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285DAF-FEA0-4125-B9AA-1134623F4E24}" type="datetimeFigureOut">
              <a:rPr lang="en-US" smtClean="0"/>
              <a:pPr/>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DD99F-BA07-4671-858E-7A2EE8630E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285DAF-FEA0-4125-B9AA-1134623F4E24}" type="datetimeFigureOut">
              <a:rPr lang="en-US" smtClean="0"/>
              <a:pPr/>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DD99F-BA07-4671-858E-7A2EE8630E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285DAF-FEA0-4125-B9AA-1134623F4E24}" type="datetimeFigureOut">
              <a:rPr lang="en-US" smtClean="0"/>
              <a:pPr/>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DD99F-BA07-4671-858E-7A2EE8630E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285DAF-FEA0-4125-B9AA-1134623F4E24}" type="datetimeFigureOut">
              <a:rPr lang="en-US" smtClean="0"/>
              <a:pPr/>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DD99F-BA07-4671-858E-7A2EE8630E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285DAF-FEA0-4125-B9AA-1134623F4E24}" type="datetimeFigureOut">
              <a:rPr lang="en-US" smtClean="0"/>
              <a:pPr/>
              <a:t>8/7/2020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DD99F-BA07-4671-858E-7A2EE8630E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285DAF-FEA0-4125-B9AA-1134623F4E24}" type="datetimeFigureOut">
              <a:rPr lang="en-US" smtClean="0"/>
              <a:pPr/>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DD99F-BA07-4671-858E-7A2EE8630E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285DAF-FEA0-4125-B9AA-1134623F4E24}" type="datetimeFigureOut">
              <a:rPr lang="en-US" smtClean="0"/>
              <a:pPr/>
              <a:t>8/7/2020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DDD99F-BA07-4671-858E-7A2EE8630E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285DAF-FEA0-4125-B9AA-1134623F4E24}" type="datetimeFigureOut">
              <a:rPr lang="en-US" smtClean="0"/>
              <a:pPr/>
              <a:t>8/7/2020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DDD99F-BA07-4671-858E-7A2EE8630E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285DAF-FEA0-4125-B9AA-1134623F4E24}" type="datetimeFigureOut">
              <a:rPr lang="en-US" smtClean="0"/>
              <a:pPr/>
              <a:t>8/7/2020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DDD99F-BA07-4671-858E-7A2EE8630E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285DAF-FEA0-4125-B9AA-1134623F4E24}" type="datetimeFigureOut">
              <a:rPr lang="en-US" smtClean="0"/>
              <a:pPr/>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DD99F-BA07-4671-858E-7A2EE8630E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285DAF-FEA0-4125-B9AA-1134623F4E24}" type="datetimeFigureOut">
              <a:rPr lang="en-US" smtClean="0"/>
              <a:pPr/>
              <a:t>8/7/2020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DD99F-BA07-4671-858E-7A2EE8630E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85DAF-FEA0-4125-B9AA-1134623F4E24}" type="datetimeFigureOut">
              <a:rPr lang="en-US" smtClean="0"/>
              <a:pPr/>
              <a:t>8/7/2020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DDD99F-BA07-4671-858E-7A2EE8630E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r>
              <a:rPr lang="en-US" b="1" dirty="0" smtClean="0"/>
              <a:t>Introduction</a:t>
            </a:r>
            <a:r>
              <a:rPr lang="en-US" b="1" dirty="0"/>
              <a:t/>
            </a:r>
            <a:br>
              <a:rPr lang="en-US" b="1" dirty="0"/>
            </a:br>
            <a:endParaRPr lang="en-US" dirty="0"/>
          </a:p>
        </p:txBody>
      </p:sp>
      <p:sp>
        <p:nvSpPr>
          <p:cNvPr id="3" name="Subtitle 2"/>
          <p:cNvSpPr>
            <a:spLocks noGrp="1"/>
          </p:cNvSpPr>
          <p:nvPr>
            <p:ph type="subTitle" idx="1"/>
          </p:nvPr>
        </p:nvSpPr>
        <p:spPr>
          <a:xfrm>
            <a:off x="1371600" y="1447800"/>
            <a:ext cx="6400800" cy="4191000"/>
          </a:xfrm>
        </p:spPr>
        <p:txBody>
          <a:bodyPr>
            <a:normAutofit fontScale="92500" lnSpcReduction="20000"/>
          </a:bodyPr>
          <a:lstStyle/>
          <a:p>
            <a:r>
              <a:rPr lang="en-US" dirty="0"/>
              <a:t>This Project aim to create an analysis of features for a people migrating to Scarborough to search a best neighborhood as a comparative analysis between neighborhoods. </a:t>
            </a:r>
          </a:p>
          <a:p>
            <a:r>
              <a:rPr lang="en-US" dirty="0"/>
              <a:t>It will help people to get awareness of the area and neighborhood before moving to a new city, state, country or place for their work or to start a new fresh life.</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Foursquare API</a:t>
            </a:r>
            <a:br>
              <a:rPr lang="en-US" b="1" dirty="0" smtClean="0"/>
            </a:br>
            <a:endParaRPr lang="en-US" dirty="0"/>
          </a:p>
        </p:txBody>
      </p:sp>
      <p:sp>
        <p:nvSpPr>
          <p:cNvPr id="3" name="Content Placeholder 2"/>
          <p:cNvSpPr>
            <a:spLocks noGrp="1"/>
          </p:cNvSpPr>
          <p:nvPr>
            <p:ph idx="1"/>
          </p:nvPr>
        </p:nvSpPr>
        <p:spPr/>
        <p:txBody>
          <a:bodyPr/>
          <a:lstStyle/>
          <a:p>
            <a:pPr>
              <a:buNone/>
            </a:pPr>
            <a:r>
              <a:rPr lang="en-US" b="1" dirty="0" smtClean="0"/>
              <a:t>   </a:t>
            </a:r>
            <a:r>
              <a:rPr lang="en-US" dirty="0" smtClean="0"/>
              <a:t>This </a:t>
            </a:r>
            <a:r>
              <a:rPr lang="en-US" dirty="0"/>
              <a:t>project have used Four-square API as its prime data gathering source as it has a database of millions of places, especially their places API which provides the ability to perform location search, location sharing and details about a business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Conclusion </a:t>
            </a:r>
            <a:br>
              <a:rPr lang="en-US" b="1" dirty="0"/>
            </a:br>
            <a:endParaRPr lang="en-US" dirty="0"/>
          </a:p>
        </p:txBody>
      </p:sp>
      <p:sp>
        <p:nvSpPr>
          <p:cNvPr id="3" name="Content Placeholder 2"/>
          <p:cNvSpPr>
            <a:spLocks noGrp="1"/>
          </p:cNvSpPr>
          <p:nvPr>
            <p:ph idx="1"/>
          </p:nvPr>
        </p:nvSpPr>
        <p:spPr>
          <a:xfrm>
            <a:off x="533400" y="990600"/>
            <a:ext cx="8229600" cy="4525963"/>
          </a:xfrm>
        </p:spPr>
        <p:txBody>
          <a:bodyPr/>
          <a:lstStyle/>
          <a:p>
            <a:pPr>
              <a:buNone/>
            </a:pPr>
            <a:r>
              <a:rPr lang="en-US" dirty="0" smtClean="0"/>
              <a:t>   This </a:t>
            </a:r>
            <a:r>
              <a:rPr lang="en-US" dirty="0"/>
              <a:t>project, using k-means cluster algorithm I separated the neighborhood into 10(Ten) different clusters and for 103 different </a:t>
            </a:r>
            <a:r>
              <a:rPr lang="en-US" dirty="0" err="1"/>
              <a:t>lattitude</a:t>
            </a:r>
            <a:r>
              <a:rPr lang="en-US" dirty="0"/>
              <a:t> and </a:t>
            </a:r>
            <a:r>
              <a:rPr lang="en-US" dirty="0" err="1"/>
              <a:t>logitude</a:t>
            </a:r>
            <a:r>
              <a:rPr lang="en-US" dirty="0"/>
              <a:t> from dataset, which have very-similar neighborhoods around them. Using the charts above results presented to a particular neighborhood based on average house prices and school rating have been made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a:buNone/>
            </a:pPr>
            <a:r>
              <a:rPr lang="en-US" dirty="0"/>
              <a:t> </a:t>
            </a:r>
            <a:r>
              <a:rPr lang="en-US" dirty="0" smtClean="0"/>
              <a:t>   This </a:t>
            </a:r>
            <a:r>
              <a:rPr lang="en-US" dirty="0"/>
              <a:t>project can be continued for making it more precise in terms to find best house in Scarborough. Best means on the basis of all required things(daily needs or things we need to live a better life) around and also in terms of cost effective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Section</a:t>
            </a:r>
            <a:br>
              <a:rPr lang="en-US" b="1" dirty="0" smtClean="0"/>
            </a:br>
            <a:endParaRPr lang="en-US" dirty="0"/>
          </a:p>
        </p:txBody>
      </p:sp>
      <p:sp>
        <p:nvSpPr>
          <p:cNvPr id="3" name="Content Placeholder 2"/>
          <p:cNvSpPr>
            <a:spLocks noGrp="1"/>
          </p:cNvSpPr>
          <p:nvPr>
            <p:ph idx="1"/>
          </p:nvPr>
        </p:nvSpPr>
        <p:spPr/>
        <p:txBody>
          <a:bodyPr/>
          <a:lstStyle/>
          <a:p>
            <a:pPr>
              <a:buNone/>
            </a:pPr>
            <a:r>
              <a:rPr lang="en-US" dirty="0" smtClean="0"/>
              <a:t>Source of Data:</a:t>
            </a:r>
          </a:p>
          <a:p>
            <a:pPr>
              <a:buNone/>
            </a:pPr>
            <a:r>
              <a:rPr lang="en-US" dirty="0" smtClean="0"/>
              <a:t>Link</a:t>
            </a:r>
            <a:r>
              <a:rPr lang="en-US" dirty="0"/>
              <a:t>: </a:t>
            </a:r>
            <a:r>
              <a:rPr lang="en-US" b="1" i="1" u="sng" dirty="0">
                <a:hlinkClick r:id="rId2"/>
              </a:rPr>
              <a:t>https://en.wikipedia.org/wiki/List_of_postal_codes_of_Canada:_</a:t>
            </a:r>
            <a:r>
              <a:rPr lang="en-US" b="1" i="1" u="sng" dirty="0" smtClean="0">
                <a:hlinkClick r:id="rId2"/>
              </a:rPr>
              <a:t>M</a:t>
            </a:r>
            <a:r>
              <a:rPr lang="en-US" b="1" i="1" u="sng" dirty="0" smtClean="0"/>
              <a:t>  </a:t>
            </a:r>
          </a:p>
          <a:p>
            <a:pPr>
              <a:buNone/>
            </a:pPr>
            <a:r>
              <a:rPr lang="en-US" dirty="0" smtClean="0"/>
              <a:t>Will use </a:t>
            </a:r>
            <a:r>
              <a:rPr lang="en-US" dirty="0"/>
              <a:t>Scarborough dataset which </a:t>
            </a:r>
            <a:r>
              <a:rPr lang="en-US" dirty="0" err="1" smtClean="0"/>
              <a:t>wescrapped</a:t>
            </a:r>
            <a:r>
              <a:rPr lang="en-US" dirty="0" smtClean="0"/>
              <a:t> </a:t>
            </a:r>
            <a:r>
              <a:rPr lang="en-US" dirty="0"/>
              <a:t>from </a:t>
            </a:r>
            <a:r>
              <a:rPr lang="en-US" dirty="0" err="1"/>
              <a:t>wikipedia</a:t>
            </a:r>
            <a:r>
              <a:rPr lang="en-US" dirty="0"/>
              <a:t> on Week 3. Dataset consisting of latitude and longitude, zip codes.</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Methodology</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b="1" dirty="0"/>
              <a:t>Clustering Approach:</a:t>
            </a:r>
          </a:p>
          <a:p>
            <a:r>
              <a:rPr lang="en-US"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en-US" b="1" dirty="0"/>
              <a:t>Using K-Means Clustering Approach</a:t>
            </a:r>
            <a:endParaRPr lang="en-US" dirty="0"/>
          </a:p>
        </p:txBody>
      </p:sp>
      <p:sp>
        <p:nvSpPr>
          <p:cNvPr id="3" name="Subtitle 2"/>
          <p:cNvSpPr>
            <a:spLocks noGrp="1"/>
          </p:cNvSpPr>
          <p:nvPr>
            <p:ph type="subTitle" idx="1"/>
          </p:nvPr>
        </p:nvSpPr>
        <p:spPr>
          <a:xfrm>
            <a:off x="1371600" y="1600200"/>
            <a:ext cx="6400800" cy="4038600"/>
          </a:xfrm>
        </p:spPr>
        <p:txBody>
          <a:bodyPr/>
          <a:lstStyle/>
          <a:p>
            <a:endParaRPr lang="en-US" dirty="0"/>
          </a:p>
        </p:txBody>
      </p:sp>
      <p:pic>
        <p:nvPicPr>
          <p:cNvPr id="5" name="Picture 4" descr="Untitled.png"/>
          <p:cNvPicPr>
            <a:picLocks noChangeAspect="1"/>
          </p:cNvPicPr>
          <p:nvPr/>
        </p:nvPicPr>
        <p:blipFill>
          <a:blip r:embed="rId2"/>
          <a:stretch>
            <a:fillRect/>
          </a:stretch>
        </p:blipFill>
        <p:spPr>
          <a:xfrm>
            <a:off x="609600" y="1676400"/>
            <a:ext cx="8077200" cy="4572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normAutofit fontScale="90000"/>
          </a:bodyPr>
          <a:lstStyle/>
          <a:p>
            <a:r>
              <a:rPr lang="en-US" b="1" dirty="0"/>
              <a:t>Most Common venues near Neighborhood</a:t>
            </a:r>
            <a:endParaRPr lang="en-US" dirty="0"/>
          </a:p>
        </p:txBody>
      </p:sp>
      <p:pic>
        <p:nvPicPr>
          <p:cNvPr id="4" name="Content Placeholder 3" descr="Untitled.png1.png"/>
          <p:cNvPicPr>
            <a:picLocks noGrp="1" noChangeAspect="1"/>
          </p:cNvPicPr>
          <p:nvPr>
            <p:ph idx="1"/>
          </p:nvPr>
        </p:nvPicPr>
        <p:blipFill>
          <a:blip r:embed="rId2"/>
          <a:stretch>
            <a:fillRect/>
          </a:stretch>
        </p:blipFill>
        <p:spPr>
          <a:xfrm>
            <a:off x="457200" y="1752600"/>
            <a:ext cx="8229600" cy="4419599"/>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Results</a:t>
            </a:r>
            <a:br>
              <a:rPr lang="en-US" b="1" dirty="0"/>
            </a:br>
            <a:endParaRPr lang="en-US" dirty="0"/>
          </a:p>
        </p:txBody>
      </p:sp>
      <p:sp>
        <p:nvSpPr>
          <p:cNvPr id="3" name="Content Placeholder 2"/>
          <p:cNvSpPr>
            <a:spLocks noGrp="1"/>
          </p:cNvSpPr>
          <p:nvPr>
            <p:ph idx="1"/>
          </p:nvPr>
        </p:nvSpPr>
        <p:spPr>
          <a:xfrm>
            <a:off x="381000" y="1219200"/>
            <a:ext cx="8229600" cy="4525963"/>
          </a:xfrm>
        </p:spPr>
        <p:txBody>
          <a:bodyPr/>
          <a:lstStyle/>
          <a:p>
            <a:pPr>
              <a:buNone/>
            </a:pPr>
            <a:r>
              <a:rPr lang="en-US" b="1" dirty="0"/>
              <a:t>Map of Clusters in </a:t>
            </a:r>
            <a:r>
              <a:rPr lang="en-US" b="1" dirty="0" smtClean="0"/>
              <a:t>Scarborough</a:t>
            </a:r>
          </a:p>
          <a:p>
            <a:pPr>
              <a:buNone/>
            </a:pPr>
            <a:endParaRPr lang="en-US" dirty="0"/>
          </a:p>
        </p:txBody>
      </p:sp>
      <p:pic>
        <p:nvPicPr>
          <p:cNvPr id="4" name="Picture 3" descr="Untitled.png2.png"/>
          <p:cNvPicPr>
            <a:picLocks noChangeAspect="1"/>
          </p:cNvPicPr>
          <p:nvPr/>
        </p:nvPicPr>
        <p:blipFill>
          <a:blip r:embed="rId2"/>
          <a:stretch>
            <a:fillRect/>
          </a:stretch>
        </p:blipFill>
        <p:spPr>
          <a:xfrm>
            <a:off x="1524000" y="2514600"/>
            <a:ext cx="6248400" cy="361209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Average Housing Price by Clusters in Scarborough</a:t>
            </a:r>
            <a:endParaRPr lang="en-US" dirty="0"/>
          </a:p>
        </p:txBody>
      </p:sp>
      <p:pic>
        <p:nvPicPr>
          <p:cNvPr id="4" name="Content Placeholder 3" descr="Untitled.png3.png"/>
          <p:cNvPicPr>
            <a:picLocks noGrp="1" noChangeAspect="1"/>
          </p:cNvPicPr>
          <p:nvPr>
            <p:ph idx="1"/>
          </p:nvPr>
        </p:nvPicPr>
        <p:blipFill>
          <a:blip r:embed="rId2"/>
          <a:stretch>
            <a:fillRect/>
          </a:stretch>
        </p:blipFill>
        <p:spPr>
          <a:xfrm>
            <a:off x="905739" y="1600200"/>
            <a:ext cx="7332522" cy="452596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School Ratings by Clusters in Scarborough</a:t>
            </a:r>
            <a:endParaRPr lang="en-US" dirty="0"/>
          </a:p>
        </p:txBody>
      </p:sp>
      <p:pic>
        <p:nvPicPr>
          <p:cNvPr id="4" name="Content Placeholder 3" descr="Untitled.png4.png"/>
          <p:cNvPicPr>
            <a:picLocks noGrp="1" noChangeAspect="1"/>
          </p:cNvPicPr>
          <p:nvPr>
            <p:ph idx="1"/>
          </p:nvPr>
        </p:nvPicPr>
        <p:blipFill>
          <a:blip r:embed="rId2"/>
          <a:stretch>
            <a:fillRect/>
          </a:stretch>
        </p:blipFill>
        <p:spPr>
          <a:xfrm>
            <a:off x="533400" y="1600200"/>
            <a:ext cx="8305800" cy="4953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Location</a:t>
            </a:r>
            <a:endParaRPr lang="en-US" dirty="0"/>
          </a:p>
        </p:txBody>
      </p:sp>
      <p:sp>
        <p:nvSpPr>
          <p:cNvPr id="3" name="Content Placeholder 2"/>
          <p:cNvSpPr>
            <a:spLocks noGrp="1"/>
          </p:cNvSpPr>
          <p:nvPr>
            <p:ph idx="1"/>
          </p:nvPr>
        </p:nvSpPr>
        <p:spPr>
          <a:xfrm>
            <a:off x="609600" y="914400"/>
            <a:ext cx="8229600" cy="4525963"/>
          </a:xfrm>
        </p:spPr>
        <p:txBody>
          <a:bodyPr/>
          <a:lstStyle/>
          <a:p>
            <a:pPr>
              <a:buNone/>
            </a:pPr>
            <a:endParaRPr lang="en-US" b="1" dirty="0"/>
          </a:p>
          <a:p>
            <a:pPr>
              <a:buNone/>
            </a:pPr>
            <a:r>
              <a:rPr lang="en-US" dirty="0" smtClean="0"/>
              <a:t>    Scarborough </a:t>
            </a:r>
            <a:r>
              <a:rPr lang="en-US" dirty="0"/>
              <a:t>is a popular destination for new immigrants in Canada to reside. As a result, it is one of the most diverse and multicultural areas in the Greater Toronto Area, being home to various religious groups and places of worship.</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361</Words>
  <Application>Microsoft Office PowerPoint</Application>
  <PresentationFormat>On-screen Show (4:3)</PresentationFormat>
  <Paragraphs>25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Introduction </vt:lpstr>
      <vt:lpstr>Data Section </vt:lpstr>
      <vt:lpstr>Methodology </vt:lpstr>
      <vt:lpstr>Using K-Means Clustering Approach</vt:lpstr>
      <vt:lpstr>Most Common venues near Neighborhood</vt:lpstr>
      <vt:lpstr>Results </vt:lpstr>
      <vt:lpstr>Average Housing Price by Clusters in Scarborough</vt:lpstr>
      <vt:lpstr>School Ratings by Clusters in Scarborough</vt:lpstr>
      <vt:lpstr>The Location</vt:lpstr>
      <vt:lpstr>Foursquare API </vt:lpstr>
      <vt:lpstr> Conclusion  </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Windows User</dc:creator>
  <cp:lastModifiedBy>Windows User</cp:lastModifiedBy>
  <cp:revision>5</cp:revision>
  <dcterms:created xsi:type="dcterms:W3CDTF">2020-08-07T10:32:30Z</dcterms:created>
  <dcterms:modified xsi:type="dcterms:W3CDTF">2020-08-07T11:25:37Z</dcterms:modified>
</cp:coreProperties>
</file>