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85" r:id="rId3"/>
    <p:sldId id="307" r:id="rId4"/>
    <p:sldId id="308" r:id="rId5"/>
    <p:sldId id="284" r:id="rId6"/>
    <p:sldId id="286" r:id="rId7"/>
    <p:sldId id="294" r:id="rId8"/>
    <p:sldId id="295" r:id="rId9"/>
    <p:sldId id="287" r:id="rId10"/>
    <p:sldId id="298" r:id="rId11"/>
    <p:sldId id="296" r:id="rId12"/>
    <p:sldId id="297" r:id="rId13"/>
    <p:sldId id="288" r:id="rId14"/>
    <p:sldId id="299" r:id="rId15"/>
    <p:sldId id="289" r:id="rId16"/>
    <p:sldId id="301" r:id="rId17"/>
    <p:sldId id="300" r:id="rId18"/>
    <p:sldId id="290" r:id="rId19"/>
    <p:sldId id="302" r:id="rId20"/>
    <p:sldId id="303" r:id="rId21"/>
    <p:sldId id="291" r:id="rId22"/>
    <p:sldId id="304" r:id="rId23"/>
    <p:sldId id="292" r:id="rId24"/>
    <p:sldId id="305" r:id="rId25"/>
    <p:sldId id="293" r:id="rId26"/>
    <p:sldId id="306" r:id="rId2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/>
    <p:restoredTop sz="96327"/>
  </p:normalViewPr>
  <p:slideViewPr>
    <p:cSldViewPr snapToGrid="0">
      <p:cViewPr varScale="1">
        <p:scale>
          <a:sx n="123" d="100"/>
          <a:sy n="123" d="100"/>
        </p:scale>
        <p:origin x="5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勇 辜" userId="1a519425e0a4cd22" providerId="LiveId" clId="{659A2764-EA98-2844-8519-1C17392A4D9A}"/>
    <pc:docChg chg="undo custSel modSld">
      <pc:chgData name="勇 辜" userId="1a519425e0a4cd22" providerId="LiveId" clId="{659A2764-EA98-2844-8519-1C17392A4D9A}" dt="2024-12-15T23:52:01.095" v="249" actId="27636"/>
      <pc:docMkLst>
        <pc:docMk/>
      </pc:docMkLst>
      <pc:sldChg chg="modSp mod">
        <pc:chgData name="勇 辜" userId="1a519425e0a4cd22" providerId="LiveId" clId="{659A2764-EA98-2844-8519-1C17392A4D9A}" dt="2024-12-15T23:49:09.316" v="105" actId="207"/>
        <pc:sldMkLst>
          <pc:docMk/>
          <pc:sldMk cId="2201688834" sldId="284"/>
        </pc:sldMkLst>
        <pc:spChg chg="mod">
          <ac:chgData name="勇 辜" userId="1a519425e0a4cd22" providerId="LiveId" clId="{659A2764-EA98-2844-8519-1C17392A4D9A}" dt="2024-12-15T23:48:54.621" v="103" actId="20577"/>
          <ac:spMkLst>
            <pc:docMk/>
            <pc:sldMk cId="2201688834" sldId="284"/>
            <ac:spMk id="2" creationId="{648F8775-071C-19BF-6DEB-E1373FFA51CF}"/>
          </ac:spMkLst>
        </pc:spChg>
        <pc:spChg chg="mod">
          <ac:chgData name="勇 辜" userId="1a519425e0a4cd22" providerId="LiveId" clId="{659A2764-EA98-2844-8519-1C17392A4D9A}" dt="2024-12-15T23:49:09.316" v="105" actId="207"/>
          <ac:spMkLst>
            <pc:docMk/>
            <pc:sldMk cId="2201688834" sldId="284"/>
            <ac:spMk id="3" creationId="{DBA551DB-6B87-68D1-972D-BC09A1CA44EF}"/>
          </ac:spMkLst>
        </pc:spChg>
        <pc:spChg chg="mod">
          <ac:chgData name="勇 辜" userId="1a519425e0a4cd22" providerId="LiveId" clId="{659A2764-EA98-2844-8519-1C17392A4D9A}" dt="2024-12-15T23:49:04.517" v="104" actId="207"/>
          <ac:spMkLst>
            <pc:docMk/>
            <pc:sldMk cId="2201688834" sldId="284"/>
            <ac:spMk id="7" creationId="{8C2F6B14-46AF-1D27-A934-1B2584587448}"/>
          </ac:spMkLst>
        </pc:spChg>
      </pc:sldChg>
      <pc:sldChg chg="addSp delSp modSp mod">
        <pc:chgData name="勇 辜" userId="1a519425e0a4cd22" providerId="LiveId" clId="{659A2764-EA98-2844-8519-1C17392A4D9A}" dt="2024-12-15T23:51:46.960" v="227" actId="478"/>
        <pc:sldMkLst>
          <pc:docMk/>
          <pc:sldMk cId="3369118807" sldId="285"/>
        </pc:sldMkLst>
        <pc:spChg chg="mod">
          <ac:chgData name="勇 辜" userId="1a519425e0a4cd22" providerId="LiveId" clId="{659A2764-EA98-2844-8519-1C17392A4D9A}" dt="2024-12-15T23:51:36.393" v="225" actId="20577"/>
          <ac:spMkLst>
            <pc:docMk/>
            <pc:sldMk cId="3369118807" sldId="285"/>
            <ac:spMk id="3" creationId="{079FC695-1287-F321-E4A3-D2B1A51BA7D2}"/>
          </ac:spMkLst>
        </pc:spChg>
        <pc:spChg chg="add del">
          <ac:chgData name="勇 辜" userId="1a519425e0a4cd22" providerId="LiveId" clId="{659A2764-EA98-2844-8519-1C17392A4D9A}" dt="2024-12-15T23:49:52.496" v="108" actId="478"/>
          <ac:spMkLst>
            <pc:docMk/>
            <pc:sldMk cId="3369118807" sldId="285"/>
            <ac:spMk id="5" creationId="{D687412C-018D-B06E-C847-531734A11BDE}"/>
          </ac:spMkLst>
        </pc:spChg>
        <pc:spChg chg="del mod">
          <ac:chgData name="勇 辜" userId="1a519425e0a4cd22" providerId="LiveId" clId="{659A2764-EA98-2844-8519-1C17392A4D9A}" dt="2024-12-15T23:51:46.960" v="227" actId="478"/>
          <ac:spMkLst>
            <pc:docMk/>
            <pc:sldMk cId="3369118807" sldId="285"/>
            <ac:spMk id="6" creationId="{9EB7FB6C-9EB7-175B-8FDC-93BD1A1EA27D}"/>
          </ac:spMkLst>
        </pc:spChg>
      </pc:sldChg>
      <pc:sldChg chg="modSp mod">
        <pc:chgData name="勇 辜" userId="1a519425e0a4cd22" providerId="LiveId" clId="{659A2764-EA98-2844-8519-1C17392A4D9A}" dt="2024-12-15T23:48:27.239" v="92" actId="207"/>
        <pc:sldMkLst>
          <pc:docMk/>
          <pc:sldMk cId="854599544" sldId="287"/>
        </pc:sldMkLst>
        <pc:spChg chg="mod">
          <ac:chgData name="勇 辜" userId="1a519425e0a4cd22" providerId="LiveId" clId="{659A2764-EA98-2844-8519-1C17392A4D9A}" dt="2024-12-15T23:48:27.239" v="92" actId="207"/>
          <ac:spMkLst>
            <pc:docMk/>
            <pc:sldMk cId="854599544" sldId="287"/>
            <ac:spMk id="3" creationId="{3328E74B-E0B0-4C28-BA6E-8AAD9FEB4605}"/>
          </ac:spMkLst>
        </pc:spChg>
      </pc:sldChg>
      <pc:sldChg chg="modSp mod">
        <pc:chgData name="勇 辜" userId="1a519425e0a4cd22" providerId="LiveId" clId="{659A2764-EA98-2844-8519-1C17392A4D9A}" dt="2024-12-15T23:43:29.374" v="64" actId="20577"/>
        <pc:sldMkLst>
          <pc:docMk/>
          <pc:sldMk cId="527892015" sldId="292"/>
        </pc:sldMkLst>
        <pc:spChg chg="mod">
          <ac:chgData name="勇 辜" userId="1a519425e0a4cd22" providerId="LiveId" clId="{659A2764-EA98-2844-8519-1C17392A4D9A}" dt="2024-12-15T23:43:29.374" v="64" actId="20577"/>
          <ac:spMkLst>
            <pc:docMk/>
            <pc:sldMk cId="527892015" sldId="292"/>
            <ac:spMk id="3" creationId="{FF51FD68-2DE1-E165-0AE5-54557A152A51}"/>
          </ac:spMkLst>
        </pc:spChg>
      </pc:sldChg>
      <pc:sldChg chg="modSp mod">
        <pc:chgData name="勇 辜" userId="1a519425e0a4cd22" providerId="LiveId" clId="{659A2764-EA98-2844-8519-1C17392A4D9A}" dt="2024-12-15T23:42:49.716" v="0" actId="20577"/>
        <pc:sldMkLst>
          <pc:docMk/>
          <pc:sldMk cId="1829000568" sldId="293"/>
        </pc:sldMkLst>
        <pc:spChg chg="mod">
          <ac:chgData name="勇 辜" userId="1a519425e0a4cd22" providerId="LiveId" clId="{659A2764-EA98-2844-8519-1C17392A4D9A}" dt="2024-12-15T23:42:49.716" v="0" actId="20577"/>
          <ac:spMkLst>
            <pc:docMk/>
            <pc:sldMk cId="1829000568" sldId="293"/>
            <ac:spMk id="3" creationId="{438A4E61-9B73-3E62-0BD5-B6EA20296BAE}"/>
          </ac:spMkLst>
        </pc:spChg>
      </pc:sldChg>
      <pc:sldChg chg="modSp mod">
        <pc:chgData name="勇 辜" userId="1a519425e0a4cd22" providerId="LiveId" clId="{659A2764-EA98-2844-8519-1C17392A4D9A}" dt="2024-12-15T23:52:01.095" v="249" actId="27636"/>
        <pc:sldMkLst>
          <pc:docMk/>
          <pc:sldMk cId="1404457729" sldId="307"/>
        </pc:sldMkLst>
        <pc:spChg chg="mod">
          <ac:chgData name="勇 辜" userId="1a519425e0a4cd22" providerId="LiveId" clId="{659A2764-EA98-2844-8519-1C17392A4D9A}" dt="2024-12-15T23:51:54.184" v="243" actId="20577"/>
          <ac:spMkLst>
            <pc:docMk/>
            <pc:sldMk cId="1404457729" sldId="307"/>
            <ac:spMk id="2" creationId="{DF2F37F1-ECA1-7767-0ED2-06CD86D43EBE}"/>
          </ac:spMkLst>
        </pc:spChg>
        <pc:spChg chg="mod">
          <ac:chgData name="勇 辜" userId="1a519425e0a4cd22" providerId="LiveId" clId="{659A2764-EA98-2844-8519-1C17392A4D9A}" dt="2024-12-15T23:52:01.095" v="249" actId="27636"/>
          <ac:spMkLst>
            <pc:docMk/>
            <pc:sldMk cId="1404457729" sldId="307"/>
            <ac:spMk id="3" creationId="{680EDADD-D3E9-5E85-D16D-62748121BA4B}"/>
          </ac:spMkLst>
        </pc:spChg>
      </pc:sldChg>
    </pc:docChg>
  </pc:docChgLst>
  <pc:docChgLst>
    <pc:chgData name="勇 辜" userId="1a519425e0a4cd22" providerId="LiveId" clId="{51771E63-C993-3540-94F9-3E6D7F7755A7}"/>
    <pc:docChg chg="custSel modSld">
      <pc:chgData name="勇 辜" userId="1a519425e0a4cd22" providerId="LiveId" clId="{51771E63-C993-3540-94F9-3E6D7F7755A7}" dt="2023-12-25T04:33:02.751" v="970" actId="1076"/>
      <pc:docMkLst>
        <pc:docMk/>
      </pc:docMkLst>
      <pc:sldChg chg="modSp mod">
        <pc:chgData name="勇 辜" userId="1a519425e0a4cd22" providerId="LiveId" clId="{51771E63-C993-3540-94F9-3E6D7F7755A7}" dt="2023-12-24T23:49:46.671" v="31" actId="207"/>
        <pc:sldMkLst>
          <pc:docMk/>
          <pc:sldMk cId="2201688834" sldId="284"/>
        </pc:sldMkLst>
        <pc:spChg chg="mod">
          <ac:chgData name="勇 辜" userId="1a519425e0a4cd22" providerId="LiveId" clId="{51771E63-C993-3540-94F9-3E6D7F7755A7}" dt="2023-12-24T23:49:46.671" v="31" actId="207"/>
          <ac:spMkLst>
            <pc:docMk/>
            <pc:sldMk cId="2201688834" sldId="284"/>
            <ac:spMk id="3" creationId="{DBA551DB-6B87-68D1-972D-BC09A1CA44EF}"/>
          </ac:spMkLst>
        </pc:spChg>
      </pc:sldChg>
      <pc:sldChg chg="addSp modSp mod">
        <pc:chgData name="勇 辜" userId="1a519425e0a4cd22" providerId="LiveId" clId="{51771E63-C993-3540-94F9-3E6D7F7755A7}" dt="2023-12-25T04:33:02.751" v="970" actId="1076"/>
        <pc:sldMkLst>
          <pc:docMk/>
          <pc:sldMk cId="3369118807" sldId="285"/>
        </pc:sldMkLst>
        <pc:spChg chg="add mod">
          <ac:chgData name="勇 辜" userId="1a519425e0a4cd22" providerId="LiveId" clId="{51771E63-C993-3540-94F9-3E6D7F7755A7}" dt="2023-12-25T04:33:02.751" v="970" actId="1076"/>
          <ac:spMkLst>
            <pc:docMk/>
            <pc:sldMk cId="3369118807" sldId="285"/>
            <ac:spMk id="5" creationId="{D687412C-018D-B06E-C847-531734A11BDE}"/>
          </ac:spMkLst>
        </pc:spChg>
      </pc:sldChg>
      <pc:sldChg chg="modSp mod">
        <pc:chgData name="勇 辜" userId="1a519425e0a4cd22" providerId="LiveId" clId="{51771E63-C993-3540-94F9-3E6D7F7755A7}" dt="2023-12-24T13:47:14.470" v="0" actId="20577"/>
        <pc:sldMkLst>
          <pc:docMk/>
          <pc:sldMk cId="1035595702" sldId="286"/>
        </pc:sldMkLst>
        <pc:spChg chg="mod">
          <ac:chgData name="勇 辜" userId="1a519425e0a4cd22" providerId="LiveId" clId="{51771E63-C993-3540-94F9-3E6D7F7755A7}" dt="2023-12-24T13:47:14.470" v="0" actId="20577"/>
          <ac:spMkLst>
            <pc:docMk/>
            <pc:sldMk cId="1035595702" sldId="286"/>
            <ac:spMk id="3" creationId="{C4FCD2D9-54B7-6A4D-B91D-235627E9D87A}"/>
          </ac:spMkLst>
        </pc:spChg>
      </pc:sldChg>
      <pc:sldChg chg="modSp mod">
        <pc:chgData name="勇 辜" userId="1a519425e0a4cd22" providerId="LiveId" clId="{51771E63-C993-3540-94F9-3E6D7F7755A7}" dt="2023-12-24T13:48:19.381" v="13" actId="207"/>
        <pc:sldMkLst>
          <pc:docMk/>
          <pc:sldMk cId="854599544" sldId="287"/>
        </pc:sldMkLst>
        <pc:spChg chg="mod">
          <ac:chgData name="勇 辜" userId="1a519425e0a4cd22" providerId="LiveId" clId="{51771E63-C993-3540-94F9-3E6D7F7755A7}" dt="2023-12-24T13:48:19.381" v="13" actId="207"/>
          <ac:spMkLst>
            <pc:docMk/>
            <pc:sldMk cId="854599544" sldId="287"/>
            <ac:spMk id="6" creationId="{C003ED69-710E-0A14-2567-8E1B1E47E30B}"/>
          </ac:spMkLst>
        </pc:spChg>
      </pc:sldChg>
      <pc:sldChg chg="modSp mod">
        <pc:chgData name="勇 辜" userId="1a519425e0a4cd22" providerId="LiveId" clId="{51771E63-C993-3540-94F9-3E6D7F7755A7}" dt="2023-12-25T04:19:16.351" v="758" actId="20577"/>
        <pc:sldMkLst>
          <pc:docMk/>
          <pc:sldMk cId="2979135287" sldId="289"/>
        </pc:sldMkLst>
        <pc:spChg chg="mod">
          <ac:chgData name="勇 辜" userId="1a519425e0a4cd22" providerId="LiveId" clId="{51771E63-C993-3540-94F9-3E6D7F7755A7}" dt="2023-12-25T04:19:16.351" v="758" actId="20577"/>
          <ac:spMkLst>
            <pc:docMk/>
            <pc:sldMk cId="2979135287" sldId="289"/>
            <ac:spMk id="3" creationId="{4B393AAF-7E1C-EA74-2E2E-BA72C0197B95}"/>
          </ac:spMkLst>
        </pc:spChg>
      </pc:sldChg>
      <pc:sldChg chg="modSp mod">
        <pc:chgData name="勇 辜" userId="1a519425e0a4cd22" providerId="LiveId" clId="{51771E63-C993-3540-94F9-3E6D7F7755A7}" dt="2023-12-24T13:49:50.150" v="28" actId="207"/>
        <pc:sldMkLst>
          <pc:docMk/>
          <pc:sldMk cId="5428269" sldId="291"/>
        </pc:sldMkLst>
        <pc:spChg chg="mod">
          <ac:chgData name="勇 辜" userId="1a519425e0a4cd22" providerId="LiveId" clId="{51771E63-C993-3540-94F9-3E6D7F7755A7}" dt="2023-12-24T13:49:50.150" v="28" actId="207"/>
          <ac:spMkLst>
            <pc:docMk/>
            <pc:sldMk cId="5428269" sldId="291"/>
            <ac:spMk id="3" creationId="{9D491BDB-FC51-8C08-49E1-95E0909954FE}"/>
          </ac:spMkLst>
        </pc:spChg>
      </pc:sldChg>
      <pc:sldChg chg="modSp mod">
        <pc:chgData name="勇 辜" userId="1a519425e0a4cd22" providerId="LiveId" clId="{51771E63-C993-3540-94F9-3E6D7F7755A7}" dt="2023-12-24T13:50:13.135" v="29" actId="207"/>
        <pc:sldMkLst>
          <pc:docMk/>
          <pc:sldMk cId="527892015" sldId="292"/>
        </pc:sldMkLst>
        <pc:spChg chg="mod">
          <ac:chgData name="勇 辜" userId="1a519425e0a4cd22" providerId="LiveId" clId="{51771E63-C993-3540-94F9-3E6D7F7755A7}" dt="2023-12-24T13:50:13.135" v="29" actId="207"/>
          <ac:spMkLst>
            <pc:docMk/>
            <pc:sldMk cId="527892015" sldId="292"/>
            <ac:spMk id="6" creationId="{93939539-A9DB-0FF6-5B26-793E66AC124D}"/>
          </ac:spMkLst>
        </pc:spChg>
      </pc:sldChg>
      <pc:sldChg chg="modSp">
        <pc:chgData name="勇 辜" userId="1a519425e0a4cd22" providerId="LiveId" clId="{51771E63-C993-3540-94F9-3E6D7F7755A7}" dt="2023-12-25T04:22:32.336" v="774" actId="20577"/>
        <pc:sldMkLst>
          <pc:docMk/>
          <pc:sldMk cId="3209342445" sldId="298"/>
        </pc:sldMkLst>
        <pc:spChg chg="mod">
          <ac:chgData name="勇 辜" userId="1a519425e0a4cd22" providerId="LiveId" clId="{51771E63-C993-3540-94F9-3E6D7F7755A7}" dt="2023-12-25T04:22:32.336" v="774" actId="20577"/>
          <ac:spMkLst>
            <pc:docMk/>
            <pc:sldMk cId="3209342445" sldId="298"/>
            <ac:spMk id="6" creationId="{80A2B15F-0088-D8E2-3ACF-AED2064FBA8E}"/>
          </ac:spMkLst>
        </pc:spChg>
      </pc:sldChg>
      <pc:sldChg chg="modSp">
        <pc:chgData name="勇 辜" userId="1a519425e0a4cd22" providerId="LiveId" clId="{51771E63-C993-3540-94F9-3E6D7F7755A7}" dt="2023-12-25T04:19:29.465" v="768" actId="20577"/>
        <pc:sldMkLst>
          <pc:docMk/>
          <pc:sldMk cId="4182347725" sldId="299"/>
        </pc:sldMkLst>
        <pc:spChg chg="mod">
          <ac:chgData name="勇 辜" userId="1a519425e0a4cd22" providerId="LiveId" clId="{51771E63-C993-3540-94F9-3E6D7F7755A7}" dt="2023-12-25T04:19:29.465" v="768" actId="20577"/>
          <ac:spMkLst>
            <pc:docMk/>
            <pc:sldMk cId="4182347725" sldId="299"/>
            <ac:spMk id="8" creationId="{B257F43A-598F-9FD8-A087-08FE3A4AEC57}"/>
          </ac:spMkLst>
        </pc:spChg>
      </pc:sldChg>
      <pc:sldChg chg="modSp">
        <pc:chgData name="勇 辜" userId="1a519425e0a4cd22" providerId="LiveId" clId="{51771E63-C993-3540-94F9-3E6D7F7755A7}" dt="2023-12-25T04:18:20.717" v="596" actId="20577"/>
        <pc:sldMkLst>
          <pc:docMk/>
          <pc:sldMk cId="1149067833" sldId="300"/>
        </pc:sldMkLst>
        <pc:spChg chg="mod">
          <ac:chgData name="勇 辜" userId="1a519425e0a4cd22" providerId="LiveId" clId="{51771E63-C993-3540-94F9-3E6D7F7755A7}" dt="2023-12-25T04:18:00.745" v="592" actId="20577"/>
          <ac:spMkLst>
            <pc:docMk/>
            <pc:sldMk cId="1149067833" sldId="300"/>
            <ac:spMk id="12" creationId="{A523CBE6-030A-9135-3D05-D33B9C0F4C0B}"/>
          </ac:spMkLst>
        </pc:spChg>
        <pc:spChg chg="mod">
          <ac:chgData name="勇 辜" userId="1a519425e0a4cd22" providerId="LiveId" clId="{51771E63-C993-3540-94F9-3E6D7F7755A7}" dt="2023-12-25T04:18:19.298" v="594" actId="20577"/>
          <ac:spMkLst>
            <pc:docMk/>
            <pc:sldMk cId="1149067833" sldId="300"/>
            <ac:spMk id="14" creationId="{3609737C-BA57-4B53-B647-69800EBBA92A}"/>
          </ac:spMkLst>
        </pc:spChg>
        <pc:spChg chg="mod">
          <ac:chgData name="勇 辜" userId="1a519425e0a4cd22" providerId="LiveId" clId="{51771E63-C993-3540-94F9-3E6D7F7755A7}" dt="2023-12-25T04:18:20.717" v="596" actId="20577"/>
          <ac:spMkLst>
            <pc:docMk/>
            <pc:sldMk cId="1149067833" sldId="300"/>
            <ac:spMk id="15" creationId="{16E17A48-4268-F944-E1A4-E646B5C5687D}"/>
          </ac:spMkLst>
        </pc:spChg>
      </pc:sldChg>
      <pc:sldChg chg="addSp delSp modSp mod modAnim">
        <pc:chgData name="勇 辜" userId="1a519425e0a4cd22" providerId="LiveId" clId="{51771E63-C993-3540-94F9-3E6D7F7755A7}" dt="2023-12-25T04:16:44.230" v="532" actId="1076"/>
        <pc:sldMkLst>
          <pc:docMk/>
          <pc:sldMk cId="649804127" sldId="302"/>
        </pc:sldMkLst>
        <pc:spChg chg="mod topLvl">
          <ac:chgData name="勇 辜" userId="1a519425e0a4cd22" providerId="LiveId" clId="{51771E63-C993-3540-94F9-3E6D7F7755A7}" dt="2023-12-25T04:13:48.068" v="505" actId="165"/>
          <ac:spMkLst>
            <pc:docMk/>
            <pc:sldMk cId="649804127" sldId="302"/>
            <ac:spMk id="5" creationId="{86DED171-08A3-67D6-7087-0926BCD1398D}"/>
          </ac:spMkLst>
        </pc:spChg>
        <pc:spChg chg="add mod">
          <ac:chgData name="勇 辜" userId="1a519425e0a4cd22" providerId="LiveId" clId="{51771E63-C993-3540-94F9-3E6D7F7755A7}" dt="2023-12-25T04:09:37.757" v="500" actId="1076"/>
          <ac:spMkLst>
            <pc:docMk/>
            <pc:sldMk cId="649804127" sldId="302"/>
            <ac:spMk id="6" creationId="{5A276755-B3BC-0BD9-0C5D-DC0660626CD5}"/>
          </ac:spMkLst>
        </pc:spChg>
        <pc:spChg chg="add mod">
          <ac:chgData name="勇 辜" userId="1a519425e0a4cd22" providerId="LiveId" clId="{51771E63-C993-3540-94F9-3E6D7F7755A7}" dt="2023-12-25T04:09:48.945" v="504" actId="20577"/>
          <ac:spMkLst>
            <pc:docMk/>
            <pc:sldMk cId="649804127" sldId="302"/>
            <ac:spMk id="8" creationId="{A4F9BD5B-1F87-FC8F-4E11-2488106EDEBC}"/>
          </ac:spMkLst>
        </pc:spChg>
        <pc:spChg chg="mod topLvl">
          <ac:chgData name="勇 辜" userId="1a519425e0a4cd22" providerId="LiveId" clId="{51771E63-C993-3540-94F9-3E6D7F7755A7}" dt="2023-12-25T04:13:48.068" v="505" actId="165"/>
          <ac:spMkLst>
            <pc:docMk/>
            <pc:sldMk cId="649804127" sldId="302"/>
            <ac:spMk id="12" creationId="{54E383C7-1C3C-7876-3A64-A811A30E1D75}"/>
          </ac:spMkLst>
        </pc:spChg>
        <pc:spChg chg="mod topLvl">
          <ac:chgData name="勇 辜" userId="1a519425e0a4cd22" providerId="LiveId" clId="{51771E63-C993-3540-94F9-3E6D7F7755A7}" dt="2023-12-25T04:13:48.068" v="505" actId="165"/>
          <ac:spMkLst>
            <pc:docMk/>
            <pc:sldMk cId="649804127" sldId="302"/>
            <ac:spMk id="13" creationId="{9F290E4F-B18B-0485-DF0C-56CB9AA4ED00}"/>
          </ac:spMkLst>
        </pc:spChg>
        <pc:spChg chg="mod topLvl">
          <ac:chgData name="勇 辜" userId="1a519425e0a4cd22" providerId="LiveId" clId="{51771E63-C993-3540-94F9-3E6D7F7755A7}" dt="2023-12-25T04:14:09.433" v="510" actId="1076"/>
          <ac:spMkLst>
            <pc:docMk/>
            <pc:sldMk cId="649804127" sldId="302"/>
            <ac:spMk id="14" creationId="{BCB5136E-E0BD-A505-B764-B341E6B87DD6}"/>
          </ac:spMkLst>
        </pc:spChg>
        <pc:spChg chg="add mod">
          <ac:chgData name="勇 辜" userId="1a519425e0a4cd22" providerId="LiveId" clId="{51771E63-C993-3540-94F9-3E6D7F7755A7}" dt="2023-12-25T04:15:19.955" v="524" actId="20577"/>
          <ac:spMkLst>
            <pc:docMk/>
            <pc:sldMk cId="649804127" sldId="302"/>
            <ac:spMk id="15" creationId="{2067CDF8-A142-E5F3-2B01-2CA7D4947C76}"/>
          </ac:spMkLst>
        </pc:spChg>
        <pc:spChg chg="mod topLvl">
          <ac:chgData name="勇 辜" userId="1a519425e0a4cd22" providerId="LiveId" clId="{51771E63-C993-3540-94F9-3E6D7F7755A7}" dt="2023-12-25T04:14:27.053" v="513" actId="1076"/>
          <ac:spMkLst>
            <pc:docMk/>
            <pc:sldMk cId="649804127" sldId="302"/>
            <ac:spMk id="17" creationId="{629FCC01-9FB5-3538-7DB2-3D2B02E5B87C}"/>
          </ac:spMkLst>
        </pc:spChg>
        <pc:spChg chg="mod topLvl">
          <ac:chgData name="勇 辜" userId="1a519425e0a4cd22" providerId="LiveId" clId="{51771E63-C993-3540-94F9-3E6D7F7755A7}" dt="2023-12-25T04:14:35.865" v="515" actId="20577"/>
          <ac:spMkLst>
            <pc:docMk/>
            <pc:sldMk cId="649804127" sldId="302"/>
            <ac:spMk id="22" creationId="{5B2A4F96-2144-20A0-54E9-35D692C76CE5}"/>
          </ac:spMkLst>
        </pc:spChg>
        <pc:spChg chg="mod topLvl">
          <ac:chgData name="勇 辜" userId="1a519425e0a4cd22" providerId="LiveId" clId="{51771E63-C993-3540-94F9-3E6D7F7755A7}" dt="2023-12-25T04:15:01.420" v="519" actId="1076"/>
          <ac:spMkLst>
            <pc:docMk/>
            <pc:sldMk cId="649804127" sldId="302"/>
            <ac:spMk id="23" creationId="{D67DF2CA-5C0C-4C78-FAC1-EC59D84904A7}"/>
          </ac:spMkLst>
        </pc:spChg>
        <pc:spChg chg="mod topLvl">
          <ac:chgData name="勇 辜" userId="1a519425e0a4cd22" providerId="LiveId" clId="{51771E63-C993-3540-94F9-3E6D7F7755A7}" dt="2023-12-25T04:13:48.068" v="505" actId="165"/>
          <ac:spMkLst>
            <pc:docMk/>
            <pc:sldMk cId="649804127" sldId="302"/>
            <ac:spMk id="24" creationId="{6BC6CD5A-D037-8372-02AB-E412B4ACBBF4}"/>
          </ac:spMkLst>
        </pc:spChg>
        <pc:spChg chg="mod topLvl">
          <ac:chgData name="勇 辜" userId="1a519425e0a4cd22" providerId="LiveId" clId="{51771E63-C993-3540-94F9-3E6D7F7755A7}" dt="2023-12-25T04:13:48.068" v="505" actId="165"/>
          <ac:spMkLst>
            <pc:docMk/>
            <pc:sldMk cId="649804127" sldId="302"/>
            <ac:spMk id="25" creationId="{D0F12F2F-112B-8FB5-6FA8-FDC62AABCB76}"/>
          </ac:spMkLst>
        </pc:spChg>
        <pc:spChg chg="mod topLvl">
          <ac:chgData name="勇 辜" userId="1a519425e0a4cd22" providerId="LiveId" clId="{51771E63-C993-3540-94F9-3E6D7F7755A7}" dt="2023-12-25T04:15:56.100" v="526" actId="1076"/>
          <ac:spMkLst>
            <pc:docMk/>
            <pc:sldMk cId="649804127" sldId="302"/>
            <ac:spMk id="26" creationId="{E3F083CC-C960-E516-E297-43B9E7EEC72F}"/>
          </ac:spMkLst>
        </pc:spChg>
        <pc:spChg chg="mod topLvl">
          <ac:chgData name="勇 辜" userId="1a519425e0a4cd22" providerId="LiveId" clId="{51771E63-C993-3540-94F9-3E6D7F7755A7}" dt="2023-12-25T04:13:48.068" v="505" actId="165"/>
          <ac:spMkLst>
            <pc:docMk/>
            <pc:sldMk cId="649804127" sldId="302"/>
            <ac:spMk id="28" creationId="{0CA8C1CE-E913-DB4E-E4AA-9BEB5079166A}"/>
          </ac:spMkLst>
        </pc:spChg>
        <pc:spChg chg="mod topLvl">
          <ac:chgData name="勇 辜" userId="1a519425e0a4cd22" providerId="LiveId" clId="{51771E63-C993-3540-94F9-3E6D7F7755A7}" dt="2023-12-25T04:15:09.383" v="520" actId="1076"/>
          <ac:spMkLst>
            <pc:docMk/>
            <pc:sldMk cId="649804127" sldId="302"/>
            <ac:spMk id="29" creationId="{B7F2E518-A39D-CEDD-2D34-41967A26252C}"/>
          </ac:spMkLst>
        </pc:spChg>
        <pc:grpChg chg="del">
          <ac:chgData name="勇 辜" userId="1a519425e0a4cd22" providerId="LiveId" clId="{51771E63-C993-3540-94F9-3E6D7F7755A7}" dt="2023-12-25T04:13:48.068" v="505" actId="165"/>
          <ac:grpSpMkLst>
            <pc:docMk/>
            <pc:sldMk cId="649804127" sldId="302"/>
            <ac:grpSpMk id="30" creationId="{79601B52-1FD1-0E34-9FB6-66B7E00D987A}"/>
          </ac:grpSpMkLst>
        </pc:grpChg>
        <pc:cxnChg chg="mod topLvl">
          <ac:chgData name="勇 辜" userId="1a519425e0a4cd22" providerId="LiveId" clId="{51771E63-C993-3540-94F9-3E6D7F7755A7}" dt="2023-12-25T04:16:00.210" v="527" actId="1076"/>
          <ac:cxnSpMkLst>
            <pc:docMk/>
            <pc:sldMk cId="649804127" sldId="302"/>
            <ac:cxnSpMk id="7" creationId="{DDB74C10-8A5D-4783-167F-B0E16A423725}"/>
          </ac:cxnSpMkLst>
        </pc:cxnChg>
        <pc:cxnChg chg="mod topLvl">
          <ac:chgData name="勇 辜" userId="1a519425e0a4cd22" providerId="LiveId" clId="{51771E63-C993-3540-94F9-3E6D7F7755A7}" dt="2023-12-25T04:15:48.445" v="525" actId="1076"/>
          <ac:cxnSpMkLst>
            <pc:docMk/>
            <pc:sldMk cId="649804127" sldId="302"/>
            <ac:cxnSpMk id="9" creationId="{D5A02A90-E8EF-0852-B1CD-2A49919AAE13}"/>
          </ac:cxnSpMkLst>
        </pc:cxnChg>
        <pc:cxnChg chg="add mod">
          <ac:chgData name="勇 辜" userId="1a519425e0a4cd22" providerId="LiveId" clId="{51771E63-C993-3540-94F9-3E6D7F7755A7}" dt="2023-12-25T04:16:31.287" v="531" actId="1076"/>
          <ac:cxnSpMkLst>
            <pc:docMk/>
            <pc:sldMk cId="649804127" sldId="302"/>
            <ac:cxnSpMk id="10" creationId="{E1EA051B-0100-CEF5-8C79-A57526BB9C34}"/>
          </ac:cxnSpMkLst>
        </pc:cxnChg>
        <pc:cxnChg chg="mod topLvl">
          <ac:chgData name="勇 辜" userId="1a519425e0a4cd22" providerId="LiveId" clId="{51771E63-C993-3540-94F9-3E6D7F7755A7}" dt="2023-12-25T04:13:48.068" v="505" actId="165"/>
          <ac:cxnSpMkLst>
            <pc:docMk/>
            <pc:sldMk cId="649804127" sldId="302"/>
            <ac:cxnSpMk id="11" creationId="{ED996E39-9D4D-11D7-FB1F-4AC514B21616}"/>
          </ac:cxnSpMkLst>
        </pc:cxnChg>
        <pc:cxnChg chg="mod topLvl">
          <ac:chgData name="勇 辜" userId="1a519425e0a4cd22" providerId="LiveId" clId="{51771E63-C993-3540-94F9-3E6D7F7755A7}" dt="2023-12-25T04:16:06.912" v="528" actId="1076"/>
          <ac:cxnSpMkLst>
            <pc:docMk/>
            <pc:sldMk cId="649804127" sldId="302"/>
            <ac:cxnSpMk id="16" creationId="{A4B93622-0E22-3524-0141-B33CD737B32D}"/>
          </ac:cxnSpMkLst>
        </pc:cxnChg>
        <pc:cxnChg chg="mod topLvl">
          <ac:chgData name="勇 辜" userId="1a519425e0a4cd22" providerId="LiveId" clId="{51771E63-C993-3540-94F9-3E6D7F7755A7}" dt="2023-12-25T04:16:44.230" v="532" actId="1076"/>
          <ac:cxnSpMkLst>
            <pc:docMk/>
            <pc:sldMk cId="649804127" sldId="302"/>
            <ac:cxnSpMk id="19" creationId="{2B2F4E2D-4898-6AC8-F0A0-69D1E48F2398}"/>
          </ac:cxnSpMkLst>
        </pc:cxnChg>
        <pc:cxnChg chg="mod topLvl">
          <ac:chgData name="勇 辜" userId="1a519425e0a4cd22" providerId="LiveId" clId="{51771E63-C993-3540-94F9-3E6D7F7755A7}" dt="2023-12-25T04:16:27.965" v="530" actId="1076"/>
          <ac:cxnSpMkLst>
            <pc:docMk/>
            <pc:sldMk cId="649804127" sldId="302"/>
            <ac:cxnSpMk id="21" creationId="{39BF73C7-023C-DFB1-A31E-00AB98D3D235}"/>
          </ac:cxnSpMkLst>
        </pc:cxnChg>
      </pc:sldChg>
      <pc:sldChg chg="modSp modAnim">
        <pc:chgData name="勇 辜" userId="1a519425e0a4cd22" providerId="LiveId" clId="{51771E63-C993-3540-94F9-3E6D7F7755A7}" dt="2023-12-25T04:08:54.616" v="495" actId="20577"/>
        <pc:sldMkLst>
          <pc:docMk/>
          <pc:sldMk cId="1091945629" sldId="304"/>
        </pc:sldMkLst>
        <pc:spChg chg="mod">
          <ac:chgData name="勇 辜" userId="1a519425e0a4cd22" providerId="LiveId" clId="{51771E63-C993-3540-94F9-3E6D7F7755A7}" dt="2023-12-25T04:08:54.616" v="495" actId="20577"/>
          <ac:spMkLst>
            <pc:docMk/>
            <pc:sldMk cId="1091945629" sldId="304"/>
            <ac:spMk id="3" creationId="{631A5FF3-8AF8-68A0-40F8-BEDAD93C08C5}"/>
          </ac:spMkLst>
        </pc:spChg>
      </pc:sldChg>
      <pc:sldChg chg="modSp">
        <pc:chgData name="勇 辜" userId="1a519425e0a4cd22" providerId="LiveId" clId="{51771E63-C993-3540-94F9-3E6D7F7755A7}" dt="2023-12-25T04:01:58.865" v="33" actId="20577"/>
        <pc:sldMkLst>
          <pc:docMk/>
          <pc:sldMk cId="1661746462" sldId="306"/>
        </pc:sldMkLst>
        <pc:spChg chg="mod">
          <ac:chgData name="勇 辜" userId="1a519425e0a4cd22" providerId="LiveId" clId="{51771E63-C993-3540-94F9-3E6D7F7755A7}" dt="2023-12-25T04:01:58.865" v="33" actId="20577"/>
          <ac:spMkLst>
            <pc:docMk/>
            <pc:sldMk cId="1661746462" sldId="306"/>
            <ac:spMk id="3" creationId="{EBC2F24E-4BA0-A089-3044-3D0AE43FD993}"/>
          </ac:spMkLst>
        </pc:spChg>
      </pc:sldChg>
      <pc:sldChg chg="addSp delSp modSp mod">
        <pc:chgData name="勇 辜" userId="1a519425e0a4cd22" providerId="LiveId" clId="{51771E63-C993-3540-94F9-3E6D7F7755A7}" dt="2023-12-25T04:32:27.299" v="963" actId="21"/>
        <pc:sldMkLst>
          <pc:docMk/>
          <pc:sldMk cId="1404457729" sldId="307"/>
        </pc:sldMkLst>
        <pc:spChg chg="add del mod">
          <ac:chgData name="勇 辜" userId="1a519425e0a4cd22" providerId="LiveId" clId="{51771E63-C993-3540-94F9-3E6D7F7755A7}" dt="2023-12-25T04:32:27.299" v="963" actId="21"/>
          <ac:spMkLst>
            <pc:docMk/>
            <pc:sldMk cId="1404457729" sldId="307"/>
            <ac:spMk id="5" creationId="{A0EDBC50-CDB5-9D84-A682-2ACC1B5CDC6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457E6-379F-B548-AB89-A48891E73D3B}" type="datetimeFigureOut">
              <a:t>2024/12/14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A660A-827A-9B4D-A3B9-446C3093F3F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2194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8B16F-9B98-35D1-423D-6049DCF73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57C6B5-2AD9-542F-DAB4-F9EB78F9A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/>
              <a:t>Click to edit Master subtitle style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F0BAC-D86D-8AA3-3638-D6EC4E31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F3D98-7961-4D93-21B2-CA325EB5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D26E0-AEFC-3161-27E9-A7148494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24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3D15-9C37-FACF-04EF-96E33B967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FBB7-CD98-09B1-B885-985DDFBFE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FF57C-64BB-4A5E-4D3C-DD5DF11D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05C38-36F2-60EE-07B7-8E4107E54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39B3-DAC1-7E65-612F-0848473D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233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48CFB-B205-D2F8-C66B-E40B8EDC2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DE91C-09F1-312F-D6FF-71D897427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9E8F4-76F4-1574-A099-1179859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C3701-BDEC-AF48-D140-E7F88BE88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CAF74-A6FE-E78E-C1A0-8F0AB1C0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5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3A17-E7ED-5894-F1F4-B9058371A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7C10-1B69-A9B6-6C8B-C0958A32804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lnSpc>
                <a:spcPct val="110000"/>
              </a:lnSpc>
              <a:defRPr b="0" kern="1200" spc="100" baseline="0">
                <a:latin typeface="Calibri" panose="020F0502020204030204" pitchFamily="34" charset="0"/>
                <a:ea typeface="Microsoft YaHei" panose="020B0503020204020204" pitchFamily="34" charset="-122"/>
              </a:defRPr>
            </a:lvl1pPr>
            <a:lvl2pPr>
              <a:lnSpc>
                <a:spcPct val="110000"/>
              </a:lnSpc>
              <a:defRPr b="0" i="0" kern="1200" spc="100" baseline="0">
                <a:latin typeface="+mn-lt"/>
                <a:ea typeface="Microsoft YaHei" panose="020B0503020204020204" pitchFamily="34" charset="-122"/>
              </a:defRPr>
            </a:lvl2pPr>
            <a:lvl3pPr>
              <a:lnSpc>
                <a:spcPct val="110000"/>
              </a:lnSpc>
              <a:defRPr b="0" i="0" kern="1200" spc="100" baseline="0">
                <a:latin typeface="+mn-lt"/>
                <a:ea typeface="Microsoft YaHei" panose="020B0503020204020204" pitchFamily="34" charset="-122"/>
              </a:defRPr>
            </a:lvl3pPr>
            <a:lvl4pPr>
              <a:lnSpc>
                <a:spcPct val="110000"/>
              </a:lnSpc>
              <a:defRPr b="0" i="0" kern="1200" spc="100" baseline="0">
                <a:latin typeface="+mn-lt"/>
                <a:ea typeface="Microsoft YaHei" panose="020B0503020204020204" pitchFamily="34" charset="-122"/>
              </a:defRPr>
            </a:lvl4pPr>
            <a:lvl5pPr>
              <a:lnSpc>
                <a:spcPct val="110000"/>
              </a:lnSpc>
              <a:defRPr b="0" i="0" kern="1200" spc="100" baseline="0">
                <a:latin typeface="+mn-lt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en-US" altLang="zh-CN"/>
              <a:t>First Level </a:t>
            </a:r>
            <a:r>
              <a:rPr kumimoji="1" lang="zh-CN" altLang="en-US"/>
              <a:t>第一级</a:t>
            </a:r>
            <a:endParaRPr kumimoji="1" lang="en-US" altLang="zh-CN"/>
          </a:p>
          <a:p>
            <a:pPr lvl="1"/>
            <a:r>
              <a:rPr kumimoji="1" lang="en-US" altLang="zh-CN"/>
              <a:t>Second level </a:t>
            </a:r>
            <a:r>
              <a:rPr kumimoji="1" lang="zh-CN" altLang="en-US"/>
              <a:t>第二级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r>
              <a:rPr kumimoji="1" lang="zh-CN" altLang="en-US"/>
              <a:t> 第三级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r>
              <a:rPr kumimoji="1" lang="zh-CN" altLang="en-US"/>
              <a:t> 第四级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r>
              <a:rPr kumimoji="1" lang="zh-CN" altLang="en-US"/>
              <a:t> 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A12E8-1519-32CA-C309-1BC400708D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98800" y="6480000"/>
            <a:ext cx="2743200" cy="365125"/>
          </a:xfrm>
        </p:spPr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07B8C-B762-CA16-DD78-5E7D3A4E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0000"/>
            <a:ext cx="4114800" cy="365125"/>
          </a:xfrm>
        </p:spPr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1D83D-82B6-36AD-4B2B-0339762B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51200" y="6480000"/>
            <a:ext cx="2743200" cy="365125"/>
          </a:xfrm>
        </p:spPr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119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F888E-BF33-A233-53B2-9EC2019F8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4FEAA-EC3D-4B18-6CCA-AA977BF7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AAC21-279C-BC25-070F-92C14E9C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4020E-FF3F-C629-EB6E-7AA1BCD9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AC04F-312B-6B4E-7E78-89CB71A7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9301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780F-DFD8-6D51-294F-C562F805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462B6-F9D0-8D68-9AFD-C25E3605E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8800" y="1141200"/>
            <a:ext cx="5688000" cy="5076000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3533E-323D-8867-AB40-974C53C46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7312" y="1141200"/>
            <a:ext cx="5688000" cy="5076000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E2267E-0A3F-7280-9B4E-3018B4616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670E1-7C77-3491-C75D-4FB5B04D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DD5AEC-1616-8B6C-E85D-DA220313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695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A9837-C3C7-0FE8-48A3-46D8A674C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F8873-9F32-C417-80A3-32D2C21A7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F74E-6F86-161F-DBD3-58CF9C4D7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044DA-C09A-D654-9D34-F3D9D4030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540B1-6266-069A-1F66-BF7B80E3B1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70A60D-3DC6-FD2B-9866-6CB34A9E5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4D143-4202-8DEB-7B8E-D8EBCCD5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39A05-6502-9F14-FE26-6F3E5BF58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052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F1023-B5EE-254F-9E27-37B21772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C4B7E-8F71-0061-3A89-FB39C34C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07BF98-3B46-14F1-D280-755256E94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237E1-FFFD-233F-7C97-61987DF8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119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689DB-3777-F178-0407-40F6DAF7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D1BE8-1CD1-0716-BC86-75F8A6C0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27511-A496-8011-C2F8-E172B7AA4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434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23313-F8C4-52F0-C64F-A8BDC861F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07ED3-A143-9F5B-E92C-EE7CA2DA8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B4688-8E53-36AE-D018-6ED0EEADA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F9CF5-2910-8ADB-250B-FB3C6B236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3FB31-074E-2365-2B17-6691CD7C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AD35-F77D-7692-EFD7-18522DB1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139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A5D1-A4F4-0CC9-E342-3C20F3CB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zh-CN"/>
              <a:t>Click to edit Master title style</a:t>
            </a:r>
            <a:endParaRPr kumimoji="1"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B340A-00E5-1F60-2DF2-4DA623472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en-US" altLang="zh-CN"/>
              <a:t>Click icon to add picture</a:t>
            </a:r>
            <a:endParaRPr kumimoji="1"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6979B-7803-8F7F-23A5-45C406C9D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12C0C-7DDA-9B28-6CB1-863447DBD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6CB8E-440E-47A8-CBB2-67FBA6DC3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F977B-326E-7ABF-7093-9E27DB8E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596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DD84DC-2A86-327E-CDD9-C84F913C8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800" y="108000"/>
            <a:ext cx="11595600" cy="964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zh-CN"/>
              <a:t>Chapter One </a:t>
            </a:r>
            <a:r>
              <a:rPr kumimoji="1" lang="zh-CN" altLang="en-US"/>
              <a:t>第一章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EE555-FFDF-A2F9-7A26-3BFC34E31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8800" y="1141200"/>
            <a:ext cx="11595600" cy="50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zh-CN"/>
              <a:t>First Level </a:t>
            </a:r>
            <a:r>
              <a:rPr kumimoji="1" lang="zh-CN" altLang="en-US"/>
              <a:t>第一级</a:t>
            </a:r>
            <a:endParaRPr kumimoji="1" lang="en-US" altLang="zh-CN"/>
          </a:p>
          <a:p>
            <a:pPr lvl="1"/>
            <a:r>
              <a:rPr kumimoji="1" lang="en-US" altLang="zh-CN"/>
              <a:t>Second level </a:t>
            </a:r>
            <a:r>
              <a:rPr kumimoji="1" lang="zh-CN" altLang="en-US"/>
              <a:t>第二级</a:t>
            </a:r>
            <a:endParaRPr kumimoji="1" lang="en-US" altLang="zh-CN"/>
          </a:p>
          <a:p>
            <a:pPr lvl="2"/>
            <a:r>
              <a:rPr kumimoji="1" lang="en-US" altLang="zh-CN"/>
              <a:t>Third level</a:t>
            </a:r>
            <a:r>
              <a:rPr kumimoji="1" lang="zh-CN" altLang="en-US"/>
              <a:t> 第三级</a:t>
            </a:r>
            <a:endParaRPr kumimoji="1" lang="en-US" altLang="zh-CN"/>
          </a:p>
          <a:p>
            <a:pPr lvl="3"/>
            <a:r>
              <a:rPr kumimoji="1" lang="en-US" altLang="zh-CN"/>
              <a:t>Fourth level</a:t>
            </a:r>
            <a:r>
              <a:rPr kumimoji="1" lang="zh-CN" altLang="en-US"/>
              <a:t> 第四级</a:t>
            </a:r>
            <a:endParaRPr kumimoji="1" lang="en-US" altLang="zh-CN"/>
          </a:p>
          <a:p>
            <a:pPr lvl="4"/>
            <a:r>
              <a:rPr kumimoji="1" lang="en-US" altLang="zh-CN"/>
              <a:t>Fifth level</a:t>
            </a:r>
            <a:r>
              <a:rPr kumimoji="1" lang="zh-CN" altLang="en-US"/>
              <a:t> 第五级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A205-B312-E794-C883-2B9D1F136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8800" y="6480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C495-48C4-5E4C-09CB-F66D1FEF14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0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/>
              <a:t>辜勇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9AAD-076A-8C92-09A0-95FC9538D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1200" y="6480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64C77B1C-38CC-6C4E-8A7F-52368C8F32CD}" type="slidenum">
              <a:rPr kumimoji="1" lang="zh-CN" altLang="en-US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018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baseline="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Wingdings" pitchFamily="2" charset="2"/>
        <a:buChar char="§"/>
        <a:defRPr sz="2400" b="0" kern="1200" spc="100" baseline="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System Font Regular"/>
        <a:buChar char="-"/>
        <a:defRPr sz="2000" kern="1200" spc="100" baseline="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Courier New" panose="02070309020205020404" pitchFamily="49" charset="0"/>
        <a:buChar char="o"/>
        <a:defRPr sz="1800" kern="1200" spc="100" baseline="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 baseline="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100" baseline="0">
          <a:solidFill>
            <a:schemeClr val="tx1"/>
          </a:solidFill>
          <a:latin typeface="Calibri" panose="020F0502020204030204" pitchFamily="34" charset="0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08D3F-FB56-8430-0173-368E3C3C71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/>
              <a:t>操作系统（复习）</a:t>
            </a:r>
            <a:endParaRPr kumimoji="1" lang="zh-CN" altLang="en-US">
              <a:ea typeface="Microsoft YaHei" panose="020B0503020204020204" pitchFamily="34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A8876-99C9-DBC7-B191-076D1736C4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/>
              <a:t>辜勇</a:t>
            </a:r>
            <a:endParaRPr kumimoji="1" lang="en-US" altLang="zh-CN"/>
          </a:p>
          <a:p>
            <a:r>
              <a:rPr kumimoji="1" lang="en-US" altLang="zh-CN"/>
              <a:t>2023</a:t>
            </a:r>
            <a:r>
              <a:rPr kumimoji="1" lang="zh-CN" altLang="en-US"/>
              <a:t>年</a:t>
            </a:r>
            <a:r>
              <a:rPr kumimoji="1" lang="en-US" altLang="zh-CN"/>
              <a:t>12</a:t>
            </a:r>
            <a:r>
              <a:rPr kumimoji="1" lang="zh-CN" altLang="en-US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075435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DD8A-5EC5-DB83-084C-89C895B1C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749FB-869F-E797-DD5C-4FBF6C3A9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00" y="1141200"/>
            <a:ext cx="11595600" cy="4017209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(</a:t>
            </a:r>
            <a:r>
              <a:rPr kumimoji="1" lang="zh-CN" altLang="en-US"/>
              <a:t>习题</a:t>
            </a:r>
            <a:r>
              <a:rPr kumimoji="1" lang="en-US" altLang="zh-CN"/>
              <a:t>3.19) </a:t>
            </a:r>
            <a:r>
              <a:rPr kumimoji="1" lang="zh-CN" altLang="en-US"/>
              <a:t>有</a:t>
            </a:r>
            <a:r>
              <a:rPr kumimoji="1" lang="en-US" altLang="zh-CN"/>
              <a:t>5</a:t>
            </a:r>
            <a:r>
              <a:rPr kumimoji="1" lang="zh-CN" altLang="en-US"/>
              <a:t>个进程需要调度执行，若采用非抢占式优先级（短进程优先）调度算法，问这</a:t>
            </a:r>
            <a:r>
              <a:rPr kumimoji="1" lang="en-US" altLang="zh-CN"/>
              <a:t>5</a:t>
            </a:r>
            <a:r>
              <a:rPr kumimoji="1" lang="zh-CN" altLang="en-US"/>
              <a:t>个进程的平均周转时间是多少？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7FD6-4B2A-74DD-F661-0281EA1E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10</a:t>
            </a:fld>
            <a:endParaRPr kumimoji="1" lang="en-CN" altLang="zh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6F46A21-EA98-A057-416B-A0157F660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558839"/>
              </p:ext>
            </p:extLst>
          </p:nvPr>
        </p:nvGraphicFramePr>
        <p:xfrm>
          <a:off x="2783297" y="2618288"/>
          <a:ext cx="6625405" cy="2323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202">
                  <a:extLst>
                    <a:ext uri="{9D8B030D-6E8A-4147-A177-3AD203B41FA5}">
                      <a16:colId xmlns:a16="http://schemas.microsoft.com/office/drawing/2014/main" val="2641669635"/>
                    </a:ext>
                  </a:extLst>
                </a:gridCol>
                <a:gridCol w="2208202">
                  <a:extLst>
                    <a:ext uri="{9D8B030D-6E8A-4147-A177-3AD203B41FA5}">
                      <a16:colId xmlns:a16="http://schemas.microsoft.com/office/drawing/2014/main" val="1179931378"/>
                    </a:ext>
                  </a:extLst>
                </a:gridCol>
                <a:gridCol w="2209001">
                  <a:extLst>
                    <a:ext uri="{9D8B030D-6E8A-4147-A177-3AD203B41FA5}">
                      <a16:colId xmlns:a16="http://schemas.microsoft.com/office/drawing/2014/main" val="2193170641"/>
                    </a:ext>
                  </a:extLst>
                </a:gridCol>
              </a:tblGrid>
              <a:tr h="38778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alt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进程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</a:rPr>
                        <a:t>到达时间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altLang="en-US" sz="1800" kern="100">
                          <a:effectLst/>
                        </a:rPr>
                        <a:t>执行</a:t>
                      </a:r>
                      <a:r>
                        <a:rPr lang="zh-CN" sz="1800" kern="100">
                          <a:effectLst/>
                        </a:rPr>
                        <a:t>时间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45590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9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561406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0.4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252162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1.0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4664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5.5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091357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9940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A2B15F-0088-D8E2-3ACF-AED2064FBA8E}"/>
              </a:ext>
            </a:extLst>
          </p:cNvPr>
          <p:cNvSpPr txBox="1"/>
          <p:nvPr/>
        </p:nvSpPr>
        <p:spPr>
          <a:xfrm>
            <a:off x="298800" y="5347252"/>
            <a:ext cx="3249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答：</a:t>
            </a:r>
            <a:r>
              <a:rPr kumimoji="1" lang="en-US" altLang="zh-CN">
                <a:solidFill>
                  <a:srgbClr val="FF0000"/>
                </a:solidFill>
              </a:rPr>
              <a:t>10.62</a:t>
            </a:r>
            <a:endParaRPr kumimoji="1"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34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1E87-4DF8-0D46-54C1-510D11D9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7AC97-91AF-449E-DE2C-470A15B10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/>
              <a:t>(</a:t>
            </a:r>
            <a:r>
              <a:rPr kumimoji="1" lang="zh-CN" altLang="en-US"/>
              <a:t>习题</a:t>
            </a:r>
            <a:r>
              <a:rPr kumimoji="1" lang="en-US" altLang="zh-CN"/>
              <a:t>3.20) </a:t>
            </a:r>
            <a:r>
              <a:rPr kumimoji="1" lang="zh-CN" altLang="en-CN"/>
              <a:t>假定</a:t>
            </a:r>
            <a:r>
              <a:rPr kumimoji="1" lang="zh-CN" altLang="en-US"/>
              <a:t>要在一台处理机上执行下表所示的作业，且假定这些作业在</a:t>
            </a:r>
            <a:r>
              <a:rPr kumimoji="1" lang="en-US" altLang="zh-CN"/>
              <a:t>0</a:t>
            </a:r>
            <a:r>
              <a:rPr kumimoji="1" lang="zh-CN" altLang="en-US"/>
              <a:t>时刻以</a:t>
            </a:r>
            <a:r>
              <a:rPr kumimoji="1" lang="en-US" altLang="zh-CN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3</a:t>
            </a:r>
            <a:r>
              <a:rPr kumimoji="1" lang="zh-CN" altLang="en-US"/>
              <a:t>，</a:t>
            </a:r>
            <a:r>
              <a:rPr kumimoji="1" lang="en-US" altLang="zh-CN"/>
              <a:t>4</a:t>
            </a:r>
            <a:r>
              <a:rPr kumimoji="1" lang="zh-CN" altLang="en-US"/>
              <a:t>，</a:t>
            </a:r>
            <a:r>
              <a:rPr kumimoji="1" lang="en-US" altLang="zh-CN"/>
              <a:t>5</a:t>
            </a:r>
            <a:r>
              <a:rPr kumimoji="1" lang="zh-CN" altLang="en-US"/>
              <a:t>的顺序到达。请说明分别采用</a:t>
            </a:r>
            <a:r>
              <a:rPr kumimoji="1" lang="en-US" altLang="zh-CN"/>
              <a:t>FCFS</a:t>
            </a:r>
            <a:r>
              <a:rPr kumimoji="1" lang="zh-CN" altLang="en-US"/>
              <a:t>、</a:t>
            </a:r>
            <a:r>
              <a:rPr kumimoji="1" lang="en-US" altLang="zh-CN"/>
              <a:t>RR(</a:t>
            </a:r>
            <a:r>
              <a:rPr kumimoji="1" lang="zh-CN" altLang="en-US"/>
              <a:t>时间片为</a:t>
            </a:r>
            <a:r>
              <a:rPr kumimoji="1" lang="en-US" altLang="zh-CN"/>
              <a:t>1)</a:t>
            </a:r>
            <a:r>
              <a:rPr kumimoji="1" lang="zh-CN" altLang="en-US"/>
              <a:t>、</a:t>
            </a:r>
            <a:r>
              <a:rPr kumimoji="1" lang="en-US" altLang="zh-CN"/>
              <a:t>SJF</a:t>
            </a:r>
            <a:r>
              <a:rPr kumimoji="1" lang="zh-CN" altLang="en-US"/>
              <a:t>及非抢占式优先级调度算法时，这些作业的执行情况（优先级的高低顺序依次为</a:t>
            </a:r>
            <a:r>
              <a:rPr kumimoji="1" lang="en-US" altLang="zh-CN"/>
              <a:t>1</a:t>
            </a:r>
            <a:r>
              <a:rPr kumimoji="1" lang="zh-CN" altLang="en-US"/>
              <a:t>到</a:t>
            </a:r>
            <a:r>
              <a:rPr kumimoji="1" lang="en-US" altLang="zh-CN"/>
              <a:t>5</a:t>
            </a:r>
            <a:r>
              <a:rPr kumimoji="1" lang="zh-CN" altLang="en-US"/>
              <a:t>）。针对上述每种调度算法，给出平均周转时间和平均带权周转时间。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3C375-7F77-B429-1703-68502CF9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11</a:t>
            </a:fld>
            <a:endParaRPr kumimoji="1" lang="en-CN" altLang="zh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F7B5ED-71C7-8085-05F9-01EC833EE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666698"/>
              </p:ext>
            </p:extLst>
          </p:nvPr>
        </p:nvGraphicFramePr>
        <p:xfrm>
          <a:off x="954497" y="3210900"/>
          <a:ext cx="6625405" cy="2323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202">
                  <a:extLst>
                    <a:ext uri="{9D8B030D-6E8A-4147-A177-3AD203B41FA5}">
                      <a16:colId xmlns:a16="http://schemas.microsoft.com/office/drawing/2014/main" val="2641669635"/>
                    </a:ext>
                  </a:extLst>
                </a:gridCol>
                <a:gridCol w="2208202">
                  <a:extLst>
                    <a:ext uri="{9D8B030D-6E8A-4147-A177-3AD203B41FA5}">
                      <a16:colId xmlns:a16="http://schemas.microsoft.com/office/drawing/2014/main" val="1179931378"/>
                    </a:ext>
                  </a:extLst>
                </a:gridCol>
                <a:gridCol w="2209001">
                  <a:extLst>
                    <a:ext uri="{9D8B030D-6E8A-4147-A177-3AD203B41FA5}">
                      <a16:colId xmlns:a16="http://schemas.microsoft.com/office/drawing/2014/main" val="2193170641"/>
                    </a:ext>
                  </a:extLst>
                </a:gridCol>
              </a:tblGrid>
              <a:tr h="38778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alt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作业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altLang="en-US" sz="1800" kern="100">
                          <a:effectLst/>
                        </a:rPr>
                        <a:t>执行</a:t>
                      </a:r>
                      <a:r>
                        <a:rPr lang="zh-CN" sz="1800" kern="100">
                          <a:effectLst/>
                        </a:rPr>
                        <a:t>时间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alt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优先级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845590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561406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252162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144664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7091357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39940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4FD29B5-0A0B-F8D3-E835-63B9BD7701B4}"/>
              </a:ext>
            </a:extLst>
          </p:cNvPr>
          <p:cNvSpPr txBox="1"/>
          <p:nvPr/>
        </p:nvSpPr>
        <p:spPr>
          <a:xfrm>
            <a:off x="7881730" y="3210900"/>
            <a:ext cx="40126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答：</a:t>
            </a:r>
            <a:endParaRPr kumimoji="1" lang="en-US" altLang="zh-CN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FCFS: 13.4/7.26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RR: 9.2/2.84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SJF: 7/1.74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PR: 12/6.36</a:t>
            </a:r>
          </a:p>
        </p:txBody>
      </p:sp>
    </p:spTree>
    <p:extLst>
      <p:ext uri="{BB962C8B-B14F-4D97-AF65-F5344CB8AC3E}">
        <p14:creationId xmlns:p14="http://schemas.microsoft.com/office/powerpoint/2010/main" val="2071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F867-19D5-8F0E-E6EC-9F02BFD15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3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298D-B51F-CA4F-D89F-A4BE831D9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00" y="1141199"/>
            <a:ext cx="11595600" cy="54086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/>
              <a:t>在一个有两道作业的批处理系统中，有一作业序列，其到达时间及估计运行时间见下表。系统作业采用最高响应比优先调度算法</a:t>
            </a:r>
            <a:r>
              <a:rPr kumimoji="1" lang="en-US" altLang="zh-CN"/>
              <a:t>【</a:t>
            </a:r>
            <a:r>
              <a:rPr kumimoji="1" lang="zh-CN" altLang="en-US"/>
              <a:t>响应比</a:t>
            </a:r>
            <a:r>
              <a:rPr kumimoji="1" lang="en-US" altLang="zh-CN"/>
              <a:t>=</a:t>
            </a:r>
            <a:r>
              <a:rPr kumimoji="1" lang="zh-CN" altLang="en-US"/>
              <a:t>（等待时间</a:t>
            </a:r>
            <a:r>
              <a:rPr kumimoji="1" lang="en-US" altLang="zh-CN"/>
              <a:t>+</a:t>
            </a:r>
            <a:r>
              <a:rPr kumimoji="1" lang="zh-CN" altLang="en-US"/>
              <a:t>估计运行时间）</a:t>
            </a:r>
            <a:r>
              <a:rPr kumimoji="1" lang="en-US" altLang="zh-CN"/>
              <a:t>/ </a:t>
            </a:r>
            <a:r>
              <a:rPr kumimoji="1" lang="zh-CN" altLang="en-US"/>
              <a:t>估计运行时间</a:t>
            </a:r>
            <a:r>
              <a:rPr kumimoji="1" lang="en-US" altLang="zh-CN"/>
              <a:t>】</a:t>
            </a:r>
            <a:r>
              <a:rPr kumimoji="1" lang="zh-CN" altLang="en-US"/>
              <a:t>。进程的调度采用短进程优先的抢占式调度算法。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）列出各作业的执行时间（即列出每个作业的时间片断，如作业 </a:t>
            </a:r>
            <a:r>
              <a:rPr kumimoji="1" lang="en-US" altLang="zh-CN"/>
              <a:t>i </a:t>
            </a:r>
            <a:r>
              <a:rPr kumimoji="1" lang="zh-CN" altLang="en-US"/>
              <a:t>的运行时间序列为</a:t>
            </a:r>
            <a:r>
              <a:rPr kumimoji="1" lang="en-US" altLang="zh-CN"/>
              <a:t>10:00-10:40, 11:00-11:20, 11:30-11:50</a:t>
            </a:r>
            <a:r>
              <a:rPr kumimoji="1" lang="zh-CN" altLang="en-US"/>
              <a:t>结束）。</a:t>
            </a:r>
            <a:br>
              <a:rPr kumimoji="1" lang="zh-CN" altLang="en-US"/>
            </a:b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）计算这批作业的平均周转时间。</a:t>
            </a:r>
          </a:p>
          <a:p>
            <a:pPr marL="0" indent="0">
              <a:buNone/>
            </a:pPr>
            <a:endParaRPr kumimoji="1" lang="zh-CN" altLang="en-US"/>
          </a:p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5187E-E820-4FED-AFFD-69717294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12</a:t>
            </a:fld>
            <a:endParaRPr kumimoji="1" lang="en-CN" altLang="zh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6FE5CF-E902-E683-FC45-A49F570F5797}"/>
              </a:ext>
            </a:extLst>
          </p:cNvPr>
          <p:cNvSpPr txBox="1"/>
          <p:nvPr/>
        </p:nvSpPr>
        <p:spPr>
          <a:xfrm>
            <a:off x="7222379" y="2558652"/>
            <a:ext cx="4521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kern="1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</a:t>
            </a:r>
            <a:r>
              <a:rPr lang="en-US" sz="1800" kern="10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(1) J1: 9:00-9:10, 9:50-10:15</a:t>
            </a:r>
            <a:endParaRPr lang="en-CN" sz="1800" kern="10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270510" algn="l"/>
            <a:r>
              <a:rPr lang="en-US" sz="1800" kern="10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J2: 9:10-9:30</a:t>
            </a:r>
            <a:endParaRPr lang="en-CN" sz="1800" kern="10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270510" algn="l"/>
            <a:r>
              <a:rPr lang="en-US" sz="1800" kern="10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J3: 10:45-11:30</a:t>
            </a:r>
            <a:endParaRPr lang="en-CN" sz="1800" kern="10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270510" algn="l"/>
            <a:r>
              <a:rPr lang="en-US" sz="1800" kern="10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J4: 9:30-9:50</a:t>
            </a:r>
            <a:endParaRPr lang="en-CN" sz="1800" kern="100">
              <a:solidFill>
                <a:srgbClr val="FF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270510" algn="l"/>
            <a:r>
              <a:rPr lang="en-US" sz="1800" kern="100">
                <a:solidFill>
                  <a:srgbClr val="FF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    J5: 10:15-10:45</a:t>
            </a:r>
          </a:p>
          <a:p>
            <a:pPr indent="270510" algn="l"/>
            <a:endParaRPr lang="en-US" altLang="zh-CN" kern="10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indent="270510"/>
            <a:r>
              <a:rPr kumimoji="1" lang="en-US" altLang="zh-CN" kern="1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(2) </a:t>
            </a:r>
            <a:r>
              <a:rPr kumimoji="1" lang="zh-CN" altLang="en-US" kern="1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周转时间分别为：</a:t>
            </a:r>
            <a:r>
              <a:rPr kumimoji="1" lang="en-US" kern="1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75min, 20min, 135min, 30min, 75min, </a:t>
            </a:r>
            <a:r>
              <a:rPr kumimoji="1" lang="zh-CN" altLang="en-US" kern="1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平均</a:t>
            </a:r>
            <a:r>
              <a:rPr kumimoji="1" lang="en-US" kern="1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67min</a:t>
            </a:r>
            <a:r>
              <a:rPr kumimoji="1" lang="zh-CN" altLang="en-US" kern="10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kumimoji="1" lang="en-CN" kern="10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78BB7C5-12A8-3DED-E229-5C52511331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526352"/>
              </p:ext>
            </p:extLst>
          </p:nvPr>
        </p:nvGraphicFramePr>
        <p:xfrm>
          <a:off x="447887" y="2558653"/>
          <a:ext cx="6625405" cy="23237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8202">
                  <a:extLst>
                    <a:ext uri="{9D8B030D-6E8A-4147-A177-3AD203B41FA5}">
                      <a16:colId xmlns:a16="http://schemas.microsoft.com/office/drawing/2014/main" val="2641669635"/>
                    </a:ext>
                  </a:extLst>
                </a:gridCol>
                <a:gridCol w="2208202">
                  <a:extLst>
                    <a:ext uri="{9D8B030D-6E8A-4147-A177-3AD203B41FA5}">
                      <a16:colId xmlns:a16="http://schemas.microsoft.com/office/drawing/2014/main" val="1179931378"/>
                    </a:ext>
                  </a:extLst>
                </a:gridCol>
                <a:gridCol w="2209001">
                  <a:extLst>
                    <a:ext uri="{9D8B030D-6E8A-4147-A177-3AD203B41FA5}">
                      <a16:colId xmlns:a16="http://schemas.microsoft.com/office/drawing/2014/main" val="2193170641"/>
                    </a:ext>
                  </a:extLst>
                </a:gridCol>
              </a:tblGrid>
              <a:tr h="387783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</a:rPr>
                        <a:t>作业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</a:rPr>
                        <a:t>到达时间</a:t>
                      </a:r>
                      <a:r>
                        <a:rPr lang="en-CN" sz="1800" kern="100">
                          <a:effectLst/>
                        </a:rPr>
                        <a:t>/min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</a:rPr>
                        <a:t>估计运行时间</a:t>
                      </a:r>
                      <a:r>
                        <a:rPr lang="en-CN" sz="1800" kern="100">
                          <a:effectLst/>
                        </a:rPr>
                        <a:t>/min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845590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J1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9:00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35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561406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J2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9:10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252162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J3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9:15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44664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J4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9:20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7091357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J5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9:30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30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399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74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7633-98ED-1E15-6882-432369C2A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3.</a:t>
            </a:r>
            <a:r>
              <a:rPr kumimoji="1" lang="zh-CN" altLang="en-US"/>
              <a:t> 银行家算法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C64FF-3558-0DCA-A5B6-975FB6DB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四种可能的结果：请求非法、可用资源不足、分配后不安全、分配后安全。不要忘了第一种（请求超出申明的最大资源）</a:t>
            </a:r>
          </a:p>
          <a:p>
            <a:r>
              <a:rPr kumimoji="1" lang="zh-CN" altLang="en-US"/>
              <a:t>有多个小问，看清楚每个小问是基于哪个状态（例如第</a:t>
            </a:r>
            <a:r>
              <a:rPr kumimoji="1" lang="en-US" altLang="zh-CN"/>
              <a:t>3</a:t>
            </a:r>
            <a:r>
              <a:rPr kumimoji="1" lang="zh-CN" altLang="en-US"/>
              <a:t>问可能是基于第</a:t>
            </a:r>
            <a:r>
              <a:rPr kumimoji="1" lang="en-US" altLang="zh-CN"/>
              <a:t>2</a:t>
            </a:r>
            <a:r>
              <a:rPr kumimoji="1" lang="zh-CN" altLang="en-US"/>
              <a:t>问）</a:t>
            </a:r>
          </a:p>
          <a:p>
            <a:r>
              <a:rPr kumimoji="1" lang="zh-CN" altLang="en-US"/>
              <a:t>找安全序列时，多条路径只需考虑一条即可</a:t>
            </a:r>
          </a:p>
          <a:p>
            <a:r>
              <a:rPr kumimoji="1" lang="zh-CN" altLang="en-US"/>
              <a:t>题目问能否满足进程的资源申请时，若能满足要记得给出安全序列，若不能满足要说明原因。（若是有把握，不需要详细的过程）</a:t>
            </a:r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D239D-176A-182B-0435-0D6E9A78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13</a:t>
            </a:fld>
            <a:endParaRPr kumimoji="1" lang="en-CN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8C665-2C81-F59B-220F-2BE730999791}"/>
              </a:ext>
            </a:extLst>
          </p:cNvPr>
          <p:cNvSpPr txBox="1"/>
          <p:nvPr/>
        </p:nvSpPr>
        <p:spPr>
          <a:xfrm>
            <a:off x="9640957" y="271468"/>
            <a:ext cx="2252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练习：习题</a:t>
            </a:r>
            <a:r>
              <a:rPr kumimoji="1" lang="en-US" altLang="zh-CN">
                <a:solidFill>
                  <a:schemeClr val="accent2"/>
                </a:solidFill>
              </a:rPr>
              <a:t>3.22,3.25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8076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F3EB-23C9-49EF-2D99-F098089C0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F1A7-114D-A1DB-3227-829219CD5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/>
              <a:t>设系统中有</a:t>
            </a:r>
            <a:r>
              <a:rPr kumimoji="1" lang="en-US" altLang="zh-CN"/>
              <a:t>3</a:t>
            </a:r>
            <a:r>
              <a:rPr kumimoji="1" lang="zh-CN" altLang="en-US"/>
              <a:t>种类型的资源</a:t>
            </a:r>
            <a:r>
              <a:rPr kumimoji="1" lang="en-US" altLang="zh-CN"/>
              <a:t>A</a:t>
            </a:r>
            <a:r>
              <a:rPr kumimoji="1" lang="zh-CN" altLang="en-US"/>
              <a:t>、</a:t>
            </a:r>
            <a:r>
              <a:rPr kumimoji="1" lang="en-US" altLang="zh-CN"/>
              <a:t>B</a:t>
            </a:r>
            <a:r>
              <a:rPr kumimoji="1" lang="zh-CN" altLang="en-US"/>
              <a:t>、</a:t>
            </a:r>
            <a:r>
              <a:rPr kumimoji="1" lang="en-US" altLang="zh-CN"/>
              <a:t>C</a:t>
            </a:r>
            <a:r>
              <a:rPr kumimoji="1" lang="zh-CN" altLang="en-US"/>
              <a:t>和</a:t>
            </a:r>
            <a:r>
              <a:rPr kumimoji="1" lang="en-US" altLang="zh-CN"/>
              <a:t>5</a:t>
            </a:r>
            <a:r>
              <a:rPr kumimoji="1" lang="zh-CN" altLang="en-US"/>
              <a:t>个进程</a:t>
            </a:r>
            <a:r>
              <a:rPr kumimoji="1" lang="en-US" altLang="zh-CN"/>
              <a:t>P1</a:t>
            </a:r>
            <a:r>
              <a:rPr kumimoji="1" lang="zh-CN" altLang="en-US"/>
              <a:t>、</a:t>
            </a:r>
            <a:r>
              <a:rPr kumimoji="1" lang="en-US" altLang="zh-CN"/>
              <a:t>P2</a:t>
            </a:r>
            <a:r>
              <a:rPr kumimoji="1" lang="zh-CN" altLang="en-US"/>
              <a:t>、</a:t>
            </a:r>
            <a:r>
              <a:rPr kumimoji="1" lang="en-US" altLang="zh-CN"/>
              <a:t>P3</a:t>
            </a:r>
            <a:r>
              <a:rPr kumimoji="1" lang="zh-CN" altLang="en-US"/>
              <a:t>、</a:t>
            </a:r>
            <a:r>
              <a:rPr kumimoji="1" lang="en-US" altLang="zh-CN"/>
              <a:t>P4</a:t>
            </a:r>
            <a:r>
              <a:rPr kumimoji="1" lang="zh-CN" altLang="en-US"/>
              <a:t>、</a:t>
            </a:r>
            <a:r>
              <a:rPr kumimoji="1" lang="en-US" altLang="zh-CN"/>
              <a:t>P5. </a:t>
            </a:r>
            <a:r>
              <a:rPr kumimoji="1" lang="zh-CN" altLang="en-US"/>
              <a:t>在</a:t>
            </a:r>
            <a:r>
              <a:rPr kumimoji="1" lang="en-US" altLang="zh-CN"/>
              <a:t>T0</a:t>
            </a:r>
            <a:r>
              <a:rPr kumimoji="1" lang="zh-CN" altLang="en-US"/>
              <a:t>时刻</a:t>
            </a:r>
            <a:r>
              <a:rPr kumimoji="1" lang="en-US" altLang="zh-CN"/>
              <a:t>,</a:t>
            </a:r>
            <a:r>
              <a:rPr kumimoji="1" lang="zh-CN" altLang="en-US"/>
              <a:t>系统状态见下表所示。系统采用银行家算法实现死锁避免。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试问：</a:t>
            </a:r>
            <a:br>
              <a:rPr kumimoji="1" lang="zh-CN" altLang="en-US"/>
            </a:b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T0</a:t>
            </a:r>
            <a:r>
              <a:rPr kumimoji="1" lang="zh-CN" altLang="en-US"/>
              <a:t>时刻是否为安全状态</a:t>
            </a:r>
            <a:r>
              <a:rPr kumimoji="1" lang="en-US" altLang="zh-CN"/>
              <a:t>?</a:t>
            </a:r>
            <a:r>
              <a:rPr kumimoji="1" lang="zh-CN" altLang="en-US"/>
              <a:t>若是</a:t>
            </a:r>
            <a:r>
              <a:rPr kumimoji="1" lang="en-US" altLang="zh-CN"/>
              <a:t>,</a:t>
            </a:r>
            <a:r>
              <a:rPr kumimoji="1" lang="zh-CN" altLang="en-US"/>
              <a:t>请给出安全序列。</a:t>
            </a:r>
            <a:br>
              <a:rPr kumimoji="1" lang="zh-CN" altLang="en-US"/>
            </a:b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）在</a:t>
            </a:r>
            <a:r>
              <a:rPr kumimoji="1" lang="en-US" altLang="zh-CN"/>
              <a:t>T0</a:t>
            </a:r>
            <a:r>
              <a:rPr kumimoji="1" lang="zh-CN" altLang="en-US"/>
              <a:t>时刻，若进程</a:t>
            </a:r>
            <a:r>
              <a:rPr kumimoji="1" lang="en-US" altLang="zh-CN"/>
              <a:t>P2</a:t>
            </a:r>
            <a:r>
              <a:rPr kumimoji="1" lang="zh-CN" altLang="en-US"/>
              <a:t>请求资源（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3</a:t>
            </a:r>
            <a:r>
              <a:rPr kumimoji="1" lang="zh-CN" altLang="en-US"/>
              <a:t>，</a:t>
            </a:r>
            <a:r>
              <a:rPr kumimoji="1" lang="en-US" altLang="zh-CN"/>
              <a:t>4</a:t>
            </a:r>
            <a:r>
              <a:rPr kumimoji="1" lang="zh-CN" altLang="en-US"/>
              <a:t>）</a:t>
            </a:r>
            <a:r>
              <a:rPr kumimoji="1" lang="en-US" altLang="zh-CN"/>
              <a:t>, </a:t>
            </a:r>
            <a:r>
              <a:rPr kumimoji="1" lang="zh-CN" altLang="en-US"/>
              <a:t>是否能实现资源分配</a:t>
            </a:r>
            <a:r>
              <a:rPr kumimoji="1" lang="en-US" altLang="zh-CN"/>
              <a:t>?</a:t>
            </a:r>
            <a:r>
              <a:rPr kumimoji="1" lang="zh-CN" altLang="en-US"/>
              <a:t>为什么</a:t>
            </a:r>
            <a:r>
              <a:rPr kumimoji="1" lang="en-US" altLang="zh-CN"/>
              <a:t>?</a:t>
            </a:r>
            <a:br>
              <a:rPr kumimoji="1" lang="en-US" altLang="zh-CN"/>
            </a:b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）在（</a:t>
            </a:r>
            <a:r>
              <a:rPr kumimoji="1" lang="en-US" altLang="zh-CN"/>
              <a:t>2</a:t>
            </a:r>
            <a:r>
              <a:rPr kumimoji="1" lang="zh-CN" altLang="en-US"/>
              <a:t>）的基础上</a:t>
            </a:r>
            <a:r>
              <a:rPr kumimoji="1" lang="en-US" altLang="zh-CN"/>
              <a:t>,</a:t>
            </a:r>
            <a:r>
              <a:rPr kumimoji="1" lang="zh-CN" altLang="en-US"/>
              <a:t>若进程</a:t>
            </a:r>
            <a:r>
              <a:rPr kumimoji="1" lang="en-US" altLang="zh-CN"/>
              <a:t>P4</a:t>
            </a:r>
            <a:r>
              <a:rPr kumimoji="1" lang="zh-CN" altLang="en-US"/>
              <a:t>请求资源（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）</a:t>
            </a:r>
            <a:r>
              <a:rPr kumimoji="1" lang="en-US" altLang="zh-CN"/>
              <a:t>, </a:t>
            </a:r>
            <a:r>
              <a:rPr kumimoji="1" lang="zh-CN" altLang="en-US"/>
              <a:t>是否能实施资源分配</a:t>
            </a:r>
            <a:r>
              <a:rPr kumimoji="1" lang="en-US" altLang="zh-CN"/>
              <a:t>?</a:t>
            </a:r>
            <a:br>
              <a:rPr kumimoji="1" lang="en-US" altLang="zh-CN"/>
            </a:br>
            <a:r>
              <a:rPr kumimoji="1" lang="zh-CN" altLang="en-US"/>
              <a:t>（</a:t>
            </a:r>
            <a:r>
              <a:rPr kumimoji="1" lang="en-US" altLang="zh-CN"/>
              <a:t>4</a:t>
            </a:r>
            <a:r>
              <a:rPr kumimoji="1" lang="zh-CN" altLang="en-US"/>
              <a:t>）在（</a:t>
            </a:r>
            <a:r>
              <a:rPr kumimoji="1" lang="en-US" altLang="zh-CN"/>
              <a:t>3</a:t>
            </a:r>
            <a:r>
              <a:rPr kumimoji="1" lang="zh-CN" altLang="en-US"/>
              <a:t>）的基础上</a:t>
            </a:r>
            <a:r>
              <a:rPr kumimoji="1" lang="en-US" altLang="zh-CN"/>
              <a:t>,</a:t>
            </a:r>
            <a:r>
              <a:rPr kumimoji="1" lang="zh-CN" altLang="en-US"/>
              <a:t>若进程</a:t>
            </a:r>
            <a:r>
              <a:rPr kumimoji="1" lang="en-US" altLang="zh-CN"/>
              <a:t>P1</a:t>
            </a:r>
            <a:r>
              <a:rPr kumimoji="1" lang="zh-CN" altLang="en-US"/>
              <a:t>请求资源（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0</a:t>
            </a:r>
            <a:r>
              <a:rPr kumimoji="1" lang="zh-CN" altLang="en-US"/>
              <a:t>）</a:t>
            </a:r>
            <a:r>
              <a:rPr kumimoji="1" lang="en-US" altLang="zh-CN"/>
              <a:t>, </a:t>
            </a:r>
            <a:r>
              <a:rPr kumimoji="1" lang="zh-CN" altLang="en-US"/>
              <a:t>是否能实施资源分配</a:t>
            </a:r>
            <a:r>
              <a:rPr kumimoji="1" lang="en-US" altLang="zh-CN"/>
              <a:t>? </a:t>
            </a:r>
            <a:r>
              <a:rPr kumimoji="1" lang="zh-CN" altLang="en-US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E3134-0434-313C-682E-C9FA6CF9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14</a:t>
            </a:fld>
            <a:endParaRPr kumimoji="1" lang="en-CN" altLang="zh-C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DF00086-BDBE-C350-AC74-2CD90E08A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0953"/>
              </p:ext>
            </p:extLst>
          </p:nvPr>
        </p:nvGraphicFramePr>
        <p:xfrm>
          <a:off x="1311966" y="2117774"/>
          <a:ext cx="7009115" cy="21851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95130">
                  <a:extLst>
                    <a:ext uri="{9D8B030D-6E8A-4147-A177-3AD203B41FA5}">
                      <a16:colId xmlns:a16="http://schemas.microsoft.com/office/drawing/2014/main" val="338990817"/>
                    </a:ext>
                  </a:extLst>
                </a:gridCol>
                <a:gridCol w="605510">
                  <a:extLst>
                    <a:ext uri="{9D8B030D-6E8A-4147-A177-3AD203B41FA5}">
                      <a16:colId xmlns:a16="http://schemas.microsoft.com/office/drawing/2014/main" val="2962577928"/>
                    </a:ext>
                  </a:extLst>
                </a:gridCol>
                <a:gridCol w="700320">
                  <a:extLst>
                    <a:ext uri="{9D8B030D-6E8A-4147-A177-3AD203B41FA5}">
                      <a16:colId xmlns:a16="http://schemas.microsoft.com/office/drawing/2014/main" val="2392582318"/>
                    </a:ext>
                  </a:extLst>
                </a:gridCol>
                <a:gridCol w="701165">
                  <a:extLst>
                    <a:ext uri="{9D8B030D-6E8A-4147-A177-3AD203B41FA5}">
                      <a16:colId xmlns:a16="http://schemas.microsoft.com/office/drawing/2014/main" val="4123372993"/>
                    </a:ext>
                  </a:extLst>
                </a:gridCol>
                <a:gridCol w="701165">
                  <a:extLst>
                    <a:ext uri="{9D8B030D-6E8A-4147-A177-3AD203B41FA5}">
                      <a16:colId xmlns:a16="http://schemas.microsoft.com/office/drawing/2014/main" val="1242796917"/>
                    </a:ext>
                  </a:extLst>
                </a:gridCol>
                <a:gridCol w="701165">
                  <a:extLst>
                    <a:ext uri="{9D8B030D-6E8A-4147-A177-3AD203B41FA5}">
                      <a16:colId xmlns:a16="http://schemas.microsoft.com/office/drawing/2014/main" val="2255158419"/>
                    </a:ext>
                  </a:extLst>
                </a:gridCol>
                <a:gridCol w="701165">
                  <a:extLst>
                    <a:ext uri="{9D8B030D-6E8A-4147-A177-3AD203B41FA5}">
                      <a16:colId xmlns:a16="http://schemas.microsoft.com/office/drawing/2014/main" val="2742021433"/>
                    </a:ext>
                  </a:extLst>
                </a:gridCol>
                <a:gridCol w="701165">
                  <a:extLst>
                    <a:ext uri="{9D8B030D-6E8A-4147-A177-3AD203B41FA5}">
                      <a16:colId xmlns:a16="http://schemas.microsoft.com/office/drawing/2014/main" val="1808852464"/>
                    </a:ext>
                  </a:extLst>
                </a:gridCol>
                <a:gridCol w="701165">
                  <a:extLst>
                    <a:ext uri="{9D8B030D-6E8A-4147-A177-3AD203B41FA5}">
                      <a16:colId xmlns:a16="http://schemas.microsoft.com/office/drawing/2014/main" val="2734581831"/>
                    </a:ext>
                  </a:extLst>
                </a:gridCol>
                <a:gridCol w="701165">
                  <a:extLst>
                    <a:ext uri="{9D8B030D-6E8A-4147-A177-3AD203B41FA5}">
                      <a16:colId xmlns:a16="http://schemas.microsoft.com/office/drawing/2014/main" val="1697429759"/>
                    </a:ext>
                  </a:extLst>
                </a:gridCol>
              </a:tblGrid>
              <a:tr h="273457">
                <a:tc rowSpan="3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进程</a:t>
                      </a:r>
                      <a:endParaRPr lang="en-CN" sz="18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gridSpan="9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资源</a:t>
                      </a:r>
                      <a:endParaRPr lang="en-CN" sz="18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977659"/>
                  </a:ext>
                </a:extLst>
              </a:tr>
              <a:tr h="27345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最大资源需求量</a:t>
                      </a:r>
                      <a:endParaRPr lang="en-CN" sz="18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已分配资源数量</a:t>
                      </a:r>
                      <a:endParaRPr lang="en-CN" sz="18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剩余资源数量</a:t>
                      </a:r>
                      <a:endParaRPr lang="en-CN" sz="18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3429933"/>
                  </a:ext>
                </a:extLst>
              </a:tr>
              <a:tr h="2730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A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B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C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A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B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C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A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B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C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2427735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9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rowSpan="5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59280407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6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0515679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11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605072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98005"/>
                  </a:ext>
                </a:extLst>
              </a:tr>
              <a:tr h="27303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P5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2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3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4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58301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257F43A-598F-9FD8-A087-08FE3A4AEC57}"/>
              </a:ext>
            </a:extLst>
          </p:cNvPr>
          <p:cNvSpPr txBox="1"/>
          <p:nvPr/>
        </p:nvSpPr>
        <p:spPr>
          <a:xfrm>
            <a:off x="8587409" y="2216426"/>
            <a:ext cx="3305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答：</a:t>
            </a:r>
          </a:p>
          <a:p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1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）是。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45***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425**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42351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435**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43251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，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5****</a:t>
            </a:r>
          </a:p>
          <a:p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2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）不能。可用资源不足。</a:t>
            </a:r>
          </a:p>
          <a:p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3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）能。存在安全序列：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45***,  425**, 43251, 42351</a:t>
            </a:r>
          </a:p>
          <a:p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（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4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）不能。不存在安全序列。</a:t>
            </a:r>
            <a:endParaRPr kumimoji="1" lang="en-US" altLang="zh-CN">
              <a:solidFill>
                <a:srgbClr val="FF0000"/>
              </a:solidFill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234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A0A06-482F-273A-2930-83C5D522A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4.</a:t>
            </a:r>
            <a:r>
              <a:rPr kumimoji="1" lang="zh-CN" altLang="en-US"/>
              <a:t> 信号量</a:t>
            </a:r>
            <a:r>
              <a:rPr kumimoji="1" lang="en-US" altLang="zh-CN"/>
              <a:t>PV</a:t>
            </a:r>
            <a:r>
              <a:rPr kumimoji="1" lang="zh-CN" altLang="en-US"/>
              <a:t>操作的程序设计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93AAF-7E1C-EA74-2E2E-BA72C019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简单的互斥：信号量初始值为</a:t>
            </a:r>
            <a:r>
              <a:rPr kumimoji="1" lang="en-US" altLang="zh-CN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P, V</a:t>
            </a:r>
            <a:r>
              <a:rPr kumimoji="1" lang="zh-CN" altLang="en-US"/>
              <a:t>操作是在同一个进程中</a:t>
            </a:r>
          </a:p>
          <a:p>
            <a:r>
              <a:rPr kumimoji="1" lang="zh-CN" altLang="en-US"/>
              <a:t>简单的顺序同步：信号量初始值为</a:t>
            </a:r>
            <a:r>
              <a:rPr kumimoji="1" lang="en-US" altLang="zh-CN"/>
              <a:t>0</a:t>
            </a:r>
            <a:r>
              <a:rPr kumimoji="1" lang="zh-CN" altLang="en-US"/>
              <a:t>，</a:t>
            </a:r>
            <a:r>
              <a:rPr kumimoji="1" lang="en-US" altLang="zh-CN"/>
              <a:t>P, V</a:t>
            </a:r>
            <a:r>
              <a:rPr kumimoji="1" lang="zh-CN" altLang="en-US"/>
              <a:t>操作在两个进程中</a:t>
            </a:r>
          </a:p>
          <a:p>
            <a:r>
              <a:rPr kumimoji="1" lang="zh-CN" altLang="en-US"/>
              <a:t>复杂的同步</a:t>
            </a:r>
            <a:r>
              <a:rPr kumimoji="1" lang="en-US" altLang="zh-CN"/>
              <a:t>+</a:t>
            </a:r>
            <a:r>
              <a:rPr kumimoji="1" lang="zh-CN" altLang="en-US"/>
              <a:t>互斥：参考生产者</a:t>
            </a:r>
            <a:r>
              <a:rPr kumimoji="1" lang="en-US" altLang="zh-CN"/>
              <a:t>-</a:t>
            </a:r>
            <a:r>
              <a:rPr kumimoji="1" lang="zh-CN" altLang="en-US"/>
              <a:t>消费者问题</a:t>
            </a:r>
            <a:endParaRPr kumimoji="1" lang="en-US" altLang="zh-CN"/>
          </a:p>
          <a:p>
            <a:pPr lvl="1"/>
            <a:r>
              <a:rPr kumimoji="1" lang="zh-CN" altLang="en-US"/>
              <a:t>对于</a:t>
            </a:r>
            <a:r>
              <a:rPr kumimoji="1" lang="en-US" altLang="zh-CN"/>
              <a:t>P</a:t>
            </a:r>
            <a:r>
              <a:rPr kumimoji="1" lang="zh-CN" altLang="en-US"/>
              <a:t>操作：先同步后互斥</a:t>
            </a:r>
            <a:endParaRPr kumimoji="1" lang="en-US" altLang="zh-CN"/>
          </a:p>
          <a:p>
            <a:r>
              <a:rPr kumimoji="1" lang="zh-CN" altLang="en-US"/>
              <a:t>注意：</a:t>
            </a:r>
            <a:endParaRPr kumimoji="1" lang="en-US" altLang="zh-CN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/>
              <a:t>一定要记得给信号量赋初值，若题目要求，还要解释各个信号量的含义（或作用）</a:t>
            </a:r>
            <a:endParaRPr kumimoji="1" lang="en-US" altLang="zh-CN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/>
              <a:t>信号量的</a:t>
            </a:r>
            <a:r>
              <a:rPr kumimoji="1" lang="en-US" altLang="zh-CN"/>
              <a:t>PV</a:t>
            </a:r>
            <a:r>
              <a:rPr kumimoji="1" lang="zh-CN" altLang="en-US"/>
              <a:t>操作成对出现</a:t>
            </a:r>
            <a:endParaRPr kumimoji="1" lang="en-US" altLang="zh-CN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/>
              <a:t>P/V </a:t>
            </a:r>
            <a:r>
              <a:rPr kumimoji="1" lang="zh-CN" altLang="en-US"/>
              <a:t>也叫 </a:t>
            </a:r>
            <a:r>
              <a:rPr kumimoji="1" lang="en-US" altLang="zh-CN"/>
              <a:t>wait/signal </a:t>
            </a:r>
            <a:r>
              <a:rPr kumimoji="1" lang="zh-CN" altLang="en-US"/>
              <a:t>或 </a:t>
            </a:r>
            <a:r>
              <a:rPr kumimoji="1" lang="en-US" altLang="zh-CN"/>
              <a:t>up/down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/>
              <a:t>看清楚题目，哪些进程是并发的，可能要写一个主程序</a:t>
            </a:r>
            <a:r>
              <a:rPr kumimoji="1" lang="en-US" altLang="zh-CN"/>
              <a:t>main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/>
              <a:t>每种进程都要写一个程序，有循环执行的进程要写上循环</a:t>
            </a:r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588D2-6049-F232-A5B5-8F4F40D93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15</a:t>
            </a:fld>
            <a:endParaRPr kumimoji="1" lang="en-CN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78252C-B0B0-1D9E-9051-6904CF9FE476}"/>
              </a:ext>
            </a:extLst>
          </p:cNvPr>
          <p:cNvSpPr txBox="1"/>
          <p:nvPr/>
        </p:nvSpPr>
        <p:spPr>
          <a:xfrm>
            <a:off x="8085313" y="271468"/>
            <a:ext cx="38078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>
                <a:latin typeface="Microsoft YaHei" panose="020B0503020204020204" pitchFamily="34" charset="-122"/>
                <a:ea typeface="Microsoft YaHei" panose="020B0503020204020204" pitchFamily="34" charset="-122"/>
              </a:rPr>
              <a:t>练习：习题</a:t>
            </a:r>
            <a:r>
              <a:rPr lang="en-US" altLang="zh-CN" sz="1800">
                <a:solidFill>
                  <a:srgbClr val="00B050"/>
                </a:solidFill>
              </a:rPr>
              <a:t>4.16</a:t>
            </a:r>
            <a:r>
              <a:rPr lang="en-US" altLang="zh-CN">
                <a:solidFill>
                  <a:srgbClr val="00B050"/>
                </a:solidFill>
              </a:rPr>
              <a:t>, </a:t>
            </a:r>
            <a:r>
              <a:rPr lang="en-US" altLang="zh-CN" sz="1800">
                <a:solidFill>
                  <a:srgbClr val="00B050"/>
                </a:solidFill>
              </a:rPr>
              <a:t>4.17</a:t>
            </a:r>
            <a:r>
              <a:rPr lang="en-US" altLang="zh-CN">
                <a:solidFill>
                  <a:srgbClr val="00B050"/>
                </a:solidFill>
              </a:rPr>
              <a:t>, </a:t>
            </a:r>
            <a:r>
              <a:rPr lang="en-US" altLang="zh-CN" sz="1800">
                <a:solidFill>
                  <a:schemeClr val="accent2"/>
                </a:solidFill>
              </a:rPr>
              <a:t>4.18, 4.19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en-US" altLang="zh-CN" sz="1800">
                <a:solidFill>
                  <a:schemeClr val="accent2"/>
                </a:solidFill>
              </a:rPr>
              <a:t>4.20</a:t>
            </a:r>
          </a:p>
        </p:txBody>
      </p:sp>
    </p:spTree>
    <p:extLst>
      <p:ext uri="{BB962C8B-B14F-4D97-AF65-F5344CB8AC3E}">
        <p14:creationId xmlns:p14="http://schemas.microsoft.com/office/powerpoint/2010/main" val="2979135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A000-F30D-AD46-3380-479B7CF4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20703-FB42-81D6-4171-7E36C0E60B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00" y="1141200"/>
            <a:ext cx="11595600" cy="25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/>
              <a:t>某进程的两个线程</a:t>
            </a:r>
            <a:r>
              <a:rPr kumimoji="1" lang="en-US" altLang="zh-CN"/>
              <a:t>T1</a:t>
            </a:r>
            <a:r>
              <a:rPr kumimoji="1" lang="zh-CN" altLang="en-US"/>
              <a:t>和</a:t>
            </a:r>
            <a:r>
              <a:rPr kumimoji="1" lang="en-US" altLang="zh-CN"/>
              <a:t>T2</a:t>
            </a:r>
            <a:r>
              <a:rPr kumimoji="1" lang="zh-CN" altLang="en-US"/>
              <a:t>并发执行</a:t>
            </a:r>
            <a:r>
              <a:rPr kumimoji="1" lang="en-US" altLang="zh-CN"/>
              <a:t>A</a:t>
            </a:r>
            <a:r>
              <a:rPr kumimoji="1" lang="zh-CN" altLang="en-US"/>
              <a:t>、</a:t>
            </a:r>
            <a:r>
              <a:rPr kumimoji="1" lang="en-US" altLang="zh-CN"/>
              <a:t>B</a:t>
            </a:r>
            <a:r>
              <a:rPr kumimoji="1" lang="zh-CN" altLang="en-US"/>
              <a:t>、</a:t>
            </a:r>
            <a:r>
              <a:rPr kumimoji="1" lang="en-US" altLang="zh-CN"/>
              <a:t>C</a:t>
            </a:r>
            <a:r>
              <a:rPr kumimoji="1" lang="zh-CN" altLang="en-US"/>
              <a:t>、</a:t>
            </a:r>
            <a:r>
              <a:rPr kumimoji="1" lang="en-US" altLang="zh-CN"/>
              <a:t>D</a:t>
            </a:r>
            <a:r>
              <a:rPr kumimoji="1" lang="zh-CN" altLang="en-US"/>
              <a:t>、</a:t>
            </a:r>
            <a:r>
              <a:rPr kumimoji="1" lang="en-US" altLang="zh-CN"/>
              <a:t>E</a:t>
            </a:r>
            <a:r>
              <a:rPr kumimoji="1" lang="zh-CN" altLang="en-US"/>
              <a:t>和</a:t>
            </a:r>
            <a:r>
              <a:rPr kumimoji="1" lang="en-US" altLang="zh-CN"/>
              <a:t>F</a:t>
            </a:r>
            <a:r>
              <a:rPr kumimoji="1" lang="zh-CN" altLang="en-US"/>
              <a:t>共</a:t>
            </a:r>
            <a:r>
              <a:rPr kumimoji="1" lang="en-US" altLang="zh-CN"/>
              <a:t>6</a:t>
            </a:r>
            <a:r>
              <a:rPr kumimoji="1" lang="zh-CN" altLang="en-US"/>
              <a:t>个操作，其中</a:t>
            </a:r>
            <a:r>
              <a:rPr kumimoji="1" lang="en-US" altLang="zh-CN"/>
              <a:t>T1 </a:t>
            </a:r>
            <a:r>
              <a:rPr kumimoji="1" lang="zh-CN" altLang="en-US"/>
              <a:t>执行 </a:t>
            </a:r>
            <a:r>
              <a:rPr kumimoji="1" lang="en-US" altLang="zh-CN"/>
              <a:t>A</a:t>
            </a:r>
            <a:r>
              <a:rPr kumimoji="1" lang="zh-CN" altLang="en-US"/>
              <a:t>、</a:t>
            </a:r>
            <a:r>
              <a:rPr kumimoji="1" lang="en-US" altLang="zh-CN"/>
              <a:t>E </a:t>
            </a:r>
            <a:r>
              <a:rPr kumimoji="1" lang="zh-CN" altLang="en-US"/>
              <a:t>和 </a:t>
            </a:r>
            <a:r>
              <a:rPr kumimoji="1" lang="en-US" altLang="zh-CN"/>
              <a:t>F</a:t>
            </a:r>
            <a:r>
              <a:rPr kumimoji="1" lang="zh-CN" altLang="en-US"/>
              <a:t>，</a:t>
            </a:r>
            <a:r>
              <a:rPr kumimoji="1" lang="en-US" altLang="zh-CN"/>
              <a:t>T2 </a:t>
            </a:r>
            <a:r>
              <a:rPr kumimoji="1" lang="zh-CN" altLang="en-US"/>
              <a:t>执行 </a:t>
            </a:r>
            <a:r>
              <a:rPr kumimoji="1" lang="en-US" altLang="zh-CN"/>
              <a:t>B</a:t>
            </a:r>
            <a:r>
              <a:rPr kumimoji="1" lang="zh-CN" altLang="en-US"/>
              <a:t>、</a:t>
            </a:r>
            <a:r>
              <a:rPr kumimoji="1" lang="en-US" altLang="zh-CN"/>
              <a:t>C </a:t>
            </a:r>
            <a:r>
              <a:rPr kumimoji="1" lang="zh-CN" altLang="en-US"/>
              <a:t>和 </a:t>
            </a:r>
            <a:r>
              <a:rPr kumimoji="1" lang="en-US" altLang="zh-CN"/>
              <a:t>D. </a:t>
            </a:r>
            <a:r>
              <a:rPr kumimoji="1" lang="zh-CN" altLang="en-US"/>
              <a:t>下图表示上述 </a:t>
            </a:r>
            <a:r>
              <a:rPr kumimoji="1" lang="en-US" altLang="zh-CN"/>
              <a:t>6 </a:t>
            </a:r>
            <a:r>
              <a:rPr kumimoji="1" lang="zh-CN" altLang="en-US"/>
              <a:t>个操作的执行顺序所必须满足的约束</a:t>
            </a:r>
            <a:r>
              <a:rPr kumimoji="1" lang="en-US" altLang="zh-CN"/>
              <a:t>:C </a:t>
            </a:r>
            <a:r>
              <a:rPr kumimoji="1" lang="zh-CN" altLang="en-US"/>
              <a:t>在 </a:t>
            </a:r>
            <a:r>
              <a:rPr kumimoji="1" lang="en-US" altLang="zh-CN"/>
              <a:t>A </a:t>
            </a:r>
            <a:r>
              <a:rPr kumimoji="1" lang="zh-CN" altLang="en-US"/>
              <a:t>和 </a:t>
            </a:r>
            <a:r>
              <a:rPr kumimoji="1" lang="en-US" altLang="zh-CN"/>
              <a:t>B </a:t>
            </a:r>
            <a:r>
              <a:rPr kumimoji="1" lang="zh-CN" altLang="en-US"/>
              <a:t>完成后执行，</a:t>
            </a:r>
            <a:r>
              <a:rPr kumimoji="1" lang="en-US" altLang="zh-CN"/>
              <a:t>D </a:t>
            </a:r>
            <a:r>
              <a:rPr kumimoji="1" lang="zh-CN" altLang="en-US"/>
              <a:t>和 </a:t>
            </a:r>
            <a:r>
              <a:rPr kumimoji="1" lang="en-US" altLang="zh-CN"/>
              <a:t>E </a:t>
            </a:r>
            <a:r>
              <a:rPr kumimoji="1" lang="zh-CN" altLang="en-US"/>
              <a:t>在 </a:t>
            </a:r>
            <a:r>
              <a:rPr kumimoji="1" lang="en-US" altLang="zh-CN"/>
              <a:t>C </a:t>
            </a:r>
            <a:r>
              <a:rPr kumimoji="1" lang="zh-CN" altLang="en-US"/>
              <a:t>完成后执行，</a:t>
            </a:r>
            <a:r>
              <a:rPr kumimoji="1" lang="en-US" altLang="zh-CN"/>
              <a:t>F </a:t>
            </a:r>
            <a:r>
              <a:rPr kumimoji="1" lang="zh-CN" altLang="en-US"/>
              <a:t>在 </a:t>
            </a:r>
            <a:r>
              <a:rPr kumimoji="1" lang="en-US" altLang="zh-CN"/>
              <a:t>E </a:t>
            </a:r>
            <a:r>
              <a:rPr kumimoji="1" lang="zh-CN" altLang="en-US"/>
              <a:t>完成后执行。请使用信号量 </a:t>
            </a:r>
            <a:r>
              <a:rPr kumimoji="1" lang="en-US" altLang="zh-CN"/>
              <a:t>P</a:t>
            </a:r>
            <a:r>
              <a:rPr kumimoji="1" lang="zh-CN" altLang="en-US"/>
              <a:t>、</a:t>
            </a:r>
            <a:r>
              <a:rPr kumimoji="1" lang="en-US" altLang="zh-CN"/>
              <a:t>V (</a:t>
            </a:r>
            <a:r>
              <a:rPr kumimoji="1" lang="zh-CN" altLang="en-US"/>
              <a:t>或 </a:t>
            </a:r>
            <a:r>
              <a:rPr kumimoji="1" lang="en-US" altLang="zh-CN"/>
              <a:t>wait, signal) </a:t>
            </a:r>
            <a:r>
              <a:rPr kumimoji="1" lang="zh-CN" altLang="en-US"/>
              <a:t>操作描述 </a:t>
            </a:r>
            <a:r>
              <a:rPr kumimoji="1" lang="en-US" altLang="zh-CN"/>
              <a:t>T1 </a:t>
            </a:r>
            <a:r>
              <a:rPr kumimoji="1" lang="zh-CN" altLang="en-US"/>
              <a:t>和 </a:t>
            </a:r>
            <a:r>
              <a:rPr kumimoji="1" lang="en-US" altLang="zh-CN"/>
              <a:t>T2 </a:t>
            </a:r>
            <a:r>
              <a:rPr kumimoji="1" lang="zh-CN" altLang="en-US"/>
              <a:t>之间的同步关系，并说明所用信号量的作用及其初值。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B73B8-6F4D-B37F-3622-AEED191EB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16</a:t>
            </a:fld>
            <a:endParaRPr kumimoji="1" lang="en-CN" altLang="zh-C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85C3108-B22F-199F-F2BB-A0573BEE6C6B}"/>
              </a:ext>
            </a:extLst>
          </p:cNvPr>
          <p:cNvSpPr/>
          <p:nvPr/>
        </p:nvSpPr>
        <p:spPr>
          <a:xfrm>
            <a:off x="2567611" y="3679200"/>
            <a:ext cx="596348" cy="606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D</a:t>
            </a:r>
            <a:endParaRPr kumimoji="1"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E6CBD5-8F27-9CB6-9CCC-14E4D917D0EA}"/>
              </a:ext>
            </a:extLst>
          </p:cNvPr>
          <p:cNvSpPr/>
          <p:nvPr/>
        </p:nvSpPr>
        <p:spPr>
          <a:xfrm>
            <a:off x="485675" y="3679200"/>
            <a:ext cx="596348" cy="606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A</a:t>
            </a:r>
            <a:endParaRPr kumimoji="1"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A01DBD-2134-63A9-9C54-61D536D1D816}"/>
              </a:ext>
            </a:extLst>
          </p:cNvPr>
          <p:cNvSpPr/>
          <p:nvPr/>
        </p:nvSpPr>
        <p:spPr>
          <a:xfrm>
            <a:off x="485675" y="5060735"/>
            <a:ext cx="596348" cy="606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B</a:t>
            </a:r>
            <a:endParaRPr kumimoji="1"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B272088-AFA3-2894-DF2F-28E285A4AA0F}"/>
              </a:ext>
            </a:extLst>
          </p:cNvPr>
          <p:cNvSpPr/>
          <p:nvPr/>
        </p:nvSpPr>
        <p:spPr>
          <a:xfrm>
            <a:off x="1542224" y="4454449"/>
            <a:ext cx="596348" cy="606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C</a:t>
            </a:r>
            <a:endParaRPr kumimoji="1" lang="zh-CN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B927B0-0F8D-8B1A-A686-FFB705CBB966}"/>
              </a:ext>
            </a:extLst>
          </p:cNvPr>
          <p:cNvSpPr/>
          <p:nvPr/>
        </p:nvSpPr>
        <p:spPr>
          <a:xfrm>
            <a:off x="2567611" y="5073300"/>
            <a:ext cx="596348" cy="606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E</a:t>
            </a:r>
            <a:endParaRPr kumimoji="1"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6CF232E-6886-70C1-B48D-47853626A80E}"/>
              </a:ext>
            </a:extLst>
          </p:cNvPr>
          <p:cNvSpPr/>
          <p:nvPr/>
        </p:nvSpPr>
        <p:spPr>
          <a:xfrm>
            <a:off x="3670852" y="4454448"/>
            <a:ext cx="596348" cy="6062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/>
              <a:t>F</a:t>
            </a:r>
            <a:endParaRPr kumimoji="1" lang="zh-CN" alt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D95AAA-565E-3CDC-A9FC-35B1C9DE2B4C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994690" y="4196698"/>
            <a:ext cx="634867" cy="3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CE520BC-0884-676E-3166-59241A625BA7}"/>
              </a:ext>
            </a:extLst>
          </p:cNvPr>
          <p:cNvCxnSpPr>
            <a:cxnSpLocks/>
            <a:stCxn id="7" idx="7"/>
            <a:endCxn id="8" idx="3"/>
          </p:cNvCxnSpPr>
          <p:nvPr/>
        </p:nvCxnSpPr>
        <p:spPr>
          <a:xfrm flipV="1">
            <a:off x="994690" y="4971947"/>
            <a:ext cx="634867" cy="177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51ECE1-64AF-1FC8-AFBD-2CD680B59227}"/>
              </a:ext>
            </a:extLst>
          </p:cNvPr>
          <p:cNvCxnSpPr>
            <a:stCxn id="8" idx="7"/>
            <a:endCxn id="5" idx="3"/>
          </p:cNvCxnSpPr>
          <p:nvPr/>
        </p:nvCxnSpPr>
        <p:spPr>
          <a:xfrm flipV="1">
            <a:off x="2051239" y="4196698"/>
            <a:ext cx="603705" cy="346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B82CF0-F1F4-C06C-0065-1E4A06301847}"/>
              </a:ext>
            </a:extLst>
          </p:cNvPr>
          <p:cNvCxnSpPr>
            <a:stCxn id="8" idx="5"/>
            <a:endCxn id="9" idx="1"/>
          </p:cNvCxnSpPr>
          <p:nvPr/>
        </p:nvCxnSpPr>
        <p:spPr>
          <a:xfrm>
            <a:off x="2051239" y="4971947"/>
            <a:ext cx="603705" cy="19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1987FD-D62B-A3B4-A714-C9BFE9A8AF21}"/>
              </a:ext>
            </a:extLst>
          </p:cNvPr>
          <p:cNvCxnSpPr>
            <a:stCxn id="9" idx="7"/>
            <a:endCxn id="10" idx="3"/>
          </p:cNvCxnSpPr>
          <p:nvPr/>
        </p:nvCxnSpPr>
        <p:spPr>
          <a:xfrm flipV="1">
            <a:off x="3076626" y="4971946"/>
            <a:ext cx="681559" cy="19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A9C002-5FAD-C3D7-04EF-3DD93209C941}"/>
              </a:ext>
            </a:extLst>
          </p:cNvPr>
          <p:cNvSpPr txBox="1"/>
          <p:nvPr/>
        </p:nvSpPr>
        <p:spPr>
          <a:xfrm>
            <a:off x="5480346" y="3036585"/>
            <a:ext cx="6097656" cy="1432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127000" algn="l"/>
            <a:r>
              <a:rPr 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答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：只需控制</a:t>
            </a:r>
            <a:r>
              <a:rPr lang="en-US" altLang="zh-CN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A-&gt;C 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和 </a:t>
            </a:r>
            <a:r>
              <a:rPr lang="en-US" altLang="zh-CN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C-&gt;E 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的前趋顺序。因为</a:t>
            </a:r>
            <a:r>
              <a:rPr lang="en-US" altLang="zh-CN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B-&gt;C, C-&gt;D 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和 </a:t>
            </a:r>
            <a:r>
              <a:rPr lang="en-US" altLang="zh-CN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E-&gt;F 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的顺序由进程本身的串行而天生具有的。</a:t>
            </a:r>
            <a:endParaRPr lang="en-US" altLang="zh-CN" kern="100">
              <a:solidFill>
                <a:srgbClr val="FF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indent="127000" algn="l"/>
            <a:endParaRPr lang="en-US" altLang="zh-CN" kern="100">
              <a:solidFill>
                <a:srgbClr val="FF0000"/>
              </a:solidFill>
              <a:latin typeface="Calibri" panose="020F0502020204030204" pitchFamily="34" charset="0"/>
              <a:ea typeface="Microsoft YaHei" panose="020B0503020204020204" pitchFamily="34" charset="-122"/>
            </a:endParaRPr>
          </a:p>
          <a:p>
            <a:pPr indent="127000"/>
            <a:r>
              <a:rPr 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// s1: 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控制</a:t>
            </a:r>
            <a:r>
              <a:rPr 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A-&gt;C 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的先后顺序</a:t>
            </a:r>
            <a:r>
              <a:rPr 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,   s2: 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控制</a:t>
            </a:r>
            <a:r>
              <a:rPr 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C-&gt;E </a:t>
            </a:r>
            <a:r>
              <a:rPr lang="zh-CN" alt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的先后顺序</a:t>
            </a:r>
            <a:r>
              <a:rPr lang="en-US" kern="100">
                <a:solidFill>
                  <a:srgbClr val="FF0000"/>
                </a:solidFill>
                <a:latin typeface="Calibri" panose="020F0502020204030204" pitchFamily="34" charset="0"/>
                <a:ea typeface="Microsoft YaHei" panose="020B0503020204020204" pitchFamily="34" charset="-122"/>
              </a:rPr>
              <a:t> </a:t>
            </a:r>
          </a:p>
          <a:p>
            <a:pPr indent="127000" algn="l">
              <a:lnSpc>
                <a:spcPts val="1800"/>
              </a:lnSpc>
            </a:pPr>
            <a:r>
              <a:rPr lang="en-US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Semaphore s1 = 0, s2 = 0; </a:t>
            </a:r>
            <a:endParaRPr lang="en-CN" kern="100">
              <a:solidFill>
                <a:srgbClr val="FF0000"/>
              </a:solidFill>
              <a:effectLst/>
              <a:latin typeface="Consolas" panose="020B0609020204030204" pitchFamily="49" charset="0"/>
              <a:ea typeface="Menlo" panose="020B0609030804020204" pitchFamily="49" charset="0"/>
              <a:cs typeface="Consolas" panose="020B06090202040302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B9847C-6DDC-C75B-8A0E-BFE040A00C94}"/>
              </a:ext>
            </a:extLst>
          </p:cNvPr>
          <p:cNvSpPr txBox="1"/>
          <p:nvPr/>
        </p:nvSpPr>
        <p:spPr>
          <a:xfrm>
            <a:off x="5648741" y="4491013"/>
            <a:ext cx="2276061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T1:</a:t>
            </a:r>
          </a:p>
          <a:p>
            <a:pPr indent="127000" algn="l">
              <a:lnSpc>
                <a:spcPts val="1800"/>
              </a:lnSpc>
            </a:pPr>
            <a:endParaRPr lang="en-CN" sz="1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A();</a:t>
            </a:r>
            <a:endParaRPr lang="en-CN" sz="1800" kern="100">
              <a:solidFill>
                <a:srgbClr val="FF000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Signal(s1)</a:t>
            </a:r>
            <a:endParaRPr lang="en-CN" sz="1800" kern="100">
              <a:solidFill>
                <a:srgbClr val="FF000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Wait(s2);</a:t>
            </a:r>
            <a:endParaRPr lang="en-CN" sz="1800" kern="100">
              <a:solidFill>
                <a:srgbClr val="FF000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E();</a:t>
            </a:r>
            <a:endParaRPr lang="en-CN" sz="1800" kern="100">
              <a:solidFill>
                <a:srgbClr val="FF000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F()</a:t>
            </a:r>
            <a:endParaRPr lang="en-CN" sz="1800" kern="100">
              <a:solidFill>
                <a:srgbClr val="FF000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D77057-CE45-A2E9-7CE2-EBA86681684D}"/>
              </a:ext>
            </a:extLst>
          </p:cNvPr>
          <p:cNvSpPr txBox="1"/>
          <p:nvPr/>
        </p:nvSpPr>
        <p:spPr>
          <a:xfrm>
            <a:off x="7836490" y="4454448"/>
            <a:ext cx="2276061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T2:</a:t>
            </a:r>
          </a:p>
          <a:p>
            <a:pPr indent="127000" algn="l">
              <a:lnSpc>
                <a:spcPts val="1800"/>
              </a:lnSpc>
            </a:pPr>
            <a:endParaRPr lang="en-US" sz="1800" kern="100">
              <a:solidFill>
                <a:srgbClr val="FF0000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B();</a:t>
            </a: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Wait(S1);</a:t>
            </a: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C();</a:t>
            </a: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Signal(S2);</a:t>
            </a:r>
          </a:p>
          <a:p>
            <a:pPr indent="127000" algn="l">
              <a:lnSpc>
                <a:spcPts val="1800"/>
              </a:lnSpc>
            </a:pPr>
            <a:r>
              <a:rPr lang="en-US" sz="1800" kern="100">
                <a:solidFill>
                  <a:srgbClr val="FF0000"/>
                </a:solidFill>
                <a:effectLst/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D(); </a:t>
            </a:r>
            <a:endParaRPr lang="en-CN" sz="1800" kern="100">
              <a:solidFill>
                <a:srgbClr val="FF0000"/>
              </a:solidFill>
              <a:effectLst/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46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AC60-35E0-0674-6D64-84F3AE36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FFE4A-475E-9DA8-07E5-A80D9979E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00" y="1141200"/>
            <a:ext cx="11595600" cy="2910149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(</a:t>
            </a:r>
            <a:r>
              <a:rPr lang="zh-CN" altLang="en-US"/>
              <a:t>习题</a:t>
            </a:r>
            <a:r>
              <a:rPr lang="en-US" altLang="zh-CN"/>
              <a:t>4.18)</a:t>
            </a:r>
            <a:r>
              <a:rPr lang="zh-CN" altLang="en-US"/>
              <a:t> 如下图所示，有</a:t>
            </a:r>
            <a:r>
              <a:rPr lang="en-US" altLang="zh-CN"/>
              <a:t>1</a:t>
            </a:r>
            <a:r>
              <a:rPr lang="zh-CN" altLang="en-US"/>
              <a:t>个计算进程和</a:t>
            </a:r>
            <a:r>
              <a:rPr lang="en-US" altLang="zh-CN"/>
              <a:t>1</a:t>
            </a:r>
            <a:r>
              <a:rPr lang="zh-CN" altLang="en-US"/>
              <a:t>个打印进程，它们共享一个单缓冲区，计算进程不断计算出一个整型结果，并将它放入单缓冲区；打印进程负责从单缓冲区中取出每个结果并进行打印。请用信号量机制来实现它们的同步关系。</a:t>
            </a:r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ABB36-3FAC-559E-808A-C20C48E5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17</a:t>
            </a:fld>
            <a:endParaRPr kumimoji="1" lang="en-CN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47F769-E48E-38E6-D45B-69D9CB197D3F}"/>
              </a:ext>
            </a:extLst>
          </p:cNvPr>
          <p:cNvSpPr/>
          <p:nvPr/>
        </p:nvSpPr>
        <p:spPr>
          <a:xfrm>
            <a:off x="4671391" y="2862470"/>
            <a:ext cx="1888435" cy="566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单缓冲区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DB3F6A-5EE9-83C0-8C95-A33DB39F5130}"/>
              </a:ext>
            </a:extLst>
          </p:cNvPr>
          <p:cNvCxnSpPr>
            <a:endCxn id="5" idx="1"/>
          </p:cNvCxnSpPr>
          <p:nvPr/>
        </p:nvCxnSpPr>
        <p:spPr>
          <a:xfrm>
            <a:off x="3876261" y="3140765"/>
            <a:ext cx="795130" cy="4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1B42EA-F4CE-1C5E-C992-8CE897F9F7D4}"/>
              </a:ext>
            </a:extLst>
          </p:cNvPr>
          <p:cNvCxnSpPr/>
          <p:nvPr/>
        </p:nvCxnSpPr>
        <p:spPr>
          <a:xfrm>
            <a:off x="6559826" y="3145735"/>
            <a:ext cx="8150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54B01F-98C0-D98F-2C31-72AE4CB57EF7}"/>
              </a:ext>
            </a:extLst>
          </p:cNvPr>
          <p:cNvSpPr txBox="1"/>
          <p:nvPr/>
        </p:nvSpPr>
        <p:spPr>
          <a:xfrm>
            <a:off x="2693504" y="2956099"/>
            <a:ext cx="11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计算进程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4E109-5829-C03C-D70A-68C38AECE662}"/>
              </a:ext>
            </a:extLst>
          </p:cNvPr>
          <p:cNvSpPr txBox="1"/>
          <p:nvPr/>
        </p:nvSpPr>
        <p:spPr>
          <a:xfrm>
            <a:off x="7472855" y="2956099"/>
            <a:ext cx="118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打印进程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23CBE6-030A-9135-3D05-D33B9C0F4C0B}"/>
              </a:ext>
            </a:extLst>
          </p:cNvPr>
          <p:cNvSpPr txBox="1"/>
          <p:nvPr/>
        </p:nvSpPr>
        <p:spPr>
          <a:xfrm>
            <a:off x="298799" y="4146060"/>
            <a:ext cx="38557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答：对于单缓冲区，只需同步</a:t>
            </a:r>
            <a:endParaRPr kumimoji="1" lang="en-US" altLang="zh-CN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342900" indent="-342900">
              <a:buAutoNum type="arabicParenBoth"/>
            </a:pPr>
            <a:r>
              <a:rPr kumimoji="1"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初始化</a:t>
            </a:r>
            <a:endParaRPr kumimoji="1" lang="en-US" altLang="zh-CN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Semaphore full = 0, empty =1;</a:t>
            </a:r>
          </a:p>
          <a:p>
            <a:endParaRPr kumimoji="1" lang="en-US" altLang="zh-CN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(2) </a:t>
            </a:r>
            <a:r>
              <a:rPr kumimoji="1" lang="zh-CN" altLang="en-US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主程序</a:t>
            </a:r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main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cobegin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cp();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pp();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coend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09737C-BA57-4B53-B647-69800EBBA92A}"/>
              </a:ext>
            </a:extLst>
          </p:cNvPr>
          <p:cNvSpPr txBox="1"/>
          <p:nvPr/>
        </p:nvSpPr>
        <p:spPr>
          <a:xfrm>
            <a:off x="4621281" y="4146060"/>
            <a:ext cx="29494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(3) </a:t>
            </a:r>
            <a:r>
              <a:rPr kumimoji="1"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计算进程</a:t>
            </a:r>
            <a:r>
              <a:rPr kumimoji="1"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while(1){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compute an int a;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P(empty);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put a in the buffer;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  V(full);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enlo" panose="020B060903080402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E17A48-4268-F944-E1A4-E646B5C5687D}"/>
              </a:ext>
            </a:extLst>
          </p:cNvPr>
          <p:cNvSpPr txBox="1"/>
          <p:nvPr/>
        </p:nvSpPr>
        <p:spPr>
          <a:xfrm>
            <a:off x="8580942" y="4124667"/>
            <a:ext cx="29494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(4) </a:t>
            </a:r>
            <a:r>
              <a:rPr kumimoji="1"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打印进程</a:t>
            </a:r>
            <a:r>
              <a:rPr kumimoji="1" lang="en-US" altLang="zh-CN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pp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while(1){</a:t>
            </a:r>
          </a:p>
          <a:p>
            <a:r>
              <a:rPr kumimoji="1" lang="zh-CN" altLang="en-US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</a:t>
            </a:r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P(full);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get out an int a;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V(empty);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print a;</a:t>
            </a:r>
          </a:p>
          <a:p>
            <a:r>
              <a:rPr kumimoji="1" lang="en-US" altLang="zh-CN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906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378E-DABA-02E0-9AA7-4B06BDBA9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5.</a:t>
            </a:r>
            <a:r>
              <a:rPr kumimoji="1" lang="zh-CN" altLang="en-US"/>
              <a:t> 内存动态分区分配算法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07C4-3093-D8F8-8E73-9EAC2172C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首次适应、循环首次适应、最佳适应、最坏适应</a:t>
            </a:r>
          </a:p>
          <a:p>
            <a:r>
              <a:rPr kumimoji="1" lang="zh-CN" altLang="en-US"/>
              <a:t>一般分配时要切割</a:t>
            </a:r>
          </a:p>
          <a:p>
            <a:r>
              <a:rPr kumimoji="1" lang="zh-CN" altLang="en-US"/>
              <a:t>回收时要考虑合并</a:t>
            </a:r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E92B0-8E8E-7960-5062-D459E647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18</a:t>
            </a:fld>
            <a:endParaRPr kumimoji="1" lang="en-CN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8F7075-7E9C-182C-31DE-8C097B8CBE74}"/>
              </a:ext>
            </a:extLst>
          </p:cNvPr>
          <p:cNvSpPr txBox="1"/>
          <p:nvPr/>
        </p:nvSpPr>
        <p:spPr>
          <a:xfrm>
            <a:off x="8855765" y="271468"/>
            <a:ext cx="3037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/>
              <a:t>练习：习题</a:t>
            </a:r>
            <a:r>
              <a:rPr kumimoji="1" lang="en-US" altLang="zh-CN">
                <a:solidFill>
                  <a:schemeClr val="accent2"/>
                </a:solidFill>
              </a:rPr>
              <a:t>5.18, 5.19, 5.20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045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7DF2-6974-9050-7283-61179A449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395E6-1ADE-C871-F697-B3CA5ACD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00" y="1141200"/>
            <a:ext cx="11595600" cy="44147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zh-CN" altLang="en-US"/>
              <a:t>（习题</a:t>
            </a:r>
            <a:r>
              <a:rPr kumimoji="1" lang="en-US" altLang="zh-CN"/>
              <a:t>5.18)</a:t>
            </a:r>
            <a:r>
              <a:rPr kumimoji="1" lang="zh-CN" altLang="en-US"/>
              <a:t>某系统采用动态分区分配方式管理内存，内存空间为</a:t>
            </a:r>
            <a:r>
              <a:rPr kumimoji="1" lang="en-US" altLang="zh-CN"/>
              <a:t>640KB</a:t>
            </a:r>
            <a:r>
              <a:rPr kumimoji="1" lang="zh-CN" altLang="en-US"/>
              <a:t>，低端</a:t>
            </a:r>
            <a:r>
              <a:rPr kumimoji="1" lang="en-US" altLang="zh-CN"/>
              <a:t>40KB</a:t>
            </a:r>
            <a:r>
              <a:rPr kumimoji="1" lang="zh-CN" altLang="en-US"/>
              <a:t>存放</a:t>
            </a:r>
            <a:r>
              <a:rPr kumimoji="1" lang="en-US" altLang="zh-CN"/>
              <a:t>OS</a:t>
            </a:r>
            <a:r>
              <a:rPr kumimoji="1" lang="zh-CN" altLang="en-US"/>
              <a:t>。系统为用户作业分配空间时，从低地址区开始。针对下列作业请求序列，画图表示使用首次适应算法进行内存分配和回收后内存的最终映像。作业请求序列如下：</a:t>
            </a:r>
            <a:endParaRPr kumimoji="1" lang="en-US" altLang="zh-CN"/>
          </a:p>
          <a:p>
            <a:pPr marL="0" indent="0">
              <a:buNone/>
            </a:pPr>
            <a:r>
              <a:rPr kumimoji="1" lang="zh-CN" altLang="en-US"/>
              <a:t>作业</a:t>
            </a:r>
            <a:r>
              <a:rPr kumimoji="1" lang="en-US" altLang="zh-CN"/>
              <a:t>1</a:t>
            </a:r>
            <a:r>
              <a:rPr kumimoji="1" lang="zh-CN" altLang="en-US"/>
              <a:t>申请</a:t>
            </a:r>
            <a:r>
              <a:rPr kumimoji="1" lang="en-US" altLang="zh-CN"/>
              <a:t>200KB, </a:t>
            </a:r>
            <a:r>
              <a:rPr kumimoji="1" lang="zh-CN" altLang="en-US"/>
              <a:t>作业</a:t>
            </a:r>
            <a:r>
              <a:rPr kumimoji="1" lang="en-US" altLang="zh-CN"/>
              <a:t>2</a:t>
            </a:r>
            <a:r>
              <a:rPr kumimoji="1" lang="zh-CN" altLang="en-US"/>
              <a:t>申请</a:t>
            </a:r>
            <a:r>
              <a:rPr kumimoji="1" lang="en-US" altLang="zh-CN"/>
              <a:t>70KB;</a:t>
            </a:r>
          </a:p>
          <a:p>
            <a:pPr marL="0" indent="0">
              <a:buNone/>
            </a:pPr>
            <a:r>
              <a:rPr kumimoji="1" lang="zh-CN" altLang="en-US"/>
              <a:t>作业</a:t>
            </a:r>
            <a:r>
              <a:rPr kumimoji="1" lang="en-US" altLang="zh-CN"/>
              <a:t>3</a:t>
            </a:r>
            <a:r>
              <a:rPr kumimoji="1" lang="zh-CN" altLang="en-US"/>
              <a:t>申请</a:t>
            </a:r>
            <a:r>
              <a:rPr kumimoji="1" lang="en-US" altLang="zh-CN"/>
              <a:t>150KB</a:t>
            </a:r>
            <a:r>
              <a:rPr kumimoji="1" lang="zh-CN" altLang="en-US"/>
              <a:t>，作业</a:t>
            </a:r>
            <a:r>
              <a:rPr kumimoji="1" lang="en-US" altLang="zh-CN"/>
              <a:t>2</a:t>
            </a:r>
            <a:r>
              <a:rPr kumimoji="1" lang="zh-CN" altLang="en-CN"/>
              <a:t>释放</a:t>
            </a:r>
            <a:r>
              <a:rPr kumimoji="1" lang="en-US" altLang="zh-CN"/>
              <a:t>70KB;</a:t>
            </a:r>
          </a:p>
          <a:p>
            <a:pPr marL="0" indent="0">
              <a:buNone/>
            </a:pPr>
            <a:r>
              <a:rPr kumimoji="1" lang="zh-CN" altLang="en-US"/>
              <a:t>作业</a:t>
            </a:r>
            <a:r>
              <a:rPr kumimoji="1" lang="en-US" altLang="zh-CN"/>
              <a:t>4</a:t>
            </a:r>
            <a:r>
              <a:rPr kumimoji="1" lang="zh-CN" altLang="en-US"/>
              <a:t>申请</a:t>
            </a:r>
            <a:r>
              <a:rPr kumimoji="1" lang="en-US" altLang="zh-CN"/>
              <a:t>80KB</a:t>
            </a:r>
            <a:r>
              <a:rPr kumimoji="1" lang="zh-CN" altLang="en-US"/>
              <a:t>，作业</a:t>
            </a:r>
            <a:r>
              <a:rPr kumimoji="1" lang="en-US" altLang="zh-CN"/>
              <a:t>3</a:t>
            </a:r>
            <a:r>
              <a:rPr kumimoji="1" lang="zh-CN" altLang="en-US"/>
              <a:t>释放</a:t>
            </a:r>
            <a:r>
              <a:rPr kumimoji="1" lang="en-US" altLang="zh-CN"/>
              <a:t>150KB;</a:t>
            </a:r>
          </a:p>
          <a:p>
            <a:pPr marL="0" indent="0">
              <a:buNone/>
            </a:pPr>
            <a:r>
              <a:rPr kumimoji="1" lang="zh-CN" altLang="en-US"/>
              <a:t>作业</a:t>
            </a:r>
            <a:r>
              <a:rPr kumimoji="1" lang="en-US" altLang="zh-CN"/>
              <a:t>5</a:t>
            </a:r>
            <a:r>
              <a:rPr kumimoji="1" lang="zh-CN" altLang="en-US"/>
              <a:t>申请</a:t>
            </a:r>
            <a:r>
              <a:rPr kumimoji="1" lang="en-US" altLang="zh-CN"/>
              <a:t>100KB,</a:t>
            </a:r>
            <a:r>
              <a:rPr kumimoji="1" lang="zh-CN" altLang="en-US"/>
              <a:t> 作业</a:t>
            </a:r>
            <a:r>
              <a:rPr kumimoji="1" lang="en-US" altLang="zh-CN"/>
              <a:t>6</a:t>
            </a:r>
            <a:r>
              <a:rPr kumimoji="1" lang="zh-CN" altLang="en-US"/>
              <a:t>申请</a:t>
            </a:r>
            <a:r>
              <a:rPr kumimoji="1" lang="en-US" altLang="zh-CN"/>
              <a:t>60KB;</a:t>
            </a:r>
          </a:p>
          <a:p>
            <a:pPr marL="0" indent="0">
              <a:buNone/>
            </a:pPr>
            <a:r>
              <a:rPr kumimoji="1" lang="zh-CN" altLang="en-US"/>
              <a:t>作业</a:t>
            </a:r>
            <a:r>
              <a:rPr kumimoji="1" lang="en-US" altLang="zh-CN"/>
              <a:t>7</a:t>
            </a:r>
            <a:r>
              <a:rPr kumimoji="1" lang="zh-CN" altLang="en-US"/>
              <a:t>申请</a:t>
            </a:r>
            <a:r>
              <a:rPr kumimoji="1" lang="en-US" altLang="zh-CN"/>
              <a:t>50KB, </a:t>
            </a:r>
            <a:r>
              <a:rPr kumimoji="1" lang="zh-CN" altLang="en-US"/>
              <a:t>作业</a:t>
            </a:r>
            <a:r>
              <a:rPr kumimoji="1" lang="en-US" altLang="zh-CN"/>
              <a:t>6</a:t>
            </a:r>
            <a:r>
              <a:rPr kumimoji="1" lang="zh-CN" altLang="en-US"/>
              <a:t>释放</a:t>
            </a:r>
            <a:r>
              <a:rPr kumimoji="1" lang="en-US" altLang="zh-CN"/>
              <a:t>60KB.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AE418-6F35-0109-8684-3E36EDD7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19</a:t>
            </a:fld>
            <a:endParaRPr kumimoji="1" lang="en-CN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DED171-08A3-67D6-7087-0926BCD1398D}"/>
              </a:ext>
            </a:extLst>
          </p:cNvPr>
          <p:cNvSpPr/>
          <p:nvPr/>
        </p:nvSpPr>
        <p:spPr>
          <a:xfrm>
            <a:off x="6598927" y="3786809"/>
            <a:ext cx="5128591" cy="4472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DB74C10-8A5D-4783-167F-B0E16A423725}"/>
              </a:ext>
            </a:extLst>
          </p:cNvPr>
          <p:cNvCxnSpPr/>
          <p:nvPr/>
        </p:nvCxnSpPr>
        <p:spPr>
          <a:xfrm>
            <a:off x="9095327" y="3807376"/>
            <a:ext cx="0" cy="437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A02A90-E8EF-0852-B1CD-2A49919AAE13}"/>
              </a:ext>
            </a:extLst>
          </p:cNvPr>
          <p:cNvCxnSpPr/>
          <p:nvPr/>
        </p:nvCxnSpPr>
        <p:spPr>
          <a:xfrm>
            <a:off x="8360971" y="3807376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996E39-9D4D-11D7-FB1F-4AC514B21616}"/>
              </a:ext>
            </a:extLst>
          </p:cNvPr>
          <p:cNvCxnSpPr/>
          <p:nvPr/>
        </p:nvCxnSpPr>
        <p:spPr>
          <a:xfrm>
            <a:off x="6916979" y="3786809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E383C7-1C3C-7876-3A64-A811A30E1D75}"/>
              </a:ext>
            </a:extLst>
          </p:cNvPr>
          <p:cNvSpPr txBox="1"/>
          <p:nvPr/>
        </p:nvSpPr>
        <p:spPr>
          <a:xfrm>
            <a:off x="6772336" y="42916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40</a:t>
            </a:r>
            <a:endParaRPr kumimoji="1" lang="zh-CN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90E4F-B18B-0485-DF0C-56CB9AA4ED00}"/>
              </a:ext>
            </a:extLst>
          </p:cNvPr>
          <p:cNvSpPr txBox="1"/>
          <p:nvPr/>
        </p:nvSpPr>
        <p:spPr>
          <a:xfrm>
            <a:off x="8093109" y="435926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240</a:t>
            </a:r>
            <a:endParaRPr kumimoji="1"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B5136E-E0BD-A505-B764-B341E6B87DD6}"/>
              </a:ext>
            </a:extLst>
          </p:cNvPr>
          <p:cNvSpPr txBox="1"/>
          <p:nvPr/>
        </p:nvSpPr>
        <p:spPr>
          <a:xfrm>
            <a:off x="8839620" y="43567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340</a:t>
            </a:r>
            <a:endParaRPr kumimoji="1" lang="zh-CN" alt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B93622-0E22-3524-0141-B33CD737B32D}"/>
              </a:ext>
            </a:extLst>
          </p:cNvPr>
          <p:cNvCxnSpPr/>
          <p:nvPr/>
        </p:nvCxnSpPr>
        <p:spPr>
          <a:xfrm>
            <a:off x="9508992" y="3797436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29FCC01-9FB5-3538-7DB2-3D2B02E5B87C}"/>
              </a:ext>
            </a:extLst>
          </p:cNvPr>
          <p:cNvSpPr txBox="1"/>
          <p:nvPr/>
        </p:nvSpPr>
        <p:spPr>
          <a:xfrm>
            <a:off x="9241130" y="43567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400</a:t>
            </a:r>
            <a:endParaRPr kumimoji="1" lang="zh-CN" alt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2F4E2D-4898-6AC8-F0A0-69D1E48F2398}"/>
              </a:ext>
            </a:extLst>
          </p:cNvPr>
          <p:cNvCxnSpPr/>
          <p:nvPr/>
        </p:nvCxnSpPr>
        <p:spPr>
          <a:xfrm>
            <a:off x="9924059" y="3797435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BF73C7-023C-DFB1-A31E-00AB98D3D235}"/>
              </a:ext>
            </a:extLst>
          </p:cNvPr>
          <p:cNvCxnSpPr/>
          <p:nvPr/>
        </p:nvCxnSpPr>
        <p:spPr>
          <a:xfrm>
            <a:off x="10934195" y="3799856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2A4F96-2144-20A0-54E9-35D692C76CE5}"/>
              </a:ext>
            </a:extLst>
          </p:cNvPr>
          <p:cNvSpPr txBox="1"/>
          <p:nvPr/>
        </p:nvSpPr>
        <p:spPr>
          <a:xfrm>
            <a:off x="9653833" y="43567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450</a:t>
            </a:r>
            <a:endParaRPr kumimoji="1" lang="zh-CN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7DF2CA-5C0C-4C78-FAC1-EC59D84904A7}"/>
              </a:ext>
            </a:extLst>
          </p:cNvPr>
          <p:cNvSpPr txBox="1"/>
          <p:nvPr/>
        </p:nvSpPr>
        <p:spPr>
          <a:xfrm>
            <a:off x="10552033" y="43567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540</a:t>
            </a:r>
            <a:endParaRPr kumimoji="1"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6CD5A-D037-8372-02AB-E412B4ACBBF4}"/>
              </a:ext>
            </a:extLst>
          </p:cNvPr>
          <p:cNvSpPr txBox="1"/>
          <p:nvPr/>
        </p:nvSpPr>
        <p:spPr>
          <a:xfrm>
            <a:off x="6574881" y="3848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OS</a:t>
            </a:r>
            <a:endParaRPr kumimoji="1" lang="zh-CN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F12F2F-112B-8FB5-6FA8-FDC62AABCB76}"/>
              </a:ext>
            </a:extLst>
          </p:cNvPr>
          <p:cNvSpPr txBox="1"/>
          <p:nvPr/>
        </p:nvSpPr>
        <p:spPr>
          <a:xfrm>
            <a:off x="7355102" y="3846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3F083CC-C960-E516-E297-43B9E7EEC72F}"/>
              </a:ext>
            </a:extLst>
          </p:cNvPr>
          <p:cNvSpPr txBox="1"/>
          <p:nvPr/>
        </p:nvSpPr>
        <p:spPr>
          <a:xfrm>
            <a:off x="8566972" y="3839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5</a:t>
            </a:r>
            <a:endParaRPr kumimoji="1"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8C1CE-E913-DB4E-E4AA-9BEB5079166A}"/>
              </a:ext>
            </a:extLst>
          </p:cNvPr>
          <p:cNvSpPr txBox="1"/>
          <p:nvPr/>
        </p:nvSpPr>
        <p:spPr>
          <a:xfrm>
            <a:off x="9536275" y="3856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7</a:t>
            </a:r>
            <a:endParaRPr kumimoji="1" lang="zh-CN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7F2E518-A39D-CEDD-2D34-41967A26252C}"/>
              </a:ext>
            </a:extLst>
          </p:cNvPr>
          <p:cNvSpPr txBox="1"/>
          <p:nvPr/>
        </p:nvSpPr>
        <p:spPr>
          <a:xfrm>
            <a:off x="10351327" y="3839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</a:t>
            </a:r>
            <a:endParaRPr kumimoji="1" lang="zh-CN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429939-C96D-5FF2-C968-40537B5D65EA}"/>
              </a:ext>
            </a:extLst>
          </p:cNvPr>
          <p:cNvSpPr txBox="1"/>
          <p:nvPr/>
        </p:nvSpPr>
        <p:spPr>
          <a:xfrm>
            <a:off x="6487447" y="3221487"/>
            <a:ext cx="524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答：</a:t>
            </a:r>
            <a:endParaRPr kumimoji="1" lang="en-US" altLang="zh-CN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276755-B3BC-0BD9-0C5D-DC0660626CD5}"/>
              </a:ext>
            </a:extLst>
          </p:cNvPr>
          <p:cNvSpPr txBox="1"/>
          <p:nvPr/>
        </p:nvSpPr>
        <p:spPr>
          <a:xfrm>
            <a:off x="6388266" y="4291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0</a:t>
            </a:r>
            <a:endParaRPr kumimoji="1" lang="zh-CN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F9BD5B-1F87-FC8F-4E11-2488106EDEBC}"/>
              </a:ext>
            </a:extLst>
          </p:cNvPr>
          <p:cNvSpPr txBox="1"/>
          <p:nvPr/>
        </p:nvSpPr>
        <p:spPr>
          <a:xfrm>
            <a:off x="11342256" y="4356759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640</a:t>
            </a:r>
            <a:endParaRPr kumimoji="1" lang="zh-CN" alt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EA051B-0100-CEF5-8C79-A57526BB9C34}"/>
              </a:ext>
            </a:extLst>
          </p:cNvPr>
          <p:cNvCxnSpPr/>
          <p:nvPr/>
        </p:nvCxnSpPr>
        <p:spPr>
          <a:xfrm>
            <a:off x="10097127" y="3807375"/>
            <a:ext cx="0" cy="447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67CDF8-A142-E5F3-2B01-2CA7D4947C76}"/>
              </a:ext>
            </a:extLst>
          </p:cNvPr>
          <p:cNvSpPr txBox="1"/>
          <p:nvPr/>
        </p:nvSpPr>
        <p:spPr>
          <a:xfrm>
            <a:off x="9837961" y="334419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460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9804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77019-0FE5-6E5A-9044-83DFB3E1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考试题型与范围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C695-1287-F321-E4A3-D2B1A51B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考试范围：</a:t>
            </a:r>
            <a:r>
              <a:rPr lang="en-US" altLang="zh-CN">
                <a:effectLst/>
              </a:rPr>
              <a:t>1-9</a:t>
            </a:r>
            <a:r>
              <a:rPr lang="zh-CN" altLang="en-US">
                <a:effectLst/>
              </a:rPr>
              <a:t>章（后</a:t>
            </a:r>
            <a:r>
              <a:rPr lang="en-US" altLang="zh-CN">
                <a:effectLst/>
              </a:rPr>
              <a:t>2</a:t>
            </a:r>
            <a:r>
              <a:rPr lang="zh-CN" altLang="en-US">
                <a:effectLst/>
              </a:rPr>
              <a:t>章只考小</a:t>
            </a:r>
            <a:r>
              <a:rPr lang="zh-CN" altLang="en-US"/>
              <a:t>题</a:t>
            </a:r>
            <a:r>
              <a:rPr lang="zh-CN" altLang="en-US">
                <a:effectLst/>
              </a:rPr>
              <a:t>）</a:t>
            </a:r>
            <a:endParaRPr lang="zh-CN" altLang="en-US"/>
          </a:p>
          <a:p>
            <a:r>
              <a:rPr lang="zh-CN" altLang="en-US"/>
              <a:t>考试题型：</a:t>
            </a:r>
          </a:p>
          <a:p>
            <a:r>
              <a:rPr lang="zh-CN" altLang="en-US"/>
              <a:t>一、</a:t>
            </a:r>
            <a:r>
              <a:rPr lang="zh-CN" altLang="en-US">
                <a:effectLst/>
              </a:rPr>
              <a:t>填空题：</a:t>
            </a:r>
            <a:r>
              <a:rPr lang="en-US" altLang="zh-CN">
                <a:effectLst/>
              </a:rPr>
              <a:t>10</a:t>
            </a:r>
            <a:r>
              <a:rPr lang="zh-CN" altLang="en-US">
                <a:effectLst/>
              </a:rPr>
              <a:t>分</a:t>
            </a:r>
            <a:r>
              <a:rPr lang="zh-CN" altLang="en-US"/>
              <a:t>（</a:t>
            </a:r>
            <a:r>
              <a:rPr lang="en-US" altLang="zh-CN"/>
              <a:t>10</a:t>
            </a:r>
            <a:r>
              <a:rPr lang="zh-CN" altLang="en-US"/>
              <a:t>空 </a:t>
            </a:r>
            <a:r>
              <a:rPr lang="en-US"/>
              <a:t>x 1</a:t>
            </a:r>
            <a:r>
              <a:rPr lang="zh-CN" altLang="en-US"/>
              <a:t>分）</a:t>
            </a:r>
          </a:p>
          <a:p>
            <a:r>
              <a:rPr lang="zh-CN" altLang="en-US"/>
              <a:t>二、</a:t>
            </a:r>
            <a:r>
              <a:rPr lang="zh-CN" altLang="en-US">
                <a:effectLst/>
              </a:rPr>
              <a:t>选择题：</a:t>
            </a:r>
            <a:r>
              <a:rPr lang="en-US" altLang="zh-CN">
                <a:effectLst/>
              </a:rPr>
              <a:t>20</a:t>
            </a:r>
            <a:r>
              <a:rPr lang="zh-CN" altLang="en-US">
                <a:effectLst/>
              </a:rPr>
              <a:t>分</a:t>
            </a:r>
            <a:r>
              <a:rPr lang="zh-CN" altLang="en-US"/>
              <a:t> （</a:t>
            </a:r>
            <a:r>
              <a:rPr lang="en-US" altLang="zh-CN"/>
              <a:t>10</a:t>
            </a:r>
            <a:r>
              <a:rPr lang="zh-CN" altLang="en-US"/>
              <a:t>题 </a:t>
            </a:r>
            <a:r>
              <a:rPr lang="en-US"/>
              <a:t>x 2</a:t>
            </a:r>
            <a:r>
              <a:rPr lang="zh-CN" altLang="en-US"/>
              <a:t>分，每章至少</a:t>
            </a:r>
            <a:r>
              <a:rPr lang="en-US" altLang="zh-CN"/>
              <a:t>1</a:t>
            </a:r>
            <a:r>
              <a:rPr lang="zh-CN" altLang="en-US"/>
              <a:t>题）</a:t>
            </a:r>
          </a:p>
          <a:p>
            <a:r>
              <a:rPr lang="zh-CN" altLang="en-US"/>
              <a:t>三、</a:t>
            </a:r>
            <a:r>
              <a:rPr lang="zh-CN" altLang="en-US">
                <a:effectLst/>
              </a:rPr>
              <a:t>简答题：</a:t>
            </a:r>
            <a:r>
              <a:rPr lang="en-US" altLang="zh-CN">
                <a:effectLst/>
              </a:rPr>
              <a:t>20</a:t>
            </a:r>
            <a:r>
              <a:rPr lang="zh-CN" altLang="en-US">
                <a:effectLst/>
              </a:rPr>
              <a:t>分（</a:t>
            </a:r>
            <a:r>
              <a:rPr lang="en-US" altLang="zh-CN">
                <a:effectLst/>
              </a:rPr>
              <a:t>4</a:t>
            </a:r>
            <a:r>
              <a:rPr lang="zh-CN" altLang="en-US">
                <a:effectLst/>
              </a:rPr>
              <a:t>题</a:t>
            </a:r>
            <a:r>
              <a:rPr lang="en-US" altLang="zh-CN">
                <a:effectLst/>
              </a:rPr>
              <a:t>x5</a:t>
            </a:r>
            <a:r>
              <a:rPr lang="zh-CN" altLang="en-US">
                <a:effectLst/>
              </a:rPr>
              <a:t>分）</a:t>
            </a:r>
            <a:endParaRPr lang="zh-CN" altLang="en-US"/>
          </a:p>
          <a:p>
            <a:r>
              <a:rPr lang="zh-CN" altLang="en-US"/>
              <a:t>四、</a:t>
            </a:r>
            <a:r>
              <a:rPr lang="zh-CN" altLang="en-US">
                <a:effectLst/>
              </a:rPr>
              <a:t>计算题：</a:t>
            </a:r>
            <a:r>
              <a:rPr lang="en-US" altLang="zh-CN">
                <a:effectLst/>
              </a:rPr>
              <a:t>40</a:t>
            </a:r>
            <a:r>
              <a:rPr lang="zh-CN" altLang="en-US">
                <a:effectLst/>
              </a:rPr>
              <a:t>分（</a:t>
            </a:r>
            <a:r>
              <a:rPr lang="en-US" altLang="zh-CN">
                <a:effectLst/>
              </a:rPr>
              <a:t>4</a:t>
            </a:r>
            <a:r>
              <a:rPr lang="zh-CN" altLang="en-US">
                <a:effectLst/>
              </a:rPr>
              <a:t>道） </a:t>
            </a:r>
            <a:endParaRPr lang="zh-CN" altLang="en-US"/>
          </a:p>
          <a:p>
            <a:r>
              <a:rPr lang="zh-CN" altLang="en-US"/>
              <a:t>五、</a:t>
            </a:r>
            <a:r>
              <a:rPr lang="en-US">
                <a:effectLst/>
              </a:rPr>
              <a:t>PV</a:t>
            </a:r>
            <a:r>
              <a:rPr lang="zh-CN" altLang="en-US">
                <a:effectLst/>
              </a:rPr>
              <a:t>操作设计题：</a:t>
            </a:r>
            <a:r>
              <a:rPr lang="en-US" altLang="zh-CN">
                <a:effectLst/>
              </a:rPr>
              <a:t>10</a:t>
            </a:r>
            <a:r>
              <a:rPr lang="zh-CN" altLang="en-US">
                <a:effectLst/>
              </a:rPr>
              <a:t>分，比较简单</a:t>
            </a:r>
            <a:endParaRPr lang="zh-CN" altLang="en-US"/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17027-679B-0739-F7A7-58A3F456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2</a:t>
            </a:fld>
            <a:endParaRPr kumimoji="1" lang="en-CN" altLang="zh-CN"/>
          </a:p>
        </p:txBody>
      </p:sp>
    </p:spTree>
    <p:extLst>
      <p:ext uri="{BB962C8B-B14F-4D97-AF65-F5344CB8AC3E}">
        <p14:creationId xmlns:p14="http://schemas.microsoft.com/office/powerpoint/2010/main" val="3369118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45747-62ED-7865-4679-702F062EA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237D0-DDAB-2CC6-90B2-2B568C73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某基于动态分区存储管理的计算机</a:t>
            </a:r>
            <a:r>
              <a:rPr kumimoji="1" lang="en-US" altLang="zh-CN"/>
              <a:t>,</a:t>
            </a:r>
            <a:r>
              <a:rPr kumimoji="1" lang="zh-CN" altLang="en-US"/>
              <a:t>其主存容量为</a:t>
            </a:r>
            <a:r>
              <a:rPr kumimoji="1" lang="en-US" altLang="zh-CN"/>
              <a:t>55MB(</a:t>
            </a:r>
            <a:r>
              <a:rPr kumimoji="1" lang="zh-CN" altLang="en-US"/>
              <a:t>初为空</a:t>
            </a:r>
            <a:r>
              <a:rPr kumimoji="1" lang="en-US" altLang="zh-CN"/>
              <a:t>)</a:t>
            </a:r>
            <a:r>
              <a:rPr kumimoji="1" lang="zh-CN" altLang="en-US"/>
              <a:t>，分配和释放的顺序为</a:t>
            </a:r>
            <a:r>
              <a:rPr kumimoji="1" lang="en-US" altLang="zh-CN"/>
              <a:t>:</a:t>
            </a:r>
            <a:r>
              <a:rPr kumimoji="1" lang="zh-CN" altLang="en-US"/>
              <a:t>分配</a:t>
            </a:r>
            <a:r>
              <a:rPr kumimoji="1" lang="en-US" altLang="zh-CN"/>
              <a:t>15MB, </a:t>
            </a:r>
            <a:r>
              <a:rPr kumimoji="1" lang="zh-CN" altLang="en-US"/>
              <a:t>分配</a:t>
            </a:r>
            <a:r>
              <a:rPr kumimoji="1" lang="en-US" altLang="zh-CN"/>
              <a:t>30MB, </a:t>
            </a:r>
            <a:r>
              <a:rPr kumimoji="1" lang="zh-CN" altLang="en-US"/>
              <a:t>释放</a:t>
            </a:r>
            <a:r>
              <a:rPr kumimoji="1" lang="en-US" altLang="zh-CN"/>
              <a:t>15MB, </a:t>
            </a:r>
            <a:r>
              <a:rPr kumimoji="1" lang="zh-CN" altLang="en-US"/>
              <a:t>分配 </a:t>
            </a:r>
            <a:r>
              <a:rPr kumimoji="1" lang="en-US" altLang="zh-CN"/>
              <a:t>8MB, </a:t>
            </a:r>
            <a:r>
              <a:rPr kumimoji="1" lang="zh-CN" altLang="en-US"/>
              <a:t>分配 </a:t>
            </a:r>
            <a:r>
              <a:rPr kumimoji="1" lang="en-US" altLang="zh-CN"/>
              <a:t>6MB</a:t>
            </a:r>
            <a:r>
              <a:rPr kumimoji="1" lang="zh-CN" altLang="en-US"/>
              <a:t>。求分别采用首次适应、循环首次适应、最佳适应 </a:t>
            </a:r>
            <a:r>
              <a:rPr kumimoji="1" lang="en-US" altLang="zh-CN"/>
              <a:t>(Best Fit) </a:t>
            </a:r>
            <a:r>
              <a:rPr kumimoji="1" lang="zh-CN" altLang="en-US"/>
              <a:t>、最坏适应算法时主存中最大空闲分区的大小。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</a:rPr>
              <a:t>答：</a:t>
            </a:r>
            <a:r>
              <a:rPr kumimoji="1" lang="en-US" altLang="zh-CN">
                <a:solidFill>
                  <a:srgbClr val="FF0000"/>
                </a:solidFill>
              </a:rPr>
              <a:t>10MB, 9MB, 9MB, 7MB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2A27D-DA44-A199-7624-5D5223FD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20</a:t>
            </a:fld>
            <a:endParaRPr kumimoji="1" lang="en-CN" altLang="zh-CN"/>
          </a:p>
        </p:txBody>
      </p:sp>
    </p:spTree>
    <p:extLst>
      <p:ext uri="{BB962C8B-B14F-4D97-AF65-F5344CB8AC3E}">
        <p14:creationId xmlns:p14="http://schemas.microsoft.com/office/powerpoint/2010/main" val="235487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E2011-9199-A00A-CE28-CD390AFC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6.</a:t>
            </a:r>
            <a:r>
              <a:rPr kumimoji="1" lang="zh-CN" altLang="en-US"/>
              <a:t> 页面置换算法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1BDB-FC51-8C08-49E1-95E090995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一般是固定分配局部置换，只考虑一个进程序列</a:t>
            </a:r>
          </a:p>
          <a:p>
            <a:r>
              <a:rPr kumimoji="1" lang="zh-CN" altLang="en-US"/>
              <a:t>默认初始时物理块为空，要看清题目</a:t>
            </a:r>
          </a:p>
          <a:p>
            <a:r>
              <a:rPr kumimoji="1" lang="zh-CN" altLang="en-US"/>
              <a:t>一般考</a:t>
            </a:r>
            <a:r>
              <a:rPr kumimoji="1" lang="en-US" altLang="zh-CN"/>
              <a:t>OPT</a:t>
            </a:r>
            <a:r>
              <a:rPr kumimoji="1" lang="zh-CN" altLang="en-US"/>
              <a:t>、</a:t>
            </a:r>
            <a:r>
              <a:rPr kumimoji="1" lang="en-US" altLang="zh-CN"/>
              <a:t>FIFO</a:t>
            </a:r>
            <a:r>
              <a:rPr kumimoji="1" lang="zh-CN" altLang="en-US"/>
              <a:t>、</a:t>
            </a:r>
            <a:r>
              <a:rPr kumimoji="1" lang="en-US" altLang="zh-CN"/>
              <a:t>LRU</a:t>
            </a:r>
            <a:r>
              <a:rPr kumimoji="1" lang="zh-CN" altLang="en-US"/>
              <a:t>、</a:t>
            </a:r>
            <a:r>
              <a:rPr kumimoji="1" lang="en-US" altLang="zh-CN"/>
              <a:t>LFU</a:t>
            </a:r>
            <a:r>
              <a:rPr kumimoji="1" lang="zh-CN" altLang="en-US"/>
              <a:t>、</a:t>
            </a:r>
            <a:r>
              <a:rPr kumimoji="1" lang="zh-CN" altLang="en-US">
                <a:solidFill>
                  <a:srgbClr val="00B050"/>
                </a:solidFill>
              </a:rPr>
              <a:t>简单</a:t>
            </a:r>
            <a:r>
              <a:rPr kumimoji="1" lang="en-US" altLang="zh-CN">
                <a:solidFill>
                  <a:srgbClr val="00B050"/>
                </a:solidFill>
              </a:rPr>
              <a:t>Clock</a:t>
            </a:r>
            <a:r>
              <a:rPr kumimoji="1" lang="zh-CN" altLang="en-US">
                <a:solidFill>
                  <a:srgbClr val="00B050"/>
                </a:solidFill>
              </a:rPr>
              <a:t>、改进</a:t>
            </a:r>
            <a:r>
              <a:rPr kumimoji="1" lang="en-US" altLang="zh-CN">
                <a:solidFill>
                  <a:srgbClr val="00B050"/>
                </a:solidFill>
              </a:rPr>
              <a:t>Clock</a:t>
            </a:r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D9E75-FBEF-F8D2-31F2-86AD9B52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21</a:t>
            </a:fld>
            <a:endParaRPr kumimoji="1" lang="en-CN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3DF339-222B-754E-6084-ABE92B743A55}"/>
              </a:ext>
            </a:extLst>
          </p:cNvPr>
          <p:cNvSpPr txBox="1"/>
          <p:nvPr/>
        </p:nvSpPr>
        <p:spPr>
          <a:xfrm>
            <a:off x="9064487" y="271468"/>
            <a:ext cx="282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/>
              <a:t>练习：习题</a:t>
            </a:r>
            <a:r>
              <a:rPr kumimoji="1" lang="en-US" altLang="zh-CN">
                <a:solidFill>
                  <a:schemeClr val="accent2"/>
                </a:solidFill>
              </a:rPr>
              <a:t>6.18, 6.19, </a:t>
            </a:r>
            <a:r>
              <a:rPr kumimoji="1" lang="en-US" altLang="zh-CN">
                <a:solidFill>
                  <a:schemeClr val="accent6"/>
                </a:solidFill>
              </a:rPr>
              <a:t>6.20</a:t>
            </a:r>
            <a:endParaRPr kumimoji="1" lang="zh-CN" alt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8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1630-B708-F3D0-6593-EF074E9B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A5FF3-8AF8-68A0-40F8-BEDAD93C0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/>
              <a:t>(</a:t>
            </a:r>
            <a:r>
              <a:rPr kumimoji="1" lang="zh-CN" altLang="en-US"/>
              <a:t>习题</a:t>
            </a:r>
            <a:r>
              <a:rPr kumimoji="1" lang="en-US" altLang="zh-CN"/>
              <a:t>6.18)</a:t>
            </a:r>
            <a:r>
              <a:rPr kumimoji="1" lang="zh-CN" altLang="en-US"/>
              <a:t> 有一个请求分页式虚拟存储器系统，分配给某进程</a:t>
            </a:r>
            <a:r>
              <a:rPr kumimoji="1" lang="en-US" altLang="zh-CN"/>
              <a:t>3</a:t>
            </a:r>
            <a:r>
              <a:rPr kumimoji="1" lang="zh-CN" altLang="en-US"/>
              <a:t>个物理块，开始时内存中预装入第</a:t>
            </a:r>
            <a:r>
              <a:rPr kumimoji="1" lang="en-US" altLang="zh-CN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3</a:t>
            </a:r>
            <a:r>
              <a:rPr kumimoji="1" lang="zh-CN" altLang="en-US"/>
              <a:t>个页面，该进程的页面访问序列为</a:t>
            </a:r>
            <a:r>
              <a:rPr kumimoji="1" lang="en-US" altLang="zh-CN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4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6</a:t>
            </a:r>
            <a:r>
              <a:rPr kumimoji="1" lang="zh-CN" altLang="en-US"/>
              <a:t>，</a:t>
            </a:r>
            <a:r>
              <a:rPr kumimoji="1" lang="en-US" altLang="zh-CN"/>
              <a:t>2</a:t>
            </a:r>
            <a:r>
              <a:rPr kumimoji="1" lang="zh-CN" altLang="en-US"/>
              <a:t>，</a:t>
            </a:r>
            <a:r>
              <a:rPr kumimoji="1" lang="en-US" altLang="zh-CN"/>
              <a:t>1</a:t>
            </a:r>
            <a:r>
              <a:rPr kumimoji="1" lang="zh-CN" altLang="en-US"/>
              <a:t>，</a:t>
            </a:r>
            <a:r>
              <a:rPr kumimoji="1" lang="en-US" altLang="zh-CN"/>
              <a:t>5</a:t>
            </a:r>
            <a:r>
              <a:rPr kumimoji="1" lang="zh-CN" altLang="en-US"/>
              <a:t>，</a:t>
            </a:r>
            <a:r>
              <a:rPr kumimoji="1" lang="en-US" altLang="zh-CN"/>
              <a:t>6</a:t>
            </a:r>
            <a:r>
              <a:rPr kumimoji="1" lang="zh-CN" altLang="en-US"/>
              <a:t>，</a:t>
            </a:r>
            <a:r>
              <a:rPr kumimoji="1" lang="en-US" altLang="zh-CN"/>
              <a:t>1.</a:t>
            </a:r>
          </a:p>
          <a:p>
            <a:pPr marL="457200" indent="-457200">
              <a:buAutoNum type="arabicParenBoth"/>
            </a:pPr>
            <a:r>
              <a:rPr kumimoji="1" lang="zh-CN" altLang="en-US"/>
              <a:t>若采用最佳页面置换算法，则访问过程发生的缺页率为多少？</a:t>
            </a:r>
            <a:endParaRPr kumimoji="1" lang="en-US" altLang="zh-CN"/>
          </a:p>
          <a:p>
            <a:pPr marL="457200" indent="-457200">
              <a:buAutoNum type="arabicParenBoth"/>
            </a:pPr>
            <a:r>
              <a:rPr kumimoji="1" lang="zh-CN" altLang="en-US"/>
              <a:t>若采用</a:t>
            </a:r>
            <a:r>
              <a:rPr kumimoji="1" lang="en-US" altLang="zh-CN"/>
              <a:t>LRU</a:t>
            </a:r>
            <a:r>
              <a:rPr kumimoji="1" lang="zh-CN" altLang="en-US"/>
              <a:t>页面置换算法，则访问过程中的缺页率为多少？</a:t>
            </a:r>
            <a:endParaRPr kumimoji="1" lang="en-US" altLang="zh-CN"/>
          </a:p>
          <a:p>
            <a:pPr marL="457200" indent="-457200">
              <a:buAutoNum type="arabicParenBoth"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</a:rPr>
              <a:t>答：</a:t>
            </a:r>
            <a:r>
              <a:rPr kumimoji="1" lang="en-US" altLang="zh-CN">
                <a:solidFill>
                  <a:srgbClr val="FF0000"/>
                </a:solidFill>
              </a:rPr>
              <a:t>20%; 40%;</a:t>
            </a:r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</a:rPr>
              <a:t>注：“预装入第</a:t>
            </a:r>
            <a:r>
              <a:rPr kumimoji="1" lang="en-US" altLang="zh-CN">
                <a:solidFill>
                  <a:srgbClr val="FF0000"/>
                </a:solidFill>
              </a:rPr>
              <a:t>1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2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3</a:t>
            </a:r>
            <a:r>
              <a:rPr kumimoji="1" lang="zh-CN" altLang="en-US">
                <a:solidFill>
                  <a:srgbClr val="FF0000"/>
                </a:solidFill>
              </a:rPr>
              <a:t>个页面”有点歧义，参考答案的意思是预装入访问序列的前</a:t>
            </a:r>
            <a:r>
              <a:rPr kumimoji="1" lang="en-US" altLang="zh-CN">
                <a:solidFill>
                  <a:srgbClr val="FF0000"/>
                </a:solidFill>
              </a:rPr>
              <a:t>3</a:t>
            </a:r>
            <a:r>
              <a:rPr kumimoji="1" lang="zh-CN" altLang="en-US">
                <a:solidFill>
                  <a:srgbClr val="FF0000"/>
                </a:solidFill>
              </a:rPr>
              <a:t>个页面，即页号为</a:t>
            </a:r>
            <a:r>
              <a:rPr kumimoji="1" lang="en-US" altLang="zh-CN">
                <a:solidFill>
                  <a:srgbClr val="FF0000"/>
                </a:solidFill>
              </a:rPr>
              <a:t>1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2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4</a:t>
            </a:r>
            <a:r>
              <a:rPr kumimoji="1" lang="zh-CN" altLang="en-US">
                <a:solidFill>
                  <a:srgbClr val="FF0000"/>
                </a:solidFill>
              </a:rPr>
              <a:t>的页面。我的理解是预装入页号为</a:t>
            </a:r>
            <a:r>
              <a:rPr kumimoji="1" lang="en-US" altLang="zh-CN">
                <a:solidFill>
                  <a:srgbClr val="FF0000"/>
                </a:solidFill>
              </a:rPr>
              <a:t>1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2</a:t>
            </a:r>
            <a:r>
              <a:rPr kumimoji="1" lang="zh-CN" altLang="en-US">
                <a:solidFill>
                  <a:srgbClr val="FF0000"/>
                </a:solidFill>
              </a:rPr>
              <a:t>，</a:t>
            </a:r>
            <a:r>
              <a:rPr kumimoji="1" lang="en-US" altLang="zh-CN">
                <a:solidFill>
                  <a:srgbClr val="FF0000"/>
                </a:solidFill>
              </a:rPr>
              <a:t>3</a:t>
            </a:r>
            <a:r>
              <a:rPr kumimoji="1" lang="zh-CN" altLang="en-US">
                <a:solidFill>
                  <a:srgbClr val="FF0000"/>
                </a:solidFill>
              </a:rPr>
              <a:t>的页面，第</a:t>
            </a:r>
            <a:r>
              <a:rPr kumimoji="1" lang="en-US" altLang="zh-CN">
                <a:solidFill>
                  <a:srgbClr val="FF0000"/>
                </a:solidFill>
              </a:rPr>
              <a:t>(1)</a:t>
            </a:r>
            <a:r>
              <a:rPr kumimoji="1" lang="zh-CN" altLang="en-US">
                <a:solidFill>
                  <a:srgbClr val="FF0000"/>
                </a:solidFill>
              </a:rPr>
              <a:t>问就是</a:t>
            </a:r>
            <a:r>
              <a:rPr kumimoji="1" lang="en-US" altLang="zh-CN">
                <a:solidFill>
                  <a:srgbClr val="FF0000"/>
                </a:solidFill>
              </a:rPr>
              <a:t>30%</a:t>
            </a:r>
            <a:r>
              <a:rPr kumimoji="1" lang="zh-CN" altLang="en-US">
                <a:solidFill>
                  <a:srgbClr val="FF0000"/>
                </a:solidFill>
              </a:rPr>
              <a:t>。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DD41E-89B7-9246-B764-B14DAF78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22</a:t>
            </a:fld>
            <a:endParaRPr kumimoji="1" lang="en-CN" altLang="zh-CN"/>
          </a:p>
        </p:txBody>
      </p:sp>
    </p:spTree>
    <p:extLst>
      <p:ext uri="{BB962C8B-B14F-4D97-AF65-F5344CB8AC3E}">
        <p14:creationId xmlns:p14="http://schemas.microsoft.com/office/powerpoint/2010/main" val="1091945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2A09-DDFC-F86B-87BE-ADDA33731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/>
              <a:t>7.</a:t>
            </a:r>
            <a:r>
              <a:rPr lang="zh-CN" altLang="en-US"/>
              <a:t>地址变换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1FD68-2DE1-E165-0AE5-54557A152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一般考请求分页系统，可能考基本分页、基本分段与段页式虚拟存储系统</a:t>
            </a:r>
            <a:endParaRPr kumimoji="1" lang="en-US" altLang="zh-CN"/>
          </a:p>
          <a:p>
            <a:r>
              <a:rPr kumimoji="1" lang="zh-CN" altLang="en-US"/>
              <a:t>三种结果：越界，缺页，正常。</a:t>
            </a:r>
          </a:p>
          <a:p>
            <a:r>
              <a:rPr kumimoji="1" lang="zh-CN" altLang="en-US"/>
              <a:t>熟悉十六进制与二进制的转换</a:t>
            </a:r>
          </a:p>
          <a:p>
            <a:r>
              <a:rPr kumimoji="1" lang="zh-CN" altLang="en-US"/>
              <a:t>页号位数由作业（进程）的长度决定，页内地址的位数由页（块）的大小决定</a:t>
            </a:r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70769-AFB2-FC96-4B2C-D499DED5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23</a:t>
            </a:fld>
            <a:endParaRPr kumimoji="1" lang="en-CN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939539-A9DB-0FF6-5B26-793E66AC124D}"/>
              </a:ext>
            </a:extLst>
          </p:cNvPr>
          <p:cNvSpPr txBox="1"/>
          <p:nvPr/>
        </p:nvSpPr>
        <p:spPr>
          <a:xfrm>
            <a:off x="8587409" y="405734"/>
            <a:ext cx="330579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/>
              <a:t>练习：习题</a:t>
            </a:r>
            <a:r>
              <a:rPr kumimoji="1" lang="en-US" altLang="zh-CN">
                <a:solidFill>
                  <a:schemeClr val="accent2"/>
                </a:solidFill>
              </a:rPr>
              <a:t>5.14, 5.15, 5.17, 6.13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892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B53D-5D4C-12E8-C41F-D7F37BDF6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0477B-7F11-17DD-799A-7C444D923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zh-CN" altLang="en-US"/>
              <a:t>（习题</a:t>
            </a:r>
            <a:r>
              <a:rPr kumimoji="1" lang="en-US" altLang="zh-CN"/>
              <a:t>6.13</a:t>
            </a:r>
            <a:r>
              <a:rPr kumimoji="1" lang="zh-CN" altLang="en-US"/>
              <a:t>）某虚拟存储器的</a:t>
            </a:r>
            <a:r>
              <a:rPr kumimoji="1" lang="zh-CN" altLang="en-CN"/>
              <a:t>用户空间</a:t>
            </a:r>
            <a:r>
              <a:rPr kumimoji="1" lang="zh-CN" altLang="en-US"/>
              <a:t>共有</a:t>
            </a:r>
            <a:r>
              <a:rPr kumimoji="1" lang="en-US" altLang="zh-CN"/>
              <a:t>32</a:t>
            </a:r>
            <a:r>
              <a:rPr kumimoji="1" lang="zh-CN" altLang="en-US"/>
              <a:t>个页面，每页</a:t>
            </a:r>
            <a:r>
              <a:rPr kumimoji="1" lang="en-US" altLang="zh-CN"/>
              <a:t>1KB</a:t>
            </a:r>
            <a:r>
              <a:rPr kumimoji="1" lang="zh-CN" altLang="en-US"/>
              <a:t>，内存</a:t>
            </a:r>
            <a:r>
              <a:rPr kumimoji="1" lang="en-US" altLang="zh-CN"/>
              <a:t>16KB. </a:t>
            </a:r>
            <a:r>
              <a:rPr kumimoji="1" lang="zh-CN" altLang="en-US"/>
              <a:t>假定某时刻系统为用户的第</a:t>
            </a:r>
            <a:r>
              <a:rPr kumimoji="1" lang="en-US" altLang="zh-CN"/>
              <a:t>0</a:t>
            </a:r>
            <a:r>
              <a:rPr kumimoji="1" lang="zh-CN" altLang="en-US"/>
              <a:t>、</a:t>
            </a:r>
            <a:r>
              <a:rPr kumimoji="1" lang="en-US" altLang="zh-CN"/>
              <a:t>1</a:t>
            </a:r>
            <a:r>
              <a:rPr kumimoji="1" lang="zh-CN" altLang="en-US"/>
              <a:t>、</a:t>
            </a:r>
            <a:r>
              <a:rPr kumimoji="1" lang="en-US" altLang="zh-CN"/>
              <a:t>2</a:t>
            </a:r>
            <a:r>
              <a:rPr kumimoji="1" lang="zh-CN" altLang="en-US"/>
              <a:t>、</a:t>
            </a:r>
            <a:r>
              <a:rPr kumimoji="1" lang="en-US" altLang="zh-CN"/>
              <a:t>3</a:t>
            </a:r>
            <a:r>
              <a:rPr kumimoji="1" lang="zh-CN" altLang="en-US"/>
              <a:t>页分配的物理块号为</a:t>
            </a:r>
            <a:r>
              <a:rPr kumimoji="1" lang="en-US" altLang="zh-CN"/>
              <a:t>5</a:t>
            </a:r>
            <a:r>
              <a:rPr kumimoji="1" lang="zh-CN" altLang="en-US"/>
              <a:t>、</a:t>
            </a:r>
            <a:r>
              <a:rPr kumimoji="1" lang="en-US" altLang="zh-CN"/>
              <a:t>10</a:t>
            </a:r>
            <a:r>
              <a:rPr kumimoji="1" lang="zh-CN" altLang="en-US"/>
              <a:t>、</a:t>
            </a:r>
            <a:r>
              <a:rPr kumimoji="1" lang="en-US" altLang="zh-CN"/>
              <a:t>4</a:t>
            </a:r>
            <a:r>
              <a:rPr kumimoji="1" lang="zh-CN" altLang="en-US"/>
              <a:t>、</a:t>
            </a:r>
            <a:r>
              <a:rPr kumimoji="1" lang="en-US" altLang="zh-CN"/>
              <a:t>7</a:t>
            </a:r>
            <a:r>
              <a:rPr kumimoji="1" lang="zh-CN" altLang="en-US"/>
              <a:t>，而该用户作业的长度为</a:t>
            </a:r>
            <a:r>
              <a:rPr kumimoji="1" lang="en-US" altLang="zh-CN"/>
              <a:t>6</a:t>
            </a:r>
            <a:r>
              <a:rPr kumimoji="1" lang="zh-CN" altLang="en-US"/>
              <a:t>页，试将十六进制的逻辑地址</a:t>
            </a:r>
            <a:r>
              <a:rPr kumimoji="1" lang="en-US" altLang="zh-CN"/>
              <a:t>0A5C</a:t>
            </a:r>
            <a:r>
              <a:rPr kumimoji="1" lang="zh-CN" altLang="en-US"/>
              <a:t>、</a:t>
            </a:r>
            <a:r>
              <a:rPr kumimoji="1" lang="en-US" altLang="zh-CN"/>
              <a:t>103C</a:t>
            </a:r>
            <a:r>
              <a:rPr kumimoji="1" lang="zh-CN" altLang="en-US"/>
              <a:t>、</a:t>
            </a:r>
            <a:r>
              <a:rPr kumimoji="1" lang="en-US" altLang="zh-CN"/>
              <a:t>1A5C</a:t>
            </a:r>
            <a:r>
              <a:rPr kumimoji="1" lang="zh-CN" altLang="en-US"/>
              <a:t>变换成物理地址。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</a:rPr>
              <a:t>答：</a:t>
            </a:r>
            <a:r>
              <a:rPr kumimoji="1" lang="en-US" altLang="zh-CN">
                <a:solidFill>
                  <a:srgbClr val="FF0000"/>
                </a:solidFill>
              </a:rPr>
              <a:t>1A5C, </a:t>
            </a:r>
            <a:r>
              <a:rPr kumimoji="1" lang="zh-CN" altLang="en-US">
                <a:solidFill>
                  <a:srgbClr val="FF0000"/>
                </a:solidFill>
              </a:rPr>
              <a:t>缺页，越界（非法）</a:t>
            </a:r>
            <a:endParaRPr kumimoji="1" lang="en-US" altLang="zh-CN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CE521-3151-65A6-A249-CC3B0606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24</a:t>
            </a:fld>
            <a:endParaRPr kumimoji="1" lang="en-CN" altLang="zh-CN"/>
          </a:p>
        </p:txBody>
      </p:sp>
    </p:spTree>
    <p:extLst>
      <p:ext uri="{BB962C8B-B14F-4D97-AF65-F5344CB8AC3E}">
        <p14:creationId xmlns:p14="http://schemas.microsoft.com/office/powerpoint/2010/main" val="168975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F9C95-6FB2-F183-957C-100D573A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8.</a:t>
            </a:r>
            <a:r>
              <a:rPr kumimoji="1" lang="zh-CN" altLang="en-US"/>
              <a:t> 磁盘寻道调度算法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4E61-9B73-3E62-0BD5-B6EA20296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FCFS、SSTF、SCAN、CSCAN、</a:t>
            </a:r>
            <a:r>
              <a:rPr lang="en-US">
                <a:solidFill>
                  <a:srgbClr val="2EA121"/>
                </a:solidFill>
                <a:effectLst/>
              </a:rPr>
              <a:t>NStepSCAN、FSCAN</a:t>
            </a:r>
            <a:endParaRPr lang="en-US"/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8719A-251E-286A-5D10-CECB01C4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25</a:t>
            </a:fld>
            <a:endParaRPr kumimoji="1" lang="en-CN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E7728C-DC76-2DD6-85FC-81ADCF5599FE}"/>
              </a:ext>
            </a:extLst>
          </p:cNvPr>
          <p:cNvSpPr txBox="1"/>
          <p:nvPr/>
        </p:nvSpPr>
        <p:spPr>
          <a:xfrm>
            <a:off x="9362661" y="271468"/>
            <a:ext cx="2530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/>
              <a:t>练习：习题</a:t>
            </a:r>
            <a:r>
              <a:rPr kumimoji="1" lang="en-US" altLang="zh-CN">
                <a:solidFill>
                  <a:schemeClr val="accent2"/>
                </a:solidFill>
              </a:rPr>
              <a:t>7.17, 7.18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00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719DA-A6A1-C181-B6DF-407337CC5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2F24E-4BA0-A089-3044-3D0AE43FD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/>
              <a:t>(</a:t>
            </a:r>
            <a:r>
              <a:rPr kumimoji="1" lang="zh-CN" altLang="en-US"/>
              <a:t>习题</a:t>
            </a:r>
            <a:r>
              <a:rPr kumimoji="1" lang="en-US" altLang="zh-CN"/>
              <a:t>7.18)</a:t>
            </a:r>
            <a:r>
              <a:rPr kumimoji="1" lang="zh-CN" altLang="en-US"/>
              <a:t>磁盘请求服务队列中要访问的磁道分别为</a:t>
            </a:r>
            <a:r>
              <a:rPr kumimoji="1" lang="en-US" altLang="zh-CN"/>
              <a:t>38</a:t>
            </a:r>
            <a:r>
              <a:rPr kumimoji="1" lang="zh-CN" altLang="en-US"/>
              <a:t>、</a:t>
            </a:r>
            <a:r>
              <a:rPr kumimoji="1" lang="en-US" altLang="zh-CN"/>
              <a:t>6</a:t>
            </a:r>
            <a:r>
              <a:rPr kumimoji="1" lang="zh-CN" altLang="en-US"/>
              <a:t>、</a:t>
            </a:r>
            <a:r>
              <a:rPr kumimoji="1" lang="en-US" altLang="zh-CN"/>
              <a:t>37</a:t>
            </a:r>
            <a:r>
              <a:rPr kumimoji="1" lang="zh-CN" altLang="en-US"/>
              <a:t>、</a:t>
            </a:r>
            <a:r>
              <a:rPr kumimoji="1" lang="en-US" altLang="zh-CN"/>
              <a:t>100</a:t>
            </a:r>
            <a:r>
              <a:rPr kumimoji="1" lang="zh-CN" altLang="en-US"/>
              <a:t>、</a:t>
            </a:r>
            <a:r>
              <a:rPr kumimoji="1" lang="en-US" altLang="zh-CN"/>
              <a:t>14</a:t>
            </a:r>
            <a:r>
              <a:rPr kumimoji="1" lang="zh-CN" altLang="en-US"/>
              <a:t>、</a:t>
            </a:r>
            <a:r>
              <a:rPr kumimoji="1" lang="en-US" altLang="zh-CN"/>
              <a:t>124</a:t>
            </a:r>
            <a:r>
              <a:rPr kumimoji="1" lang="zh-CN" altLang="en-US"/>
              <a:t>、</a:t>
            </a:r>
            <a:r>
              <a:rPr kumimoji="1" lang="en-US" altLang="zh-CN"/>
              <a:t>65</a:t>
            </a:r>
            <a:r>
              <a:rPr kumimoji="1" lang="zh-CN" altLang="en-US"/>
              <a:t>、</a:t>
            </a:r>
            <a:r>
              <a:rPr kumimoji="1" lang="en-US" altLang="zh-CN"/>
              <a:t>67</a:t>
            </a:r>
            <a:r>
              <a:rPr kumimoji="1" lang="zh-CN" altLang="en-US"/>
              <a:t>，磁头上次访问了</a:t>
            </a:r>
            <a:r>
              <a:rPr kumimoji="1" lang="en-US" altLang="zh-CN"/>
              <a:t>20</a:t>
            </a:r>
            <a:r>
              <a:rPr kumimoji="1" lang="zh-CN" altLang="en-US"/>
              <a:t>号磁道，当前处于</a:t>
            </a:r>
            <a:r>
              <a:rPr kumimoji="1" lang="en-US" altLang="zh-CN"/>
              <a:t>30</a:t>
            </a:r>
            <a:r>
              <a:rPr kumimoji="1" lang="zh-CN" altLang="en-US"/>
              <a:t>号磁道上，试采用</a:t>
            </a:r>
            <a:r>
              <a:rPr kumimoji="1" lang="en-US" altLang="zh-CN"/>
              <a:t>FCFS</a:t>
            </a:r>
            <a:r>
              <a:rPr kumimoji="1" lang="zh-CN" altLang="en-US"/>
              <a:t>、</a:t>
            </a:r>
            <a:r>
              <a:rPr kumimoji="1" lang="en-US" altLang="zh-CN"/>
              <a:t>SSTF</a:t>
            </a:r>
            <a:r>
              <a:rPr kumimoji="1" lang="zh-CN" altLang="en-US"/>
              <a:t>和</a:t>
            </a:r>
            <a:r>
              <a:rPr kumimoji="1" lang="en-US" altLang="zh-CN"/>
              <a:t>SCAN</a:t>
            </a:r>
            <a:r>
              <a:rPr kumimoji="1" lang="zh-CN" altLang="en-US"/>
              <a:t>调度算法，分别计算磁头移动的磁道数。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</a:rPr>
              <a:t>答：</a:t>
            </a:r>
            <a:r>
              <a:rPr kumimoji="1" lang="en-US" altLang="zh-CN">
                <a:solidFill>
                  <a:srgbClr val="FF0000"/>
                </a:solidFill>
              </a:rPr>
              <a:t>391</a:t>
            </a:r>
            <a:r>
              <a:rPr kumimoji="1" lang="zh-CN" altLang="en-US">
                <a:solidFill>
                  <a:srgbClr val="FF0000"/>
                </a:solidFill>
              </a:rPr>
              <a:t>；</a:t>
            </a:r>
            <a:r>
              <a:rPr kumimoji="1" lang="en-US" altLang="zh-CN">
                <a:solidFill>
                  <a:srgbClr val="FF0000"/>
                </a:solidFill>
              </a:rPr>
              <a:t>158</a:t>
            </a:r>
            <a:r>
              <a:rPr kumimoji="1" lang="zh-CN" altLang="en-US">
                <a:solidFill>
                  <a:srgbClr val="FF0000"/>
                </a:solidFill>
              </a:rPr>
              <a:t>；</a:t>
            </a:r>
            <a:r>
              <a:rPr kumimoji="1" lang="en-US" altLang="zh-CN">
                <a:solidFill>
                  <a:srgbClr val="FF0000"/>
                </a:solidFill>
              </a:rPr>
              <a:t>212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BB302-7FA8-B3B7-C81D-4857D8E73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26</a:t>
            </a:fld>
            <a:endParaRPr kumimoji="1" lang="en-CN" altLang="zh-CN"/>
          </a:p>
        </p:txBody>
      </p:sp>
    </p:spTree>
    <p:extLst>
      <p:ext uri="{BB962C8B-B14F-4D97-AF65-F5344CB8AC3E}">
        <p14:creationId xmlns:p14="http://schemas.microsoft.com/office/powerpoint/2010/main" val="166174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F37F1-ECA1-7767-0ED2-06CD86D4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不考章节（不准确）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EDADD-D3E9-5E85-D16D-62748121B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1.1.1</a:t>
            </a:r>
            <a:r>
              <a:rPr lang="zh-CN" altLang="en-US"/>
              <a:t>，</a:t>
            </a:r>
            <a:r>
              <a:rPr lang="en-US" altLang="zh-CN"/>
              <a:t>1.1.3</a:t>
            </a:r>
            <a:r>
              <a:rPr lang="zh-CN" altLang="en-US"/>
              <a:t>，</a:t>
            </a:r>
            <a:r>
              <a:rPr lang="en-US" altLang="zh-CN"/>
              <a:t>1.2.6-1.2.9</a:t>
            </a:r>
            <a:r>
              <a:rPr lang="zh-CN" altLang="en-US"/>
              <a:t>，</a:t>
            </a:r>
            <a:r>
              <a:rPr lang="en-US" altLang="zh-CN"/>
              <a:t>1.5.6</a:t>
            </a:r>
            <a:r>
              <a:rPr lang="zh-CN" altLang="en-US"/>
              <a:t>，</a:t>
            </a:r>
            <a:r>
              <a:rPr lang="en-US" altLang="zh-CN"/>
              <a:t>1.6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2.2.3</a:t>
            </a:r>
            <a:r>
              <a:rPr lang="zh-CN" altLang="en-US"/>
              <a:t>，</a:t>
            </a:r>
            <a:r>
              <a:rPr lang="en-US" altLang="zh-CN"/>
              <a:t>2.3.4</a:t>
            </a:r>
            <a:r>
              <a:rPr lang="zh-CN" altLang="en-US"/>
              <a:t>，</a:t>
            </a:r>
            <a:r>
              <a:rPr lang="en-US" altLang="zh-CN"/>
              <a:t>2.4.2-2.4.3</a:t>
            </a:r>
            <a:r>
              <a:rPr lang="zh-CN" altLang="en-US"/>
              <a:t>，</a:t>
            </a:r>
            <a:r>
              <a:rPr lang="en-US" altLang="zh-CN"/>
              <a:t>2.6.2-2.6.3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3.2.7</a:t>
            </a:r>
            <a:r>
              <a:rPr lang="zh-CN" altLang="en-US"/>
              <a:t>，</a:t>
            </a:r>
            <a:r>
              <a:rPr lang="en-US" altLang="zh-CN"/>
              <a:t>3.3</a:t>
            </a:r>
            <a:r>
              <a:rPr lang="zh-CN" altLang="en-US"/>
              <a:t>，</a:t>
            </a:r>
            <a:r>
              <a:rPr lang="en-US" altLang="zh-CN"/>
              <a:t>3.4</a:t>
            </a:r>
            <a:r>
              <a:rPr lang="zh-CN" altLang="en-US"/>
              <a:t>，</a:t>
            </a:r>
            <a:r>
              <a:rPr lang="en-US" altLang="zh-CN"/>
              <a:t>3.6</a:t>
            </a:r>
            <a:r>
              <a:rPr lang="zh-CN" altLang="en-US"/>
              <a:t>，</a:t>
            </a:r>
            <a:r>
              <a:rPr lang="en-US" altLang="zh-CN"/>
              <a:t>3.8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4.2-4.3, 4.5, 4.6.2-4.6.3, 4.7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5.5.4-5.5.5</a:t>
            </a:r>
            <a:r>
              <a:rPr lang="zh-CN" altLang="en-US"/>
              <a:t>，</a:t>
            </a:r>
            <a:r>
              <a:rPr lang="en-US" altLang="zh-CN"/>
              <a:t>5.8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6.3.3-6.3.5</a:t>
            </a:r>
            <a:r>
              <a:rPr lang="zh-CN" altLang="en-US"/>
              <a:t>，</a:t>
            </a:r>
            <a:r>
              <a:rPr lang="en-US" altLang="zh-CN"/>
              <a:t>6.5-6.6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7.3.3</a:t>
            </a:r>
            <a:r>
              <a:rPr lang="zh-CN" altLang="en-US"/>
              <a:t>，</a:t>
            </a:r>
            <a:r>
              <a:rPr lang="en-US" altLang="zh-CN"/>
              <a:t>7.4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8.4-8.6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/>
              <a:t>9.2.3</a:t>
            </a:r>
            <a:r>
              <a:rPr lang="zh-CN" altLang="en-US"/>
              <a:t>，</a:t>
            </a:r>
            <a:r>
              <a:rPr lang="en-US" altLang="zh-CN"/>
              <a:t>9.3-9.6</a:t>
            </a: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7C7E2-34EF-6217-0DCC-18E810FF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3</a:t>
            </a:fld>
            <a:endParaRPr kumimoji="1" lang="en-CN" altLang="zh-CN"/>
          </a:p>
        </p:txBody>
      </p:sp>
    </p:spTree>
    <p:extLst>
      <p:ext uri="{BB962C8B-B14F-4D97-AF65-F5344CB8AC3E}">
        <p14:creationId xmlns:p14="http://schemas.microsoft.com/office/powerpoint/2010/main" val="140445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4B5E60-DC16-9B4F-EEB0-B84CBE48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重点习题（小题）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C9CAC-B615-B245-B275-086DCD68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865" y="1072800"/>
            <a:ext cx="5078270" cy="5076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/>
              <a:t>1,11,14-16,24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1-3,11,13,16,19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1,12,16,17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1-5,13-15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3-6,8,10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4-5,8,10,17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2,8,10,12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3,4,7,8,10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/>
              <a:t>2,6,9</a:t>
            </a:r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en-US" altLang="zh-CN"/>
          </a:p>
          <a:p>
            <a:pPr marL="457200" indent="-457200">
              <a:buFont typeface="+mj-lt"/>
              <a:buAutoNum type="arabicPeriod"/>
            </a:pPr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4E99E-7AE3-5567-13E8-0801FA73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4</a:t>
            </a:fld>
            <a:endParaRPr kumimoji="1" lang="en-CN" altLang="zh-CN"/>
          </a:p>
        </p:txBody>
      </p:sp>
    </p:spTree>
    <p:extLst>
      <p:ext uri="{BB962C8B-B14F-4D97-AF65-F5344CB8AC3E}">
        <p14:creationId xmlns:p14="http://schemas.microsoft.com/office/powerpoint/2010/main" val="7813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F8775-071C-19BF-6DEB-E1373FFA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大题范围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51DB-6B87-68D1-972D-BC09A1CA4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930" y="1072800"/>
            <a:ext cx="5426139" cy="5076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多道批处理系统中的并发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进程调度算法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银行家算法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信号量</a:t>
            </a:r>
            <a:r>
              <a:rPr kumimoji="1" lang="en-US" altLang="zh-CN"/>
              <a:t>PV</a:t>
            </a:r>
            <a:r>
              <a:rPr kumimoji="1" lang="zh-CN" altLang="en-US"/>
              <a:t>操作的程序设计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内存动态分配与回收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页面置换算法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请求分页存储中的地址变换</a:t>
            </a:r>
            <a:endParaRPr kumimoji="1" lang="en-US" altLang="zh-CN"/>
          </a:p>
          <a:p>
            <a:pPr marL="457200" indent="-457200">
              <a:buFont typeface="+mj-lt"/>
              <a:buAutoNum type="arabicPeriod"/>
            </a:pPr>
            <a:r>
              <a:rPr kumimoji="1" lang="zh-CN" altLang="en-US"/>
              <a:t>磁盘寻道调度算法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3998-76F9-574B-37CB-E5079E3C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t>5</a:t>
            </a:fld>
            <a:endParaRPr kumimoji="1"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F6B14-46AF-1D27-A934-1B2584587448}"/>
              </a:ext>
            </a:extLst>
          </p:cNvPr>
          <p:cNvSpPr txBox="1"/>
          <p:nvPr/>
        </p:nvSpPr>
        <p:spPr>
          <a:xfrm>
            <a:off x="5760241" y="4057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橙色为大概率要考的，</a:t>
            </a:r>
            <a:r>
              <a:rPr lang="zh-CN" altLang="en-US">
                <a:solidFill>
                  <a:schemeClr val="accent6"/>
                </a:solidFill>
              </a:rPr>
              <a:t>绿色</a:t>
            </a:r>
            <a:r>
              <a:rPr lang="zh-CN" altLang="en-US"/>
              <a:t>为小概率要考的。</a:t>
            </a:r>
          </a:p>
        </p:txBody>
      </p:sp>
    </p:spTree>
    <p:extLst>
      <p:ext uri="{BB962C8B-B14F-4D97-AF65-F5344CB8AC3E}">
        <p14:creationId xmlns:p14="http://schemas.microsoft.com/office/powerpoint/2010/main" val="220168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A61E-5FB8-6E7E-B6BA-B8068F8E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1.</a:t>
            </a:r>
            <a:r>
              <a:rPr kumimoji="1" lang="zh-CN" altLang="en-US"/>
              <a:t> 多道批处理系统中的并发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D2D9-54B7-6A4D-B91D-235627E9D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一般是单</a:t>
            </a:r>
            <a:r>
              <a:rPr kumimoji="1" lang="en-US" altLang="zh-CN"/>
              <a:t>CPU</a:t>
            </a:r>
            <a:r>
              <a:rPr kumimoji="1" lang="zh-CN" altLang="en-US"/>
              <a:t>，每次只允许一个进程</a:t>
            </a:r>
          </a:p>
          <a:p>
            <a:r>
              <a:rPr kumimoji="1" lang="zh-CN" altLang="en-US"/>
              <a:t>一般</a:t>
            </a:r>
            <a:r>
              <a:rPr kumimoji="1" lang="en-US" altLang="zh-CN"/>
              <a:t>I/O</a:t>
            </a:r>
            <a:r>
              <a:rPr kumimoji="1" lang="zh-CN" altLang="en-US"/>
              <a:t>是串行的，每次只允许一个进程</a:t>
            </a:r>
          </a:p>
          <a:p>
            <a:r>
              <a:rPr kumimoji="1" lang="zh-CN" altLang="en-US"/>
              <a:t>要会画图，参考第一次作业中的计算题</a:t>
            </a:r>
          </a:p>
          <a:p>
            <a:r>
              <a:rPr kumimoji="1" lang="zh-CN" altLang="en-US"/>
              <a:t>一般是</a:t>
            </a:r>
            <a:r>
              <a:rPr kumimoji="1" lang="en-US" altLang="zh-CN"/>
              <a:t>2</a:t>
            </a:r>
            <a:r>
              <a:rPr kumimoji="1" lang="zh-CN" altLang="en-US"/>
              <a:t>道进程并发。若是超过</a:t>
            </a:r>
            <a:r>
              <a:rPr kumimoji="1" lang="en-US" altLang="zh-CN"/>
              <a:t>2</a:t>
            </a:r>
            <a:r>
              <a:rPr kumimoji="1" lang="zh-CN" altLang="en-US"/>
              <a:t>道，则要涉及一点进程调度的内容</a:t>
            </a:r>
            <a:endParaRPr kumimoji="1" lang="en-US" altLang="zh-CN"/>
          </a:p>
          <a:p>
            <a:r>
              <a:rPr kumimoji="1" lang="zh-CN" altLang="en-US"/>
              <a:t>顺序执行与并发执行的区别</a:t>
            </a:r>
            <a:endParaRPr kumimoji="1" lang="en-US" altLang="zh-CN"/>
          </a:p>
          <a:p>
            <a:r>
              <a:rPr kumimoji="1" lang="zh-CN" altLang="en-US"/>
              <a:t>处理机的利用率计算</a:t>
            </a:r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AEBEC-0F4A-08E6-BD93-B8AB1659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6</a:t>
            </a:fld>
            <a:endParaRPr kumimoji="1" lang="en-CN" altLang="zh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126CF-3407-F1C4-C478-66847FE3BFEC}"/>
              </a:ext>
            </a:extLst>
          </p:cNvPr>
          <p:cNvSpPr txBox="1"/>
          <p:nvPr/>
        </p:nvSpPr>
        <p:spPr>
          <a:xfrm>
            <a:off x="9021045" y="271468"/>
            <a:ext cx="2872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/>
              <a:t>练习：</a:t>
            </a:r>
            <a:r>
              <a:rPr kumimoji="1" lang="en-US" altLang="zh-CN">
                <a:solidFill>
                  <a:schemeClr val="accent2"/>
                </a:solidFill>
              </a:rPr>
              <a:t>1.25, 1.26, 1.28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9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80311-B762-A77E-5DE4-484B2353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1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EB34-0D32-44EE-C64E-6E77DC99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00" y="1141200"/>
            <a:ext cx="11595600" cy="35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/>
              <a:t>(</a:t>
            </a:r>
            <a:r>
              <a:rPr kumimoji="1" lang="zh-CN" altLang="en-US"/>
              <a:t>习题</a:t>
            </a:r>
            <a:r>
              <a:rPr kumimoji="1" lang="en-US" altLang="zh-CN"/>
              <a:t>1.26) </a:t>
            </a:r>
            <a:r>
              <a:rPr kumimoji="1" lang="zh-CN" altLang="en-US"/>
              <a:t>一个多道批处理系统中仅有</a:t>
            </a:r>
            <a:r>
              <a:rPr kumimoji="1" lang="en-US" altLang="zh-CN"/>
              <a:t>P1</a:t>
            </a:r>
            <a:r>
              <a:rPr kumimoji="1" lang="zh-CN" altLang="en-US"/>
              <a:t>和</a:t>
            </a:r>
            <a:r>
              <a:rPr kumimoji="1" lang="en-US" altLang="zh-CN"/>
              <a:t>P2</a:t>
            </a:r>
            <a:r>
              <a:rPr kumimoji="1" lang="zh-CN" altLang="en-US"/>
              <a:t>两个作业，</a:t>
            </a:r>
            <a:r>
              <a:rPr kumimoji="1" lang="en-US" altLang="zh-CN"/>
              <a:t>P2</a:t>
            </a:r>
            <a:r>
              <a:rPr kumimoji="1" lang="zh-CN" altLang="en-US"/>
              <a:t>比</a:t>
            </a:r>
            <a:r>
              <a:rPr kumimoji="1" lang="en-US" altLang="zh-CN"/>
              <a:t>P1</a:t>
            </a:r>
            <a:r>
              <a:rPr kumimoji="1" lang="zh-CN" altLang="en-US"/>
              <a:t>晚</a:t>
            </a:r>
            <a:r>
              <a:rPr kumimoji="1" lang="en-US" altLang="zh-CN"/>
              <a:t>5ms</a:t>
            </a:r>
            <a:r>
              <a:rPr kumimoji="1" lang="zh-CN" altLang="en-US"/>
              <a:t>到达，它们的计算和</a:t>
            </a:r>
            <a:r>
              <a:rPr kumimoji="1" lang="en-US" altLang="zh-CN"/>
              <a:t>I/O</a:t>
            </a:r>
            <a:r>
              <a:rPr kumimoji="1" lang="zh-CN" altLang="en-US"/>
              <a:t>操作顺序如下：</a:t>
            </a:r>
          </a:p>
          <a:p>
            <a:pPr marL="0" indent="0">
              <a:buNone/>
            </a:pPr>
            <a:r>
              <a:rPr kumimoji="1" lang="en-US" altLang="zh-CN"/>
              <a:t>P1: </a:t>
            </a:r>
            <a:r>
              <a:rPr kumimoji="1" lang="zh-CN" altLang="en-US"/>
              <a:t>计算</a:t>
            </a:r>
            <a:r>
              <a:rPr kumimoji="1" lang="en-US" altLang="zh-CN"/>
              <a:t>60ms, I/O</a:t>
            </a:r>
            <a:r>
              <a:rPr kumimoji="1" lang="zh-CN" altLang="en-US"/>
              <a:t>操作</a:t>
            </a:r>
            <a:r>
              <a:rPr kumimoji="1" lang="en-US" altLang="zh-CN"/>
              <a:t>80ms, </a:t>
            </a:r>
            <a:r>
              <a:rPr kumimoji="1" lang="zh-CN" altLang="en-US"/>
              <a:t>计算</a:t>
            </a:r>
            <a:r>
              <a:rPr kumimoji="1" lang="en-US" altLang="zh-CN"/>
              <a:t>20ms</a:t>
            </a:r>
            <a:r>
              <a:rPr kumimoji="1" lang="zh-CN" altLang="en-US"/>
              <a:t>。</a:t>
            </a:r>
          </a:p>
          <a:p>
            <a:pPr marL="0" indent="0">
              <a:buNone/>
            </a:pPr>
            <a:r>
              <a:rPr kumimoji="1" lang="en-US" altLang="zh-CN"/>
              <a:t>P2: </a:t>
            </a:r>
            <a:r>
              <a:rPr kumimoji="1" lang="zh-CN" altLang="en-US"/>
              <a:t>计算</a:t>
            </a:r>
            <a:r>
              <a:rPr kumimoji="1" lang="en-US" altLang="zh-CN"/>
              <a:t>120ms, I/O</a:t>
            </a:r>
            <a:r>
              <a:rPr kumimoji="1" lang="zh-CN" altLang="en-US"/>
              <a:t>操作</a:t>
            </a:r>
            <a:r>
              <a:rPr kumimoji="1" lang="en-US" altLang="zh-CN"/>
              <a:t>40ms, </a:t>
            </a:r>
            <a:r>
              <a:rPr kumimoji="1" lang="zh-CN" altLang="en-US"/>
              <a:t>计算</a:t>
            </a:r>
            <a:r>
              <a:rPr kumimoji="1" lang="en-US" altLang="zh-CN"/>
              <a:t>40ms</a:t>
            </a:r>
            <a:r>
              <a:rPr kumimoji="1" lang="zh-CN" altLang="en-US"/>
              <a:t>。</a:t>
            </a:r>
          </a:p>
          <a:p>
            <a:pPr marL="0" indent="0">
              <a:buNone/>
            </a:pPr>
            <a:r>
              <a:rPr kumimoji="1" lang="zh-CN" altLang="en-US"/>
              <a:t>不考虑调度和切换时间，请计算完成两个作业需要的最少时间。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</a:rPr>
              <a:t>答：</a:t>
            </a:r>
            <a:r>
              <a:rPr kumimoji="1" lang="en-US" altLang="zh-CN">
                <a:solidFill>
                  <a:srgbClr val="FF0000"/>
                </a:solidFill>
              </a:rPr>
              <a:t>260ms</a:t>
            </a:r>
            <a:endParaRPr kumimoji="1" lang="zh-CN" altLang="en-US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243E-B1F5-2F71-556D-20CB785A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7</a:t>
            </a:fld>
            <a:endParaRPr kumimoji="1" lang="en-CN" altLang="zh-CN"/>
          </a:p>
        </p:txBody>
      </p:sp>
    </p:spTree>
    <p:extLst>
      <p:ext uri="{BB962C8B-B14F-4D97-AF65-F5344CB8AC3E}">
        <p14:creationId xmlns:p14="http://schemas.microsoft.com/office/powerpoint/2010/main" val="70791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DA85-9417-9D9E-8718-D4E31F30E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例</a:t>
            </a:r>
            <a:r>
              <a:rPr kumimoji="1" lang="en-US" altLang="zh-CN"/>
              <a:t>2</a:t>
            </a:r>
            <a:endParaRPr kumimoji="1"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E54B7-80F5-9F8C-1087-F14825294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800" y="1141200"/>
            <a:ext cx="11595600" cy="410666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/>
              <a:t>(</a:t>
            </a:r>
            <a:r>
              <a:rPr kumimoji="1" lang="zh-CN" altLang="en-US"/>
              <a:t>习题</a:t>
            </a:r>
            <a:r>
              <a:rPr kumimoji="1" lang="en-US" altLang="zh-CN"/>
              <a:t>1.25) </a:t>
            </a:r>
            <a:r>
              <a:rPr kumimoji="1" lang="zh-CN" altLang="en-US"/>
              <a:t>设有</a:t>
            </a:r>
            <a:r>
              <a:rPr kumimoji="1" lang="en-US" altLang="zh-CN"/>
              <a:t>3</a:t>
            </a:r>
            <a:r>
              <a:rPr kumimoji="1" lang="zh-CN" altLang="en-US"/>
              <a:t>道程序</a:t>
            </a:r>
            <a:r>
              <a:rPr kumimoji="1" lang="en-US" altLang="zh-CN"/>
              <a:t>A</a:t>
            </a:r>
            <a:r>
              <a:rPr kumimoji="1" lang="zh-CN" altLang="en-US"/>
              <a:t>、</a:t>
            </a:r>
            <a:r>
              <a:rPr kumimoji="1" lang="en-US" altLang="zh-CN"/>
              <a:t>B</a:t>
            </a:r>
            <a:r>
              <a:rPr kumimoji="1" lang="zh-CN" altLang="en-US"/>
              <a:t>、</a:t>
            </a:r>
            <a:r>
              <a:rPr kumimoji="1" lang="en-US" altLang="zh-CN"/>
              <a:t>C</a:t>
            </a:r>
            <a:r>
              <a:rPr kumimoji="1" lang="zh-CN" altLang="en-US"/>
              <a:t>，它们按照优先次序</a:t>
            </a:r>
            <a:r>
              <a:rPr kumimoji="1" lang="en-US" altLang="zh-CN"/>
              <a:t>(A -&gt; B -&gt; C) </a:t>
            </a:r>
            <a:r>
              <a:rPr kumimoji="1" lang="zh-CN" altLang="en-US"/>
              <a:t>顺序执行，它们的计算时间和</a:t>
            </a:r>
            <a:r>
              <a:rPr kumimoji="1" lang="en-US" altLang="zh-CN"/>
              <a:t>I/O</a:t>
            </a:r>
            <a:r>
              <a:rPr kumimoji="1" lang="zh-CN" altLang="en-US"/>
              <a:t>操作时间如下表所示，假设</a:t>
            </a:r>
            <a:r>
              <a:rPr kumimoji="1" lang="en-US" altLang="zh-CN"/>
              <a:t>3</a:t>
            </a:r>
            <a:r>
              <a:rPr kumimoji="1" lang="zh-CN" altLang="en-US"/>
              <a:t>道程序以串行方式使用相同的设备进行</a:t>
            </a:r>
            <a:r>
              <a:rPr kumimoji="1" lang="en-US" altLang="zh-CN"/>
              <a:t>I/O</a:t>
            </a:r>
            <a:r>
              <a:rPr kumimoji="1" lang="zh-CN" altLang="en-US"/>
              <a:t>操作，试画出单道程序运行和多道程序运行的时间关系图，并计算完成这</a:t>
            </a:r>
            <a:r>
              <a:rPr kumimoji="1" lang="en-US" altLang="zh-CN"/>
              <a:t>3</a:t>
            </a:r>
            <a:r>
              <a:rPr kumimoji="1" lang="zh-CN" altLang="en-US"/>
              <a:t>道程序所须花费的时间。</a:t>
            </a: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en-US" altLang="zh-CN"/>
          </a:p>
          <a:p>
            <a:pPr marL="0" indent="0">
              <a:buNone/>
            </a:pPr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26B2-3400-8AD1-BC26-A738E54D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8</a:t>
            </a:fld>
            <a:endParaRPr kumimoji="1" lang="en-CN" altLang="zh-CN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23A8D25-7D17-3B6E-5B75-3C1F0C148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945680"/>
              </p:ext>
            </p:extLst>
          </p:nvPr>
        </p:nvGraphicFramePr>
        <p:xfrm>
          <a:off x="297600" y="3194530"/>
          <a:ext cx="6625406" cy="1936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6052">
                  <a:extLst>
                    <a:ext uri="{9D8B030D-6E8A-4147-A177-3AD203B41FA5}">
                      <a16:colId xmlns:a16="http://schemas.microsoft.com/office/drawing/2014/main" val="2641669635"/>
                    </a:ext>
                  </a:extLst>
                </a:gridCol>
                <a:gridCol w="1656052">
                  <a:extLst>
                    <a:ext uri="{9D8B030D-6E8A-4147-A177-3AD203B41FA5}">
                      <a16:colId xmlns:a16="http://schemas.microsoft.com/office/drawing/2014/main" val="1179931378"/>
                    </a:ext>
                  </a:extLst>
                </a:gridCol>
                <a:gridCol w="1656651">
                  <a:extLst>
                    <a:ext uri="{9D8B030D-6E8A-4147-A177-3AD203B41FA5}">
                      <a16:colId xmlns:a16="http://schemas.microsoft.com/office/drawing/2014/main" val="2538957361"/>
                    </a:ext>
                  </a:extLst>
                </a:gridCol>
                <a:gridCol w="1656651">
                  <a:extLst>
                    <a:ext uri="{9D8B030D-6E8A-4147-A177-3AD203B41FA5}">
                      <a16:colId xmlns:a16="http://schemas.microsoft.com/office/drawing/2014/main" val="2193170641"/>
                    </a:ext>
                  </a:extLst>
                </a:gridCol>
              </a:tblGrid>
              <a:tr h="387783">
                <a:tc rowSpan="2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alt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程序</a:t>
                      </a:r>
                    </a:p>
                  </a:txBody>
                  <a:tcPr marL="68580" marR="68580" marT="0" marB="0" anchor="ctr"/>
                </a:tc>
                <a:tc gridSpan="3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zh-CN" sz="1800" kern="100">
                          <a:effectLst/>
                        </a:rPr>
                        <a:t>时间</a:t>
                      </a:r>
                      <a:r>
                        <a:rPr lang="zh-CN" altLang="en-US" sz="1800" kern="100">
                          <a:effectLst/>
                        </a:rPr>
                        <a:t> </a:t>
                      </a:r>
                      <a:r>
                        <a:rPr lang="en-US" altLang="zh-CN" sz="1800" kern="100">
                          <a:effectLst/>
                        </a:rPr>
                        <a:t>(ms)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8455900"/>
                  </a:ext>
                </a:extLst>
              </a:tr>
              <a:tr h="387186">
                <a:tc vMerge="1"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</a:rPr>
                        <a:t>P1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计算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I/O操作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计算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8561406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2521620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B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altLang="zh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144664"/>
                  </a:ext>
                </a:extLst>
              </a:tr>
              <a:tr h="387186"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C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CN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40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27000" algn="ctr">
                        <a:lnSpc>
                          <a:spcPts val="18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20</a:t>
                      </a:r>
                      <a:endParaRPr lang="en-CN" sz="1800" kern="1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5709135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0FB0EE-4610-788E-9FAD-EA2A175FBA66}"/>
              </a:ext>
            </a:extLst>
          </p:cNvPr>
          <p:cNvSpPr txBox="1"/>
          <p:nvPr/>
        </p:nvSpPr>
        <p:spPr>
          <a:xfrm>
            <a:off x="7553739" y="3120887"/>
            <a:ext cx="3717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答：</a:t>
            </a:r>
            <a:endParaRPr kumimoji="1" lang="en-US" altLang="zh-CN">
              <a:solidFill>
                <a:srgbClr val="FF0000"/>
              </a:solidFill>
              <a:ea typeface="Microsoft YaHei" panose="020B0503020204020204" pitchFamily="34" charset="-122"/>
            </a:endParaRPr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单道程序顺序运行：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260ms</a:t>
            </a:r>
          </a:p>
          <a:p>
            <a:pPr marL="0" indent="0">
              <a:buNone/>
            </a:pP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多道程序并发执行：非抢占式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180ms, 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抢占式 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190ms 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（答对</a:t>
            </a:r>
            <a:r>
              <a:rPr kumimoji="1" lang="en-US" altLang="zh-CN">
                <a:solidFill>
                  <a:srgbClr val="FF0000"/>
                </a:solidFill>
                <a:ea typeface="Microsoft YaHei" panose="020B0503020204020204" pitchFamily="34" charset="-122"/>
              </a:rPr>
              <a:t>1</a:t>
            </a:r>
            <a:r>
              <a:rPr kumimoji="1" lang="zh-CN" altLang="en-US">
                <a:solidFill>
                  <a:srgbClr val="FF0000"/>
                </a:solidFill>
                <a:ea typeface="Microsoft YaHei" panose="020B0503020204020204" pitchFamily="34" charset="-122"/>
              </a:rPr>
              <a:t>个即可）</a:t>
            </a:r>
          </a:p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306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3C9D-4DAF-6F77-9A11-CD4F0495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2.</a:t>
            </a:r>
            <a:r>
              <a:rPr kumimoji="1" lang="zh-CN" altLang="en-US"/>
              <a:t> 进程调度算法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E74B-E0B0-4C28-BA6E-8AAD9FEB4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一般只考虑</a:t>
            </a:r>
            <a:r>
              <a:rPr kumimoji="1" lang="en-US" altLang="zh-CN"/>
              <a:t>CPU</a:t>
            </a:r>
            <a:r>
              <a:rPr kumimoji="1" lang="zh-CN" altLang="en-US"/>
              <a:t>计算（不考虑</a:t>
            </a:r>
            <a:r>
              <a:rPr kumimoji="1" lang="en-US" altLang="zh-CN"/>
              <a:t>I/O), </a:t>
            </a:r>
            <a:r>
              <a:rPr kumimoji="1" lang="zh-CN" altLang="en-US"/>
              <a:t>要会画甘特图，要会求（带权</a:t>
            </a:r>
            <a:r>
              <a:rPr kumimoji="1" lang="en-US" altLang="zh-CN"/>
              <a:t>/</a:t>
            </a:r>
            <a:r>
              <a:rPr kumimoji="1" lang="zh-CN" altLang="en-US"/>
              <a:t>平均）周转时间</a:t>
            </a:r>
          </a:p>
          <a:p>
            <a:r>
              <a:rPr kumimoji="1" lang="zh-CN" altLang="en-US"/>
              <a:t>各种调度算法</a:t>
            </a:r>
            <a:r>
              <a:rPr kumimoji="1" lang="en-US" altLang="zh-CN"/>
              <a:t>(FCFS, SJF, PR (</a:t>
            </a:r>
            <a:r>
              <a:rPr kumimoji="1" lang="zh-CN" altLang="en-US"/>
              <a:t>包括</a:t>
            </a:r>
            <a:r>
              <a:rPr kumimoji="1" lang="en-US" altLang="zh-CN"/>
              <a:t>HRRN), RR) </a:t>
            </a:r>
            <a:r>
              <a:rPr kumimoji="1" lang="zh-CN" altLang="en-US"/>
              <a:t>一定要理解好，计算时很容易算错，要多加认真练习</a:t>
            </a:r>
          </a:p>
          <a:p>
            <a:r>
              <a:rPr kumimoji="1" lang="zh-CN" altLang="en-US">
                <a:solidFill>
                  <a:srgbClr val="FF0000"/>
                </a:solidFill>
              </a:rPr>
              <a:t>可能会结合作业调度，</a:t>
            </a:r>
            <a:r>
              <a:rPr kumimoji="1" lang="zh-CN" altLang="en-US"/>
              <a:t>注意作业调度与进程调度的关系</a:t>
            </a:r>
          </a:p>
          <a:p>
            <a:r>
              <a:rPr kumimoji="1" lang="zh-CN" altLang="en-US"/>
              <a:t>注意到达时间，</a:t>
            </a:r>
            <a:r>
              <a:rPr kumimoji="1" lang="zh-CN" altLang="en-US">
                <a:solidFill>
                  <a:srgbClr val="FF0000"/>
                </a:solidFill>
              </a:rPr>
              <a:t>若到达时间不同，可能要区分抢占式和非抢占式</a:t>
            </a:r>
            <a:r>
              <a:rPr kumimoji="1" lang="zh-CN" altLang="en-US"/>
              <a:t>（要看清题目，默认是非抢占式）</a:t>
            </a:r>
          </a:p>
          <a:p>
            <a:endParaRPr kumimoji="1"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1E708-82BF-976D-C67E-04C60173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77B1C-38CC-6C4E-8A7F-52368C8F32CD}" type="slidenum">
              <a:rPr lang="en-CN"/>
              <a:t>9</a:t>
            </a:fld>
            <a:endParaRPr kumimoji="1" lang="en-CN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3ED69-710E-0A14-2567-8E1B1E47E30B}"/>
              </a:ext>
            </a:extLst>
          </p:cNvPr>
          <p:cNvSpPr txBox="1"/>
          <p:nvPr/>
        </p:nvSpPr>
        <p:spPr>
          <a:xfrm>
            <a:off x="9021045" y="271468"/>
            <a:ext cx="28721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kumimoji="1" lang="zh-CN" altLang="en-US"/>
              <a:t>练习：</a:t>
            </a:r>
            <a:r>
              <a:rPr kumimoji="1" lang="en-US" altLang="zh-CN">
                <a:solidFill>
                  <a:schemeClr val="accent2"/>
                </a:solidFill>
              </a:rPr>
              <a:t>3.19, 3.20, 3.21</a:t>
            </a:r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599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sion_transformers.pptx" id="{96E4B81F-F748-C845-B867-30644716A54C}" vid="{17C81211-DB78-AF49-AD0D-E3F7B754D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4408</TotalTime>
  <Words>2812</Words>
  <Application>Microsoft Macintosh PowerPoint</Application>
  <PresentationFormat>Widescreen</PresentationFormat>
  <Paragraphs>396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Microsoft YaHei</vt:lpstr>
      <vt:lpstr>System Font Regular</vt:lpstr>
      <vt:lpstr>Arial</vt:lpstr>
      <vt:lpstr>Calibri</vt:lpstr>
      <vt:lpstr>Consolas</vt:lpstr>
      <vt:lpstr>Courier New</vt:lpstr>
      <vt:lpstr>Times New Roman</vt:lpstr>
      <vt:lpstr>Wingdings</vt:lpstr>
      <vt:lpstr>Office Theme</vt:lpstr>
      <vt:lpstr>操作系统（复习）</vt:lpstr>
      <vt:lpstr>考试题型与范围</vt:lpstr>
      <vt:lpstr>不考章节（不准确）</vt:lpstr>
      <vt:lpstr>重点习题（小题）</vt:lpstr>
      <vt:lpstr>大题范围</vt:lpstr>
      <vt:lpstr>1. 多道批处理系统中的并发</vt:lpstr>
      <vt:lpstr>例1</vt:lpstr>
      <vt:lpstr>例2</vt:lpstr>
      <vt:lpstr>2. 进程调度算法</vt:lpstr>
      <vt:lpstr>例1</vt:lpstr>
      <vt:lpstr>例2</vt:lpstr>
      <vt:lpstr>例3</vt:lpstr>
      <vt:lpstr>3. 银行家算法</vt:lpstr>
      <vt:lpstr>例1</vt:lpstr>
      <vt:lpstr>4. 信号量PV操作的程序设计</vt:lpstr>
      <vt:lpstr>例1</vt:lpstr>
      <vt:lpstr>例2</vt:lpstr>
      <vt:lpstr>5. 内存动态分区分配算法</vt:lpstr>
      <vt:lpstr>例1</vt:lpstr>
      <vt:lpstr>例2</vt:lpstr>
      <vt:lpstr>6. 页面置换算法</vt:lpstr>
      <vt:lpstr>例1</vt:lpstr>
      <vt:lpstr>7.地址变换</vt:lpstr>
      <vt:lpstr>例1</vt:lpstr>
      <vt:lpstr>8. 磁盘寻道调度算法</vt:lpstr>
      <vt:lpstr>例1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操作系统（复习）</dc:title>
  <dc:creator>Gu Yong</dc:creator>
  <cp:lastModifiedBy>Gu Yong</cp:lastModifiedBy>
  <cp:revision>1</cp:revision>
  <cp:lastPrinted>2023-12-24T01:42:31Z</cp:lastPrinted>
  <dcterms:created xsi:type="dcterms:W3CDTF">2023-12-24T03:00:43Z</dcterms:created>
  <dcterms:modified xsi:type="dcterms:W3CDTF">2024-12-15T23:52:29Z</dcterms:modified>
</cp:coreProperties>
</file>