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Default Extension="wav" ContentType="audio/wav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2"/>
  </p:notesMasterIdLst>
  <p:sldIdLst>
    <p:sldId id="257" r:id="rId2"/>
    <p:sldId id="325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320" r:id="rId25"/>
    <p:sldId id="282" r:id="rId26"/>
    <p:sldId id="283" r:id="rId27"/>
    <p:sldId id="284" r:id="rId28"/>
    <p:sldId id="327" r:id="rId29"/>
    <p:sldId id="328" r:id="rId30"/>
    <p:sldId id="326" r:id="rId31"/>
    <p:sldId id="285" r:id="rId32"/>
    <p:sldId id="287" r:id="rId33"/>
    <p:sldId id="288" r:id="rId34"/>
    <p:sldId id="289" r:id="rId35"/>
    <p:sldId id="291" r:id="rId36"/>
    <p:sldId id="294" r:id="rId37"/>
    <p:sldId id="295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36" r:id="rId46"/>
    <p:sldId id="337" r:id="rId47"/>
    <p:sldId id="338" r:id="rId48"/>
    <p:sldId id="323" r:id="rId49"/>
    <p:sldId id="307" r:id="rId50"/>
    <p:sldId id="321" r:id="rId51"/>
    <p:sldId id="309" r:id="rId52"/>
    <p:sldId id="311" r:id="rId53"/>
    <p:sldId id="310" r:id="rId54"/>
    <p:sldId id="314" r:id="rId55"/>
    <p:sldId id="315" r:id="rId56"/>
    <p:sldId id="317" r:id="rId57"/>
    <p:sldId id="318" r:id="rId58"/>
    <p:sldId id="322" r:id="rId59"/>
    <p:sldId id="332" r:id="rId60"/>
    <p:sldId id="333" r:id="rId61"/>
    <p:sldId id="334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57" r:id="rId73"/>
    <p:sldId id="349" r:id="rId74"/>
    <p:sldId id="350" r:id="rId75"/>
    <p:sldId id="351" r:id="rId76"/>
    <p:sldId id="352" r:id="rId77"/>
    <p:sldId id="353" r:id="rId78"/>
    <p:sldId id="354" r:id="rId79"/>
    <p:sldId id="355" r:id="rId80"/>
    <p:sldId id="356" r:id="rId81"/>
  </p:sldIdLst>
  <p:sldSz cx="9144000" cy="6858000" type="screen4x3"/>
  <p:notesSz cx="6858000" cy="9144000"/>
  <p:embeddedFontLst>
    <p:embeddedFont>
      <p:font typeface="隶书" pitchFamily="49" charset="-122"/>
      <p:regular r:id="rId83"/>
    </p:embeddedFont>
    <p:embeddedFont>
      <p:font typeface="黑体" pitchFamily="49" charset="-122"/>
      <p:regular r:id="rId84"/>
    </p:embeddedFont>
    <p:embeddedFont>
      <p:font typeface="楷体" pitchFamily="49" charset="-122"/>
      <p:regular r:id="rId85"/>
    </p:embeddedFont>
    <p:embeddedFont>
      <p:font typeface="Wingdings 3" pitchFamily="18" charset="2"/>
      <p:regular r:id="rId86"/>
    </p:embeddedFont>
    <p:embeddedFont>
      <p:font typeface="Dotum" pitchFamily="34" charset="-127"/>
      <p:regular r:id="rId8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660033"/>
    <a:srgbClr val="0000FF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2943" autoAdjust="0"/>
  </p:normalViewPr>
  <p:slideViewPr>
    <p:cSldViewPr>
      <p:cViewPr varScale="1">
        <p:scale>
          <a:sx n="65" d="100"/>
          <a:sy n="65" d="100"/>
        </p:scale>
        <p:origin x="-153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7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2.fntdata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2.wmf"/><Relationship Id="rId6" Type="http://schemas.openxmlformats.org/officeDocument/2006/relationships/image" Target="../media/image33.wmf"/><Relationship Id="rId11" Type="http://schemas.openxmlformats.org/officeDocument/2006/relationships/image" Target="../media/image43.wmf"/><Relationship Id="rId5" Type="http://schemas.openxmlformats.org/officeDocument/2006/relationships/image" Target="../media/image9.wmf"/><Relationship Id="rId10" Type="http://schemas.openxmlformats.org/officeDocument/2006/relationships/image" Target="../media/image11.wmf"/><Relationship Id="rId4" Type="http://schemas.openxmlformats.org/officeDocument/2006/relationships/image" Target="../media/image41.wmf"/><Relationship Id="rId9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4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18" Type="http://schemas.openxmlformats.org/officeDocument/2006/relationships/image" Target="../media/image132.wmf"/><Relationship Id="rId3" Type="http://schemas.openxmlformats.org/officeDocument/2006/relationships/image" Target="../media/image117.wmf"/><Relationship Id="rId21" Type="http://schemas.openxmlformats.org/officeDocument/2006/relationships/image" Target="../media/image135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17" Type="http://schemas.openxmlformats.org/officeDocument/2006/relationships/image" Target="../media/image131.wmf"/><Relationship Id="rId2" Type="http://schemas.openxmlformats.org/officeDocument/2006/relationships/image" Target="../media/image116.wmf"/><Relationship Id="rId16" Type="http://schemas.openxmlformats.org/officeDocument/2006/relationships/image" Target="../media/image130.wmf"/><Relationship Id="rId20" Type="http://schemas.openxmlformats.org/officeDocument/2006/relationships/image" Target="../media/image134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5" Type="http://schemas.openxmlformats.org/officeDocument/2006/relationships/image" Target="../media/image129.wmf"/><Relationship Id="rId10" Type="http://schemas.openxmlformats.org/officeDocument/2006/relationships/image" Target="../media/image124.wmf"/><Relationship Id="rId19" Type="http://schemas.openxmlformats.org/officeDocument/2006/relationships/image" Target="../media/image133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wmf"/><Relationship Id="rId22" Type="http://schemas.openxmlformats.org/officeDocument/2006/relationships/image" Target="../media/image13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18" Type="http://schemas.openxmlformats.org/officeDocument/2006/relationships/image" Target="../media/image14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17" Type="http://schemas.openxmlformats.org/officeDocument/2006/relationships/image" Target="../media/image141.wmf"/><Relationship Id="rId2" Type="http://schemas.openxmlformats.org/officeDocument/2006/relationships/image" Target="../media/image116.wmf"/><Relationship Id="rId16" Type="http://schemas.openxmlformats.org/officeDocument/2006/relationships/image" Target="../media/image140.wmf"/><Relationship Id="rId20" Type="http://schemas.openxmlformats.org/officeDocument/2006/relationships/image" Target="../media/image144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38.wmf"/><Relationship Id="rId5" Type="http://schemas.openxmlformats.org/officeDocument/2006/relationships/image" Target="../media/image119.wmf"/><Relationship Id="rId15" Type="http://schemas.openxmlformats.org/officeDocument/2006/relationships/image" Target="../media/image139.wmf"/><Relationship Id="rId10" Type="http://schemas.openxmlformats.org/officeDocument/2006/relationships/image" Target="../media/image124.wmf"/><Relationship Id="rId19" Type="http://schemas.openxmlformats.org/officeDocument/2006/relationships/image" Target="../media/image143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28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wmf"/><Relationship Id="rId7" Type="http://schemas.openxmlformats.org/officeDocument/2006/relationships/image" Target="../media/image168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45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wmf"/><Relationship Id="rId1" Type="http://schemas.openxmlformats.org/officeDocument/2006/relationships/image" Target="../media/image18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3.jpeg"/><Relationship Id="rId18" Type="http://schemas.openxmlformats.org/officeDocument/2006/relationships/image" Target="../media/image198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12" Type="http://schemas.openxmlformats.org/officeDocument/2006/relationships/image" Target="../media/image11.wmf"/><Relationship Id="rId17" Type="http://schemas.openxmlformats.org/officeDocument/2006/relationships/image" Target="../media/image197.wmf"/><Relationship Id="rId2" Type="http://schemas.openxmlformats.org/officeDocument/2006/relationships/image" Target="../media/image128.wmf"/><Relationship Id="rId16" Type="http://schemas.openxmlformats.org/officeDocument/2006/relationships/image" Target="../media/image196.wmf"/><Relationship Id="rId1" Type="http://schemas.openxmlformats.org/officeDocument/2006/relationships/image" Target="../media/image184.wmf"/><Relationship Id="rId6" Type="http://schemas.openxmlformats.org/officeDocument/2006/relationships/image" Target="../media/image188.wmf"/><Relationship Id="rId11" Type="http://schemas.openxmlformats.org/officeDocument/2006/relationships/image" Target="../media/image192.wmf"/><Relationship Id="rId5" Type="http://schemas.openxmlformats.org/officeDocument/2006/relationships/image" Target="../media/image187.wmf"/><Relationship Id="rId15" Type="http://schemas.openxmlformats.org/officeDocument/2006/relationships/image" Target="../media/image195.wmf"/><Relationship Id="rId10" Type="http://schemas.openxmlformats.org/officeDocument/2006/relationships/image" Target="../media/image191.wmf"/><Relationship Id="rId4" Type="http://schemas.openxmlformats.org/officeDocument/2006/relationships/image" Target="../media/image186.wmf"/><Relationship Id="rId9" Type="http://schemas.openxmlformats.org/officeDocument/2006/relationships/image" Target="../media/image145.wmf"/><Relationship Id="rId14" Type="http://schemas.openxmlformats.org/officeDocument/2006/relationships/image" Target="../media/image194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image" Target="../media/image200.wmf"/><Relationship Id="rId7" Type="http://schemas.openxmlformats.org/officeDocument/2006/relationships/image" Target="../media/image204.wmf"/><Relationship Id="rId2" Type="http://schemas.openxmlformats.org/officeDocument/2006/relationships/image" Target="../media/image199.wmf"/><Relationship Id="rId1" Type="http://schemas.openxmlformats.org/officeDocument/2006/relationships/image" Target="../media/image193.jpeg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10" Type="http://schemas.openxmlformats.org/officeDocument/2006/relationships/image" Target="../media/image207.wmf"/><Relationship Id="rId4" Type="http://schemas.openxmlformats.org/officeDocument/2006/relationships/image" Target="../media/image201.wmf"/><Relationship Id="rId9" Type="http://schemas.openxmlformats.org/officeDocument/2006/relationships/image" Target="../media/image20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210.wmf"/><Relationship Id="rId18" Type="http://schemas.openxmlformats.org/officeDocument/2006/relationships/image" Target="../media/image215.wmf"/><Relationship Id="rId3" Type="http://schemas.openxmlformats.org/officeDocument/2006/relationships/image" Target="../media/image208.wmf"/><Relationship Id="rId21" Type="http://schemas.openxmlformats.org/officeDocument/2006/relationships/image" Target="../media/image218.wmf"/><Relationship Id="rId7" Type="http://schemas.openxmlformats.org/officeDocument/2006/relationships/image" Target="../media/image190.wmf"/><Relationship Id="rId12" Type="http://schemas.openxmlformats.org/officeDocument/2006/relationships/image" Target="../media/image193.jpeg"/><Relationship Id="rId17" Type="http://schemas.openxmlformats.org/officeDocument/2006/relationships/image" Target="../media/image214.wmf"/><Relationship Id="rId2" Type="http://schemas.openxmlformats.org/officeDocument/2006/relationships/image" Target="../media/image185.wmf"/><Relationship Id="rId16" Type="http://schemas.openxmlformats.org/officeDocument/2006/relationships/image" Target="../media/image213.wmf"/><Relationship Id="rId20" Type="http://schemas.openxmlformats.org/officeDocument/2006/relationships/image" Target="../media/image217.wmf"/><Relationship Id="rId1" Type="http://schemas.openxmlformats.org/officeDocument/2006/relationships/image" Target="../media/image128.wmf"/><Relationship Id="rId6" Type="http://schemas.openxmlformats.org/officeDocument/2006/relationships/image" Target="../media/image189.wmf"/><Relationship Id="rId11" Type="http://schemas.openxmlformats.org/officeDocument/2006/relationships/image" Target="../media/image11.wmf"/><Relationship Id="rId5" Type="http://schemas.openxmlformats.org/officeDocument/2006/relationships/image" Target="../media/image188.wmf"/><Relationship Id="rId15" Type="http://schemas.openxmlformats.org/officeDocument/2006/relationships/image" Target="../media/image212.wmf"/><Relationship Id="rId23" Type="http://schemas.openxmlformats.org/officeDocument/2006/relationships/image" Target="../media/image220.wmf"/><Relationship Id="rId10" Type="http://schemas.openxmlformats.org/officeDocument/2006/relationships/image" Target="../media/image192.wmf"/><Relationship Id="rId19" Type="http://schemas.openxmlformats.org/officeDocument/2006/relationships/image" Target="../media/image216.wmf"/><Relationship Id="rId4" Type="http://schemas.openxmlformats.org/officeDocument/2006/relationships/image" Target="../media/image209.wmf"/><Relationship Id="rId9" Type="http://schemas.openxmlformats.org/officeDocument/2006/relationships/image" Target="../media/image191.wmf"/><Relationship Id="rId14" Type="http://schemas.openxmlformats.org/officeDocument/2006/relationships/image" Target="../media/image211.wmf"/><Relationship Id="rId22" Type="http://schemas.openxmlformats.org/officeDocument/2006/relationships/image" Target="../media/image219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image" Target="../media/image221.wmf"/><Relationship Id="rId1" Type="http://schemas.openxmlformats.org/officeDocument/2006/relationships/image" Target="../media/image193.jpeg"/><Relationship Id="rId6" Type="http://schemas.openxmlformats.org/officeDocument/2006/relationships/image" Target="../media/image225.wmf"/><Relationship Id="rId5" Type="http://schemas.openxmlformats.org/officeDocument/2006/relationships/image" Target="../media/image224.wmf"/><Relationship Id="rId4" Type="http://schemas.openxmlformats.org/officeDocument/2006/relationships/image" Target="../media/image223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228.wmf"/><Relationship Id="rId3" Type="http://schemas.openxmlformats.org/officeDocument/2006/relationships/image" Target="../media/image226.wmf"/><Relationship Id="rId7" Type="http://schemas.openxmlformats.org/officeDocument/2006/relationships/image" Target="../media/image190.wmf"/><Relationship Id="rId12" Type="http://schemas.openxmlformats.org/officeDocument/2006/relationships/image" Target="../media/image193.jpeg"/><Relationship Id="rId17" Type="http://schemas.openxmlformats.org/officeDocument/2006/relationships/image" Target="../media/image232.wmf"/><Relationship Id="rId2" Type="http://schemas.openxmlformats.org/officeDocument/2006/relationships/image" Target="../media/image185.wmf"/><Relationship Id="rId16" Type="http://schemas.openxmlformats.org/officeDocument/2006/relationships/image" Target="../media/image231.wmf"/><Relationship Id="rId1" Type="http://schemas.openxmlformats.org/officeDocument/2006/relationships/image" Target="../media/image128.wmf"/><Relationship Id="rId6" Type="http://schemas.openxmlformats.org/officeDocument/2006/relationships/image" Target="../media/image189.wmf"/><Relationship Id="rId11" Type="http://schemas.openxmlformats.org/officeDocument/2006/relationships/image" Target="../media/image11.wmf"/><Relationship Id="rId5" Type="http://schemas.openxmlformats.org/officeDocument/2006/relationships/image" Target="../media/image188.wmf"/><Relationship Id="rId15" Type="http://schemas.openxmlformats.org/officeDocument/2006/relationships/image" Target="../media/image230.wmf"/><Relationship Id="rId10" Type="http://schemas.openxmlformats.org/officeDocument/2006/relationships/image" Target="../media/image192.wmf"/><Relationship Id="rId4" Type="http://schemas.openxmlformats.org/officeDocument/2006/relationships/image" Target="../media/image227.wmf"/><Relationship Id="rId9" Type="http://schemas.openxmlformats.org/officeDocument/2006/relationships/image" Target="../media/image191.wmf"/><Relationship Id="rId14" Type="http://schemas.openxmlformats.org/officeDocument/2006/relationships/image" Target="../media/image229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image" Target="../media/image234.wmf"/><Relationship Id="rId7" Type="http://schemas.openxmlformats.org/officeDocument/2006/relationships/image" Target="../media/image238.wmf"/><Relationship Id="rId2" Type="http://schemas.openxmlformats.org/officeDocument/2006/relationships/image" Target="../media/image233.wmf"/><Relationship Id="rId1" Type="http://schemas.openxmlformats.org/officeDocument/2006/relationships/image" Target="../media/image193.jpeg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Relationship Id="rId9" Type="http://schemas.openxmlformats.org/officeDocument/2006/relationships/image" Target="../media/image24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241.wmf"/><Relationship Id="rId1" Type="http://schemas.openxmlformats.org/officeDocument/2006/relationships/image" Target="../media/image193.jpeg"/><Relationship Id="rId5" Type="http://schemas.openxmlformats.org/officeDocument/2006/relationships/image" Target="../media/image244.wmf"/><Relationship Id="rId4" Type="http://schemas.openxmlformats.org/officeDocument/2006/relationships/image" Target="../media/image243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8.wmf"/><Relationship Id="rId18" Type="http://schemas.openxmlformats.org/officeDocument/2006/relationships/image" Target="../media/image249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246.wmf"/><Relationship Id="rId17" Type="http://schemas.openxmlformats.org/officeDocument/2006/relationships/image" Target="../media/image248.wmf"/><Relationship Id="rId2" Type="http://schemas.openxmlformats.org/officeDocument/2006/relationships/image" Target="../media/image116.wmf"/><Relationship Id="rId16" Type="http://schemas.openxmlformats.org/officeDocument/2006/relationships/image" Target="../media/image193.jpeg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245.wmf"/><Relationship Id="rId5" Type="http://schemas.openxmlformats.org/officeDocument/2006/relationships/image" Target="../media/image119.wmf"/><Relationship Id="rId15" Type="http://schemas.openxmlformats.org/officeDocument/2006/relationships/image" Target="../media/image247.wmf"/><Relationship Id="rId10" Type="http://schemas.openxmlformats.org/officeDocument/2006/relationships/image" Target="../media/image124.wmf"/><Relationship Id="rId19" Type="http://schemas.openxmlformats.org/officeDocument/2006/relationships/image" Target="../media/image250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9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image" Target="../media/image252.wmf"/><Relationship Id="rId7" Type="http://schemas.openxmlformats.org/officeDocument/2006/relationships/image" Target="../media/image256.wmf"/><Relationship Id="rId2" Type="http://schemas.openxmlformats.org/officeDocument/2006/relationships/image" Target="../media/image251.wmf"/><Relationship Id="rId1" Type="http://schemas.openxmlformats.org/officeDocument/2006/relationships/image" Target="../media/image193.jpeg"/><Relationship Id="rId6" Type="http://schemas.openxmlformats.org/officeDocument/2006/relationships/image" Target="../media/image255.wmf"/><Relationship Id="rId11" Type="http://schemas.openxmlformats.org/officeDocument/2006/relationships/image" Target="../media/image260.wmf"/><Relationship Id="rId5" Type="http://schemas.openxmlformats.org/officeDocument/2006/relationships/image" Target="../media/image254.wmf"/><Relationship Id="rId10" Type="http://schemas.openxmlformats.org/officeDocument/2006/relationships/image" Target="../media/image259.wmf"/><Relationship Id="rId4" Type="http://schemas.openxmlformats.org/officeDocument/2006/relationships/image" Target="../media/image253.wmf"/><Relationship Id="rId9" Type="http://schemas.openxmlformats.org/officeDocument/2006/relationships/image" Target="../media/image25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image" Target="../media/image193.jpeg"/><Relationship Id="rId1" Type="http://schemas.openxmlformats.org/officeDocument/2006/relationships/image" Target="../media/image267.wmf"/><Relationship Id="rId4" Type="http://schemas.openxmlformats.org/officeDocument/2006/relationships/image" Target="../media/image269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8.wmf"/><Relationship Id="rId2" Type="http://schemas.openxmlformats.org/officeDocument/2006/relationships/image" Target="../media/image277.wmf"/><Relationship Id="rId1" Type="http://schemas.openxmlformats.org/officeDocument/2006/relationships/image" Target="../media/image276.wmf"/><Relationship Id="rId6" Type="http://schemas.openxmlformats.org/officeDocument/2006/relationships/image" Target="../media/image281.wmf"/><Relationship Id="rId5" Type="http://schemas.openxmlformats.org/officeDocument/2006/relationships/image" Target="../media/image280.wmf"/><Relationship Id="rId4" Type="http://schemas.openxmlformats.org/officeDocument/2006/relationships/image" Target="../media/image27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4.wmf"/><Relationship Id="rId2" Type="http://schemas.openxmlformats.org/officeDocument/2006/relationships/image" Target="../media/image283.wmf"/><Relationship Id="rId1" Type="http://schemas.openxmlformats.org/officeDocument/2006/relationships/image" Target="../media/image282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" Type="http://schemas.openxmlformats.org/officeDocument/2006/relationships/image" Target="../media/image285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wmf"/><Relationship Id="rId2" Type="http://schemas.openxmlformats.org/officeDocument/2006/relationships/image" Target="../media/image292.wmf"/><Relationship Id="rId1" Type="http://schemas.openxmlformats.org/officeDocument/2006/relationships/image" Target="../media/image291.wmf"/><Relationship Id="rId6" Type="http://schemas.openxmlformats.org/officeDocument/2006/relationships/image" Target="../media/image296.wmf"/><Relationship Id="rId5" Type="http://schemas.openxmlformats.org/officeDocument/2006/relationships/image" Target="../media/image295.wmf"/><Relationship Id="rId4" Type="http://schemas.openxmlformats.org/officeDocument/2006/relationships/image" Target="../media/image294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7" Type="http://schemas.openxmlformats.org/officeDocument/2006/relationships/image" Target="../media/image258.wmf"/><Relationship Id="rId2" Type="http://schemas.openxmlformats.org/officeDocument/2006/relationships/image" Target="../media/image85.wmf"/><Relationship Id="rId1" Type="http://schemas.openxmlformats.org/officeDocument/2006/relationships/image" Target="../media/image297.wmf"/><Relationship Id="rId6" Type="http://schemas.openxmlformats.org/officeDocument/2006/relationships/image" Target="../media/image300.wmf"/><Relationship Id="rId5" Type="http://schemas.openxmlformats.org/officeDocument/2006/relationships/image" Target="../media/image193.jpeg"/><Relationship Id="rId4" Type="http://schemas.openxmlformats.org/officeDocument/2006/relationships/image" Target="../media/image299.wmf"/></Relationships>
</file>

<file path=ppt/drawings/_rels/vmlDrawing5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wmf"/><Relationship Id="rId1" Type="http://schemas.openxmlformats.org/officeDocument/2006/relationships/image" Target="../media/image301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5" Type="http://schemas.openxmlformats.org/officeDocument/2006/relationships/image" Target="../media/image307.wmf"/><Relationship Id="rId4" Type="http://schemas.openxmlformats.org/officeDocument/2006/relationships/image" Target="../media/image30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2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4" Type="http://schemas.openxmlformats.org/officeDocument/2006/relationships/image" Target="../media/image311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4" Type="http://schemas.openxmlformats.org/officeDocument/2006/relationships/image" Target="../media/image315.w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6.wmf"/></Relationships>
</file>

<file path=ppt/drawings/_rels/vmlDrawing6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wmf"/><Relationship Id="rId1" Type="http://schemas.openxmlformats.org/officeDocument/2006/relationships/image" Target="../media/image31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image" Target="../media/image28.wmf"/><Relationship Id="rId3" Type="http://schemas.openxmlformats.org/officeDocument/2006/relationships/image" Target="../media/image10.wmf"/><Relationship Id="rId7" Type="http://schemas.openxmlformats.org/officeDocument/2006/relationships/image" Target="../media/image24.wmf"/><Relationship Id="rId12" Type="http://schemas.openxmlformats.org/officeDocument/2006/relationships/image" Target="../media/image27.wmf"/><Relationship Id="rId2" Type="http://schemas.openxmlformats.org/officeDocument/2006/relationships/image" Target="../media/image9.wmf"/><Relationship Id="rId1" Type="http://schemas.openxmlformats.org/officeDocument/2006/relationships/image" Target="../media/image2.wmf"/><Relationship Id="rId6" Type="http://schemas.openxmlformats.org/officeDocument/2006/relationships/image" Target="../media/image2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9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26.wmf"/><Relationship Id="rId1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1.wmf"/><Relationship Id="rId7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.wmf"/><Relationship Id="rId6" Type="http://schemas.openxmlformats.org/officeDocument/2006/relationships/image" Target="../media/image33.wmf"/><Relationship Id="rId5" Type="http://schemas.openxmlformats.org/officeDocument/2006/relationships/image" Target="../media/image9.wmf"/><Relationship Id="rId4" Type="http://schemas.openxmlformats.org/officeDocument/2006/relationships/image" Target="../media/image32.wmf"/><Relationship Id="rId9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1.wmf"/><Relationship Id="rId7" Type="http://schemas.openxmlformats.org/officeDocument/2006/relationships/image" Target="../media/image34.wmf"/><Relationship Id="rId2" Type="http://schemas.openxmlformats.org/officeDocument/2006/relationships/image" Target="../media/image37.wmf"/><Relationship Id="rId1" Type="http://schemas.openxmlformats.org/officeDocument/2006/relationships/image" Target="../media/image2.wmf"/><Relationship Id="rId6" Type="http://schemas.openxmlformats.org/officeDocument/2006/relationships/image" Target="../media/image33.wmf"/><Relationship Id="rId5" Type="http://schemas.openxmlformats.org/officeDocument/2006/relationships/image" Target="../media/image9.wmf"/><Relationship Id="rId4" Type="http://schemas.openxmlformats.org/officeDocument/2006/relationships/image" Target="../media/image32.wmf"/><Relationship Id="rId9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45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0BB347-FF26-4009-8FE2-4C6934AEC4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79341-6C1D-417B-B402-526C9C217E4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餐饮支出：免费部分、食品部分和用餐服务。在此，可以发现，账单越多，给的小费也越多，因此，两者之间似乎存在着一种比例关系。我们可计算样本的总的比例，即总小费</a:t>
            </a:r>
            <a:r>
              <a:rPr lang="en-US" altLang="zh-CN" dirty="0"/>
              <a:t>/</a:t>
            </a:r>
            <a:r>
              <a:rPr lang="zh-CN" altLang="en-US" dirty="0"/>
              <a:t>总账单，但问题是：总体是否也是如此。如果仅针对第二和第三项支付，则不存在小费。</a:t>
            </a:r>
            <a:r>
              <a:rPr lang="en-US" altLang="zh-CN" dirty="0"/>
              <a:t>1</a:t>
            </a:r>
            <a:r>
              <a:rPr lang="zh-CN" altLang="en-US" dirty="0"/>
              <a:t>、账单与小费之间有无关系，小费是根据账单来确定的还是依据其他因素来确定的，或者在哪些领域需要支付小费；</a:t>
            </a:r>
            <a:r>
              <a:rPr lang="en-US" altLang="zh-CN" dirty="0"/>
              <a:t>2</a:t>
            </a:r>
            <a:r>
              <a:rPr lang="zh-CN" altLang="en-US" dirty="0"/>
              <a:t>、什么关系，如何由账单确定小费，如果消费了</a:t>
            </a:r>
            <a:r>
              <a:rPr lang="en-US" altLang="zh-CN" dirty="0"/>
              <a:t>785</a:t>
            </a:r>
            <a:r>
              <a:rPr lang="zh-CN" altLang="en-US" dirty="0"/>
              <a:t>元应该支付多少小费，等等。前两个方面属于相关分析的内容，后者属于回归分析的内容。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4A66F4-53B2-44DF-ACB7-0E331E82306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）方差法的计算是建立在总离差平方和分解的基础之上，因此放在回归分析之后了解更合适。（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）积差</a:t>
            </a:r>
            <a:r>
              <a:rPr lang="zh-CN" altLang="en-US" dirty="0"/>
              <a:t>的表述，应该叫差积法。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6081B6-7A78-40FE-B5A5-89C770CD57B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）若以样本均值为参照，当离差为正，说明</a:t>
            </a:r>
            <a:r>
              <a:rPr lang="en-US" altLang="zh-CN" dirty="0" smtClean="0"/>
              <a:t>X</a:t>
            </a:r>
            <a:r>
              <a:rPr lang="zh-CN" altLang="en-US" dirty="0" smtClean="0"/>
              <a:t>增加，类似地，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也增加，因此两者之间为正相关。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81FCE-AF80-4C28-B9E5-5286C9FA822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625B9-CAF1-42B1-BA9B-BD8F1C3B96F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EE181-BCD4-48E9-B1CA-C4342D3C196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2DFC6B-7D6F-440D-85B5-4E1A4F666AB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）第三种情况，所有散点围绕着中心成圆球状分布，其协方差也正负抵消为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32D9F-CC43-49F3-AA9C-0619D5CCC76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在此有两种解释，导致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xy</a:t>
            </a:r>
            <a:r>
              <a:rPr lang="en-US" altLang="zh-CN" dirty="0"/>
              <a:t> &gt;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pq</a:t>
            </a:r>
            <a:r>
              <a:rPr lang="zh-CN" altLang="en-US" dirty="0"/>
              <a:t>的原因在于：一是</a:t>
            </a:r>
            <a:r>
              <a:rPr lang="zh-CN" altLang="en-US" dirty="0" smtClean="0"/>
              <a:t>变量水平的</a:t>
            </a:r>
            <a:r>
              <a:rPr lang="zh-CN" altLang="en-US" dirty="0"/>
              <a:t>大小，即变量</a:t>
            </a:r>
            <a:r>
              <a:rPr lang="en-US" altLang="zh-CN" dirty="0"/>
              <a:t>x&gt;p</a:t>
            </a:r>
            <a:r>
              <a:rPr lang="zh-CN" altLang="en-US" dirty="0"/>
              <a:t>，</a:t>
            </a:r>
            <a:r>
              <a:rPr lang="en-US" altLang="zh-CN" dirty="0"/>
              <a:t>y &gt;q</a:t>
            </a:r>
            <a:r>
              <a:rPr lang="zh-CN" altLang="en-US" dirty="0"/>
              <a:t>，第二种是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之间的相关程度确实高于</a:t>
            </a:r>
            <a:r>
              <a:rPr lang="en-US" altLang="zh-CN" dirty="0"/>
              <a:t>p</a:t>
            </a:r>
            <a:r>
              <a:rPr lang="zh-CN" altLang="en-US" dirty="0"/>
              <a:t>与</a:t>
            </a:r>
            <a:r>
              <a:rPr lang="en-US" altLang="zh-CN" dirty="0" smtClean="0"/>
              <a:t>q</a:t>
            </a:r>
            <a:r>
              <a:rPr lang="zh-CN" altLang="en-US" dirty="0" smtClean="0"/>
              <a:t>的相关程度。因此，必须剔除变量水平大小的原因，所得到的结果才能做出最终判断。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09208D-6D64-4C22-895E-363AD49C723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分别代表变量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的标准化。相关系数事实上反映了通过两个样本标准差的处理，仍然是一个协方差，只不过是一个标准化的协方差。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6A64D8-6F43-4625-B458-5DA8B6F7305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甲：</a:t>
            </a:r>
            <a:r>
              <a:rPr lang="en-US" altLang="zh-CN"/>
              <a:t>r</a:t>
            </a:r>
            <a:r>
              <a:rPr lang="en-US" altLang="zh-CN" baseline="30000"/>
              <a:t>2</a:t>
            </a:r>
            <a:r>
              <a:rPr lang="en-US" altLang="zh-CN"/>
              <a:t>=0.95</a:t>
            </a:r>
            <a:r>
              <a:rPr lang="en-US" altLang="zh-CN" baseline="30000"/>
              <a:t>2</a:t>
            </a:r>
            <a:r>
              <a:rPr lang="en-US" altLang="zh-CN"/>
              <a:t>=0.9025</a:t>
            </a:r>
            <a:r>
              <a:rPr lang="zh-CN" altLang="en-US"/>
              <a:t>，即其体重由</a:t>
            </a:r>
            <a:r>
              <a:rPr lang="en-US" altLang="zh-CN"/>
              <a:t>150</a:t>
            </a:r>
            <a:r>
              <a:rPr lang="zh-CN" altLang="en-US"/>
              <a:t>增长到</a:t>
            </a:r>
            <a:r>
              <a:rPr lang="en-US" altLang="zh-CN"/>
              <a:t>160</a:t>
            </a:r>
            <a:r>
              <a:rPr lang="zh-CN" altLang="en-US"/>
              <a:t>，这</a:t>
            </a:r>
            <a:r>
              <a:rPr lang="en-US" altLang="zh-CN"/>
              <a:t>10</a:t>
            </a:r>
            <a:r>
              <a:rPr lang="zh-CN" altLang="en-US"/>
              <a:t>斤的增长中有</a:t>
            </a:r>
            <a:r>
              <a:rPr lang="en-US" altLang="zh-CN"/>
              <a:t>9.025</a:t>
            </a:r>
            <a:r>
              <a:rPr lang="zh-CN" altLang="en-US"/>
              <a:t>斤是由吃导致的，其余</a:t>
            </a:r>
            <a:r>
              <a:rPr lang="en-US" altLang="zh-CN"/>
              <a:t>0.975</a:t>
            </a:r>
            <a:r>
              <a:rPr lang="zh-CN" altLang="en-US"/>
              <a:t>斤是由其他原因导致的。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C05412-6491-4238-9247-582BB975C13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两边乘以负号得到</a:t>
            </a:r>
            <a:r>
              <a:rPr lang="en-US" altLang="zh-CN"/>
              <a:t>r&lt;1</a:t>
            </a:r>
            <a:r>
              <a:rPr lang="zh-CN" altLang="en-US"/>
              <a:t>的结论。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DA16F-8E3B-46B6-84A1-6E65D0BB0F6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统计分析方法：指数分析、时间序列分析和相关与回归分析。通过</a:t>
            </a:r>
            <a:r>
              <a:rPr lang="zh-CN" altLang="en-US" sz="1000" dirty="0">
                <a:solidFill>
                  <a:srgbClr val="0000FF"/>
                </a:solidFill>
                <a:ea typeface="楷体" pitchFamily="49" charset="-122"/>
              </a:rPr>
              <a:t>总离差平方和的分解了解总离差平方和受哪些因素影响，具体可分解为几个部分。以测定回归方程的优良程度。总得来说，这一部分的难点主要是公式较多，公式较繁杂。但只要正确理解了，则相应难点就容易解决之。这两本参考文献的特点正好相反，前者比较原始松散，后者比较系统严谨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A47C1-0A14-44EA-BF60-F610B6040237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）目前，纯粹从计算角度来看，简捷计算意义不大；故此关注的是相关分析与回归分析的联结点，在于简化计算公式。（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）注意</a:t>
            </a:r>
            <a:r>
              <a:rPr lang="zh-CN" altLang="en-US" dirty="0"/>
              <a:t>相互推断，即由原型到简捷式，或由简捷式到原型，均可。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5D1B4-169F-4038-A78D-20F2C79E7E2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6D843-8BC5-4DF3-A381-DD4EA4D0C8C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86017E-CA20-40F4-864F-EC3C4958EB2D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smtClean="0"/>
              <a:t>）获取相关系数之后，应该对现象的相关方向和程度进行判断。尽管没有统一规定，但学者们一般将相关程度分为四级。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2FC3E0-B7C4-4058-B0F9-B4697D47EFF3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56101C-9753-4599-9CAD-C3E7F112CDC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D9799A-EEA0-4D31-AB83-38D3C506978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AD51FA-6DDA-4334-8459-F59967EC422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46756-920D-488D-BA9E-3EBEE313320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、假设样本是一个不相关的总体中抽出的。事实上，</a:t>
            </a:r>
            <a:r>
              <a:rPr lang="en-US" altLang="zh-CN"/>
              <a:t>r</a:t>
            </a:r>
            <a:r>
              <a:rPr lang="zh-CN" altLang="en-US"/>
              <a:t>是总体相关系数的一个点估计，如果样本相关系数较高，能否说明总体的相关系数也较高呢？至少样本容量的大小也会影响样本相关系数的数据，因此必须检验。有可能出现：样本相关但总体不相关，或者反之。从总体相关系数为</a:t>
            </a:r>
            <a:r>
              <a:rPr lang="en-US" altLang="zh-CN"/>
              <a:t>0</a:t>
            </a:r>
            <a:r>
              <a:rPr lang="zh-CN" altLang="en-US"/>
              <a:t>的总体中随机抽取容量为</a:t>
            </a:r>
            <a:r>
              <a:rPr lang="en-US" altLang="zh-CN"/>
              <a:t>n</a:t>
            </a:r>
            <a:r>
              <a:rPr lang="zh-CN" altLang="en-US"/>
              <a:t>的样本计算样本相关系数，一般呈现为均值为</a:t>
            </a:r>
            <a:r>
              <a:rPr lang="en-US" altLang="zh-CN"/>
              <a:t>0</a:t>
            </a:r>
            <a:r>
              <a:rPr lang="zh-CN" altLang="en-US"/>
              <a:t>的对称分布，但并非正态分布。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65E5E-5EAB-46B2-A113-141AD8F2CDA7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、假设样本是一个不相关的总体中抽出的。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B859B9-D056-423F-A3DE-1B708AE661D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）既然相关关系针对的是多个变量之间的关系，则首先来探讨一下变量与变量之间存在着哪些关系。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946D3-3318-402A-AB00-C46D127C13B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B1FF5-0DC0-4096-8C1E-D58E6062FE9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）一元回归和多元回归；线性回归（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的线性函数）和非线性回归。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1879F-C353-4236-8C05-60D2655510E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）相当部分的非线性回归可以线性处理。真正需要研究的非线性回归并不多，也说明线性回归在回归分析中占有重要的地位。（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）尽管影响消费支出的因素有许多，但国民收入是最重要的，能够解释消费支出的相当部分。总得来说，应该选择最重要的解释变量，除非你有特定的研究目的。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317A5C-172A-41AB-B223-90A532A0FB5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ea typeface="黑体" pitchFamily="49" charset="-122"/>
                <a:sym typeface="Symbol" pitchFamily="18" charset="2"/>
              </a:rPr>
              <a:t>（</a:t>
            </a:r>
            <a:r>
              <a:rPr lang="en-US" altLang="zh-CN" sz="1200" dirty="0" smtClean="0">
                <a:ea typeface="黑体" pitchFamily="49" charset="-122"/>
                <a:sym typeface="Symbol" pitchFamily="18" charset="2"/>
              </a:rPr>
              <a:t>1</a:t>
            </a:r>
            <a:r>
              <a:rPr lang="zh-CN" altLang="en-US" sz="1200" dirty="0" smtClean="0">
                <a:ea typeface="黑体" pitchFamily="49" charset="-122"/>
                <a:sym typeface="Symbol" pitchFamily="18" charset="2"/>
              </a:rPr>
              <a:t>）无关的变量：</a:t>
            </a:r>
            <a:r>
              <a:rPr lang="zh-CN" altLang="en-US" sz="1200" dirty="0" smtClean="0">
                <a:ea typeface="楷体" pitchFamily="49" charset="-122"/>
                <a:sym typeface="Symbol" pitchFamily="18" charset="2"/>
              </a:rPr>
              <a:t>社会商品零售总额与农副产品出口额无直接关系，也不是影响农副产品出口额的原因，且当收购额一定的情况下两者应该是负相关关系。</a:t>
            </a:r>
            <a:r>
              <a:rPr lang="zh-CN" altLang="en-US" sz="1200" dirty="0" smtClean="0">
                <a:ea typeface="黑体" pitchFamily="49" charset="-122"/>
                <a:sym typeface="Symbol" pitchFamily="18" charset="2"/>
              </a:rPr>
              <a:t>（</a:t>
            </a:r>
            <a:r>
              <a:rPr lang="en-US" altLang="zh-CN" sz="1200" dirty="0" smtClean="0">
                <a:ea typeface="黑体" pitchFamily="49" charset="-122"/>
                <a:sym typeface="Symbol" pitchFamily="18" charset="2"/>
              </a:rPr>
              <a:t>2</a:t>
            </a:r>
            <a:r>
              <a:rPr lang="zh-CN" altLang="en-US" sz="1200" dirty="0" smtClean="0">
                <a:ea typeface="黑体" pitchFamily="49" charset="-122"/>
                <a:sym typeface="Symbol" pitchFamily="18" charset="2"/>
              </a:rPr>
              <a:t>）不重要的变量：生产资料包括固定资产和原材料等，</a:t>
            </a:r>
            <a:r>
              <a:rPr lang="zh-CN" altLang="en-US" sz="1200" dirty="0" smtClean="0">
                <a:ea typeface="楷体" pitchFamily="49" charset="-122"/>
                <a:sym typeface="Symbol" pitchFamily="18" charset="2"/>
              </a:rPr>
              <a:t>轻工业投资对生产资料进口虽有影响，但不重要或不完全，应选择全社会固定资产投资额。</a:t>
            </a:r>
            <a:r>
              <a:rPr lang="zh-CN" altLang="en-US" sz="1200" dirty="0" smtClean="0">
                <a:ea typeface="黑体" pitchFamily="49" charset="-122"/>
                <a:sym typeface="Symbol" pitchFamily="18" charset="2"/>
              </a:rPr>
              <a:t>（</a:t>
            </a:r>
            <a:r>
              <a:rPr lang="en-US" altLang="zh-CN" sz="1200" dirty="0" smtClean="0">
                <a:ea typeface="黑体" pitchFamily="49" charset="-122"/>
                <a:sym typeface="Symbol" pitchFamily="18" charset="2"/>
              </a:rPr>
              <a:t>3</a:t>
            </a:r>
            <a:r>
              <a:rPr lang="zh-CN" altLang="en-US" sz="1200" dirty="0" smtClean="0">
                <a:ea typeface="黑体" pitchFamily="49" charset="-122"/>
                <a:sym typeface="Symbol" pitchFamily="18" charset="2"/>
              </a:rPr>
              <a:t>）不独立的变量</a:t>
            </a:r>
            <a:r>
              <a:rPr lang="zh-CN" altLang="en-US" sz="1200" dirty="0" smtClean="0">
                <a:ea typeface="楷体" pitchFamily="49" charset="-122"/>
                <a:sym typeface="Symbol" pitchFamily="18" charset="2"/>
              </a:rPr>
              <a:t>。因为粮食产量受农机动力和受灾面积的影响，它们之间存在相关性。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>
              <a:ea typeface="楷体" pitchFamily="49" charset="-122"/>
              <a:sym typeface="Symbol" pitchFamily="18" charset="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A50669-58AB-4673-BB96-06A0792AD27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6AD8A-4E41-4F18-8551-E2AA1F117EC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）由于随机扰动项服从正态分布，则</a:t>
            </a:r>
            <a:r>
              <a:rPr lang="en-US" altLang="zh-CN" dirty="0" smtClean="0"/>
              <a:t>Y</a:t>
            </a:r>
            <a:r>
              <a:rPr lang="zh-CN" altLang="en-US" dirty="0" smtClean="0"/>
              <a:t>也服从正态分布。前提</a:t>
            </a:r>
            <a:r>
              <a:rPr lang="zh-CN" altLang="en-US" dirty="0"/>
              <a:t>：影响消费支出</a:t>
            </a:r>
            <a:r>
              <a:rPr lang="en-US" altLang="zh-CN" dirty="0"/>
              <a:t>y</a:t>
            </a:r>
            <a:r>
              <a:rPr lang="zh-CN" altLang="en-US" dirty="0"/>
              <a:t>的因素只有收入</a:t>
            </a:r>
            <a:r>
              <a:rPr lang="en-US" altLang="zh-CN" dirty="0"/>
              <a:t>x</a:t>
            </a:r>
            <a:r>
              <a:rPr lang="zh-CN" altLang="en-US" dirty="0"/>
              <a:t>和随机扰动项，且后者服从均值为</a:t>
            </a:r>
            <a:r>
              <a:rPr lang="en-US" altLang="zh-CN" dirty="0"/>
              <a:t>0</a:t>
            </a:r>
            <a:r>
              <a:rPr lang="zh-CN" altLang="en-US" dirty="0"/>
              <a:t>的正态分布，如果影响</a:t>
            </a:r>
            <a:r>
              <a:rPr lang="en-US" altLang="zh-CN" dirty="0"/>
              <a:t>Y</a:t>
            </a:r>
            <a:r>
              <a:rPr lang="zh-CN" altLang="en-US" dirty="0"/>
              <a:t>的因素还有别的，并且平均之后无法抵消，则必须再列举出来作为解释变量，最终必须使随机扰动项的均值为</a:t>
            </a:r>
            <a:r>
              <a:rPr lang="en-US" altLang="zh-CN" dirty="0"/>
              <a:t>0.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24E2DA-2703-4632-A20F-7E1D0E411BBA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E149A4-D784-454F-B459-5A3531DEFBB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）方程</a:t>
            </a:r>
            <a:r>
              <a:rPr lang="zh-CN" altLang="en-US" dirty="0"/>
              <a:t>表述对于显著性检验很有用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）在时间序列分析当中提及的方法有四种：离差之和为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，离差绝对值最小、最大离差最小化和最小二乘法。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10F7E-A91C-405F-9F6B-E8AFE1D686C7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正数总可以找到最小值，负数总可以找到最大值。当</a:t>
            </a:r>
            <a:r>
              <a:rPr lang="en-US" altLang="zh-CN"/>
              <a:t>a=a</a:t>
            </a:r>
            <a:r>
              <a:rPr lang="en-US" altLang="zh-CN" baseline="-25000"/>
              <a:t>0</a:t>
            </a:r>
            <a:r>
              <a:rPr lang="zh-CN" altLang="en-US"/>
              <a:t>时，</a:t>
            </a:r>
            <a:r>
              <a:rPr lang="en-US" altLang="zh-CN"/>
              <a:t>Q</a:t>
            </a:r>
            <a:r>
              <a:rPr lang="zh-CN" altLang="en-US"/>
              <a:t>为最小值，此时</a:t>
            </a:r>
            <a:r>
              <a:rPr lang="en-US" altLang="zh-CN"/>
              <a:t>Q</a:t>
            </a:r>
            <a:r>
              <a:rPr lang="zh-CN" altLang="en-US"/>
              <a:t>对</a:t>
            </a:r>
            <a:r>
              <a:rPr lang="en-US" altLang="zh-CN"/>
              <a:t>a</a:t>
            </a:r>
            <a:r>
              <a:rPr lang="zh-CN" altLang="en-US"/>
              <a:t>的一阶导数为</a:t>
            </a:r>
            <a:r>
              <a:rPr lang="en-US" altLang="zh-CN"/>
              <a:t>0</a:t>
            </a:r>
            <a:r>
              <a:rPr lang="zh-CN" altLang="en-US"/>
              <a:t>；反之，先令</a:t>
            </a:r>
            <a:r>
              <a:rPr lang="en-US" altLang="zh-CN"/>
              <a:t>Q</a:t>
            </a:r>
            <a:r>
              <a:rPr lang="zh-CN" altLang="en-US"/>
              <a:t>对</a:t>
            </a:r>
            <a:r>
              <a:rPr lang="en-US" altLang="zh-CN"/>
              <a:t>a</a:t>
            </a:r>
            <a:r>
              <a:rPr lang="zh-CN" altLang="en-US"/>
              <a:t>的一阶导数为</a:t>
            </a:r>
            <a:r>
              <a:rPr lang="en-US" altLang="zh-CN"/>
              <a:t>0</a:t>
            </a:r>
            <a:r>
              <a:rPr lang="zh-CN" altLang="en-US"/>
              <a:t>，尔后再求</a:t>
            </a:r>
            <a:r>
              <a:rPr lang="en-US" altLang="zh-CN"/>
              <a:t>a</a:t>
            </a:r>
            <a:r>
              <a:rPr lang="zh-CN" altLang="en-US"/>
              <a:t>，此时必能求出最佳的</a:t>
            </a:r>
            <a:r>
              <a:rPr lang="en-US" altLang="zh-CN"/>
              <a:t>a</a:t>
            </a:r>
            <a:r>
              <a:rPr lang="zh-CN" altLang="en-US"/>
              <a:t>值。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17361-F0DA-41EE-B408-CE999E9D86D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9408A3-E4AD-4BDB-BF99-F5E4730DEF8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）反之，能否这么说：体重越重，身高一定越高？能否说若体重为</a:t>
            </a:r>
            <a:r>
              <a:rPr lang="en-US" altLang="zh-CN" dirty="0" smtClean="0"/>
              <a:t>60KG</a:t>
            </a:r>
            <a:r>
              <a:rPr lang="zh-CN" altLang="en-US" dirty="0" smtClean="0"/>
              <a:t>，则身高一定为</a:t>
            </a:r>
            <a:r>
              <a:rPr lang="en-US" altLang="zh-CN" dirty="0" smtClean="0"/>
              <a:t>1.72M</a:t>
            </a:r>
            <a:r>
              <a:rPr lang="zh-CN" altLang="en-US" dirty="0" smtClean="0"/>
              <a:t>？这说明</a:t>
            </a:r>
            <a:r>
              <a:rPr lang="en-US" altLang="zh-CN" dirty="0" smtClean="0"/>
              <a:t>X</a:t>
            </a:r>
            <a:r>
              <a:rPr lang="zh-CN" altLang="en-US" dirty="0" smtClean="0"/>
              <a:t>确定了，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并不一定随之确定，两者属于不完全确定的相关关系。意味着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的变动与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的变动有关，但</a:t>
            </a:r>
            <a:r>
              <a:rPr lang="en-US" altLang="zh-CN" dirty="0" smtClean="0"/>
              <a:t>X</a:t>
            </a:r>
            <a:r>
              <a:rPr lang="zh-CN" altLang="en-US" dirty="0" smtClean="0"/>
              <a:t>只能解释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变动的一部分，如</a:t>
            </a:r>
            <a:r>
              <a:rPr lang="en-US" altLang="zh-CN" dirty="0" smtClean="0"/>
              <a:t>60%</a:t>
            </a:r>
            <a:r>
              <a:rPr lang="zh-CN" altLang="en-US" dirty="0" smtClean="0"/>
              <a:t>。则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之间就属于相关关系。（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）侧重</a:t>
            </a:r>
            <a:r>
              <a:rPr lang="zh-CN" altLang="en-US" dirty="0"/>
              <a:t>理解：函数关系表示的是被解释变量的变动</a:t>
            </a:r>
            <a:r>
              <a:rPr lang="en-US" altLang="zh-CN" dirty="0"/>
              <a:t>100</a:t>
            </a:r>
            <a:r>
              <a:rPr lang="zh-CN" altLang="en-US" dirty="0"/>
              <a:t>％是由解释变量的变动所导致的。因而两者之间的关系是完全确定的。而相关关系则不是。可从两个角度去理解。反之，如果</a:t>
            </a:r>
            <a:r>
              <a:rPr lang="en-US" altLang="zh-CN" dirty="0"/>
              <a:t>Y</a:t>
            </a:r>
            <a:r>
              <a:rPr lang="zh-CN" altLang="en-US" dirty="0"/>
              <a:t>的变动部分由</a:t>
            </a:r>
            <a:r>
              <a:rPr lang="en-US" altLang="zh-CN" dirty="0"/>
              <a:t>X</a:t>
            </a:r>
            <a:r>
              <a:rPr lang="zh-CN" altLang="en-US" dirty="0"/>
              <a:t>的变动所解释，如</a:t>
            </a:r>
            <a:r>
              <a:rPr lang="en-US" altLang="zh-CN" dirty="0"/>
              <a:t>60%</a:t>
            </a:r>
            <a:r>
              <a:rPr lang="zh-CN" altLang="en-US" dirty="0"/>
              <a:t>等，则称为相关关系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）如果将影响</a:t>
            </a:r>
            <a:r>
              <a:rPr lang="en-US" altLang="zh-CN" dirty="0" smtClean="0"/>
              <a:t>Y</a:t>
            </a:r>
            <a:r>
              <a:rPr lang="zh-CN" altLang="en-US" dirty="0" smtClean="0"/>
              <a:t>变化的所有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全部找出并且量化，但并不一定就是函数关系，因为存在测量误差。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764A67-C0C6-4F5A-9881-D5F472DD4CB1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65E64-6889-4509-895A-75C9C6ACBBC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8451E-6C9C-4CDE-999D-FECDCEB166A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59525-3D3F-4726-A666-C3C224EB73EE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008129-88C5-4ACE-86CF-A34BDFA208F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23F67-E8BD-4F39-B2A9-7C3D042D165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C2E97D-66CE-4D5E-80B3-0731A689628F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5D71F4-89B8-44DE-9BEB-BDB75A2CF6A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6803F9-B6C6-4633-94A1-2E8236484626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）与方差分析一样，也是建立在总离差平方和分解的基础之上。从公式来看，扣除回归离差，剩下的即为残差。回归离差的产生与变动均与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的变动密切相关，是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的函数。（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）不过，在考虑回归方程的拟合效果时，须考虑所有点的分解，因为不同的样本点所对应的残差和回归离差大小不同，故需分解并且加总，将所有点对应的总离差加总会出现什么问题？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598BD-3F03-4A26-82CF-E0C1EC6A9075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）在方差分析中，由此出发建立了两个指标：判定</a:t>
            </a:r>
            <a:r>
              <a:rPr lang="zh-CN" altLang="en-US" dirty="0"/>
              <a:t>系数和估计</a:t>
            </a:r>
            <a:r>
              <a:rPr lang="zh-CN" altLang="en-US" dirty="0" smtClean="0"/>
              <a:t>标准误。从两个方面解释回归方程的拟合效果。（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）但在了解其解释原理之前，我们先做一个图形分析。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F38D0A-B0A5-4362-A7B9-AA5CCD816E8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）如果要对一个现象进行研究，最好首先对其进行分类。（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）决策者更关心相关的方向。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94EAC-5E9F-4670-98BD-B677113DD472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26136-5C07-456C-97E3-B240A5081C1F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）前</a:t>
            </a:r>
            <a:r>
              <a:rPr lang="zh-CN" altLang="en-US" dirty="0"/>
              <a:t>一个公式直观反映了点与线之间的距离，后一个公式揭示了解释变量所能解释的比重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）若判定系数等于</a:t>
            </a:r>
            <a:r>
              <a:rPr lang="en-US" altLang="zh-CN" dirty="0" smtClean="0"/>
              <a:t>80%</a:t>
            </a:r>
            <a:r>
              <a:rPr lang="zh-CN" altLang="en-US" dirty="0" smtClean="0"/>
              <a:t>，何意？若等于</a:t>
            </a:r>
            <a:r>
              <a:rPr lang="en-US" altLang="zh-CN" dirty="0" smtClean="0"/>
              <a:t>100%</a:t>
            </a:r>
            <a:r>
              <a:rPr lang="zh-CN" altLang="en-US" dirty="0" smtClean="0"/>
              <a:t>，何意？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0E4D4-7545-4783-B527-7A43D84E7F5A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当判定系数等于</a:t>
            </a:r>
            <a:r>
              <a:rPr lang="en-US" altLang="zh-CN"/>
              <a:t>1</a:t>
            </a:r>
            <a:r>
              <a:rPr lang="zh-CN" altLang="en-US"/>
              <a:t>时，说明被解释变量的变动</a:t>
            </a:r>
            <a:r>
              <a:rPr lang="en-US" altLang="zh-CN"/>
              <a:t>100</a:t>
            </a:r>
            <a:r>
              <a:rPr lang="zh-CN" altLang="en-US"/>
              <a:t>％是因为解释变量的变动所导致的，或者残差为</a:t>
            </a:r>
            <a:r>
              <a:rPr lang="en-US" altLang="zh-CN"/>
              <a:t>0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9AC3E-87D1-43D6-8148-4CB270E964BA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）由</a:t>
            </a:r>
            <a:r>
              <a:rPr lang="en-US" altLang="zh-CN" dirty="0" smtClean="0"/>
              <a:t>SSR</a:t>
            </a:r>
            <a:r>
              <a:rPr lang="zh-CN" altLang="en-US" dirty="0" smtClean="0"/>
              <a:t>入手得到了判定系数，而由</a:t>
            </a:r>
            <a:r>
              <a:rPr lang="en-US" altLang="zh-CN" dirty="0" smtClean="0"/>
              <a:t>SSE</a:t>
            </a:r>
            <a:r>
              <a:rPr lang="zh-CN" altLang="en-US" dirty="0" smtClean="0"/>
              <a:t>入手得到了估计标准误。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7F7A7-FC25-426C-848C-C6D87C6A052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）描述</a:t>
            </a:r>
            <a:r>
              <a:rPr lang="en-US" altLang="zh-CN" dirty="0"/>
              <a:t>x</a:t>
            </a:r>
            <a:r>
              <a:rPr lang="zh-CN" altLang="en-US" dirty="0"/>
              <a:t>对</a:t>
            </a:r>
            <a:r>
              <a:rPr lang="en-US" altLang="zh-CN" dirty="0"/>
              <a:t>y</a:t>
            </a:r>
            <a:r>
              <a:rPr lang="zh-CN" altLang="en-US" dirty="0"/>
              <a:t>的解释力度一方面可以由回归离差入手，另一方面亦可由残差入手，即估计标准误。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0DF8E-8EA6-43D8-92DD-4C56828FC273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2F816C-D948-4A7D-9F28-0CBB95BA6236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CC9D5-7EC1-4F9E-B5F6-DF2C775C0015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59868-A235-411E-BFAF-CE18EC5B47DF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A4DEB-2EC0-4264-A1B5-662A19C7C21D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49DAA-9B94-48A1-AEAC-E5C72A1AE2E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）若从数量关系考量，应该探讨相关的形式。（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）相关</a:t>
            </a:r>
            <a:r>
              <a:rPr lang="zh-CN" altLang="en-US" dirty="0"/>
              <a:t>程度密切意味着当</a:t>
            </a:r>
            <a:r>
              <a:rPr lang="en-US" altLang="zh-CN" dirty="0"/>
              <a:t>x</a:t>
            </a:r>
            <a:r>
              <a:rPr lang="zh-CN" altLang="en-US" dirty="0"/>
              <a:t>变动一个单位，</a:t>
            </a:r>
            <a:r>
              <a:rPr lang="en-US" altLang="zh-CN" dirty="0"/>
              <a:t>y</a:t>
            </a:r>
            <a:r>
              <a:rPr lang="zh-CN" altLang="en-US" dirty="0"/>
              <a:t>会较规律地变动</a:t>
            </a:r>
            <a:r>
              <a:rPr lang="en-US" altLang="zh-CN" dirty="0"/>
              <a:t>b</a:t>
            </a:r>
            <a:r>
              <a:rPr lang="zh-CN" altLang="en-US" dirty="0"/>
              <a:t>个单位，反之亦反。即随着</a:t>
            </a:r>
            <a:r>
              <a:rPr lang="en-US" altLang="zh-CN" dirty="0"/>
              <a:t>X</a:t>
            </a:r>
            <a:r>
              <a:rPr lang="zh-CN" altLang="en-US" dirty="0"/>
              <a:t>的变动，</a:t>
            </a:r>
            <a:r>
              <a:rPr lang="en-US" altLang="zh-CN" dirty="0"/>
              <a:t>Y</a:t>
            </a:r>
            <a:r>
              <a:rPr lang="zh-CN" altLang="en-US" dirty="0"/>
              <a:t>的变动变化不大，说明随机拢动项的影响较小，</a:t>
            </a:r>
            <a:r>
              <a:rPr lang="en-US" altLang="zh-CN" dirty="0"/>
              <a:t>X</a:t>
            </a:r>
            <a:r>
              <a:rPr lang="zh-CN" altLang="en-US" dirty="0"/>
              <a:t>能够解释</a:t>
            </a:r>
            <a:r>
              <a:rPr lang="en-US" altLang="zh-CN" dirty="0"/>
              <a:t>Y</a:t>
            </a:r>
            <a:r>
              <a:rPr lang="zh-CN" altLang="en-US" dirty="0"/>
              <a:t>的大部分变动。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05DFC-A316-4541-AED7-5C739ADC8356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650480-4BCA-4929-9223-A921FA0132B0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E0FA5-C0DD-4C40-B8FA-3FE341EED74B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）尽管学习了许多统计方法和公式，但在实践中用得最多的是以上几种组合。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CF4E7-0954-4DF0-AD3E-AD90F7C102CE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7EA98-761B-4E11-93E7-D8093304DCFC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86AD9F-87B9-4C93-B24A-739D88966C6E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12AAC1-AAF4-4579-899F-5A4400877C68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A7A5C1-56C8-49FC-8BE4-17F19546577F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EA15C7-3F97-45AB-B6B8-15DBEC99E07F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A50B7B-C4C4-49AF-B241-C9DAFE697589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BE7E5F-C872-4103-9D4D-AED1B994B2A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061CF2-DB5D-48A6-9955-2A7A1D5C7671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B26F7-415A-469D-87C5-2799A3C83D05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B26F7-415A-469D-87C5-2799A3C83D05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DEDB40-D27C-4EEE-B617-A7BE6373333D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1EE3E8-E836-41FE-AAC0-C33A4FA1601C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5EFA9-32BF-444E-A6D6-EC69B5645CF2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90309-A6DA-45C1-BF47-934B191FEF14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7A2B-E182-4AC6-BAF6-E925B0178747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2CB8C1-345D-4B87-A045-06F97C85BAC8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2699B3-D382-4FA4-A95F-651C39FF7D04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0B6156-5B47-44E5-AD30-EEECBA77B15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其实，在很多情况下，可通过统计表直接判定两变量之间的关系。</a:t>
            </a: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FA0F0F-87EE-43C1-885E-40F4CB80100E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5106A-6CC2-4C4E-B02A-E7C6ADA082F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）双</a:t>
            </a:r>
            <a:r>
              <a:rPr lang="zh-CN" altLang="en-US" dirty="0"/>
              <a:t>变量分组相关表比单变量分组相关表要好，原因在于反映了</a:t>
            </a:r>
            <a:r>
              <a:rPr lang="en-US" altLang="zh-CN" dirty="0"/>
              <a:t>Y</a:t>
            </a:r>
            <a:r>
              <a:rPr lang="zh-CN" altLang="en-US" dirty="0"/>
              <a:t>的分布情况，事实上类似于散点图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）但是</a:t>
            </a:r>
            <a:r>
              <a:rPr lang="zh-CN" altLang="en-US" dirty="0"/>
              <a:t>，无法精确反映相关的密切程度，如果一个图中，三个点离开直线较近，一个点较</a:t>
            </a:r>
            <a:r>
              <a:rPr lang="zh-CN" altLang="en-US" dirty="0" smtClean="0"/>
              <a:t>远（</a:t>
            </a:r>
            <a:r>
              <a:rPr lang="en-US" altLang="zh-CN" dirty="0" smtClean="0"/>
              <a:t>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Y</a:t>
            </a:r>
            <a:r>
              <a:rPr lang="zh-CN" altLang="en-US" dirty="0" smtClean="0"/>
              <a:t>）；</a:t>
            </a:r>
            <a:r>
              <a:rPr lang="zh-CN" altLang="en-US" dirty="0"/>
              <a:t>另一图，四个点离开直线均不多，但不如前图中的三个</a:t>
            </a:r>
            <a:r>
              <a:rPr lang="zh-CN" altLang="en-US" dirty="0" smtClean="0"/>
              <a:t>点（</a:t>
            </a:r>
            <a:r>
              <a:rPr lang="en-US" altLang="zh-CN" dirty="0" smtClean="0"/>
              <a:t>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Q</a:t>
            </a:r>
            <a:r>
              <a:rPr lang="zh-CN" altLang="en-US" dirty="0" smtClean="0"/>
              <a:t>），</a:t>
            </a:r>
            <a:r>
              <a:rPr lang="zh-CN" altLang="en-US" dirty="0"/>
              <a:t>那么，应如何判定呢？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54545-5DCB-4FC5-8E7F-D0C4128141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F5AEA3-DFDB-4A2D-91B4-2200A28737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6C390F-2390-4AD8-B0E0-EB70657947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D77BC-2666-4ED0-BC31-F46D2C6A12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53302-9DF8-4245-827E-539A75C4D1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72B325-5566-446F-AF66-FF4284D6942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F3B5E-2158-4291-B845-966C7384790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9BFA9-60E7-4CE7-91B4-7288227A6B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4CF02-1C1C-434F-A113-69759D423E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006DE-E72D-4526-BC47-9AE43996F1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1A1AE-4D99-40C7-BCD1-E9473DE4A9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75D66AD-2C44-4D77-B1A6-9290CC1533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1.doc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4.bin"/><Relationship Id="rId18" Type="http://schemas.openxmlformats.org/officeDocument/2006/relationships/oleObject" Target="../embeddings/oleObject49.bin"/><Relationship Id="rId3" Type="http://schemas.openxmlformats.org/officeDocument/2006/relationships/notesSlide" Target="../notesSlides/notesSlide11.xml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4.bin"/><Relationship Id="rId10" Type="http://schemas.openxmlformats.org/officeDocument/2006/relationships/oleObject" Target="../embeddings/oleObject41.bin"/><Relationship Id="rId19" Type="http://schemas.openxmlformats.org/officeDocument/2006/relationships/oleObject" Target="../embeddings/oleObject50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9.bin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3.bin"/><Relationship Id="rId17" Type="http://schemas.openxmlformats.org/officeDocument/2006/relationships/oleObject" Target="../embeddings/oleObject68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67.bin"/><Relationship Id="rId20" Type="http://schemas.openxmlformats.org/officeDocument/2006/relationships/oleObject" Target="../embeddings/oleObject7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4.bin"/><Relationship Id="rId10" Type="http://schemas.openxmlformats.org/officeDocument/2006/relationships/oleObject" Target="../embeddings/oleObject61.bin"/><Relationship Id="rId19" Type="http://schemas.openxmlformats.org/officeDocument/2006/relationships/oleObject" Target="../embeddings/oleObject70.bin"/><Relationship Id="rId4" Type="http://schemas.openxmlformats.org/officeDocument/2006/relationships/oleObject" Target="../embeddings/oleObject55.bin"/><Relationship Id="rId9" Type="http://schemas.openxmlformats.org/officeDocument/2006/relationships/oleObject" Target="../embeddings/oleObject60.bin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7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oleObject" Target="../embeddings/oleObject84.bin"/><Relationship Id="rId18" Type="http://schemas.openxmlformats.org/officeDocument/2006/relationships/oleObject" Target="../embeddings/oleObject89.bin"/><Relationship Id="rId26" Type="http://schemas.openxmlformats.org/officeDocument/2006/relationships/oleObject" Target="../embeddings/oleObject97.bin"/><Relationship Id="rId3" Type="http://schemas.openxmlformats.org/officeDocument/2006/relationships/notesSlide" Target="../notesSlides/notesSlide13.xml"/><Relationship Id="rId21" Type="http://schemas.openxmlformats.org/officeDocument/2006/relationships/oleObject" Target="../embeddings/oleObject92.bin"/><Relationship Id="rId34" Type="http://schemas.openxmlformats.org/officeDocument/2006/relationships/oleObject" Target="../embeddings/oleObject105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3.bin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4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87.bin"/><Relationship Id="rId20" Type="http://schemas.openxmlformats.org/officeDocument/2006/relationships/oleObject" Target="../embeddings/oleObject91.bin"/><Relationship Id="rId29" Type="http://schemas.openxmlformats.org/officeDocument/2006/relationships/oleObject" Target="../embeddings/oleObject10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77.bin"/><Relationship Id="rId11" Type="http://schemas.openxmlformats.org/officeDocument/2006/relationships/oleObject" Target="../embeddings/oleObject82.bin"/><Relationship Id="rId24" Type="http://schemas.openxmlformats.org/officeDocument/2006/relationships/oleObject" Target="../embeddings/oleObject95.bin"/><Relationship Id="rId32" Type="http://schemas.openxmlformats.org/officeDocument/2006/relationships/oleObject" Target="../embeddings/oleObject103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4.bin"/><Relationship Id="rId28" Type="http://schemas.openxmlformats.org/officeDocument/2006/relationships/oleObject" Target="../embeddings/oleObject99.bin"/><Relationship Id="rId36" Type="http://schemas.openxmlformats.org/officeDocument/2006/relationships/oleObject" Target="../embeddings/oleObject107.bin"/><Relationship Id="rId10" Type="http://schemas.openxmlformats.org/officeDocument/2006/relationships/oleObject" Target="../embeddings/oleObject81.bin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102.bin"/><Relationship Id="rId4" Type="http://schemas.openxmlformats.org/officeDocument/2006/relationships/oleObject" Target="../embeddings/oleObject75.bin"/><Relationship Id="rId9" Type="http://schemas.openxmlformats.org/officeDocument/2006/relationships/oleObject" Target="../embeddings/oleObject80.bin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93.bin"/><Relationship Id="rId27" Type="http://schemas.openxmlformats.org/officeDocument/2006/relationships/oleObject" Target="../embeddings/oleObject98.bin"/><Relationship Id="rId30" Type="http://schemas.openxmlformats.org/officeDocument/2006/relationships/oleObject" Target="../embeddings/oleObject101.bin"/><Relationship Id="rId35" Type="http://schemas.openxmlformats.org/officeDocument/2006/relationships/oleObject" Target="../embeddings/oleObject10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oleObject" Target="../embeddings/oleObject117.bin"/><Relationship Id="rId18" Type="http://schemas.openxmlformats.org/officeDocument/2006/relationships/oleObject" Target="../embeddings/oleObject122.bin"/><Relationship Id="rId26" Type="http://schemas.openxmlformats.org/officeDocument/2006/relationships/oleObject" Target="../embeddings/oleObject130.bin"/><Relationship Id="rId3" Type="http://schemas.openxmlformats.org/officeDocument/2006/relationships/notesSlide" Target="../notesSlides/notesSlide14.xml"/><Relationship Id="rId21" Type="http://schemas.openxmlformats.org/officeDocument/2006/relationships/oleObject" Target="../embeddings/oleObject125.bin"/><Relationship Id="rId34" Type="http://schemas.openxmlformats.org/officeDocument/2006/relationships/oleObject" Target="../embeddings/oleObject138.bin"/><Relationship Id="rId7" Type="http://schemas.openxmlformats.org/officeDocument/2006/relationships/oleObject" Target="../embeddings/oleObject111.bin"/><Relationship Id="rId12" Type="http://schemas.openxmlformats.org/officeDocument/2006/relationships/oleObject" Target="../embeddings/oleObject116.bin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9.bin"/><Relationship Id="rId33" Type="http://schemas.openxmlformats.org/officeDocument/2006/relationships/oleObject" Target="../embeddings/oleObject137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4.bin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0.bin"/><Relationship Id="rId11" Type="http://schemas.openxmlformats.org/officeDocument/2006/relationships/oleObject" Target="../embeddings/oleObject115.bin"/><Relationship Id="rId24" Type="http://schemas.openxmlformats.org/officeDocument/2006/relationships/oleObject" Target="../embeddings/oleObject128.bin"/><Relationship Id="rId32" Type="http://schemas.openxmlformats.org/officeDocument/2006/relationships/oleObject" Target="../embeddings/oleObject136.bin"/><Relationship Id="rId37" Type="http://schemas.openxmlformats.org/officeDocument/2006/relationships/oleObject" Target="../embeddings/oleObject141.bin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7.bin"/><Relationship Id="rId28" Type="http://schemas.openxmlformats.org/officeDocument/2006/relationships/oleObject" Target="../embeddings/oleObject132.bin"/><Relationship Id="rId36" Type="http://schemas.openxmlformats.org/officeDocument/2006/relationships/oleObject" Target="../embeddings/oleObject140.bin"/><Relationship Id="rId10" Type="http://schemas.openxmlformats.org/officeDocument/2006/relationships/oleObject" Target="../embeddings/oleObject114.bin"/><Relationship Id="rId19" Type="http://schemas.openxmlformats.org/officeDocument/2006/relationships/oleObject" Target="../embeddings/oleObject123.bin"/><Relationship Id="rId31" Type="http://schemas.openxmlformats.org/officeDocument/2006/relationships/oleObject" Target="../embeddings/oleObject135.bin"/><Relationship Id="rId4" Type="http://schemas.openxmlformats.org/officeDocument/2006/relationships/oleObject" Target="../embeddings/oleObject108.bin"/><Relationship Id="rId9" Type="http://schemas.openxmlformats.org/officeDocument/2006/relationships/oleObject" Target="../embeddings/oleObject113.bin"/><Relationship Id="rId14" Type="http://schemas.openxmlformats.org/officeDocument/2006/relationships/oleObject" Target="../embeddings/oleObject118.bin"/><Relationship Id="rId22" Type="http://schemas.openxmlformats.org/officeDocument/2006/relationships/oleObject" Target="../embeddings/oleObject126.bin"/><Relationship Id="rId27" Type="http://schemas.openxmlformats.org/officeDocument/2006/relationships/oleObject" Target="../embeddings/oleObject131.bin"/><Relationship Id="rId30" Type="http://schemas.openxmlformats.org/officeDocument/2006/relationships/oleObject" Target="../embeddings/oleObject134.bin"/><Relationship Id="rId35" Type="http://schemas.openxmlformats.org/officeDocument/2006/relationships/oleObject" Target="../embeddings/oleObject13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oleObject" Target="../embeddings/oleObject151.bin"/><Relationship Id="rId18" Type="http://schemas.openxmlformats.org/officeDocument/2006/relationships/oleObject" Target="../embeddings/oleObject156.bin"/><Relationship Id="rId26" Type="http://schemas.openxmlformats.org/officeDocument/2006/relationships/oleObject" Target="../embeddings/oleObject164.bin"/><Relationship Id="rId39" Type="http://schemas.openxmlformats.org/officeDocument/2006/relationships/oleObject" Target="../embeddings/oleObject177.bin"/><Relationship Id="rId3" Type="http://schemas.openxmlformats.org/officeDocument/2006/relationships/notesSlide" Target="../notesSlides/notesSlide15.xml"/><Relationship Id="rId21" Type="http://schemas.openxmlformats.org/officeDocument/2006/relationships/oleObject" Target="../embeddings/oleObject159.bin"/><Relationship Id="rId34" Type="http://schemas.openxmlformats.org/officeDocument/2006/relationships/oleObject" Target="../embeddings/oleObject172.bin"/><Relationship Id="rId7" Type="http://schemas.openxmlformats.org/officeDocument/2006/relationships/oleObject" Target="../embeddings/oleObject145.bin"/><Relationship Id="rId12" Type="http://schemas.openxmlformats.org/officeDocument/2006/relationships/oleObject" Target="../embeddings/oleObject150.bin"/><Relationship Id="rId17" Type="http://schemas.openxmlformats.org/officeDocument/2006/relationships/oleObject" Target="../embeddings/oleObject155.bin"/><Relationship Id="rId25" Type="http://schemas.openxmlformats.org/officeDocument/2006/relationships/oleObject" Target="../embeddings/oleObject163.bin"/><Relationship Id="rId33" Type="http://schemas.openxmlformats.org/officeDocument/2006/relationships/oleObject" Target="../embeddings/oleObject171.bin"/><Relationship Id="rId38" Type="http://schemas.openxmlformats.org/officeDocument/2006/relationships/oleObject" Target="../embeddings/oleObject176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54.bin"/><Relationship Id="rId20" Type="http://schemas.openxmlformats.org/officeDocument/2006/relationships/oleObject" Target="../embeddings/oleObject158.bin"/><Relationship Id="rId29" Type="http://schemas.openxmlformats.org/officeDocument/2006/relationships/oleObject" Target="../embeddings/oleObject16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4.bin"/><Relationship Id="rId11" Type="http://schemas.openxmlformats.org/officeDocument/2006/relationships/oleObject" Target="../embeddings/oleObject149.bin"/><Relationship Id="rId24" Type="http://schemas.openxmlformats.org/officeDocument/2006/relationships/oleObject" Target="../embeddings/oleObject162.bin"/><Relationship Id="rId32" Type="http://schemas.openxmlformats.org/officeDocument/2006/relationships/oleObject" Target="../embeddings/oleObject170.bin"/><Relationship Id="rId37" Type="http://schemas.openxmlformats.org/officeDocument/2006/relationships/oleObject" Target="../embeddings/oleObject175.bin"/><Relationship Id="rId40" Type="http://schemas.openxmlformats.org/officeDocument/2006/relationships/oleObject" Target="../embeddings/oleObject178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53.bin"/><Relationship Id="rId23" Type="http://schemas.openxmlformats.org/officeDocument/2006/relationships/oleObject" Target="../embeddings/oleObject161.bin"/><Relationship Id="rId28" Type="http://schemas.openxmlformats.org/officeDocument/2006/relationships/oleObject" Target="../embeddings/oleObject166.bin"/><Relationship Id="rId36" Type="http://schemas.openxmlformats.org/officeDocument/2006/relationships/oleObject" Target="../embeddings/oleObject174.bin"/><Relationship Id="rId10" Type="http://schemas.openxmlformats.org/officeDocument/2006/relationships/oleObject" Target="../embeddings/oleObject148.bin"/><Relationship Id="rId19" Type="http://schemas.openxmlformats.org/officeDocument/2006/relationships/oleObject" Target="../embeddings/oleObject157.bin"/><Relationship Id="rId31" Type="http://schemas.openxmlformats.org/officeDocument/2006/relationships/oleObject" Target="../embeddings/oleObject169.bin"/><Relationship Id="rId4" Type="http://schemas.openxmlformats.org/officeDocument/2006/relationships/oleObject" Target="../embeddings/oleObject142.bin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60.bin"/><Relationship Id="rId27" Type="http://schemas.openxmlformats.org/officeDocument/2006/relationships/oleObject" Target="../embeddings/oleObject165.bin"/><Relationship Id="rId30" Type="http://schemas.openxmlformats.org/officeDocument/2006/relationships/oleObject" Target="../embeddings/oleObject168.bin"/><Relationship Id="rId35" Type="http://schemas.openxmlformats.org/officeDocument/2006/relationships/oleObject" Target="../embeddings/oleObject17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1.bin"/><Relationship Id="rId5" Type="http://schemas.openxmlformats.org/officeDocument/2006/relationships/oleObject" Target="../embeddings/oleObject180.bin"/><Relationship Id="rId4" Type="http://schemas.openxmlformats.org/officeDocument/2006/relationships/oleObject" Target="../embeddings/oleObject17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84.bin"/><Relationship Id="rId5" Type="http://schemas.openxmlformats.org/officeDocument/2006/relationships/oleObject" Target="../embeddings/oleObject183.bin"/><Relationship Id="rId4" Type="http://schemas.openxmlformats.org/officeDocument/2006/relationships/oleObject" Target="../embeddings/oleObject182.bin"/><Relationship Id="rId9" Type="http://schemas.openxmlformats.org/officeDocument/2006/relationships/oleObject" Target="../embeddings/oleObject18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8.bin"/><Relationship Id="rId5" Type="http://schemas.openxmlformats.org/officeDocument/2006/relationships/oleObject" Target="../embeddings/Microsoft_Office_Word_97_-_2003___5.doc"/><Relationship Id="rId4" Type="http://schemas.openxmlformats.org/officeDocument/2006/relationships/oleObject" Target="../embeddings/Microsoft_Office_Word_97_-_2003___4.doc"/><Relationship Id="rId9" Type="http://schemas.openxmlformats.org/officeDocument/2006/relationships/oleObject" Target="../embeddings/oleObject19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19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94.bin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3.bin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2.bin"/><Relationship Id="rId9" Type="http://schemas.openxmlformats.org/officeDocument/2006/relationships/oleObject" Target="../embeddings/oleObject19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02.bin"/><Relationship Id="rId5" Type="http://schemas.openxmlformats.org/officeDocument/2006/relationships/oleObject" Target="../embeddings/oleObject201.bin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0.bin"/><Relationship Id="rId9" Type="http://schemas.openxmlformats.org/officeDocument/2006/relationships/oleObject" Target="../embeddings/oleObject205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09.bin"/><Relationship Id="rId5" Type="http://schemas.openxmlformats.org/officeDocument/2006/relationships/oleObject" Target="../embeddings/oleObject208.bin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07.bin"/><Relationship Id="rId9" Type="http://schemas.openxmlformats.org/officeDocument/2006/relationships/oleObject" Target="../embeddings/oleObject21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16.bin"/><Relationship Id="rId5" Type="http://schemas.openxmlformats.org/officeDocument/2006/relationships/oleObject" Target="../embeddings/oleObject215.bin"/><Relationship Id="rId4" Type="http://schemas.openxmlformats.org/officeDocument/2006/relationships/oleObject" Target="../embeddings/oleObject214.bin"/><Relationship Id="rId9" Type="http://schemas.openxmlformats.org/officeDocument/2006/relationships/oleObject" Target="../embeddings/oleObject21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6.doc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22.bin"/><Relationship Id="rId5" Type="http://schemas.openxmlformats.org/officeDocument/2006/relationships/oleObject" Target="../embeddings/oleObject221.bin"/><Relationship Id="rId4" Type="http://schemas.openxmlformats.org/officeDocument/2006/relationships/oleObject" Target="../embeddings/oleObject2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Microsoft_Office_Word_97_-_2003___7.doc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226.bin"/><Relationship Id="rId5" Type="http://schemas.openxmlformats.org/officeDocument/2006/relationships/oleObject" Target="../embeddings/oleObject225.bin"/><Relationship Id="rId4" Type="http://schemas.openxmlformats.org/officeDocument/2006/relationships/oleObject" Target="../embeddings/oleObject22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Microsoft_Office_Word_97_-_2003___8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227.bin"/><Relationship Id="rId4" Type="http://schemas.openxmlformats.org/officeDocument/2006/relationships/oleObject" Target="../embeddings/Microsoft_Office_Word_97_-_2003___9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30.bin"/><Relationship Id="rId5" Type="http://schemas.openxmlformats.org/officeDocument/2006/relationships/oleObject" Target="../embeddings/oleObject229.bin"/><Relationship Id="rId4" Type="http://schemas.openxmlformats.org/officeDocument/2006/relationships/oleObject" Target="../embeddings/oleObject228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232.bin"/><Relationship Id="rId4" Type="http://schemas.openxmlformats.org/officeDocument/2006/relationships/oleObject" Target="../embeddings/oleObject23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233.bin"/><Relationship Id="rId4" Type="http://schemas.openxmlformats.org/officeDocument/2006/relationships/oleObject" Target="../embeddings/Microsoft_Office_Word_97_-_2003___10.doc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36.bin"/><Relationship Id="rId5" Type="http://schemas.openxmlformats.org/officeDocument/2006/relationships/oleObject" Target="../embeddings/oleObject235.bin"/><Relationship Id="rId4" Type="http://schemas.openxmlformats.org/officeDocument/2006/relationships/oleObject" Target="../embeddings/oleObject234.bin"/><Relationship Id="rId9" Type="http://schemas.openxmlformats.org/officeDocument/2006/relationships/oleObject" Target="../embeddings/oleObject23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Microsoft_Office_Word_97_-_2003___11.doc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9.bin"/><Relationship Id="rId18" Type="http://schemas.openxmlformats.org/officeDocument/2006/relationships/oleObject" Target="../embeddings/oleObject254.bin"/><Relationship Id="rId26" Type="http://schemas.openxmlformats.org/officeDocument/2006/relationships/oleObject" Target="../embeddings/oleObject262.bin"/><Relationship Id="rId39" Type="http://schemas.openxmlformats.org/officeDocument/2006/relationships/oleObject" Target="../embeddings/oleObject275.bin"/><Relationship Id="rId21" Type="http://schemas.openxmlformats.org/officeDocument/2006/relationships/oleObject" Target="../embeddings/oleObject257.bin"/><Relationship Id="rId34" Type="http://schemas.openxmlformats.org/officeDocument/2006/relationships/oleObject" Target="../embeddings/oleObject270.bin"/><Relationship Id="rId42" Type="http://schemas.openxmlformats.org/officeDocument/2006/relationships/oleObject" Target="../embeddings/oleObject278.bin"/><Relationship Id="rId47" Type="http://schemas.openxmlformats.org/officeDocument/2006/relationships/oleObject" Target="../embeddings/oleObject283.bin"/><Relationship Id="rId50" Type="http://schemas.openxmlformats.org/officeDocument/2006/relationships/oleObject" Target="../embeddings/oleObject286.bin"/><Relationship Id="rId55" Type="http://schemas.openxmlformats.org/officeDocument/2006/relationships/oleObject" Target="../embeddings/oleObject291.bin"/><Relationship Id="rId7" Type="http://schemas.openxmlformats.org/officeDocument/2006/relationships/oleObject" Target="../embeddings/oleObject24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52.bin"/><Relationship Id="rId20" Type="http://schemas.openxmlformats.org/officeDocument/2006/relationships/oleObject" Target="../embeddings/oleObject256.bin"/><Relationship Id="rId29" Type="http://schemas.openxmlformats.org/officeDocument/2006/relationships/oleObject" Target="../embeddings/oleObject265.bin"/><Relationship Id="rId41" Type="http://schemas.openxmlformats.org/officeDocument/2006/relationships/oleObject" Target="../embeddings/oleObject277.bin"/><Relationship Id="rId54" Type="http://schemas.openxmlformats.org/officeDocument/2006/relationships/oleObject" Target="../embeddings/oleObject290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42.bin"/><Relationship Id="rId11" Type="http://schemas.openxmlformats.org/officeDocument/2006/relationships/oleObject" Target="../embeddings/oleObject247.bin"/><Relationship Id="rId24" Type="http://schemas.openxmlformats.org/officeDocument/2006/relationships/oleObject" Target="../embeddings/oleObject260.bin"/><Relationship Id="rId32" Type="http://schemas.openxmlformats.org/officeDocument/2006/relationships/oleObject" Target="../embeddings/oleObject268.bin"/><Relationship Id="rId37" Type="http://schemas.openxmlformats.org/officeDocument/2006/relationships/oleObject" Target="../embeddings/oleObject273.bin"/><Relationship Id="rId40" Type="http://schemas.openxmlformats.org/officeDocument/2006/relationships/oleObject" Target="../embeddings/oleObject276.bin"/><Relationship Id="rId45" Type="http://schemas.openxmlformats.org/officeDocument/2006/relationships/oleObject" Target="../embeddings/oleObject281.bin"/><Relationship Id="rId53" Type="http://schemas.openxmlformats.org/officeDocument/2006/relationships/oleObject" Target="../embeddings/oleObject289.bin"/><Relationship Id="rId58" Type="http://schemas.openxmlformats.org/officeDocument/2006/relationships/oleObject" Target="../embeddings/oleObject294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9.bin"/><Relationship Id="rId28" Type="http://schemas.openxmlformats.org/officeDocument/2006/relationships/oleObject" Target="../embeddings/oleObject264.bin"/><Relationship Id="rId36" Type="http://schemas.openxmlformats.org/officeDocument/2006/relationships/oleObject" Target="../embeddings/oleObject272.bin"/><Relationship Id="rId49" Type="http://schemas.openxmlformats.org/officeDocument/2006/relationships/oleObject" Target="../embeddings/oleObject285.bin"/><Relationship Id="rId57" Type="http://schemas.openxmlformats.org/officeDocument/2006/relationships/oleObject" Target="../embeddings/oleObject293.bin"/><Relationship Id="rId61" Type="http://schemas.openxmlformats.org/officeDocument/2006/relationships/oleObject" Target="../embeddings/oleObject297.bin"/><Relationship Id="rId10" Type="http://schemas.openxmlformats.org/officeDocument/2006/relationships/oleObject" Target="../embeddings/oleObject246.bin"/><Relationship Id="rId19" Type="http://schemas.openxmlformats.org/officeDocument/2006/relationships/oleObject" Target="../embeddings/oleObject255.bin"/><Relationship Id="rId31" Type="http://schemas.openxmlformats.org/officeDocument/2006/relationships/oleObject" Target="../embeddings/oleObject267.bin"/><Relationship Id="rId44" Type="http://schemas.openxmlformats.org/officeDocument/2006/relationships/oleObject" Target="../embeddings/oleObject280.bin"/><Relationship Id="rId52" Type="http://schemas.openxmlformats.org/officeDocument/2006/relationships/oleObject" Target="../embeddings/oleObject288.bin"/><Relationship Id="rId60" Type="http://schemas.openxmlformats.org/officeDocument/2006/relationships/oleObject" Target="../embeddings/oleObject296.bin"/><Relationship Id="rId4" Type="http://schemas.openxmlformats.org/officeDocument/2006/relationships/oleObject" Target="../embeddings/oleObject240.bin"/><Relationship Id="rId9" Type="http://schemas.openxmlformats.org/officeDocument/2006/relationships/oleObject" Target="../embeddings/oleObject245.bin"/><Relationship Id="rId14" Type="http://schemas.openxmlformats.org/officeDocument/2006/relationships/oleObject" Target="../embeddings/oleObject250.bin"/><Relationship Id="rId22" Type="http://schemas.openxmlformats.org/officeDocument/2006/relationships/oleObject" Target="../embeddings/oleObject258.bin"/><Relationship Id="rId27" Type="http://schemas.openxmlformats.org/officeDocument/2006/relationships/oleObject" Target="../embeddings/oleObject263.bin"/><Relationship Id="rId30" Type="http://schemas.openxmlformats.org/officeDocument/2006/relationships/oleObject" Target="../embeddings/oleObject266.bin"/><Relationship Id="rId35" Type="http://schemas.openxmlformats.org/officeDocument/2006/relationships/oleObject" Target="../embeddings/oleObject271.bin"/><Relationship Id="rId43" Type="http://schemas.openxmlformats.org/officeDocument/2006/relationships/oleObject" Target="../embeddings/oleObject279.bin"/><Relationship Id="rId48" Type="http://schemas.openxmlformats.org/officeDocument/2006/relationships/oleObject" Target="../embeddings/oleObject284.bin"/><Relationship Id="rId56" Type="http://schemas.openxmlformats.org/officeDocument/2006/relationships/oleObject" Target="../embeddings/oleObject292.bin"/><Relationship Id="rId8" Type="http://schemas.openxmlformats.org/officeDocument/2006/relationships/oleObject" Target="../embeddings/oleObject244.bin"/><Relationship Id="rId51" Type="http://schemas.openxmlformats.org/officeDocument/2006/relationships/oleObject" Target="../embeddings/oleObject287.bin"/><Relationship Id="rId3" Type="http://schemas.openxmlformats.org/officeDocument/2006/relationships/notesSlide" Target="../notesSlides/notesSlide35.xml"/><Relationship Id="rId12" Type="http://schemas.openxmlformats.org/officeDocument/2006/relationships/oleObject" Target="../embeddings/oleObject248.bin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61.bin"/><Relationship Id="rId33" Type="http://schemas.openxmlformats.org/officeDocument/2006/relationships/oleObject" Target="../embeddings/oleObject269.bin"/><Relationship Id="rId38" Type="http://schemas.openxmlformats.org/officeDocument/2006/relationships/oleObject" Target="../embeddings/oleObject274.bin"/><Relationship Id="rId46" Type="http://schemas.openxmlformats.org/officeDocument/2006/relationships/oleObject" Target="../embeddings/oleObject282.bin"/><Relationship Id="rId59" Type="http://schemas.openxmlformats.org/officeDocument/2006/relationships/oleObject" Target="../embeddings/oleObject29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Microsoft_Office_Word_97_-_2003___12.doc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2.bin"/><Relationship Id="rId13" Type="http://schemas.openxmlformats.org/officeDocument/2006/relationships/oleObject" Target="../embeddings/oleObject307.bin"/><Relationship Id="rId18" Type="http://schemas.openxmlformats.org/officeDocument/2006/relationships/oleObject" Target="../embeddings/oleObject312.bin"/><Relationship Id="rId26" Type="http://schemas.openxmlformats.org/officeDocument/2006/relationships/oleObject" Target="../embeddings/oleObject320.bin"/><Relationship Id="rId3" Type="http://schemas.openxmlformats.org/officeDocument/2006/relationships/notesSlide" Target="../notesSlides/notesSlide37.xml"/><Relationship Id="rId21" Type="http://schemas.openxmlformats.org/officeDocument/2006/relationships/oleObject" Target="../embeddings/oleObject315.bin"/><Relationship Id="rId7" Type="http://schemas.openxmlformats.org/officeDocument/2006/relationships/oleObject" Target="../embeddings/oleObject301.bin"/><Relationship Id="rId12" Type="http://schemas.openxmlformats.org/officeDocument/2006/relationships/oleObject" Target="../embeddings/oleObject306.bin"/><Relationship Id="rId17" Type="http://schemas.openxmlformats.org/officeDocument/2006/relationships/oleObject" Target="../embeddings/oleObject311.bin"/><Relationship Id="rId25" Type="http://schemas.openxmlformats.org/officeDocument/2006/relationships/oleObject" Target="../embeddings/oleObject319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10.bin"/><Relationship Id="rId20" Type="http://schemas.openxmlformats.org/officeDocument/2006/relationships/oleObject" Target="../embeddings/oleObject314.bin"/><Relationship Id="rId29" Type="http://schemas.openxmlformats.org/officeDocument/2006/relationships/oleObject" Target="../embeddings/oleObject323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00.bin"/><Relationship Id="rId11" Type="http://schemas.openxmlformats.org/officeDocument/2006/relationships/oleObject" Target="../embeddings/oleObject305.bin"/><Relationship Id="rId24" Type="http://schemas.openxmlformats.org/officeDocument/2006/relationships/oleObject" Target="../embeddings/oleObject318.bin"/><Relationship Id="rId5" Type="http://schemas.openxmlformats.org/officeDocument/2006/relationships/oleObject" Target="../embeddings/oleObject299.bin"/><Relationship Id="rId15" Type="http://schemas.openxmlformats.org/officeDocument/2006/relationships/oleObject" Target="../embeddings/oleObject309.bin"/><Relationship Id="rId23" Type="http://schemas.openxmlformats.org/officeDocument/2006/relationships/oleObject" Target="../embeddings/oleObject317.bin"/><Relationship Id="rId28" Type="http://schemas.openxmlformats.org/officeDocument/2006/relationships/oleObject" Target="../embeddings/oleObject322.bin"/><Relationship Id="rId10" Type="http://schemas.openxmlformats.org/officeDocument/2006/relationships/oleObject" Target="../embeddings/oleObject304.bin"/><Relationship Id="rId19" Type="http://schemas.openxmlformats.org/officeDocument/2006/relationships/oleObject" Target="../embeddings/oleObject313.bin"/><Relationship Id="rId4" Type="http://schemas.openxmlformats.org/officeDocument/2006/relationships/oleObject" Target="../embeddings/oleObject298.bin"/><Relationship Id="rId9" Type="http://schemas.openxmlformats.org/officeDocument/2006/relationships/oleObject" Target="../embeddings/oleObject303.bin"/><Relationship Id="rId14" Type="http://schemas.openxmlformats.org/officeDocument/2006/relationships/oleObject" Target="../embeddings/oleObject308.bin"/><Relationship Id="rId22" Type="http://schemas.openxmlformats.org/officeDocument/2006/relationships/oleObject" Target="../embeddings/oleObject316.bin"/><Relationship Id="rId27" Type="http://schemas.openxmlformats.org/officeDocument/2006/relationships/oleObject" Target="../embeddings/oleObject321.bin"/><Relationship Id="rId30" Type="http://schemas.openxmlformats.org/officeDocument/2006/relationships/oleObject" Target="../embeddings/oleObject32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oleObject" Target="../embeddings/oleObject334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328.bin"/><Relationship Id="rId12" Type="http://schemas.openxmlformats.org/officeDocument/2006/relationships/oleObject" Target="../embeddings/oleObject33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27.bin"/><Relationship Id="rId11" Type="http://schemas.openxmlformats.org/officeDocument/2006/relationships/oleObject" Target="../embeddings/oleObject332.bin"/><Relationship Id="rId5" Type="http://schemas.openxmlformats.org/officeDocument/2006/relationships/oleObject" Target="../embeddings/oleObject326.bin"/><Relationship Id="rId10" Type="http://schemas.openxmlformats.org/officeDocument/2006/relationships/oleObject" Target="../embeddings/oleObject331.bin"/><Relationship Id="rId4" Type="http://schemas.openxmlformats.org/officeDocument/2006/relationships/oleObject" Target="../embeddings/oleObject325.bin"/><Relationship Id="rId9" Type="http://schemas.openxmlformats.org/officeDocument/2006/relationships/oleObject" Target="../embeddings/oleObject330.bin"/><Relationship Id="rId14" Type="http://schemas.openxmlformats.org/officeDocument/2006/relationships/oleObject" Target="../embeddings/oleObject335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0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3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338.bin"/><Relationship Id="rId5" Type="http://schemas.openxmlformats.org/officeDocument/2006/relationships/oleObject" Target="../embeddings/oleObject337.bin"/><Relationship Id="rId4" Type="http://schemas.openxmlformats.org/officeDocument/2006/relationships/oleObject" Target="../embeddings/oleObject336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5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3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43.bin"/><Relationship Id="rId5" Type="http://schemas.openxmlformats.org/officeDocument/2006/relationships/oleObject" Target="../embeddings/oleObject342.bin"/><Relationship Id="rId4" Type="http://schemas.openxmlformats.org/officeDocument/2006/relationships/oleObject" Target="../embeddings/oleObject34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0.bin"/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3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348.bin"/><Relationship Id="rId11" Type="http://schemas.openxmlformats.org/officeDocument/2006/relationships/oleObject" Target="../embeddings/oleObject353.bin"/><Relationship Id="rId5" Type="http://schemas.openxmlformats.org/officeDocument/2006/relationships/oleObject" Target="../embeddings/oleObject347.bin"/><Relationship Id="rId10" Type="http://schemas.openxmlformats.org/officeDocument/2006/relationships/oleObject" Target="../embeddings/oleObject352.bin"/><Relationship Id="rId4" Type="http://schemas.openxmlformats.org/officeDocument/2006/relationships/oleObject" Target="../embeddings/oleObject346.bin"/><Relationship Id="rId9" Type="http://schemas.openxmlformats.org/officeDocument/2006/relationships/oleObject" Target="../embeddings/oleObject35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3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356.bin"/><Relationship Id="rId5" Type="http://schemas.openxmlformats.org/officeDocument/2006/relationships/oleObject" Target="../embeddings/oleObject355.bin"/><Relationship Id="rId4" Type="http://schemas.openxmlformats.org/officeDocument/2006/relationships/oleObject" Target="../embeddings/oleObject35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4" Type="http://schemas.openxmlformats.org/officeDocument/2006/relationships/oleObject" Target="../embeddings/Microsoft_Office_Word_97_-_2003___13.doc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2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36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360.bin"/><Relationship Id="rId5" Type="http://schemas.openxmlformats.org/officeDocument/2006/relationships/oleObject" Target="../embeddings/oleObject359.bin"/><Relationship Id="rId4" Type="http://schemas.openxmlformats.org/officeDocument/2006/relationships/oleObject" Target="../embeddings/oleObject358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365.bin"/><Relationship Id="rId5" Type="http://schemas.openxmlformats.org/officeDocument/2006/relationships/oleObject" Target="../embeddings/oleObject364.bin"/><Relationship Id="rId4" Type="http://schemas.openxmlformats.org/officeDocument/2006/relationships/oleObject" Target="../embeddings/oleObject36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5" Type="http://schemas.openxmlformats.org/officeDocument/2006/relationships/oleObject" Target="../embeddings/oleObject367.bin"/><Relationship Id="rId4" Type="http://schemas.openxmlformats.org/officeDocument/2006/relationships/oleObject" Target="../embeddings/oleObject366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2.bin"/><Relationship Id="rId13" Type="http://schemas.openxmlformats.org/officeDocument/2006/relationships/oleObject" Target="../embeddings/oleObject377.bin"/><Relationship Id="rId18" Type="http://schemas.openxmlformats.org/officeDocument/2006/relationships/oleObject" Target="../embeddings/oleObject382.bin"/><Relationship Id="rId3" Type="http://schemas.openxmlformats.org/officeDocument/2006/relationships/notesSlide" Target="../notesSlides/notesSlide48.xml"/><Relationship Id="rId21" Type="http://schemas.openxmlformats.org/officeDocument/2006/relationships/oleObject" Target="../embeddings/oleObject385.bin"/><Relationship Id="rId7" Type="http://schemas.openxmlformats.org/officeDocument/2006/relationships/oleObject" Target="../embeddings/oleObject371.bin"/><Relationship Id="rId12" Type="http://schemas.openxmlformats.org/officeDocument/2006/relationships/oleObject" Target="../embeddings/oleObject376.bin"/><Relationship Id="rId17" Type="http://schemas.openxmlformats.org/officeDocument/2006/relationships/oleObject" Target="../embeddings/oleObject381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80.bin"/><Relationship Id="rId20" Type="http://schemas.openxmlformats.org/officeDocument/2006/relationships/oleObject" Target="../embeddings/oleObject384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370.bin"/><Relationship Id="rId11" Type="http://schemas.openxmlformats.org/officeDocument/2006/relationships/oleObject" Target="../embeddings/oleObject375.bin"/><Relationship Id="rId24" Type="http://schemas.openxmlformats.org/officeDocument/2006/relationships/oleObject" Target="../embeddings/oleObject388.bin"/><Relationship Id="rId5" Type="http://schemas.openxmlformats.org/officeDocument/2006/relationships/oleObject" Target="../embeddings/oleObject369.bin"/><Relationship Id="rId15" Type="http://schemas.openxmlformats.org/officeDocument/2006/relationships/oleObject" Target="../embeddings/oleObject379.bin"/><Relationship Id="rId23" Type="http://schemas.openxmlformats.org/officeDocument/2006/relationships/oleObject" Target="../embeddings/oleObject387.bin"/><Relationship Id="rId10" Type="http://schemas.openxmlformats.org/officeDocument/2006/relationships/oleObject" Target="../embeddings/oleObject374.bin"/><Relationship Id="rId19" Type="http://schemas.openxmlformats.org/officeDocument/2006/relationships/oleObject" Target="../embeddings/oleObject383.bin"/><Relationship Id="rId4" Type="http://schemas.openxmlformats.org/officeDocument/2006/relationships/oleObject" Target="../embeddings/oleObject368.bin"/><Relationship Id="rId9" Type="http://schemas.openxmlformats.org/officeDocument/2006/relationships/oleObject" Target="../embeddings/oleObject373.bin"/><Relationship Id="rId14" Type="http://schemas.openxmlformats.org/officeDocument/2006/relationships/oleObject" Target="../embeddings/oleObject378.bin"/><Relationship Id="rId22" Type="http://schemas.openxmlformats.org/officeDocument/2006/relationships/oleObject" Target="../embeddings/oleObject386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3.bin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392.bin"/><Relationship Id="rId12" Type="http://schemas.openxmlformats.org/officeDocument/2006/relationships/oleObject" Target="../embeddings/oleObject39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391.bin"/><Relationship Id="rId11" Type="http://schemas.openxmlformats.org/officeDocument/2006/relationships/oleObject" Target="../embeddings/oleObject396.bin"/><Relationship Id="rId5" Type="http://schemas.openxmlformats.org/officeDocument/2006/relationships/oleObject" Target="../embeddings/oleObject390.bin"/><Relationship Id="rId10" Type="http://schemas.openxmlformats.org/officeDocument/2006/relationships/oleObject" Target="../embeddings/oleObject395.bin"/><Relationship Id="rId4" Type="http://schemas.openxmlformats.org/officeDocument/2006/relationships/oleObject" Target="../embeddings/oleObject389.bin"/><Relationship Id="rId9" Type="http://schemas.openxmlformats.org/officeDocument/2006/relationships/oleObject" Target="../embeddings/oleObject39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2.bin"/><Relationship Id="rId13" Type="http://schemas.openxmlformats.org/officeDocument/2006/relationships/oleObject" Target="../embeddings/oleObject407.bin"/><Relationship Id="rId18" Type="http://schemas.openxmlformats.org/officeDocument/2006/relationships/oleObject" Target="../embeddings/oleObject412.bin"/><Relationship Id="rId26" Type="http://schemas.openxmlformats.org/officeDocument/2006/relationships/oleObject" Target="../embeddings/oleObject420.bin"/><Relationship Id="rId3" Type="http://schemas.openxmlformats.org/officeDocument/2006/relationships/notesSlide" Target="../notesSlides/notesSlide50.xml"/><Relationship Id="rId21" Type="http://schemas.openxmlformats.org/officeDocument/2006/relationships/oleObject" Target="../embeddings/oleObject415.bin"/><Relationship Id="rId7" Type="http://schemas.openxmlformats.org/officeDocument/2006/relationships/oleObject" Target="../embeddings/oleObject401.bin"/><Relationship Id="rId12" Type="http://schemas.openxmlformats.org/officeDocument/2006/relationships/oleObject" Target="../embeddings/oleObject406.bin"/><Relationship Id="rId17" Type="http://schemas.openxmlformats.org/officeDocument/2006/relationships/oleObject" Target="../embeddings/oleObject411.bin"/><Relationship Id="rId25" Type="http://schemas.openxmlformats.org/officeDocument/2006/relationships/oleObject" Target="../embeddings/oleObject419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10.bin"/><Relationship Id="rId20" Type="http://schemas.openxmlformats.org/officeDocument/2006/relationships/oleObject" Target="../embeddings/oleObject414.bin"/><Relationship Id="rId29" Type="http://schemas.openxmlformats.org/officeDocument/2006/relationships/oleObject" Target="../embeddings/oleObject423.bin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400.bin"/><Relationship Id="rId11" Type="http://schemas.openxmlformats.org/officeDocument/2006/relationships/oleObject" Target="../embeddings/oleObject405.bin"/><Relationship Id="rId24" Type="http://schemas.openxmlformats.org/officeDocument/2006/relationships/oleObject" Target="../embeddings/oleObject418.bin"/><Relationship Id="rId5" Type="http://schemas.openxmlformats.org/officeDocument/2006/relationships/oleObject" Target="../embeddings/oleObject399.bin"/><Relationship Id="rId15" Type="http://schemas.openxmlformats.org/officeDocument/2006/relationships/oleObject" Target="../embeddings/oleObject409.bin"/><Relationship Id="rId23" Type="http://schemas.openxmlformats.org/officeDocument/2006/relationships/oleObject" Target="../embeddings/oleObject417.bin"/><Relationship Id="rId28" Type="http://schemas.openxmlformats.org/officeDocument/2006/relationships/oleObject" Target="../embeddings/oleObject422.bin"/><Relationship Id="rId10" Type="http://schemas.openxmlformats.org/officeDocument/2006/relationships/oleObject" Target="../embeddings/oleObject404.bin"/><Relationship Id="rId19" Type="http://schemas.openxmlformats.org/officeDocument/2006/relationships/oleObject" Target="../embeddings/oleObject413.bin"/><Relationship Id="rId4" Type="http://schemas.openxmlformats.org/officeDocument/2006/relationships/oleObject" Target="../embeddings/oleObject398.bin"/><Relationship Id="rId9" Type="http://schemas.openxmlformats.org/officeDocument/2006/relationships/oleObject" Target="../embeddings/oleObject403.bin"/><Relationship Id="rId14" Type="http://schemas.openxmlformats.org/officeDocument/2006/relationships/oleObject" Target="../embeddings/oleObject408.bin"/><Relationship Id="rId22" Type="http://schemas.openxmlformats.org/officeDocument/2006/relationships/oleObject" Target="../embeddings/oleObject416.bin"/><Relationship Id="rId27" Type="http://schemas.openxmlformats.org/officeDocument/2006/relationships/oleObject" Target="../embeddings/oleObject421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8.bin"/><Relationship Id="rId3" Type="http://schemas.openxmlformats.org/officeDocument/2006/relationships/notesSlide" Target="../notesSlides/notesSlide51.xml"/><Relationship Id="rId7" Type="http://schemas.openxmlformats.org/officeDocument/2006/relationships/oleObject" Target="../embeddings/oleObject4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26.bin"/><Relationship Id="rId5" Type="http://schemas.openxmlformats.org/officeDocument/2006/relationships/oleObject" Target="../embeddings/oleObject425.bin"/><Relationship Id="rId4" Type="http://schemas.openxmlformats.org/officeDocument/2006/relationships/oleObject" Target="../embeddings/oleObject424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3.bin"/><Relationship Id="rId13" Type="http://schemas.openxmlformats.org/officeDocument/2006/relationships/oleObject" Target="../embeddings/oleObject438.bin"/><Relationship Id="rId18" Type="http://schemas.openxmlformats.org/officeDocument/2006/relationships/oleObject" Target="../embeddings/oleObject443.bin"/><Relationship Id="rId3" Type="http://schemas.openxmlformats.org/officeDocument/2006/relationships/notesSlide" Target="../notesSlides/notesSlide52.xml"/><Relationship Id="rId21" Type="http://schemas.openxmlformats.org/officeDocument/2006/relationships/oleObject" Target="../embeddings/oleObject446.bin"/><Relationship Id="rId7" Type="http://schemas.openxmlformats.org/officeDocument/2006/relationships/oleObject" Target="../embeddings/oleObject432.bin"/><Relationship Id="rId12" Type="http://schemas.openxmlformats.org/officeDocument/2006/relationships/oleObject" Target="../embeddings/oleObject437.bin"/><Relationship Id="rId17" Type="http://schemas.openxmlformats.org/officeDocument/2006/relationships/oleObject" Target="../embeddings/oleObject442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41.bin"/><Relationship Id="rId20" Type="http://schemas.openxmlformats.org/officeDocument/2006/relationships/oleObject" Target="../embeddings/oleObject445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431.bin"/><Relationship Id="rId11" Type="http://schemas.openxmlformats.org/officeDocument/2006/relationships/oleObject" Target="../embeddings/oleObject436.bin"/><Relationship Id="rId5" Type="http://schemas.openxmlformats.org/officeDocument/2006/relationships/oleObject" Target="../embeddings/oleObject430.bin"/><Relationship Id="rId15" Type="http://schemas.openxmlformats.org/officeDocument/2006/relationships/oleObject" Target="../embeddings/oleObject440.bin"/><Relationship Id="rId23" Type="http://schemas.openxmlformats.org/officeDocument/2006/relationships/oleObject" Target="../embeddings/oleObject448.bin"/><Relationship Id="rId10" Type="http://schemas.openxmlformats.org/officeDocument/2006/relationships/oleObject" Target="../embeddings/oleObject435.bin"/><Relationship Id="rId19" Type="http://schemas.openxmlformats.org/officeDocument/2006/relationships/oleObject" Target="../embeddings/oleObject444.bin"/><Relationship Id="rId4" Type="http://schemas.openxmlformats.org/officeDocument/2006/relationships/oleObject" Target="../embeddings/oleObject429.bin"/><Relationship Id="rId9" Type="http://schemas.openxmlformats.org/officeDocument/2006/relationships/oleObject" Target="../embeddings/oleObject434.bin"/><Relationship Id="rId14" Type="http://schemas.openxmlformats.org/officeDocument/2006/relationships/oleObject" Target="../embeddings/oleObject439.bin"/><Relationship Id="rId22" Type="http://schemas.openxmlformats.org/officeDocument/2006/relationships/oleObject" Target="../embeddings/oleObject44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3.bin"/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4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451.bin"/><Relationship Id="rId11" Type="http://schemas.openxmlformats.org/officeDocument/2006/relationships/oleObject" Target="../embeddings/oleObject456.bin"/><Relationship Id="rId5" Type="http://schemas.openxmlformats.org/officeDocument/2006/relationships/oleObject" Target="../embeddings/oleObject450.bin"/><Relationship Id="rId10" Type="http://schemas.openxmlformats.org/officeDocument/2006/relationships/oleObject" Target="../embeddings/oleObject455.bin"/><Relationship Id="rId4" Type="http://schemas.openxmlformats.org/officeDocument/2006/relationships/oleObject" Target="../embeddings/oleObject449.bin"/><Relationship Id="rId9" Type="http://schemas.openxmlformats.org/officeDocument/2006/relationships/oleObject" Target="../embeddings/oleObject454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4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459.bin"/><Relationship Id="rId5" Type="http://schemas.openxmlformats.org/officeDocument/2006/relationships/oleObject" Target="../embeddings/oleObject458.bin"/><Relationship Id="rId4" Type="http://schemas.openxmlformats.org/officeDocument/2006/relationships/oleObject" Target="../embeddings/oleObject457.bin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0.bin"/><Relationship Id="rId18" Type="http://schemas.openxmlformats.org/officeDocument/2006/relationships/oleObject" Target="../embeddings/oleObject475.bin"/><Relationship Id="rId26" Type="http://schemas.openxmlformats.org/officeDocument/2006/relationships/oleObject" Target="../embeddings/oleObject483.bin"/><Relationship Id="rId39" Type="http://schemas.openxmlformats.org/officeDocument/2006/relationships/oleObject" Target="../embeddings/oleObject496.bin"/><Relationship Id="rId21" Type="http://schemas.openxmlformats.org/officeDocument/2006/relationships/oleObject" Target="../embeddings/oleObject478.bin"/><Relationship Id="rId34" Type="http://schemas.openxmlformats.org/officeDocument/2006/relationships/oleObject" Target="../embeddings/oleObject491.bin"/><Relationship Id="rId42" Type="http://schemas.openxmlformats.org/officeDocument/2006/relationships/oleObject" Target="../embeddings/oleObject499.bin"/><Relationship Id="rId47" Type="http://schemas.openxmlformats.org/officeDocument/2006/relationships/oleObject" Target="../embeddings/oleObject504.bin"/><Relationship Id="rId50" Type="http://schemas.openxmlformats.org/officeDocument/2006/relationships/oleObject" Target="../embeddings/oleObject507.bin"/><Relationship Id="rId55" Type="http://schemas.openxmlformats.org/officeDocument/2006/relationships/oleObject" Target="../embeddings/oleObject512.bin"/><Relationship Id="rId7" Type="http://schemas.openxmlformats.org/officeDocument/2006/relationships/oleObject" Target="../embeddings/oleObject464.bin"/><Relationship Id="rId12" Type="http://schemas.openxmlformats.org/officeDocument/2006/relationships/oleObject" Target="../embeddings/oleObject469.bin"/><Relationship Id="rId17" Type="http://schemas.openxmlformats.org/officeDocument/2006/relationships/oleObject" Target="../embeddings/oleObject474.bin"/><Relationship Id="rId25" Type="http://schemas.openxmlformats.org/officeDocument/2006/relationships/oleObject" Target="../embeddings/oleObject482.bin"/><Relationship Id="rId33" Type="http://schemas.openxmlformats.org/officeDocument/2006/relationships/oleObject" Target="../embeddings/oleObject490.bin"/><Relationship Id="rId38" Type="http://schemas.openxmlformats.org/officeDocument/2006/relationships/oleObject" Target="../embeddings/oleObject495.bin"/><Relationship Id="rId46" Type="http://schemas.openxmlformats.org/officeDocument/2006/relationships/oleObject" Target="../embeddings/oleObject50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73.bin"/><Relationship Id="rId20" Type="http://schemas.openxmlformats.org/officeDocument/2006/relationships/oleObject" Target="../embeddings/oleObject477.bin"/><Relationship Id="rId29" Type="http://schemas.openxmlformats.org/officeDocument/2006/relationships/oleObject" Target="../embeddings/oleObject486.bin"/><Relationship Id="rId41" Type="http://schemas.openxmlformats.org/officeDocument/2006/relationships/oleObject" Target="../embeddings/oleObject498.bin"/><Relationship Id="rId54" Type="http://schemas.openxmlformats.org/officeDocument/2006/relationships/oleObject" Target="../embeddings/oleObject511.bin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463.bin"/><Relationship Id="rId11" Type="http://schemas.openxmlformats.org/officeDocument/2006/relationships/oleObject" Target="../embeddings/oleObject468.bin"/><Relationship Id="rId24" Type="http://schemas.openxmlformats.org/officeDocument/2006/relationships/oleObject" Target="../embeddings/oleObject481.bin"/><Relationship Id="rId32" Type="http://schemas.openxmlformats.org/officeDocument/2006/relationships/oleObject" Target="../embeddings/oleObject489.bin"/><Relationship Id="rId37" Type="http://schemas.openxmlformats.org/officeDocument/2006/relationships/oleObject" Target="../embeddings/oleObject494.bin"/><Relationship Id="rId40" Type="http://schemas.openxmlformats.org/officeDocument/2006/relationships/oleObject" Target="../embeddings/oleObject497.bin"/><Relationship Id="rId45" Type="http://schemas.openxmlformats.org/officeDocument/2006/relationships/oleObject" Target="../embeddings/oleObject502.bin"/><Relationship Id="rId53" Type="http://schemas.openxmlformats.org/officeDocument/2006/relationships/oleObject" Target="../embeddings/oleObject510.bin"/><Relationship Id="rId5" Type="http://schemas.openxmlformats.org/officeDocument/2006/relationships/oleObject" Target="../embeddings/oleObject462.bin"/><Relationship Id="rId15" Type="http://schemas.openxmlformats.org/officeDocument/2006/relationships/oleObject" Target="../embeddings/oleObject472.bin"/><Relationship Id="rId23" Type="http://schemas.openxmlformats.org/officeDocument/2006/relationships/oleObject" Target="../embeddings/oleObject480.bin"/><Relationship Id="rId28" Type="http://schemas.openxmlformats.org/officeDocument/2006/relationships/oleObject" Target="../embeddings/oleObject485.bin"/><Relationship Id="rId36" Type="http://schemas.openxmlformats.org/officeDocument/2006/relationships/oleObject" Target="../embeddings/oleObject493.bin"/><Relationship Id="rId49" Type="http://schemas.openxmlformats.org/officeDocument/2006/relationships/oleObject" Target="../embeddings/oleObject506.bin"/><Relationship Id="rId57" Type="http://schemas.openxmlformats.org/officeDocument/2006/relationships/oleObject" Target="../embeddings/oleObject514.bin"/><Relationship Id="rId10" Type="http://schemas.openxmlformats.org/officeDocument/2006/relationships/oleObject" Target="../embeddings/oleObject467.bin"/><Relationship Id="rId19" Type="http://schemas.openxmlformats.org/officeDocument/2006/relationships/oleObject" Target="../embeddings/oleObject476.bin"/><Relationship Id="rId31" Type="http://schemas.openxmlformats.org/officeDocument/2006/relationships/oleObject" Target="../embeddings/oleObject488.bin"/><Relationship Id="rId44" Type="http://schemas.openxmlformats.org/officeDocument/2006/relationships/oleObject" Target="../embeddings/oleObject501.bin"/><Relationship Id="rId52" Type="http://schemas.openxmlformats.org/officeDocument/2006/relationships/oleObject" Target="../embeddings/oleObject509.bin"/><Relationship Id="rId4" Type="http://schemas.openxmlformats.org/officeDocument/2006/relationships/oleObject" Target="../embeddings/oleObject461.bin"/><Relationship Id="rId9" Type="http://schemas.openxmlformats.org/officeDocument/2006/relationships/oleObject" Target="../embeddings/oleObject466.bin"/><Relationship Id="rId14" Type="http://schemas.openxmlformats.org/officeDocument/2006/relationships/oleObject" Target="../embeddings/oleObject471.bin"/><Relationship Id="rId22" Type="http://schemas.openxmlformats.org/officeDocument/2006/relationships/oleObject" Target="../embeddings/oleObject479.bin"/><Relationship Id="rId27" Type="http://schemas.openxmlformats.org/officeDocument/2006/relationships/oleObject" Target="../embeddings/oleObject484.bin"/><Relationship Id="rId30" Type="http://schemas.openxmlformats.org/officeDocument/2006/relationships/oleObject" Target="../embeddings/oleObject487.bin"/><Relationship Id="rId35" Type="http://schemas.openxmlformats.org/officeDocument/2006/relationships/oleObject" Target="../embeddings/oleObject492.bin"/><Relationship Id="rId43" Type="http://schemas.openxmlformats.org/officeDocument/2006/relationships/oleObject" Target="../embeddings/oleObject500.bin"/><Relationship Id="rId48" Type="http://schemas.openxmlformats.org/officeDocument/2006/relationships/oleObject" Target="../embeddings/oleObject505.bin"/><Relationship Id="rId56" Type="http://schemas.openxmlformats.org/officeDocument/2006/relationships/oleObject" Target="../embeddings/oleObject513.bin"/><Relationship Id="rId8" Type="http://schemas.openxmlformats.org/officeDocument/2006/relationships/oleObject" Target="../embeddings/oleObject465.bin"/><Relationship Id="rId51" Type="http://schemas.openxmlformats.org/officeDocument/2006/relationships/oleObject" Target="../embeddings/oleObject508.bin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9.bin"/><Relationship Id="rId13" Type="http://schemas.openxmlformats.org/officeDocument/2006/relationships/oleObject" Target="../embeddings/oleObject524.bin"/><Relationship Id="rId3" Type="http://schemas.openxmlformats.org/officeDocument/2006/relationships/notesSlide" Target="../notesSlides/notesSlide56.xml"/><Relationship Id="rId7" Type="http://schemas.openxmlformats.org/officeDocument/2006/relationships/oleObject" Target="../embeddings/oleObject518.bin"/><Relationship Id="rId12" Type="http://schemas.openxmlformats.org/officeDocument/2006/relationships/oleObject" Target="../embeddings/oleObject5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517.bin"/><Relationship Id="rId11" Type="http://schemas.openxmlformats.org/officeDocument/2006/relationships/oleObject" Target="../embeddings/oleObject522.bin"/><Relationship Id="rId5" Type="http://schemas.openxmlformats.org/officeDocument/2006/relationships/oleObject" Target="../embeddings/oleObject516.bin"/><Relationship Id="rId10" Type="http://schemas.openxmlformats.org/officeDocument/2006/relationships/oleObject" Target="../embeddings/oleObject521.bin"/><Relationship Id="rId4" Type="http://schemas.openxmlformats.org/officeDocument/2006/relationships/oleObject" Target="../embeddings/oleObject515.bin"/><Relationship Id="rId9" Type="http://schemas.openxmlformats.org/officeDocument/2006/relationships/oleObject" Target="../embeddings/oleObject52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9.bin"/><Relationship Id="rId3" Type="http://schemas.openxmlformats.org/officeDocument/2006/relationships/notesSlide" Target="../notesSlides/notesSlide57.xml"/><Relationship Id="rId7" Type="http://schemas.openxmlformats.org/officeDocument/2006/relationships/oleObject" Target="../embeddings/oleObject5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527.bin"/><Relationship Id="rId5" Type="http://schemas.openxmlformats.org/officeDocument/2006/relationships/oleObject" Target="../embeddings/oleObject526.bin"/><Relationship Id="rId4" Type="http://schemas.openxmlformats.org/officeDocument/2006/relationships/oleObject" Target="../embeddings/oleObject525.bin"/><Relationship Id="rId9" Type="http://schemas.openxmlformats.org/officeDocument/2006/relationships/oleObject" Target="../embeddings/oleObject530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533.bin"/><Relationship Id="rId5" Type="http://schemas.openxmlformats.org/officeDocument/2006/relationships/oleObject" Target="../embeddings/oleObject532.bin"/><Relationship Id="rId4" Type="http://schemas.openxmlformats.org/officeDocument/2006/relationships/oleObject" Target="../embeddings/oleObject531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23.bin"/><Relationship Id="rId3" Type="http://schemas.openxmlformats.org/officeDocument/2006/relationships/notesSlide" Target="../notesSlides/notesSlide6.xml"/><Relationship Id="rId21" Type="http://schemas.openxmlformats.org/officeDocument/2006/relationships/oleObject" Target="../embeddings/oleObject18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22.bin"/><Relationship Id="rId33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24" Type="http://schemas.openxmlformats.org/officeDocument/2006/relationships/oleObject" Target="../embeddings/oleObject21.bin"/><Relationship Id="rId32" Type="http://schemas.openxmlformats.org/officeDocument/2006/relationships/oleObject" Target="../embeddings/oleObject29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23" Type="http://schemas.openxmlformats.org/officeDocument/2006/relationships/oleObject" Target="../embeddings/oleObject20.bin"/><Relationship Id="rId28" Type="http://schemas.openxmlformats.org/officeDocument/2006/relationships/oleObject" Target="../embeddings/oleObject25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31" Type="http://schemas.openxmlformats.org/officeDocument/2006/relationships/oleObject" Target="../embeddings/oleObject28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9.bin"/><Relationship Id="rId27" Type="http://schemas.openxmlformats.org/officeDocument/2006/relationships/oleObject" Target="../embeddings/oleObject24.bin"/><Relationship Id="rId30" Type="http://schemas.openxmlformats.org/officeDocument/2006/relationships/oleObject" Target="../embeddings/oleObject27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536.bin"/><Relationship Id="rId5" Type="http://schemas.openxmlformats.org/officeDocument/2006/relationships/oleObject" Target="../embeddings/oleObject535.bin"/><Relationship Id="rId4" Type="http://schemas.openxmlformats.org/officeDocument/2006/relationships/oleObject" Target="../embeddings/oleObject53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539.bin"/><Relationship Id="rId5" Type="http://schemas.openxmlformats.org/officeDocument/2006/relationships/oleObject" Target="../embeddings/oleObject538.bin"/><Relationship Id="rId4" Type="http://schemas.openxmlformats.org/officeDocument/2006/relationships/oleObject" Target="../embeddings/oleObject53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4.bin"/><Relationship Id="rId3" Type="http://schemas.openxmlformats.org/officeDocument/2006/relationships/notesSlide" Target="../notesSlides/notesSlide64.xml"/><Relationship Id="rId7" Type="http://schemas.openxmlformats.org/officeDocument/2006/relationships/oleObject" Target="../embeddings/oleObject54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542.bin"/><Relationship Id="rId5" Type="http://schemas.openxmlformats.org/officeDocument/2006/relationships/oleObject" Target="../embeddings/oleObject541.bin"/><Relationship Id="rId4" Type="http://schemas.openxmlformats.org/officeDocument/2006/relationships/oleObject" Target="../embeddings/oleObject540.bin"/><Relationship Id="rId9" Type="http://schemas.openxmlformats.org/officeDocument/2006/relationships/oleObject" Target="../embeddings/oleObject545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548.bin"/><Relationship Id="rId5" Type="http://schemas.openxmlformats.org/officeDocument/2006/relationships/oleObject" Target="../embeddings/oleObject547.bin"/><Relationship Id="rId4" Type="http://schemas.openxmlformats.org/officeDocument/2006/relationships/oleObject" Target="../embeddings/oleObject546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3.bin"/><Relationship Id="rId3" Type="http://schemas.openxmlformats.org/officeDocument/2006/relationships/notesSlide" Target="../notesSlides/notesSlide66.xml"/><Relationship Id="rId7" Type="http://schemas.openxmlformats.org/officeDocument/2006/relationships/oleObject" Target="../embeddings/oleObject5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551.bin"/><Relationship Id="rId5" Type="http://schemas.openxmlformats.org/officeDocument/2006/relationships/oleObject" Target="../embeddings/oleObject550.bin"/><Relationship Id="rId4" Type="http://schemas.openxmlformats.org/officeDocument/2006/relationships/oleObject" Target="../embeddings/oleObject549.bin"/><Relationship Id="rId9" Type="http://schemas.openxmlformats.org/officeDocument/2006/relationships/oleObject" Target="../embeddings/oleObject554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9.bin"/><Relationship Id="rId3" Type="http://schemas.openxmlformats.org/officeDocument/2006/relationships/notesSlide" Target="../notesSlides/notesSlide67.xml"/><Relationship Id="rId7" Type="http://schemas.openxmlformats.org/officeDocument/2006/relationships/oleObject" Target="../embeddings/oleObject5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557.bin"/><Relationship Id="rId5" Type="http://schemas.openxmlformats.org/officeDocument/2006/relationships/oleObject" Target="../embeddings/oleObject556.bin"/><Relationship Id="rId4" Type="http://schemas.openxmlformats.org/officeDocument/2006/relationships/oleObject" Target="../embeddings/oleObject555.bin"/><Relationship Id="rId9" Type="http://schemas.openxmlformats.org/officeDocument/2006/relationships/oleObject" Target="../embeddings/oleObject56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5.bin"/><Relationship Id="rId3" Type="http://schemas.openxmlformats.org/officeDocument/2006/relationships/notesSlide" Target="../notesSlides/notesSlide68.xml"/><Relationship Id="rId7" Type="http://schemas.openxmlformats.org/officeDocument/2006/relationships/oleObject" Target="../embeddings/oleObject5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563.bin"/><Relationship Id="rId5" Type="http://schemas.openxmlformats.org/officeDocument/2006/relationships/oleObject" Target="../embeddings/oleObject562.bin"/><Relationship Id="rId4" Type="http://schemas.openxmlformats.org/officeDocument/2006/relationships/oleObject" Target="../embeddings/oleObject561.bin"/><Relationship Id="rId9" Type="http://schemas.openxmlformats.org/officeDocument/2006/relationships/oleObject" Target="../embeddings/oleObject566.bin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8.vml"/><Relationship Id="rId5" Type="http://schemas.openxmlformats.org/officeDocument/2006/relationships/oleObject" Target="../embeddings/oleObject568.bin"/><Relationship Id="rId4" Type="http://schemas.openxmlformats.org/officeDocument/2006/relationships/oleObject" Target="../embeddings/oleObject56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3.bin"/><Relationship Id="rId3" Type="http://schemas.openxmlformats.org/officeDocument/2006/relationships/notesSlide" Target="../notesSlides/notesSlide70.xml"/><Relationship Id="rId7" Type="http://schemas.openxmlformats.org/officeDocument/2006/relationships/oleObject" Target="../embeddings/oleObject57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571.bin"/><Relationship Id="rId5" Type="http://schemas.openxmlformats.org/officeDocument/2006/relationships/oleObject" Target="../embeddings/oleObject570.bin"/><Relationship Id="rId4" Type="http://schemas.openxmlformats.org/officeDocument/2006/relationships/oleObject" Target="../embeddings/oleObject569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7" Type="http://schemas.openxmlformats.org/officeDocument/2006/relationships/oleObject" Target="../embeddings/oleObject57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576.bin"/><Relationship Id="rId5" Type="http://schemas.openxmlformats.org/officeDocument/2006/relationships/oleObject" Target="../embeddings/oleObject575.bin"/><Relationship Id="rId4" Type="http://schemas.openxmlformats.org/officeDocument/2006/relationships/oleObject" Target="../embeddings/oleObject574.bin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7" Type="http://schemas.openxmlformats.org/officeDocument/2006/relationships/oleObject" Target="../embeddings/oleObject58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580.bin"/><Relationship Id="rId5" Type="http://schemas.openxmlformats.org/officeDocument/2006/relationships/oleObject" Target="../embeddings/oleObject579.bin"/><Relationship Id="rId4" Type="http://schemas.openxmlformats.org/officeDocument/2006/relationships/oleObject" Target="../embeddings/oleObject578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2.vml"/><Relationship Id="rId5" Type="http://schemas.openxmlformats.org/officeDocument/2006/relationships/oleObject" Target="../embeddings/oleObject582.bin"/><Relationship Id="rId4" Type="http://schemas.openxmlformats.org/officeDocument/2006/relationships/audio" Target="../media/audio1.wav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584.bin"/><Relationship Id="rId5" Type="http://schemas.openxmlformats.org/officeDocument/2006/relationships/oleObject" Target="../embeddings/oleObject583.bin"/><Relationship Id="rId4" Type="http://schemas.openxmlformats.org/officeDocument/2006/relationships/audio" Target="../media/audio1.wav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Word_97_-_2003___2.doc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Word_97_-_2003___3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统计实例</a:t>
            </a:r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统计实例（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Statistics in Practice</a:t>
            </a: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）</a:t>
            </a:r>
            <a:endParaRPr lang="zh-CN" altLang="en-US" sz="2400" dirty="0">
              <a:solidFill>
                <a:srgbClr val="FF0000"/>
              </a:solidFill>
              <a:ea typeface="黑体" pitchFamily="49" charset="-122"/>
            </a:endParaRPr>
          </a:p>
          <a:p>
            <a:pPr algn="l"/>
            <a:r>
              <a:rPr lang="zh-CN" altLang="en-US" sz="2400" dirty="0">
                <a:ea typeface="楷体" pitchFamily="49" charset="-122"/>
              </a:rPr>
              <a:t>［</a:t>
            </a:r>
            <a:r>
              <a:rPr lang="zh-CN" altLang="en-US" sz="2400" dirty="0">
                <a:ea typeface="隶书" pitchFamily="49" charset="-122"/>
              </a:rPr>
              <a:t>账单与小费的关系</a:t>
            </a:r>
            <a:r>
              <a:rPr lang="zh-CN" altLang="en-US" sz="2400" dirty="0">
                <a:ea typeface="楷体" pitchFamily="49" charset="-122"/>
              </a:rPr>
              <a:t>］在西方国家，餐饮等服务行业有一条不成文的规定，即发生餐饮等服务消费时须给侍者一定数额的小费。那么，</a:t>
            </a:r>
            <a:r>
              <a:rPr lang="zh-CN" altLang="en-US" sz="2400" dirty="0" smtClean="0">
                <a:ea typeface="楷体" pitchFamily="49" charset="-122"/>
              </a:rPr>
              <a:t>应给多少？</a:t>
            </a:r>
            <a:endParaRPr lang="zh-CN" altLang="en-US" sz="2400" dirty="0">
              <a:ea typeface="楷体" pitchFamily="49" charset="-122"/>
            </a:endParaRP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684213" y="4652963"/>
          <a:ext cx="7361237" cy="2441575"/>
        </p:xfrm>
        <a:graphic>
          <a:graphicData uri="http://schemas.openxmlformats.org/presentationml/2006/ole">
            <p:oleObj spid="_x0000_s3079" name="Document" r:id="rId4" imgW="7539620" imgH="2505135" progId="Word.Document.8">
              <p:embed/>
            </p:oleObj>
          </a:graphicData>
        </a:graphic>
      </p:graphicFrame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179388" y="2852738"/>
            <a:ext cx="8713787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latin typeface="楷体" pitchFamily="49" charset="-122"/>
                <a:ea typeface="楷体" pitchFamily="49" charset="-122"/>
              </a:rPr>
              <a:t>必须关注的问题是：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+mn-lt"/>
                <a:ea typeface="楷体" pitchFamily="49" charset="-122"/>
              </a:rPr>
              <a:t>1</a:t>
            </a:r>
            <a:r>
              <a:rPr lang="zh-CN" altLang="en-US" dirty="0">
                <a:latin typeface="+mn-lt"/>
                <a:ea typeface="楷体" pitchFamily="49" charset="-122"/>
              </a:rPr>
              <a:t>、账单与小费之间是否确实有关？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+mn-lt"/>
                <a:ea typeface="楷体" pitchFamily="49" charset="-122"/>
              </a:rPr>
              <a:t>2</a:t>
            </a:r>
            <a:r>
              <a:rPr lang="zh-CN" altLang="en-US" dirty="0">
                <a:latin typeface="+mn-lt"/>
                <a:ea typeface="楷体" pitchFamily="49" charset="-122"/>
              </a:rPr>
              <a:t>、若有关，则属于何种关系？</a:t>
            </a:r>
          </a:p>
          <a:p>
            <a:pPr>
              <a:spcBef>
                <a:spcPct val="20000"/>
              </a:spcBef>
            </a:pPr>
            <a:r>
              <a:rPr lang="en-US" altLang="zh-CN" dirty="0">
                <a:latin typeface="+mn-lt"/>
                <a:ea typeface="楷体" pitchFamily="49" charset="-122"/>
              </a:rPr>
              <a:t>3</a:t>
            </a:r>
            <a:r>
              <a:rPr lang="zh-CN" altLang="en-US" dirty="0">
                <a:latin typeface="+mn-lt"/>
                <a:ea typeface="楷体" pitchFamily="49" charset="-122"/>
              </a:rPr>
              <a:t>、如何根据账单来推算小费的数额？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 autoUpdateAnimBg="0"/>
      <p:bldP spid="308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二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、（线性）相关系数（</a:t>
            </a:r>
            <a:r>
              <a:rPr lang="en-US" altLang="zh-CN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P243</a:t>
            </a:r>
            <a:r>
              <a:rPr lang="zh-CN" alt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方正彩云繁体" pitchFamily="2" charset="-122"/>
                <a:sym typeface="Symbol" pitchFamily="18" charset="2"/>
              </a:rPr>
              <a:t>※</a:t>
            </a:r>
            <a:endParaRPr lang="en-US" altLang="zh-CN" sz="2600" dirty="0">
              <a:sym typeface="Symbol" pitchFamily="18" charset="2"/>
            </a:endParaRPr>
          </a:p>
          <a:p>
            <a:pPr algn="l"/>
            <a:r>
              <a:rPr lang="zh-CN" altLang="en-US" sz="2600" dirty="0">
                <a:sym typeface="Symbol" pitchFamily="18" charset="2"/>
              </a:rPr>
              <a:t>（一）积差</a:t>
            </a:r>
            <a:r>
              <a:rPr lang="zh-CN" altLang="en-US" sz="2600" dirty="0" smtClean="0">
                <a:sym typeface="Symbol" pitchFamily="18" charset="2"/>
              </a:rPr>
              <a:t>法</a:t>
            </a:r>
            <a:endParaRPr lang="zh-CN" altLang="en-US" sz="2600" dirty="0">
              <a:sym typeface="Symbol" pitchFamily="18" charset="2"/>
            </a:endParaRP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609600" y="2185988"/>
          <a:ext cx="6477000" cy="476250"/>
        </p:xfrm>
        <a:graphic>
          <a:graphicData uri="http://schemas.openxmlformats.org/presentationml/2006/ole">
            <p:oleObj spid="_x0000_s12295" name="Equation" r:id="rId4" imgW="2997000" imgH="228600" progId="Equation.3">
              <p:embed/>
            </p:oleObj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838200" y="3732213"/>
          <a:ext cx="7086600" cy="1728787"/>
        </p:xfrm>
        <a:graphic>
          <a:graphicData uri="http://schemas.openxmlformats.org/presentationml/2006/ole">
            <p:oleObj spid="_x0000_s12296" name="Equation" r:id="rId5" imgW="3365280" imgH="850680" progId="Equation.3">
              <p:embed/>
            </p:oleObj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741363" y="2667000"/>
          <a:ext cx="7735887" cy="1138238"/>
        </p:xfrm>
        <a:graphic>
          <a:graphicData uri="http://schemas.openxmlformats.org/presentationml/2006/ole">
            <p:oleObj spid="_x0000_s12297" name="Equation" r:id="rId6" imgW="3492360" imgH="533160" progId="Equation.3">
              <p:embed/>
            </p:oleObj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143000" y="5562600"/>
          <a:ext cx="1828800" cy="1057275"/>
        </p:xfrm>
        <a:graphic>
          <a:graphicData uri="http://schemas.openxmlformats.org/presentationml/2006/ole">
            <p:oleObj spid="_x0000_s12298" name="公式" r:id="rId7" imgW="82548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600">
                <a:sym typeface="Symbol" pitchFamily="18" charset="2"/>
              </a:rPr>
              <a:t>（二）协方差</a:t>
            </a:r>
            <a:r>
              <a:rPr lang="en-US" altLang="zh-CN" sz="2600">
                <a:sym typeface="Symbol" pitchFamily="18" charset="2"/>
              </a:rPr>
              <a:t>s</a:t>
            </a:r>
            <a:r>
              <a:rPr lang="en-US" altLang="zh-CN" sz="2600" b="1" baseline="-25000">
                <a:sym typeface="Symbol" pitchFamily="18" charset="2"/>
              </a:rPr>
              <a:t>xy</a:t>
            </a:r>
            <a:r>
              <a:rPr lang="zh-CN" altLang="en-US" sz="2600">
                <a:sym typeface="Symbol" pitchFamily="18" charset="2"/>
              </a:rPr>
              <a:t>的作用</a:t>
            </a:r>
          </a:p>
          <a:p>
            <a:pPr algn="l"/>
            <a:r>
              <a:rPr lang="en-US" altLang="zh-CN" sz="2600">
                <a:sym typeface="Symbol" pitchFamily="18" charset="2"/>
              </a:rPr>
              <a:t>1</a:t>
            </a:r>
            <a:r>
              <a:rPr lang="zh-CN" altLang="en-US" sz="2600">
                <a:sym typeface="Symbol" pitchFamily="18" charset="2"/>
              </a:rPr>
              <a:t>、显示</a:t>
            </a:r>
            <a:r>
              <a:rPr lang="en-US" altLang="zh-CN" sz="2600">
                <a:sym typeface="Symbol" pitchFamily="18" charset="2"/>
              </a:rPr>
              <a:t>x</a:t>
            </a:r>
            <a:r>
              <a:rPr lang="zh-CN" altLang="en-US" sz="2600">
                <a:sym typeface="Symbol" pitchFamily="18" charset="2"/>
              </a:rPr>
              <a:t>与</a:t>
            </a:r>
            <a:r>
              <a:rPr lang="en-US" altLang="zh-CN" sz="2600">
                <a:sym typeface="Symbol" pitchFamily="18" charset="2"/>
              </a:rPr>
              <a:t>y</a:t>
            </a:r>
            <a:r>
              <a:rPr lang="zh-CN" altLang="en-US" sz="2600">
                <a:sym typeface="Symbol" pitchFamily="18" charset="2"/>
              </a:rPr>
              <a:t>之间的相关方向。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133600" y="53340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V="1">
            <a:off x="2133600" y="24384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2133600" y="3733800"/>
            <a:ext cx="518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Line 10"/>
          <p:cNvSpPr>
            <a:spLocks noChangeShapeType="1"/>
          </p:cNvSpPr>
          <p:nvPr/>
        </p:nvSpPr>
        <p:spPr bwMode="auto">
          <a:xfrm>
            <a:off x="4495800" y="25146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581400" y="4419600"/>
          <a:ext cx="112713" cy="112713"/>
        </p:xfrm>
        <a:graphic>
          <a:graphicData uri="http://schemas.openxmlformats.org/presentationml/2006/ole">
            <p:oleObj spid="_x0000_s13323" name="公式" r:id="rId4" imgW="114120" imgH="114120" progId="Equation.3">
              <p:embed/>
            </p:oleObj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810000" y="4191000"/>
          <a:ext cx="112713" cy="112713"/>
        </p:xfrm>
        <a:graphic>
          <a:graphicData uri="http://schemas.openxmlformats.org/presentationml/2006/ole">
            <p:oleObj spid="_x0000_s13324" name="公式" r:id="rId5" imgW="114120" imgH="114120" progId="Equation.3">
              <p:embed/>
            </p:oleObj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 flipH="1">
          <a:off x="4075113" y="4035425"/>
          <a:ext cx="115887" cy="115888"/>
        </p:xfrm>
        <a:graphic>
          <a:graphicData uri="http://schemas.openxmlformats.org/presentationml/2006/ole">
            <p:oleObj spid="_x0000_s13325" name="公式" r:id="rId6" imgW="114120" imgH="114120" progId="Equation.3">
              <p:embed/>
            </p:oleObj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4724400" y="3352800"/>
          <a:ext cx="112713" cy="112713"/>
        </p:xfrm>
        <a:graphic>
          <a:graphicData uri="http://schemas.openxmlformats.org/presentationml/2006/ole">
            <p:oleObj spid="_x0000_s13326" name="公式" r:id="rId7" imgW="114120" imgH="114120" progId="Equation.3">
              <p:embed/>
            </p:oleObj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5105400" y="3048000"/>
          <a:ext cx="112713" cy="112713"/>
        </p:xfrm>
        <a:graphic>
          <a:graphicData uri="http://schemas.openxmlformats.org/presentationml/2006/ole">
            <p:oleObj spid="_x0000_s13327" name="公式" r:id="rId8" imgW="114120" imgH="114120" progId="Equation.3">
              <p:embed/>
            </p:oleObj>
          </a:graphicData>
        </a:graphic>
      </p:graphicFrame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5562600" y="2819400"/>
          <a:ext cx="112713" cy="112713"/>
        </p:xfrm>
        <a:graphic>
          <a:graphicData uri="http://schemas.openxmlformats.org/presentationml/2006/ole">
            <p:oleObj spid="_x0000_s13328" name="公式" r:id="rId9" imgW="114120" imgH="114120" progId="Equation.3">
              <p:embed/>
            </p:oleObj>
          </a:graphicData>
        </a:graphic>
      </p:graphicFrame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7467600" y="5029200"/>
          <a:ext cx="381000" cy="354013"/>
        </p:xfrm>
        <a:graphic>
          <a:graphicData uri="http://schemas.openxmlformats.org/presentationml/2006/ole">
            <p:oleObj spid="_x0000_s13329" name="公式" r:id="rId10" imgW="177480" imgH="164880" progId="Equation.3">
              <p:embed/>
            </p:oleObj>
          </a:graphicData>
        </a:graphic>
      </p:graphicFrame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1487488" y="2362200"/>
          <a:ext cx="301625" cy="354013"/>
        </p:xfrm>
        <a:graphic>
          <a:graphicData uri="http://schemas.openxmlformats.org/presentationml/2006/ole">
            <p:oleObj spid="_x0000_s13330" name="公式" r:id="rId11" imgW="139680" imgH="164880" progId="Equation.3">
              <p:embed/>
            </p:oleObj>
          </a:graphicData>
        </a:graphic>
      </p:graphicFrame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7315200" y="3505200"/>
          <a:ext cx="849313" cy="412750"/>
        </p:xfrm>
        <a:graphic>
          <a:graphicData uri="http://schemas.openxmlformats.org/presentationml/2006/ole">
            <p:oleObj spid="_x0000_s13331" name="公式" r:id="rId12" imgW="393480" imgH="190440" progId="Equation.3">
              <p:embed/>
            </p:oleObj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4114800" y="2133600"/>
          <a:ext cx="796925" cy="354013"/>
        </p:xfrm>
        <a:graphic>
          <a:graphicData uri="http://schemas.openxmlformats.org/presentationml/2006/ole">
            <p:oleObj spid="_x0000_s13332" name="公式" r:id="rId13" imgW="368280" imgH="164880" progId="Equation.3">
              <p:embed/>
            </p:oleObj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6583363" y="2384425"/>
          <a:ext cx="627062" cy="323850"/>
        </p:xfrm>
        <a:graphic>
          <a:graphicData uri="http://schemas.openxmlformats.org/presentationml/2006/ole">
            <p:oleObj spid="_x0000_s13333" name="公式" r:id="rId14" imgW="342720" imgH="177480" progId="Equation.3">
              <p:embed/>
            </p:oleObj>
          </a:graphicData>
        </a:graphic>
      </p:graphicFrame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2222500" y="2443163"/>
          <a:ext cx="625475" cy="323850"/>
        </p:xfrm>
        <a:graphic>
          <a:graphicData uri="http://schemas.openxmlformats.org/presentationml/2006/ole">
            <p:oleObj spid="_x0000_s13334" name="公式" r:id="rId15" imgW="342720" imgH="177480" progId="Equation.3">
              <p:embed/>
            </p:oleObj>
          </a:graphicData>
        </a:graphic>
      </p:graphicFrame>
      <p:graphicFrame>
        <p:nvGraphicFramePr>
          <p:cNvPr id="13335" name="Object 23"/>
          <p:cNvGraphicFramePr>
            <a:graphicFrameLocks noChangeAspect="1"/>
          </p:cNvGraphicFramePr>
          <p:nvPr/>
        </p:nvGraphicFramePr>
        <p:xfrm>
          <a:off x="2251075" y="3908425"/>
          <a:ext cx="627063" cy="323850"/>
        </p:xfrm>
        <a:graphic>
          <a:graphicData uri="http://schemas.openxmlformats.org/presentationml/2006/ole">
            <p:oleObj spid="_x0000_s13335" name="公式" r:id="rId16" imgW="342720" imgH="177480" progId="Equation.3">
              <p:embed/>
            </p:oleObj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6648450" y="3821113"/>
          <a:ext cx="628650" cy="369887"/>
        </p:xfrm>
        <a:graphic>
          <a:graphicData uri="http://schemas.openxmlformats.org/presentationml/2006/ole">
            <p:oleObj spid="_x0000_s13336" name="公式" r:id="rId17" imgW="342720" imgH="203040" progId="Equation.3">
              <p:embed/>
            </p:oleObj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3200400" y="4524375"/>
          <a:ext cx="990600" cy="441325"/>
        </p:xfrm>
        <a:graphic>
          <a:graphicData uri="http://schemas.openxmlformats.org/presentationml/2006/ole">
            <p:oleObj spid="_x0000_s13337" name="公式" r:id="rId18" imgW="482400" imgH="215640" progId="Equation.3">
              <p:embed/>
            </p:oleObj>
          </a:graphicData>
        </a:graphic>
      </p:graphicFrame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5334000" y="2301875"/>
          <a:ext cx="1066800" cy="479425"/>
        </p:xfrm>
        <a:graphic>
          <a:graphicData uri="http://schemas.openxmlformats.org/presentationml/2006/ole">
            <p:oleObj spid="_x0000_s13338" name="公式" r:id="rId19" imgW="507960" imgH="228600" progId="Equation.3">
              <p:embed/>
            </p:oleObj>
          </a:graphicData>
        </a:graphic>
      </p:graphicFrame>
      <p:graphicFrame>
        <p:nvGraphicFramePr>
          <p:cNvPr id="13339" name="Object 27"/>
          <p:cNvGraphicFramePr>
            <a:graphicFrameLocks noChangeAspect="1"/>
          </p:cNvGraphicFramePr>
          <p:nvPr/>
        </p:nvGraphicFramePr>
        <p:xfrm>
          <a:off x="304800" y="5892800"/>
          <a:ext cx="1447800" cy="939800"/>
        </p:xfrm>
        <a:graphic>
          <a:graphicData uri="http://schemas.openxmlformats.org/presentationml/2006/ole">
            <p:oleObj spid="_x0000_s13339" name="公式" r:id="rId20" imgW="736560" imgH="457200" progId="Equation.3">
              <p:embed/>
            </p:oleObj>
          </a:graphicData>
        </a:graphic>
      </p:graphicFrame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457200" y="3200400"/>
          <a:ext cx="1203325" cy="957263"/>
        </p:xfrm>
        <a:graphic>
          <a:graphicData uri="http://schemas.openxmlformats.org/presentationml/2006/ole">
            <p:oleObj spid="_x0000_s13340" name="Equation" r:id="rId21" imgW="571320" imgH="469800" progId="Equation.3">
              <p:embed/>
            </p:oleObj>
          </a:graphicData>
        </a:graphic>
      </p:graphicFrame>
      <p:graphicFrame>
        <p:nvGraphicFramePr>
          <p:cNvPr id="13341" name="Object 29"/>
          <p:cNvGraphicFramePr>
            <a:graphicFrameLocks noChangeAspect="1"/>
          </p:cNvGraphicFramePr>
          <p:nvPr/>
        </p:nvGraphicFramePr>
        <p:xfrm>
          <a:off x="4611688" y="4419600"/>
          <a:ext cx="2832100" cy="798513"/>
        </p:xfrm>
        <a:graphic>
          <a:graphicData uri="http://schemas.openxmlformats.org/presentationml/2006/ole">
            <p:oleObj spid="_x0000_s13341" name="Equation" r:id="rId22" imgW="1346040" imgH="393480" progId="Equation.3">
              <p:embed/>
            </p:oleObj>
          </a:graphicData>
        </a:graphic>
      </p:graphicFrame>
      <p:graphicFrame>
        <p:nvGraphicFramePr>
          <p:cNvPr id="13342" name="Object 30"/>
          <p:cNvGraphicFramePr>
            <a:graphicFrameLocks noChangeAspect="1"/>
          </p:cNvGraphicFramePr>
          <p:nvPr/>
        </p:nvGraphicFramePr>
        <p:xfrm>
          <a:off x="4038600" y="5562600"/>
          <a:ext cx="1971675" cy="908050"/>
        </p:xfrm>
        <a:graphic>
          <a:graphicData uri="http://schemas.openxmlformats.org/presentationml/2006/ole">
            <p:oleObj spid="_x0000_s13342" name="公式" r:id="rId23" imgW="977760" imgH="431640" progId="Equation.3">
              <p:embed/>
            </p:oleObj>
          </a:graphicData>
        </a:graphic>
      </p:graphicFrame>
      <p:sp>
        <p:nvSpPr>
          <p:cNvPr id="13343" name="Text Box 31"/>
          <p:cNvSpPr txBox="1">
            <a:spLocks noChangeArrowheads="1"/>
          </p:cNvSpPr>
          <p:nvPr/>
        </p:nvSpPr>
        <p:spPr bwMode="auto">
          <a:xfrm>
            <a:off x="1828800" y="5486400"/>
            <a:ext cx="114300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/>
              <a:t>（一）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　</a:t>
            </a:r>
            <a:r>
              <a:rPr lang="en-US" altLang="zh-CN"/>
              <a:t>+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　</a:t>
            </a:r>
            <a:r>
              <a:rPr lang="en-US" altLang="zh-CN"/>
              <a:t>+</a:t>
            </a:r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2895600" y="5486400"/>
            <a:ext cx="1098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/>
              <a:t>（三）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　</a:t>
            </a:r>
            <a:r>
              <a:rPr lang="en-US" altLang="zh-CN"/>
              <a:t>–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　</a:t>
            </a:r>
            <a:r>
              <a:rPr lang="en-US" altLang="zh-CN"/>
              <a:t>– </a:t>
            </a:r>
          </a:p>
        </p:txBody>
      </p:sp>
      <p:sp>
        <p:nvSpPr>
          <p:cNvPr id="13345" name="Text Box 33"/>
          <p:cNvSpPr txBox="1">
            <a:spLocks noChangeArrowheads="1"/>
          </p:cNvSpPr>
          <p:nvPr/>
        </p:nvSpPr>
        <p:spPr bwMode="auto">
          <a:xfrm>
            <a:off x="5257800" y="6019800"/>
            <a:ext cx="3657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</a:t>
            </a:r>
            <a:r>
              <a:rPr lang="en-US" altLang="zh-CN" sz="26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s</a:t>
            </a:r>
            <a:r>
              <a:rPr lang="en-US" altLang="zh-CN" sz="26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xy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&gt;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0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</a:t>
            </a:r>
            <a:r>
              <a:rPr lang="zh-CN" altLang="en-US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正相关：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r &gt;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0</a:t>
            </a:r>
            <a:endParaRPr lang="en-US" altLang="zh-CN" sz="2600" dirty="0"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3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300" fill="hold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300" fill="hold"/>
                                        <p:tgtEl>
                                          <p:spTgt spid="13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300" fill="hold"/>
                                        <p:tgtEl>
                                          <p:spTgt spid="13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300" fill="hold"/>
                                        <p:tgtEl>
                                          <p:spTgt spid="13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300" fill="hold"/>
                                        <p:tgtEl>
                                          <p:spTgt spid="13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300" fill="hold"/>
                                        <p:tgtEl>
                                          <p:spTgt spid="1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300" fill="hold"/>
                                        <p:tgtEl>
                                          <p:spTgt spid="1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300" fill="hold"/>
                                        <p:tgtEl>
                                          <p:spTgt spid="13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300" fill="hold"/>
                                        <p:tgtEl>
                                          <p:spTgt spid="13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300" fill="hold"/>
                                        <p:tgtEl>
                                          <p:spTgt spid="13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300" fill="hold"/>
                                        <p:tgtEl>
                                          <p:spTgt spid="13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300" fill="hold"/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300" fill="hold"/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 autoUpdateAnimBg="0"/>
      <p:bldP spid="13319" grpId="0" animBg="1"/>
      <p:bldP spid="13320" grpId="0" animBg="1"/>
      <p:bldP spid="13321" grpId="0" animBg="1"/>
      <p:bldP spid="13322" grpId="0" animBg="1"/>
      <p:bldP spid="13343" grpId="0" build="p" autoUpdateAnimBg="0"/>
      <p:bldP spid="13344" grpId="0" build="p" autoUpdateAnimBg="0"/>
      <p:bldP spid="1334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负相关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]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133600" y="5334000"/>
            <a:ext cx="5257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2133600" y="2438400"/>
            <a:ext cx="0" cy="2895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2133600" y="3733800"/>
            <a:ext cx="51816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4495800" y="2514600"/>
            <a:ext cx="0" cy="2819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200400" y="2819400"/>
          <a:ext cx="112713" cy="112713"/>
        </p:xfrm>
        <a:graphic>
          <a:graphicData uri="http://schemas.openxmlformats.org/presentationml/2006/ole">
            <p:oleObj spid="_x0000_s14347" name="公式" r:id="rId4" imgW="114120" imgH="114120" progId="Equation.3">
              <p:embed/>
            </p:oleObj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3657600" y="3124200"/>
          <a:ext cx="112713" cy="112713"/>
        </p:xfrm>
        <a:graphic>
          <a:graphicData uri="http://schemas.openxmlformats.org/presentationml/2006/ole">
            <p:oleObj spid="_x0000_s14348" name="公式" r:id="rId5" imgW="114120" imgH="114120" progId="Equation.3">
              <p:embed/>
            </p:oleObj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 flipH="1">
          <a:off x="4191000" y="3429000"/>
          <a:ext cx="115888" cy="115888"/>
        </p:xfrm>
        <a:graphic>
          <a:graphicData uri="http://schemas.openxmlformats.org/presentationml/2006/ole">
            <p:oleObj spid="_x0000_s14349" name="公式" r:id="rId6" imgW="114120" imgH="114120" progId="Equation.3">
              <p:embed/>
            </p:oleObj>
          </a:graphicData>
        </a:graphic>
      </p:graphicFrame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4876800" y="3962400"/>
          <a:ext cx="112713" cy="112713"/>
        </p:xfrm>
        <a:graphic>
          <a:graphicData uri="http://schemas.openxmlformats.org/presentationml/2006/ole">
            <p:oleObj spid="_x0000_s14350" name="公式" r:id="rId7" imgW="114120" imgH="114120" progId="Equation.3">
              <p:embed/>
            </p:oleObj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5410200" y="4114800"/>
          <a:ext cx="112713" cy="112713"/>
        </p:xfrm>
        <a:graphic>
          <a:graphicData uri="http://schemas.openxmlformats.org/presentationml/2006/ole">
            <p:oleObj spid="_x0000_s14351" name="公式" r:id="rId8" imgW="114120" imgH="114120" progId="Equation.3">
              <p:embed/>
            </p:oleObj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5943600" y="4343400"/>
          <a:ext cx="112713" cy="112713"/>
        </p:xfrm>
        <a:graphic>
          <a:graphicData uri="http://schemas.openxmlformats.org/presentationml/2006/ole">
            <p:oleObj spid="_x0000_s14352" name="公式" r:id="rId9" imgW="114120" imgH="114120" progId="Equation.3">
              <p:embed/>
            </p:oleObj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7467600" y="5105400"/>
          <a:ext cx="381000" cy="354013"/>
        </p:xfrm>
        <a:graphic>
          <a:graphicData uri="http://schemas.openxmlformats.org/presentationml/2006/ole">
            <p:oleObj spid="_x0000_s14353" name="公式" r:id="rId10" imgW="177480" imgH="164880" progId="Equation.3">
              <p:embed/>
            </p:oleObj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1487488" y="2362200"/>
          <a:ext cx="301625" cy="354013"/>
        </p:xfrm>
        <a:graphic>
          <a:graphicData uri="http://schemas.openxmlformats.org/presentationml/2006/ole">
            <p:oleObj spid="_x0000_s14354" name="公式" r:id="rId11" imgW="139680" imgH="164880" progId="Equation.3">
              <p:embed/>
            </p:oleObj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7315200" y="3505200"/>
          <a:ext cx="849313" cy="412750"/>
        </p:xfrm>
        <a:graphic>
          <a:graphicData uri="http://schemas.openxmlformats.org/presentationml/2006/ole">
            <p:oleObj spid="_x0000_s14355" name="公式" r:id="rId12" imgW="393480" imgH="190440" progId="Equation.3">
              <p:embed/>
            </p:oleObj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4064000" y="2238375"/>
          <a:ext cx="796925" cy="354013"/>
        </p:xfrm>
        <a:graphic>
          <a:graphicData uri="http://schemas.openxmlformats.org/presentationml/2006/ole">
            <p:oleObj spid="_x0000_s14356" name="公式" r:id="rId13" imgW="368280" imgH="164880" progId="Equation.3">
              <p:embed/>
            </p:oleObj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6583363" y="2384425"/>
          <a:ext cx="627062" cy="323850"/>
        </p:xfrm>
        <a:graphic>
          <a:graphicData uri="http://schemas.openxmlformats.org/presentationml/2006/ole">
            <p:oleObj spid="_x0000_s14357" name="公式" r:id="rId14" imgW="342720" imgH="177480" progId="Equation.3">
              <p:embed/>
            </p:oleObj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2239963" y="2460625"/>
          <a:ext cx="627062" cy="323850"/>
        </p:xfrm>
        <a:graphic>
          <a:graphicData uri="http://schemas.openxmlformats.org/presentationml/2006/ole">
            <p:oleObj spid="_x0000_s14358" name="公式" r:id="rId15" imgW="342720" imgH="177480" progId="Equation.3">
              <p:embed/>
            </p:oleObj>
          </a:graphicData>
        </a:graphic>
      </p:graphicFrame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2251075" y="3908425"/>
          <a:ext cx="627063" cy="323850"/>
        </p:xfrm>
        <a:graphic>
          <a:graphicData uri="http://schemas.openxmlformats.org/presentationml/2006/ole">
            <p:oleObj spid="_x0000_s14359" name="公式" r:id="rId16" imgW="342720" imgH="177480" progId="Equation.3">
              <p:embed/>
            </p:oleObj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6648450" y="3821113"/>
          <a:ext cx="628650" cy="369887"/>
        </p:xfrm>
        <a:graphic>
          <a:graphicData uri="http://schemas.openxmlformats.org/presentationml/2006/ole">
            <p:oleObj spid="_x0000_s14360" name="公式" r:id="rId17" imgW="342720" imgH="203040" progId="Equation.3">
              <p:embed/>
            </p:oleObj>
          </a:graphicData>
        </a:graphic>
      </p:graphicFrame>
      <p:graphicFrame>
        <p:nvGraphicFramePr>
          <p:cNvPr id="14361" name="Object 25"/>
          <p:cNvGraphicFramePr>
            <a:graphicFrameLocks noChangeAspect="1"/>
          </p:cNvGraphicFramePr>
          <p:nvPr/>
        </p:nvGraphicFramePr>
        <p:xfrm>
          <a:off x="2514600" y="3048000"/>
          <a:ext cx="882650" cy="393700"/>
        </p:xfrm>
        <a:graphic>
          <a:graphicData uri="http://schemas.openxmlformats.org/presentationml/2006/ole">
            <p:oleObj spid="_x0000_s14361" name="公式" r:id="rId18" imgW="482400" imgH="215640" progId="Equation.3">
              <p:embed/>
            </p:oleObj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5638800" y="4495800"/>
          <a:ext cx="933450" cy="419100"/>
        </p:xfrm>
        <a:graphic>
          <a:graphicData uri="http://schemas.openxmlformats.org/presentationml/2006/ole">
            <p:oleObj spid="_x0000_s14362" name="公式" r:id="rId19" imgW="507960" imgH="228600" progId="Equation.3">
              <p:embed/>
            </p:oleObj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478088" y="1295400"/>
          <a:ext cx="2832100" cy="798513"/>
        </p:xfrm>
        <a:graphic>
          <a:graphicData uri="http://schemas.openxmlformats.org/presentationml/2006/ole">
            <p:oleObj spid="_x0000_s14364" name="Equation" r:id="rId20" imgW="1346040" imgH="393480" progId="Equation.3">
              <p:embed/>
            </p:oleObj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457200" y="3200400"/>
          <a:ext cx="1203325" cy="957263"/>
        </p:xfrm>
        <a:graphic>
          <a:graphicData uri="http://schemas.openxmlformats.org/presentationml/2006/ole">
            <p:oleObj spid="_x0000_s14365" name="Equation" r:id="rId21" imgW="571320" imgH="469800" progId="Equation.3">
              <p:embed/>
            </p:oleObj>
          </a:graphicData>
        </a:graphic>
      </p:graphicFrame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304800" y="5892800"/>
          <a:ext cx="1371600" cy="890588"/>
        </p:xfrm>
        <a:graphic>
          <a:graphicData uri="http://schemas.openxmlformats.org/presentationml/2006/ole">
            <p:oleObj spid="_x0000_s14366" name="公式" r:id="rId22" imgW="736560" imgH="457200" progId="Equation.3">
              <p:embed/>
            </p:oleObj>
          </a:graphicData>
        </a:graphic>
      </p:graphicFrame>
      <p:sp>
        <p:nvSpPr>
          <p:cNvPr id="14367" name="Rectangle 31"/>
          <p:cNvSpPr>
            <a:spLocks noChangeArrowheads="1"/>
          </p:cNvSpPr>
          <p:nvPr/>
        </p:nvSpPr>
        <p:spPr bwMode="auto">
          <a:xfrm>
            <a:off x="1905000" y="5486400"/>
            <a:ext cx="1098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/>
              <a:t>（二）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　</a:t>
            </a:r>
            <a:r>
              <a:rPr lang="en-US" altLang="zh-CN"/>
              <a:t>–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　</a:t>
            </a:r>
            <a:r>
              <a:rPr lang="en-US" altLang="zh-CN"/>
              <a:t>+</a:t>
            </a:r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2895600" y="5486400"/>
            <a:ext cx="1098550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/>
              <a:t>（四）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　</a:t>
            </a:r>
            <a:r>
              <a:rPr lang="en-US" altLang="zh-CN"/>
              <a:t>+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　</a:t>
            </a:r>
            <a:r>
              <a:rPr lang="en-US" altLang="zh-CN"/>
              <a:t>– </a:t>
            </a:r>
          </a:p>
        </p:txBody>
      </p:sp>
      <p:graphicFrame>
        <p:nvGraphicFramePr>
          <p:cNvPr id="14369" name="Object 33"/>
          <p:cNvGraphicFramePr>
            <a:graphicFrameLocks noChangeAspect="1"/>
          </p:cNvGraphicFramePr>
          <p:nvPr/>
        </p:nvGraphicFramePr>
        <p:xfrm>
          <a:off x="4038600" y="5562600"/>
          <a:ext cx="1971675" cy="908050"/>
        </p:xfrm>
        <a:graphic>
          <a:graphicData uri="http://schemas.openxmlformats.org/presentationml/2006/ole">
            <p:oleObj spid="_x0000_s14369" name="公式" r:id="rId23" imgW="977760" imgH="431640" progId="Equation.3">
              <p:embed/>
            </p:oleObj>
          </a:graphicData>
        </a:graphic>
      </p:graphicFrame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5257800" y="6019800"/>
            <a:ext cx="3657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</a:t>
            </a:r>
            <a:r>
              <a:rPr lang="en-US" altLang="zh-CN" sz="26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s</a:t>
            </a:r>
            <a:r>
              <a:rPr lang="en-US" altLang="zh-CN" sz="2600" b="1" baseline="-2500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xy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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0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</a:t>
            </a:r>
            <a:r>
              <a:rPr lang="zh-CN" altLang="en-US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负相关：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r </a:t>
            </a:r>
            <a:r>
              <a:rPr lang="en-US" altLang="zh-CN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" fill="hold"/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 fill="hold"/>
                                        <p:tgtEl>
                                          <p:spTgt spid="14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 fill="hold"/>
                                        <p:tgtEl>
                                          <p:spTgt spid="14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14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" fill="hold"/>
                                        <p:tgtEl>
                                          <p:spTgt spid="14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14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14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14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" fill="hold"/>
                                        <p:tgtEl>
                                          <p:spTgt spid="14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300" fill="hold"/>
                                        <p:tgtEl>
                                          <p:spTgt spid="14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14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300" fill="hold"/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300" fill="hold"/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14367" grpId="0" build="p" autoUpdateAnimBg="0"/>
      <p:bldP spid="14368" grpId="0" build="p" autoUpdateAnimBg="0"/>
      <p:bldP spid="1437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600">
                <a:sym typeface="Symbol" pitchFamily="18" charset="2"/>
              </a:rPr>
              <a:t>2</a:t>
            </a:r>
            <a:r>
              <a:rPr lang="zh-CN" altLang="en-US" sz="2600">
                <a:sym typeface="Symbol" pitchFamily="18" charset="2"/>
              </a:rPr>
              <a:t>、显示</a:t>
            </a:r>
            <a:r>
              <a:rPr lang="en-US" altLang="zh-CN" sz="2600">
                <a:sym typeface="Symbol" pitchFamily="18" charset="2"/>
              </a:rPr>
              <a:t>x</a:t>
            </a:r>
            <a:r>
              <a:rPr lang="zh-CN" altLang="en-US" sz="2600">
                <a:sym typeface="Symbol" pitchFamily="18" charset="2"/>
              </a:rPr>
              <a:t>与</a:t>
            </a:r>
            <a:r>
              <a:rPr lang="en-US" altLang="zh-CN" sz="2600">
                <a:sym typeface="Symbol" pitchFamily="18" charset="2"/>
              </a:rPr>
              <a:t>y</a:t>
            </a:r>
            <a:r>
              <a:rPr lang="zh-CN" altLang="en-US" sz="2600">
                <a:sym typeface="Symbol" pitchFamily="18" charset="2"/>
              </a:rPr>
              <a:t>之间的相关程度。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3200400" y="2286000"/>
          <a:ext cx="112713" cy="112713"/>
        </p:xfrm>
        <a:graphic>
          <a:graphicData uri="http://schemas.openxmlformats.org/presentationml/2006/ole">
            <p:oleObj spid="_x0000_s15367" name="公式" r:id="rId4" imgW="114120" imgH="114120" progId="Equation.3">
              <p:embed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819400" y="2667000"/>
          <a:ext cx="112713" cy="112713"/>
        </p:xfrm>
        <a:graphic>
          <a:graphicData uri="http://schemas.openxmlformats.org/presentationml/2006/ole">
            <p:oleObj spid="_x0000_s15368" name="公式" r:id="rId5" imgW="114120" imgH="11412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 flipH="1">
          <a:off x="2362200" y="3048000"/>
          <a:ext cx="115888" cy="115888"/>
        </p:xfrm>
        <a:graphic>
          <a:graphicData uri="http://schemas.openxmlformats.org/presentationml/2006/ole">
            <p:oleObj spid="_x0000_s15369" name="公式" r:id="rId6" imgW="114120" imgH="114120" progId="Equation.3">
              <p:embed/>
            </p:oleObj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752600" y="3657600"/>
          <a:ext cx="112713" cy="112713"/>
        </p:xfrm>
        <a:graphic>
          <a:graphicData uri="http://schemas.openxmlformats.org/presentationml/2006/ole">
            <p:oleObj spid="_x0000_s15370" name="公式" r:id="rId7" imgW="114120" imgH="114120" progId="Equation.3">
              <p:embed/>
            </p:oleObj>
          </a:graphicData>
        </a:graphic>
      </p:graphicFrame>
      <p:graphicFrame>
        <p:nvGraphicFramePr>
          <p:cNvPr id="15371" name="Object 11"/>
          <p:cNvGraphicFramePr>
            <a:graphicFrameLocks noChangeAspect="1"/>
          </p:cNvGraphicFramePr>
          <p:nvPr/>
        </p:nvGraphicFramePr>
        <p:xfrm>
          <a:off x="1143000" y="4191000"/>
          <a:ext cx="112713" cy="112713"/>
        </p:xfrm>
        <a:graphic>
          <a:graphicData uri="http://schemas.openxmlformats.org/presentationml/2006/ole">
            <p:oleObj spid="_x0000_s15371" name="公式" r:id="rId8" imgW="114120" imgH="114120" progId="Equation.3">
              <p:embed/>
            </p:oleObj>
          </a:graphicData>
        </a:graphic>
      </p:graphicFrame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977900" y="4724400"/>
          <a:ext cx="6426200" cy="1412875"/>
        </p:xfrm>
        <a:graphic>
          <a:graphicData uri="http://schemas.openxmlformats.org/presentationml/2006/ole">
            <p:oleObj spid="_x0000_s15372" name="Equation" r:id="rId9" imgW="3124080" imgH="685800" progId="Equation.3">
              <p:embed/>
            </p:oleObj>
          </a:graphicData>
        </a:graphic>
      </p:graphicFrame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685800" y="4648200"/>
            <a:ext cx="3352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685800" y="2057400"/>
            <a:ext cx="0" cy="2590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685800" y="3276600"/>
            <a:ext cx="3124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2133600" y="2057400"/>
            <a:ext cx="0" cy="2590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953000" y="4648200"/>
            <a:ext cx="3733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flipV="1">
            <a:off x="4953000" y="2057400"/>
            <a:ext cx="0" cy="2590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953000" y="3276600"/>
            <a:ext cx="3581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V="1">
            <a:off x="6629400" y="2057400"/>
            <a:ext cx="0" cy="2590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5410200" y="4267200"/>
          <a:ext cx="112713" cy="112713"/>
        </p:xfrm>
        <a:graphic>
          <a:graphicData uri="http://schemas.openxmlformats.org/presentationml/2006/ole">
            <p:oleObj spid="_x0000_s15381" name="公式" r:id="rId10" imgW="114120" imgH="114120" progId="Equation.3">
              <p:embed/>
            </p:oleObj>
          </a:graphicData>
        </a:graphic>
      </p:graphicFrame>
      <p:graphicFrame>
        <p:nvGraphicFramePr>
          <p:cNvPr id="15382" name="Object 22"/>
          <p:cNvGraphicFramePr>
            <a:graphicFrameLocks noChangeAspect="1"/>
          </p:cNvGraphicFramePr>
          <p:nvPr/>
        </p:nvGraphicFramePr>
        <p:xfrm>
          <a:off x="5791200" y="3962400"/>
          <a:ext cx="112713" cy="112713"/>
        </p:xfrm>
        <a:graphic>
          <a:graphicData uri="http://schemas.openxmlformats.org/presentationml/2006/ole">
            <p:oleObj spid="_x0000_s15382" name="公式" r:id="rId11" imgW="114120" imgH="114120" progId="Equation.3">
              <p:embed/>
            </p:oleObj>
          </a:graphicData>
        </a:graphic>
      </p:graphicFrame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6096000" y="3733800"/>
          <a:ext cx="112713" cy="112713"/>
        </p:xfrm>
        <a:graphic>
          <a:graphicData uri="http://schemas.openxmlformats.org/presentationml/2006/ole">
            <p:oleObj spid="_x0000_s15383" name="公式" r:id="rId12" imgW="114120" imgH="114120" progId="Equation.3">
              <p:embed/>
            </p:oleObj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6400800" y="3429000"/>
          <a:ext cx="112713" cy="112713"/>
        </p:xfrm>
        <a:graphic>
          <a:graphicData uri="http://schemas.openxmlformats.org/presentationml/2006/ole">
            <p:oleObj spid="_x0000_s15384" name="公式" r:id="rId13" imgW="114120" imgH="114120" progId="Equation.3">
              <p:embed/>
            </p:oleObj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6858000" y="2895600"/>
          <a:ext cx="112713" cy="112713"/>
        </p:xfrm>
        <a:graphic>
          <a:graphicData uri="http://schemas.openxmlformats.org/presentationml/2006/ole">
            <p:oleObj spid="_x0000_s15385" name="公式" r:id="rId14" imgW="114120" imgH="114120" progId="Equation.3">
              <p:embed/>
            </p:oleObj>
          </a:graphicData>
        </a:graphic>
      </p:graphicFrame>
      <p:graphicFrame>
        <p:nvGraphicFramePr>
          <p:cNvPr id="15386" name="Object 26"/>
          <p:cNvGraphicFramePr>
            <a:graphicFrameLocks noChangeAspect="1"/>
          </p:cNvGraphicFramePr>
          <p:nvPr/>
        </p:nvGraphicFramePr>
        <p:xfrm>
          <a:off x="7391400" y="2438400"/>
          <a:ext cx="112713" cy="112713"/>
        </p:xfrm>
        <a:graphic>
          <a:graphicData uri="http://schemas.openxmlformats.org/presentationml/2006/ole">
            <p:oleObj spid="_x0000_s15386" name="公式" r:id="rId15" imgW="114120" imgH="114120" progId="Equation.3">
              <p:embed/>
            </p:oleObj>
          </a:graphicData>
        </a:graphic>
      </p:graphicFrame>
      <p:graphicFrame>
        <p:nvGraphicFramePr>
          <p:cNvPr id="15387" name="Object 27"/>
          <p:cNvGraphicFramePr>
            <a:graphicFrameLocks noChangeAspect="1"/>
          </p:cNvGraphicFramePr>
          <p:nvPr/>
        </p:nvGraphicFramePr>
        <p:xfrm>
          <a:off x="7010400" y="2667000"/>
          <a:ext cx="112713" cy="112713"/>
        </p:xfrm>
        <a:graphic>
          <a:graphicData uri="http://schemas.openxmlformats.org/presentationml/2006/ole">
            <p:oleObj spid="_x0000_s15387" name="公式" r:id="rId16" imgW="114120" imgH="114120" progId="Equation.3">
              <p:embed/>
            </p:oleObj>
          </a:graphicData>
        </a:graphic>
      </p:graphicFrame>
      <p:graphicFrame>
        <p:nvGraphicFramePr>
          <p:cNvPr id="15388" name="Object 28"/>
          <p:cNvGraphicFramePr>
            <a:graphicFrameLocks noChangeAspect="1"/>
          </p:cNvGraphicFramePr>
          <p:nvPr/>
        </p:nvGraphicFramePr>
        <p:xfrm>
          <a:off x="7315200" y="2514600"/>
          <a:ext cx="112713" cy="112713"/>
        </p:xfrm>
        <a:graphic>
          <a:graphicData uri="http://schemas.openxmlformats.org/presentationml/2006/ole">
            <p:oleObj spid="_x0000_s15388" name="公式" r:id="rId17" imgW="114120" imgH="114120" progId="Equation.3">
              <p:embed/>
            </p:oleObj>
          </a:graphicData>
        </a:graphic>
      </p:graphicFrame>
      <p:graphicFrame>
        <p:nvGraphicFramePr>
          <p:cNvPr id="15389" name="Object 29"/>
          <p:cNvGraphicFramePr>
            <a:graphicFrameLocks noChangeAspect="1"/>
          </p:cNvGraphicFramePr>
          <p:nvPr/>
        </p:nvGraphicFramePr>
        <p:xfrm>
          <a:off x="7543800" y="2209800"/>
          <a:ext cx="112713" cy="112713"/>
        </p:xfrm>
        <a:graphic>
          <a:graphicData uri="http://schemas.openxmlformats.org/presentationml/2006/ole">
            <p:oleObj spid="_x0000_s15389" name="公式" r:id="rId18" imgW="114120" imgH="114120" progId="Equation.3">
              <p:embed/>
            </p:oleObj>
          </a:graphicData>
        </a:graphic>
      </p:graphicFrame>
      <p:graphicFrame>
        <p:nvGraphicFramePr>
          <p:cNvPr id="15390" name="Object 30"/>
          <p:cNvGraphicFramePr>
            <a:graphicFrameLocks noChangeAspect="1"/>
          </p:cNvGraphicFramePr>
          <p:nvPr/>
        </p:nvGraphicFramePr>
        <p:xfrm>
          <a:off x="6705600" y="3505200"/>
          <a:ext cx="112713" cy="112713"/>
        </p:xfrm>
        <a:graphic>
          <a:graphicData uri="http://schemas.openxmlformats.org/presentationml/2006/ole">
            <p:oleObj spid="_x0000_s15390" name="公式" r:id="rId19" imgW="114120" imgH="114120" progId="Equation.3">
              <p:embed/>
            </p:oleObj>
          </a:graphicData>
        </a:graphic>
      </p:graphicFrame>
      <p:graphicFrame>
        <p:nvGraphicFramePr>
          <p:cNvPr id="15391" name="Object 31"/>
          <p:cNvGraphicFramePr>
            <a:graphicFrameLocks noChangeAspect="1"/>
          </p:cNvGraphicFramePr>
          <p:nvPr/>
        </p:nvGraphicFramePr>
        <p:xfrm>
          <a:off x="7162800" y="3657600"/>
          <a:ext cx="112713" cy="112713"/>
        </p:xfrm>
        <a:graphic>
          <a:graphicData uri="http://schemas.openxmlformats.org/presentationml/2006/ole">
            <p:oleObj spid="_x0000_s15391" name="公式" r:id="rId20" imgW="114120" imgH="114120" progId="Equation.3">
              <p:embed/>
            </p:oleObj>
          </a:graphicData>
        </a:graphic>
      </p:graphicFrame>
      <p:graphicFrame>
        <p:nvGraphicFramePr>
          <p:cNvPr id="15392" name="Object 32"/>
          <p:cNvGraphicFramePr>
            <a:graphicFrameLocks noChangeAspect="1"/>
          </p:cNvGraphicFramePr>
          <p:nvPr/>
        </p:nvGraphicFramePr>
        <p:xfrm>
          <a:off x="6477000" y="2819400"/>
          <a:ext cx="112713" cy="112713"/>
        </p:xfrm>
        <a:graphic>
          <a:graphicData uri="http://schemas.openxmlformats.org/presentationml/2006/ole">
            <p:oleObj spid="_x0000_s15392" name="公式" r:id="rId21" imgW="114120" imgH="114120" progId="Equation.3">
              <p:embed/>
            </p:oleObj>
          </a:graphicData>
        </a:graphic>
      </p:graphicFrame>
      <p:graphicFrame>
        <p:nvGraphicFramePr>
          <p:cNvPr id="15393" name="Object 33"/>
          <p:cNvGraphicFramePr>
            <a:graphicFrameLocks noChangeAspect="1"/>
          </p:cNvGraphicFramePr>
          <p:nvPr/>
        </p:nvGraphicFramePr>
        <p:xfrm>
          <a:off x="6934200" y="3429000"/>
          <a:ext cx="112713" cy="112713"/>
        </p:xfrm>
        <a:graphic>
          <a:graphicData uri="http://schemas.openxmlformats.org/presentationml/2006/ole">
            <p:oleObj spid="_x0000_s15393" name="公式" r:id="rId22" imgW="114120" imgH="114120" progId="Equation.3">
              <p:embed/>
            </p:oleObj>
          </a:graphicData>
        </a:graphic>
      </p:graphicFrame>
      <p:graphicFrame>
        <p:nvGraphicFramePr>
          <p:cNvPr id="15394" name="Object 34"/>
          <p:cNvGraphicFramePr>
            <a:graphicFrameLocks noChangeAspect="1"/>
          </p:cNvGraphicFramePr>
          <p:nvPr/>
        </p:nvGraphicFramePr>
        <p:xfrm>
          <a:off x="6248400" y="2819400"/>
          <a:ext cx="112713" cy="112713"/>
        </p:xfrm>
        <a:graphic>
          <a:graphicData uri="http://schemas.openxmlformats.org/presentationml/2006/ole">
            <p:oleObj spid="_x0000_s15394" name="公式" r:id="rId23" imgW="114120" imgH="114120" progId="Equation.3">
              <p:embed/>
            </p:oleObj>
          </a:graphicData>
        </a:graphic>
      </p:graphicFrame>
      <p:graphicFrame>
        <p:nvGraphicFramePr>
          <p:cNvPr id="15395" name="Object 35"/>
          <p:cNvGraphicFramePr>
            <a:graphicFrameLocks noChangeAspect="1"/>
          </p:cNvGraphicFramePr>
          <p:nvPr/>
        </p:nvGraphicFramePr>
        <p:xfrm>
          <a:off x="3429000" y="2057400"/>
          <a:ext cx="112713" cy="112713"/>
        </p:xfrm>
        <a:graphic>
          <a:graphicData uri="http://schemas.openxmlformats.org/presentationml/2006/ole">
            <p:oleObj spid="_x0000_s15395" name="公式" r:id="rId24" imgW="114120" imgH="114120" progId="Equation.3">
              <p:embed/>
            </p:oleObj>
          </a:graphicData>
        </a:graphic>
      </p:graphicFrame>
      <p:graphicFrame>
        <p:nvGraphicFramePr>
          <p:cNvPr id="15396" name="Object 36"/>
          <p:cNvGraphicFramePr>
            <a:graphicFrameLocks noChangeAspect="1"/>
          </p:cNvGraphicFramePr>
          <p:nvPr/>
        </p:nvGraphicFramePr>
        <p:xfrm>
          <a:off x="1371600" y="4038600"/>
          <a:ext cx="112713" cy="112713"/>
        </p:xfrm>
        <a:graphic>
          <a:graphicData uri="http://schemas.openxmlformats.org/presentationml/2006/ole">
            <p:oleObj spid="_x0000_s15396" name="公式" r:id="rId25" imgW="114120" imgH="114120" progId="Equation.3">
              <p:embed/>
            </p:oleObj>
          </a:graphicData>
        </a:graphic>
      </p:graphicFrame>
      <p:graphicFrame>
        <p:nvGraphicFramePr>
          <p:cNvPr id="15397" name="Object 37"/>
          <p:cNvGraphicFramePr>
            <a:graphicFrameLocks noChangeAspect="1"/>
          </p:cNvGraphicFramePr>
          <p:nvPr/>
        </p:nvGraphicFramePr>
        <p:xfrm>
          <a:off x="1600200" y="3810000"/>
          <a:ext cx="112713" cy="112713"/>
        </p:xfrm>
        <a:graphic>
          <a:graphicData uri="http://schemas.openxmlformats.org/presentationml/2006/ole">
            <p:oleObj spid="_x0000_s15397" name="公式" r:id="rId26" imgW="114120" imgH="114120" progId="Equation.3">
              <p:embed/>
            </p:oleObj>
          </a:graphicData>
        </a:graphic>
      </p:graphicFrame>
      <p:graphicFrame>
        <p:nvGraphicFramePr>
          <p:cNvPr id="15398" name="Object 38"/>
          <p:cNvGraphicFramePr>
            <a:graphicFrameLocks noChangeAspect="1"/>
          </p:cNvGraphicFramePr>
          <p:nvPr/>
        </p:nvGraphicFramePr>
        <p:xfrm>
          <a:off x="1905000" y="3505200"/>
          <a:ext cx="112713" cy="112713"/>
        </p:xfrm>
        <a:graphic>
          <a:graphicData uri="http://schemas.openxmlformats.org/presentationml/2006/ole">
            <p:oleObj spid="_x0000_s15398" name="公式" r:id="rId27" imgW="114120" imgH="114120" progId="Equation.3">
              <p:embed/>
            </p:oleObj>
          </a:graphicData>
        </a:graphic>
      </p:graphicFrame>
      <p:graphicFrame>
        <p:nvGraphicFramePr>
          <p:cNvPr id="15399" name="Object 39"/>
          <p:cNvGraphicFramePr>
            <a:graphicFrameLocks noChangeAspect="1"/>
          </p:cNvGraphicFramePr>
          <p:nvPr/>
        </p:nvGraphicFramePr>
        <p:xfrm>
          <a:off x="2971800" y="2438400"/>
          <a:ext cx="112713" cy="112713"/>
        </p:xfrm>
        <a:graphic>
          <a:graphicData uri="http://schemas.openxmlformats.org/presentationml/2006/ole">
            <p:oleObj spid="_x0000_s15399" name="公式" r:id="rId28" imgW="114120" imgH="114120" progId="Equation.3">
              <p:embed/>
            </p:oleObj>
          </a:graphicData>
        </a:graphic>
      </p:graphicFrame>
      <p:graphicFrame>
        <p:nvGraphicFramePr>
          <p:cNvPr id="15400" name="Object 40"/>
          <p:cNvGraphicFramePr>
            <a:graphicFrameLocks noChangeAspect="1"/>
          </p:cNvGraphicFramePr>
          <p:nvPr/>
        </p:nvGraphicFramePr>
        <p:xfrm>
          <a:off x="2667000" y="2895600"/>
          <a:ext cx="112713" cy="112713"/>
        </p:xfrm>
        <a:graphic>
          <a:graphicData uri="http://schemas.openxmlformats.org/presentationml/2006/ole">
            <p:oleObj spid="_x0000_s15400" name="公式" r:id="rId29" imgW="114120" imgH="114120" progId="Equation.3">
              <p:embed/>
            </p:oleObj>
          </a:graphicData>
        </a:graphic>
      </p:graphicFrame>
      <p:graphicFrame>
        <p:nvGraphicFramePr>
          <p:cNvPr id="15401" name="Object 41"/>
          <p:cNvGraphicFramePr>
            <a:graphicFrameLocks noChangeAspect="1"/>
          </p:cNvGraphicFramePr>
          <p:nvPr/>
        </p:nvGraphicFramePr>
        <p:xfrm>
          <a:off x="1295400" y="1676400"/>
          <a:ext cx="2344738" cy="422275"/>
        </p:xfrm>
        <a:graphic>
          <a:graphicData uri="http://schemas.openxmlformats.org/presentationml/2006/ole">
            <p:oleObj spid="_x0000_s15401" name="公式" r:id="rId30" imgW="1117440" imgH="203040" progId="Equation.3">
              <p:embed/>
            </p:oleObj>
          </a:graphicData>
        </a:graphic>
      </p:graphicFrame>
      <p:graphicFrame>
        <p:nvGraphicFramePr>
          <p:cNvPr id="15402" name="Object 42"/>
          <p:cNvGraphicFramePr>
            <a:graphicFrameLocks noChangeAspect="1"/>
          </p:cNvGraphicFramePr>
          <p:nvPr/>
        </p:nvGraphicFramePr>
        <p:xfrm>
          <a:off x="5791200" y="1676400"/>
          <a:ext cx="2344738" cy="422275"/>
        </p:xfrm>
        <a:graphic>
          <a:graphicData uri="http://schemas.openxmlformats.org/presentationml/2006/ole">
            <p:oleObj spid="_x0000_s15402" name="公式" r:id="rId31" imgW="1117440" imgH="203040" progId="Equation.3">
              <p:embed/>
            </p:oleObj>
          </a:graphicData>
        </a:graphic>
      </p:graphicFrame>
      <p:graphicFrame>
        <p:nvGraphicFramePr>
          <p:cNvPr id="15403" name="Object 43"/>
          <p:cNvGraphicFramePr>
            <a:graphicFrameLocks noChangeAspect="1"/>
          </p:cNvGraphicFramePr>
          <p:nvPr/>
        </p:nvGraphicFramePr>
        <p:xfrm>
          <a:off x="4038600" y="4191000"/>
          <a:ext cx="381000" cy="354013"/>
        </p:xfrm>
        <a:graphic>
          <a:graphicData uri="http://schemas.openxmlformats.org/presentationml/2006/ole">
            <p:oleObj spid="_x0000_s15403" name="公式" r:id="rId32" imgW="177480" imgH="164880" progId="Equation.3">
              <p:embed/>
            </p:oleObj>
          </a:graphicData>
        </a:graphic>
      </p:graphicFrame>
      <p:graphicFrame>
        <p:nvGraphicFramePr>
          <p:cNvPr id="15404" name="Object 44"/>
          <p:cNvGraphicFramePr>
            <a:graphicFrameLocks noChangeAspect="1"/>
          </p:cNvGraphicFramePr>
          <p:nvPr/>
        </p:nvGraphicFramePr>
        <p:xfrm>
          <a:off x="192088" y="1981200"/>
          <a:ext cx="301625" cy="354013"/>
        </p:xfrm>
        <a:graphic>
          <a:graphicData uri="http://schemas.openxmlformats.org/presentationml/2006/ole">
            <p:oleObj spid="_x0000_s15404" name="公式" r:id="rId33" imgW="139680" imgH="164880" progId="Equation.3">
              <p:embed/>
            </p:oleObj>
          </a:graphicData>
        </a:graphic>
      </p:graphicFrame>
      <p:graphicFrame>
        <p:nvGraphicFramePr>
          <p:cNvPr id="15405" name="Object 45"/>
          <p:cNvGraphicFramePr>
            <a:graphicFrameLocks noChangeAspect="1"/>
          </p:cNvGraphicFramePr>
          <p:nvPr/>
        </p:nvGraphicFramePr>
        <p:xfrm>
          <a:off x="8534400" y="4191000"/>
          <a:ext cx="327025" cy="354013"/>
        </p:xfrm>
        <a:graphic>
          <a:graphicData uri="http://schemas.openxmlformats.org/presentationml/2006/ole">
            <p:oleObj spid="_x0000_s15405" name="公式" r:id="rId34" imgW="152280" imgH="164880" progId="Equation.3">
              <p:embed/>
            </p:oleObj>
          </a:graphicData>
        </a:graphic>
      </p:graphicFrame>
      <p:graphicFrame>
        <p:nvGraphicFramePr>
          <p:cNvPr id="15406" name="Object 46"/>
          <p:cNvGraphicFramePr>
            <a:graphicFrameLocks noChangeAspect="1"/>
          </p:cNvGraphicFramePr>
          <p:nvPr/>
        </p:nvGraphicFramePr>
        <p:xfrm>
          <a:off x="4495800" y="1939925"/>
          <a:ext cx="327025" cy="436563"/>
        </p:xfrm>
        <a:graphic>
          <a:graphicData uri="http://schemas.openxmlformats.org/presentationml/2006/ole">
            <p:oleObj spid="_x0000_s15406" name="公式" r:id="rId35" imgW="152280" imgH="203040" progId="Equation.3">
              <p:embed/>
            </p:oleObj>
          </a:graphicData>
        </a:graphic>
      </p:graphicFrame>
      <p:graphicFrame>
        <p:nvGraphicFramePr>
          <p:cNvPr id="15407" name="Object 47"/>
          <p:cNvGraphicFramePr>
            <a:graphicFrameLocks noChangeAspect="1"/>
          </p:cNvGraphicFramePr>
          <p:nvPr/>
        </p:nvGraphicFramePr>
        <p:xfrm>
          <a:off x="2699792" y="6165304"/>
          <a:ext cx="2894012" cy="509587"/>
        </p:xfrm>
        <a:graphic>
          <a:graphicData uri="http://schemas.openxmlformats.org/presentationml/2006/ole">
            <p:oleObj spid="_x0000_s15407" name="公式" r:id="rId36" imgW="1358640" imgH="241200" progId="Equation.3">
              <p:embed/>
            </p:oleObj>
          </a:graphicData>
        </a:graphic>
      </p:graphicFrame>
      <p:sp>
        <p:nvSpPr>
          <p:cNvPr id="15408" name="Line 48"/>
          <p:cNvSpPr>
            <a:spLocks noChangeShapeType="1"/>
          </p:cNvSpPr>
          <p:nvPr/>
        </p:nvSpPr>
        <p:spPr bwMode="auto">
          <a:xfrm flipV="1">
            <a:off x="1066800" y="1981200"/>
            <a:ext cx="2514600" cy="24384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 flipV="1">
            <a:off x="5486400" y="2209800"/>
            <a:ext cx="2209800" cy="21336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build="p" autoUpdateAnimBg="0"/>
      <p:bldP spid="15408" grpId="0" animBg="1"/>
      <p:bldP spid="154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785225" cy="5410200"/>
          </a:xfrm>
        </p:spPr>
        <p:txBody>
          <a:bodyPr/>
          <a:lstStyle/>
          <a:p>
            <a:pPr algn="l"/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负相关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]</a:t>
            </a: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371600" y="2590800"/>
          <a:ext cx="112713" cy="112713"/>
        </p:xfrm>
        <a:graphic>
          <a:graphicData uri="http://schemas.openxmlformats.org/presentationml/2006/ole">
            <p:oleObj spid="_x0000_s16391" name="公式" r:id="rId4" imgW="114120" imgH="114120" progId="Equation.3">
              <p:embed/>
            </p:oleObj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1447800" y="2590800"/>
          <a:ext cx="112713" cy="112713"/>
        </p:xfrm>
        <a:graphic>
          <a:graphicData uri="http://schemas.openxmlformats.org/presentationml/2006/ole">
            <p:oleObj spid="_x0000_s16392" name="公式" r:id="rId5" imgW="114120" imgH="114120" progId="Equation.3">
              <p:embed/>
            </p:oleObj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 flipH="1">
          <a:off x="1828800" y="2971800"/>
          <a:ext cx="115888" cy="115888"/>
        </p:xfrm>
        <a:graphic>
          <a:graphicData uri="http://schemas.openxmlformats.org/presentationml/2006/ole">
            <p:oleObj spid="_x0000_s16393" name="公式" r:id="rId6" imgW="114120" imgH="114120" progId="Equation.3">
              <p:embed/>
            </p:oleObj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2514600" y="3581400"/>
          <a:ext cx="112713" cy="112713"/>
        </p:xfrm>
        <a:graphic>
          <a:graphicData uri="http://schemas.openxmlformats.org/presentationml/2006/ole">
            <p:oleObj spid="_x0000_s16394" name="公式" r:id="rId7" imgW="114120" imgH="114120" progId="Equation.3">
              <p:embed/>
            </p:oleObj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2895600" y="3886200"/>
          <a:ext cx="112713" cy="112713"/>
        </p:xfrm>
        <a:graphic>
          <a:graphicData uri="http://schemas.openxmlformats.org/presentationml/2006/ole">
            <p:oleObj spid="_x0000_s16395" name="公式" r:id="rId8" imgW="114120" imgH="114120" progId="Equation.3">
              <p:embed/>
            </p:oleObj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3276600" y="4191000"/>
          <a:ext cx="112713" cy="112713"/>
        </p:xfrm>
        <a:graphic>
          <a:graphicData uri="http://schemas.openxmlformats.org/presentationml/2006/ole">
            <p:oleObj spid="_x0000_s16396" name="公式" r:id="rId9" imgW="114120" imgH="114120" progId="Equation.3">
              <p:embed/>
            </p:oleObj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1206500" y="4724400"/>
          <a:ext cx="6503988" cy="1482725"/>
        </p:xfrm>
        <a:graphic>
          <a:graphicData uri="http://schemas.openxmlformats.org/presentationml/2006/ole">
            <p:oleObj spid="_x0000_s16397" name="Equation" r:id="rId10" imgW="3124080" imgH="711000" progId="Equation.3">
              <p:embed/>
            </p:oleObj>
          </a:graphicData>
        </a:graphic>
      </p:graphicFrame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85800" y="4648200"/>
            <a:ext cx="3352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V="1">
            <a:off x="685800" y="2057400"/>
            <a:ext cx="0" cy="2590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85800" y="3276600"/>
            <a:ext cx="3124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 flipV="1">
            <a:off x="2057400" y="2057400"/>
            <a:ext cx="0" cy="2590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953000" y="4648200"/>
            <a:ext cx="3733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 flipV="1">
            <a:off x="4953000" y="2057400"/>
            <a:ext cx="0" cy="2590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4953000" y="3276600"/>
            <a:ext cx="3581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 flipV="1">
            <a:off x="6629400" y="2057400"/>
            <a:ext cx="0" cy="2590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7620000" y="4267200"/>
          <a:ext cx="112713" cy="112713"/>
        </p:xfrm>
        <a:graphic>
          <a:graphicData uri="http://schemas.openxmlformats.org/presentationml/2006/ole">
            <p:oleObj spid="_x0000_s16406" name="公式" r:id="rId11" imgW="114120" imgH="114120" progId="Equation.3">
              <p:embed/>
            </p:oleObj>
          </a:graphicData>
        </a:graphic>
      </p:graphicFrame>
      <p:graphicFrame>
        <p:nvGraphicFramePr>
          <p:cNvPr id="16407" name="Object 23"/>
          <p:cNvGraphicFramePr>
            <a:graphicFrameLocks noChangeAspect="1"/>
          </p:cNvGraphicFramePr>
          <p:nvPr/>
        </p:nvGraphicFramePr>
        <p:xfrm>
          <a:off x="7315200" y="3886200"/>
          <a:ext cx="112713" cy="112713"/>
        </p:xfrm>
        <a:graphic>
          <a:graphicData uri="http://schemas.openxmlformats.org/presentationml/2006/ole">
            <p:oleObj spid="_x0000_s16407" name="公式" r:id="rId12" imgW="114120" imgH="114120" progId="Equation.3">
              <p:embed/>
            </p:oleObj>
          </a:graphicData>
        </a:graphic>
      </p:graphicFrame>
      <p:graphicFrame>
        <p:nvGraphicFramePr>
          <p:cNvPr id="16408" name="Object 24"/>
          <p:cNvGraphicFramePr>
            <a:graphicFrameLocks noChangeAspect="1"/>
          </p:cNvGraphicFramePr>
          <p:nvPr/>
        </p:nvGraphicFramePr>
        <p:xfrm>
          <a:off x="6172200" y="3733800"/>
          <a:ext cx="112713" cy="112713"/>
        </p:xfrm>
        <a:graphic>
          <a:graphicData uri="http://schemas.openxmlformats.org/presentationml/2006/ole">
            <p:oleObj spid="_x0000_s16408" name="公式" r:id="rId13" imgW="114120" imgH="114120" progId="Equation.3">
              <p:embed/>
            </p:oleObj>
          </a:graphicData>
        </a:graphic>
      </p:graphicFrame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6400800" y="3505200"/>
          <a:ext cx="112713" cy="112713"/>
        </p:xfrm>
        <a:graphic>
          <a:graphicData uri="http://schemas.openxmlformats.org/presentationml/2006/ole">
            <p:oleObj spid="_x0000_s16409" name="公式" r:id="rId14" imgW="114120" imgH="114120" progId="Equation.3">
              <p:embed/>
            </p:oleObj>
          </a:graphicData>
        </a:graphic>
      </p:graphicFrame>
      <p:graphicFrame>
        <p:nvGraphicFramePr>
          <p:cNvPr id="16410" name="Object 26"/>
          <p:cNvGraphicFramePr>
            <a:graphicFrameLocks noChangeAspect="1"/>
          </p:cNvGraphicFramePr>
          <p:nvPr/>
        </p:nvGraphicFramePr>
        <p:xfrm>
          <a:off x="6858000" y="2895600"/>
          <a:ext cx="112713" cy="112713"/>
        </p:xfrm>
        <a:graphic>
          <a:graphicData uri="http://schemas.openxmlformats.org/presentationml/2006/ole">
            <p:oleObj spid="_x0000_s16410" name="公式" r:id="rId15" imgW="114120" imgH="114120" progId="Equation.3">
              <p:embed/>
            </p:oleObj>
          </a:graphicData>
        </a:graphic>
      </p:graphicFrame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5257800" y="2209800"/>
          <a:ext cx="112713" cy="112713"/>
        </p:xfrm>
        <a:graphic>
          <a:graphicData uri="http://schemas.openxmlformats.org/presentationml/2006/ole">
            <p:oleObj spid="_x0000_s16411" name="公式" r:id="rId16" imgW="114120" imgH="114120" progId="Equation.3">
              <p:embed/>
            </p:oleObj>
          </a:graphicData>
        </a:graphic>
      </p:graphicFrame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5867400" y="2743200"/>
          <a:ext cx="112713" cy="112713"/>
        </p:xfrm>
        <a:graphic>
          <a:graphicData uri="http://schemas.openxmlformats.org/presentationml/2006/ole">
            <p:oleObj spid="_x0000_s16412" name="公式" r:id="rId17" imgW="114120" imgH="114120" progId="Equation.3">
              <p:embed/>
            </p:oleObj>
          </a:graphicData>
        </a:graphic>
      </p:graphicFrame>
      <p:graphicFrame>
        <p:nvGraphicFramePr>
          <p:cNvPr id="16413" name="Object 29"/>
          <p:cNvGraphicFramePr>
            <a:graphicFrameLocks noChangeAspect="1"/>
          </p:cNvGraphicFramePr>
          <p:nvPr/>
        </p:nvGraphicFramePr>
        <p:xfrm>
          <a:off x="5638800" y="2514600"/>
          <a:ext cx="112713" cy="112713"/>
        </p:xfrm>
        <a:graphic>
          <a:graphicData uri="http://schemas.openxmlformats.org/presentationml/2006/ole">
            <p:oleObj spid="_x0000_s16413" name="公式" r:id="rId18" imgW="114120" imgH="114120" progId="Equation.3">
              <p:embed/>
            </p:oleObj>
          </a:graphicData>
        </a:graphic>
      </p:graphicFrame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5486400" y="2362200"/>
          <a:ext cx="112713" cy="112713"/>
        </p:xfrm>
        <a:graphic>
          <a:graphicData uri="http://schemas.openxmlformats.org/presentationml/2006/ole">
            <p:oleObj spid="_x0000_s16414" name="公式" r:id="rId19" imgW="114120" imgH="114120" progId="Equation.3">
              <p:embed/>
            </p:oleObj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6781800" y="3352800"/>
          <a:ext cx="112713" cy="112713"/>
        </p:xfrm>
        <a:graphic>
          <a:graphicData uri="http://schemas.openxmlformats.org/presentationml/2006/ole">
            <p:oleObj spid="_x0000_s16415" name="公式" r:id="rId20" imgW="114120" imgH="114120" progId="Equation.3">
              <p:embed/>
            </p:oleObj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/>
        </p:nvGraphicFramePr>
        <p:xfrm>
          <a:off x="7162800" y="3657600"/>
          <a:ext cx="112713" cy="112713"/>
        </p:xfrm>
        <a:graphic>
          <a:graphicData uri="http://schemas.openxmlformats.org/presentationml/2006/ole">
            <p:oleObj spid="_x0000_s16416" name="公式" r:id="rId21" imgW="114120" imgH="114120" progId="Equation.3">
              <p:embed/>
            </p:oleObj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7086600" y="2895600"/>
          <a:ext cx="112713" cy="112713"/>
        </p:xfrm>
        <a:graphic>
          <a:graphicData uri="http://schemas.openxmlformats.org/presentationml/2006/ole">
            <p:oleObj spid="_x0000_s16417" name="公式" r:id="rId22" imgW="114120" imgH="114120" progId="Equation.3">
              <p:embed/>
            </p:oleObj>
          </a:graphicData>
        </a:graphic>
      </p:graphicFrame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6934200" y="3429000"/>
          <a:ext cx="112713" cy="112713"/>
        </p:xfrm>
        <a:graphic>
          <a:graphicData uri="http://schemas.openxmlformats.org/presentationml/2006/ole">
            <p:oleObj spid="_x0000_s16418" name="公式" r:id="rId23" imgW="114120" imgH="114120" progId="Equation.3">
              <p:embed/>
            </p:oleObj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6248400" y="2971800"/>
          <a:ext cx="112713" cy="112713"/>
        </p:xfrm>
        <a:graphic>
          <a:graphicData uri="http://schemas.openxmlformats.org/presentationml/2006/ole">
            <p:oleObj spid="_x0000_s16419" name="公式" r:id="rId24" imgW="114120" imgH="114120" progId="Equation.3">
              <p:embed/>
            </p:oleObj>
          </a:graphicData>
        </a:graphic>
      </p:graphicFrame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1143000" y="2362200"/>
          <a:ext cx="112713" cy="112713"/>
        </p:xfrm>
        <a:graphic>
          <a:graphicData uri="http://schemas.openxmlformats.org/presentationml/2006/ole">
            <p:oleObj spid="_x0000_s16420" name="公式" r:id="rId25" imgW="114120" imgH="114120" progId="Equation.3">
              <p:embed/>
            </p:oleObj>
          </a:graphicData>
        </a:graphic>
      </p:graphicFrame>
      <p:graphicFrame>
        <p:nvGraphicFramePr>
          <p:cNvPr id="16421" name="Object 37"/>
          <p:cNvGraphicFramePr>
            <a:graphicFrameLocks noChangeAspect="1"/>
          </p:cNvGraphicFramePr>
          <p:nvPr/>
        </p:nvGraphicFramePr>
        <p:xfrm>
          <a:off x="3124200" y="4038600"/>
          <a:ext cx="112713" cy="112713"/>
        </p:xfrm>
        <a:graphic>
          <a:graphicData uri="http://schemas.openxmlformats.org/presentationml/2006/ole">
            <p:oleObj spid="_x0000_s16421" name="公式" r:id="rId26" imgW="114120" imgH="114120" progId="Equation.3">
              <p:embed/>
            </p:oleObj>
          </a:graphicData>
        </a:graphic>
      </p:graphicFrame>
      <p:graphicFrame>
        <p:nvGraphicFramePr>
          <p:cNvPr id="16422" name="Object 38"/>
          <p:cNvGraphicFramePr>
            <a:graphicFrameLocks noChangeAspect="1"/>
          </p:cNvGraphicFramePr>
          <p:nvPr/>
        </p:nvGraphicFramePr>
        <p:xfrm>
          <a:off x="2743200" y="3733800"/>
          <a:ext cx="112713" cy="112713"/>
        </p:xfrm>
        <a:graphic>
          <a:graphicData uri="http://schemas.openxmlformats.org/presentationml/2006/ole">
            <p:oleObj spid="_x0000_s16422" name="公式" r:id="rId27" imgW="114120" imgH="114120" progId="Equation.3">
              <p:embed/>
            </p:oleObj>
          </a:graphicData>
        </a:graphic>
      </p:graphicFrame>
      <p:graphicFrame>
        <p:nvGraphicFramePr>
          <p:cNvPr id="16423" name="Object 39"/>
          <p:cNvGraphicFramePr>
            <a:graphicFrameLocks noChangeAspect="1"/>
          </p:cNvGraphicFramePr>
          <p:nvPr/>
        </p:nvGraphicFramePr>
        <p:xfrm>
          <a:off x="2286000" y="3429000"/>
          <a:ext cx="112713" cy="112713"/>
        </p:xfrm>
        <a:graphic>
          <a:graphicData uri="http://schemas.openxmlformats.org/presentationml/2006/ole">
            <p:oleObj spid="_x0000_s16423" name="公式" r:id="rId28" imgW="114120" imgH="114120" progId="Equation.3">
              <p:embed/>
            </p:oleObj>
          </a:graphicData>
        </a:graphic>
      </p:graphicFrame>
      <p:graphicFrame>
        <p:nvGraphicFramePr>
          <p:cNvPr id="16424" name="Object 40"/>
          <p:cNvGraphicFramePr>
            <a:graphicFrameLocks noChangeAspect="1"/>
          </p:cNvGraphicFramePr>
          <p:nvPr/>
        </p:nvGraphicFramePr>
        <p:xfrm>
          <a:off x="1905000" y="3124200"/>
          <a:ext cx="112713" cy="112713"/>
        </p:xfrm>
        <a:graphic>
          <a:graphicData uri="http://schemas.openxmlformats.org/presentationml/2006/ole">
            <p:oleObj spid="_x0000_s16424" name="公式" r:id="rId29" imgW="114120" imgH="114120" progId="Equation.3">
              <p:embed/>
            </p:oleObj>
          </a:graphicData>
        </a:graphic>
      </p:graphicFrame>
      <p:graphicFrame>
        <p:nvGraphicFramePr>
          <p:cNvPr id="16425" name="Object 41"/>
          <p:cNvGraphicFramePr>
            <a:graphicFrameLocks noChangeAspect="1"/>
          </p:cNvGraphicFramePr>
          <p:nvPr/>
        </p:nvGraphicFramePr>
        <p:xfrm>
          <a:off x="1524000" y="2819400"/>
          <a:ext cx="112713" cy="112713"/>
        </p:xfrm>
        <a:graphic>
          <a:graphicData uri="http://schemas.openxmlformats.org/presentationml/2006/ole">
            <p:oleObj spid="_x0000_s16425" name="公式" r:id="rId30" imgW="114120" imgH="114120" progId="Equation.3">
              <p:embed/>
            </p:oleObj>
          </a:graphicData>
        </a:graphic>
      </p:graphicFrame>
      <p:graphicFrame>
        <p:nvGraphicFramePr>
          <p:cNvPr id="16426" name="Object 42"/>
          <p:cNvGraphicFramePr>
            <a:graphicFrameLocks noChangeAspect="1"/>
          </p:cNvGraphicFramePr>
          <p:nvPr/>
        </p:nvGraphicFramePr>
        <p:xfrm>
          <a:off x="1295400" y="1676400"/>
          <a:ext cx="2344738" cy="422275"/>
        </p:xfrm>
        <a:graphic>
          <a:graphicData uri="http://schemas.openxmlformats.org/presentationml/2006/ole">
            <p:oleObj spid="_x0000_s16426" name="公式" r:id="rId31" imgW="1117440" imgH="203040" progId="Equation.3">
              <p:embed/>
            </p:oleObj>
          </a:graphicData>
        </a:graphic>
      </p:graphicFrame>
      <p:graphicFrame>
        <p:nvGraphicFramePr>
          <p:cNvPr id="16427" name="Object 43"/>
          <p:cNvGraphicFramePr>
            <a:graphicFrameLocks noChangeAspect="1"/>
          </p:cNvGraphicFramePr>
          <p:nvPr/>
        </p:nvGraphicFramePr>
        <p:xfrm>
          <a:off x="5791200" y="1676400"/>
          <a:ext cx="2344738" cy="422275"/>
        </p:xfrm>
        <a:graphic>
          <a:graphicData uri="http://schemas.openxmlformats.org/presentationml/2006/ole">
            <p:oleObj spid="_x0000_s16427" name="公式" r:id="rId32" imgW="1117440" imgH="203040" progId="Equation.3">
              <p:embed/>
            </p:oleObj>
          </a:graphicData>
        </a:graphic>
      </p:graphicFrame>
      <p:graphicFrame>
        <p:nvGraphicFramePr>
          <p:cNvPr id="16428" name="Object 44"/>
          <p:cNvGraphicFramePr>
            <a:graphicFrameLocks noChangeAspect="1"/>
          </p:cNvGraphicFramePr>
          <p:nvPr/>
        </p:nvGraphicFramePr>
        <p:xfrm>
          <a:off x="4038600" y="4191000"/>
          <a:ext cx="381000" cy="354013"/>
        </p:xfrm>
        <a:graphic>
          <a:graphicData uri="http://schemas.openxmlformats.org/presentationml/2006/ole">
            <p:oleObj spid="_x0000_s16428" name="公式" r:id="rId33" imgW="177480" imgH="164880" progId="Equation.3">
              <p:embed/>
            </p:oleObj>
          </a:graphicData>
        </a:graphic>
      </p:graphicFrame>
      <p:graphicFrame>
        <p:nvGraphicFramePr>
          <p:cNvPr id="16429" name="Object 45"/>
          <p:cNvGraphicFramePr>
            <a:graphicFrameLocks noChangeAspect="1"/>
          </p:cNvGraphicFramePr>
          <p:nvPr/>
        </p:nvGraphicFramePr>
        <p:xfrm>
          <a:off x="192088" y="1981200"/>
          <a:ext cx="301625" cy="354013"/>
        </p:xfrm>
        <a:graphic>
          <a:graphicData uri="http://schemas.openxmlformats.org/presentationml/2006/ole">
            <p:oleObj spid="_x0000_s16429" name="公式" r:id="rId34" imgW="139680" imgH="164880" progId="Equation.3">
              <p:embed/>
            </p:oleObj>
          </a:graphicData>
        </a:graphic>
      </p:graphicFrame>
      <p:graphicFrame>
        <p:nvGraphicFramePr>
          <p:cNvPr id="16430" name="Object 46"/>
          <p:cNvGraphicFramePr>
            <a:graphicFrameLocks noChangeAspect="1"/>
          </p:cNvGraphicFramePr>
          <p:nvPr/>
        </p:nvGraphicFramePr>
        <p:xfrm>
          <a:off x="8534400" y="4191000"/>
          <a:ext cx="327025" cy="354013"/>
        </p:xfrm>
        <a:graphic>
          <a:graphicData uri="http://schemas.openxmlformats.org/presentationml/2006/ole">
            <p:oleObj spid="_x0000_s16430" name="公式" r:id="rId35" imgW="152280" imgH="164880" progId="Equation.3">
              <p:embed/>
            </p:oleObj>
          </a:graphicData>
        </a:graphic>
      </p:graphicFrame>
      <p:graphicFrame>
        <p:nvGraphicFramePr>
          <p:cNvPr id="16431" name="Object 47"/>
          <p:cNvGraphicFramePr>
            <a:graphicFrameLocks noChangeAspect="1"/>
          </p:cNvGraphicFramePr>
          <p:nvPr/>
        </p:nvGraphicFramePr>
        <p:xfrm>
          <a:off x="4495800" y="1939925"/>
          <a:ext cx="327025" cy="436563"/>
        </p:xfrm>
        <a:graphic>
          <a:graphicData uri="http://schemas.openxmlformats.org/presentationml/2006/ole">
            <p:oleObj spid="_x0000_s16431" name="公式" r:id="rId36" imgW="152280" imgH="203040" progId="Equation.3">
              <p:embed/>
            </p:oleObj>
          </a:graphicData>
        </a:graphic>
      </p:graphicFrame>
      <p:graphicFrame>
        <p:nvGraphicFramePr>
          <p:cNvPr id="16432" name="Object 48"/>
          <p:cNvGraphicFramePr>
            <a:graphicFrameLocks noChangeAspect="1"/>
          </p:cNvGraphicFramePr>
          <p:nvPr/>
        </p:nvGraphicFramePr>
        <p:xfrm>
          <a:off x="2859088" y="6145213"/>
          <a:ext cx="3197225" cy="601662"/>
        </p:xfrm>
        <a:graphic>
          <a:graphicData uri="http://schemas.openxmlformats.org/presentationml/2006/ole">
            <p:oleObj spid="_x0000_s16432" name="公式" r:id="rId37" imgW="1473120" imgH="279360" progId="Equation.3">
              <p:embed/>
            </p:oleObj>
          </a:graphicData>
        </a:graphic>
      </p:graphicFrame>
      <p:sp>
        <p:nvSpPr>
          <p:cNvPr id="16433" name="Line 49"/>
          <p:cNvSpPr>
            <a:spLocks noChangeShapeType="1"/>
          </p:cNvSpPr>
          <p:nvPr/>
        </p:nvSpPr>
        <p:spPr bwMode="auto">
          <a:xfrm>
            <a:off x="1143000" y="2362200"/>
            <a:ext cx="2362200" cy="20574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>
            <a:off x="5257800" y="2209800"/>
            <a:ext cx="2362200" cy="2057400"/>
          </a:xfrm>
          <a:prstGeom prst="line">
            <a:avLst/>
          </a:prstGeom>
          <a:noFill/>
          <a:ln w="9525" cap="rnd">
            <a:solidFill>
              <a:srgbClr val="FF330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4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build="p" autoUpdateAnimBg="0"/>
      <p:bldP spid="16433" grpId="0" animBg="1"/>
      <p:bldP spid="164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判定两变量</a:t>
            </a:r>
            <a:r>
              <a:rPr lang="zh-CN" altLang="en-US" sz="2600">
                <a:ea typeface="楷体" pitchFamily="49" charset="-122"/>
                <a:sym typeface="Symbol" pitchFamily="18" charset="2"/>
              </a:rPr>
              <a:t>是否</a:t>
            </a:r>
            <a:r>
              <a:rPr lang="zh-CN" altLang="en-US" sz="2600" smtClean="0">
                <a:ea typeface="楷体" pitchFamily="49" charset="-122"/>
                <a:sym typeface="Symbol" pitchFamily="18" charset="2"/>
              </a:rPr>
              <a:t>存在线性相关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关系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]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057400" y="2362200"/>
          <a:ext cx="112713" cy="112713"/>
        </p:xfrm>
        <a:graphic>
          <a:graphicData uri="http://schemas.openxmlformats.org/presentationml/2006/ole">
            <p:oleObj spid="_x0000_s17415" name="公式" r:id="rId4" imgW="114120" imgH="114120" progId="Equation.3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057400" y="3124200"/>
          <a:ext cx="112713" cy="112713"/>
        </p:xfrm>
        <a:graphic>
          <a:graphicData uri="http://schemas.openxmlformats.org/presentationml/2006/ole">
            <p:oleObj spid="_x0000_s17416" name="公式" r:id="rId5" imgW="114120" imgH="114120" progId="Equation.3">
              <p:embed/>
            </p:oleObj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 flipH="1">
          <a:off x="2057400" y="2667000"/>
          <a:ext cx="115888" cy="115888"/>
        </p:xfrm>
        <a:graphic>
          <a:graphicData uri="http://schemas.openxmlformats.org/presentationml/2006/ole">
            <p:oleObj spid="_x0000_s17417" name="公式" r:id="rId6" imgW="114120" imgH="114120" progId="Equation.3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057400" y="3886200"/>
          <a:ext cx="112713" cy="112713"/>
        </p:xfrm>
        <a:graphic>
          <a:graphicData uri="http://schemas.openxmlformats.org/presentationml/2006/ole">
            <p:oleObj spid="_x0000_s17418" name="公式" r:id="rId7" imgW="114120" imgH="114120" progId="Equation.3">
              <p:embed/>
            </p:oleObj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2057400" y="4267200"/>
          <a:ext cx="112713" cy="112713"/>
        </p:xfrm>
        <a:graphic>
          <a:graphicData uri="http://schemas.openxmlformats.org/presentationml/2006/ole">
            <p:oleObj spid="_x0000_s17419" name="公式" r:id="rId8" imgW="114120" imgH="114120" progId="Equation.3">
              <p:embed/>
            </p:oleObj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057400" y="4419600"/>
          <a:ext cx="112713" cy="112713"/>
        </p:xfrm>
        <a:graphic>
          <a:graphicData uri="http://schemas.openxmlformats.org/presentationml/2006/ole">
            <p:oleObj spid="_x0000_s17420" name="公式" r:id="rId9" imgW="114120" imgH="114120" progId="Equation.3">
              <p:embed/>
            </p:oleObj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1016000" y="4800600"/>
          <a:ext cx="7366000" cy="519113"/>
        </p:xfrm>
        <a:graphic>
          <a:graphicData uri="http://schemas.openxmlformats.org/presentationml/2006/ole">
            <p:oleObj spid="_x0000_s17421" name="Equation" r:id="rId10" imgW="3390840" imgH="241200" progId="Equation.3">
              <p:embed/>
            </p:oleObj>
          </a:graphicData>
        </a:graphic>
      </p:graphicFrame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685800" y="4648200"/>
            <a:ext cx="3352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V="1">
            <a:off x="685800" y="2057400"/>
            <a:ext cx="0" cy="2590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685800" y="3276600"/>
            <a:ext cx="3124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2057400" y="2057400"/>
            <a:ext cx="0" cy="2590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953000" y="4648200"/>
            <a:ext cx="3733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4953000" y="2057400"/>
            <a:ext cx="0" cy="2590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>
            <a:off x="4953000" y="3276600"/>
            <a:ext cx="3581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V="1">
            <a:off x="6629400" y="2057400"/>
            <a:ext cx="0" cy="2590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8153400" y="3276600"/>
          <a:ext cx="112713" cy="112713"/>
        </p:xfrm>
        <a:graphic>
          <a:graphicData uri="http://schemas.openxmlformats.org/presentationml/2006/ole">
            <p:oleObj spid="_x0000_s17430" name="公式" r:id="rId11" imgW="114120" imgH="114120" progId="Equation.3">
              <p:embed/>
            </p:oleObj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7772400" y="3276600"/>
          <a:ext cx="112713" cy="112713"/>
        </p:xfrm>
        <a:graphic>
          <a:graphicData uri="http://schemas.openxmlformats.org/presentationml/2006/ole">
            <p:oleObj spid="_x0000_s17431" name="公式" r:id="rId12" imgW="114120" imgH="114120" progId="Equation.3">
              <p:embed/>
            </p:oleObj>
          </a:graphicData>
        </a:graphic>
      </p:graphicFrame>
      <p:graphicFrame>
        <p:nvGraphicFramePr>
          <p:cNvPr id="17432" name="Object 24"/>
          <p:cNvGraphicFramePr>
            <a:graphicFrameLocks noChangeAspect="1"/>
          </p:cNvGraphicFramePr>
          <p:nvPr/>
        </p:nvGraphicFramePr>
        <p:xfrm>
          <a:off x="6172200" y="3276600"/>
          <a:ext cx="112713" cy="112713"/>
        </p:xfrm>
        <a:graphic>
          <a:graphicData uri="http://schemas.openxmlformats.org/presentationml/2006/ole">
            <p:oleObj spid="_x0000_s17432" name="公式" r:id="rId13" imgW="114120" imgH="114120" progId="Equation.3">
              <p:embed/>
            </p:oleObj>
          </a:graphicData>
        </a:graphic>
      </p:graphicFrame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6324600" y="3276600"/>
          <a:ext cx="112713" cy="112713"/>
        </p:xfrm>
        <a:graphic>
          <a:graphicData uri="http://schemas.openxmlformats.org/presentationml/2006/ole">
            <p:oleObj spid="_x0000_s17433" name="公式" r:id="rId14" imgW="114120" imgH="114120" progId="Equation.3">
              <p:embed/>
            </p:oleObj>
          </a:graphicData>
        </a:graphic>
      </p:graphicFrame>
      <p:graphicFrame>
        <p:nvGraphicFramePr>
          <p:cNvPr id="17434" name="Object 26"/>
          <p:cNvGraphicFramePr>
            <a:graphicFrameLocks noChangeAspect="1"/>
          </p:cNvGraphicFramePr>
          <p:nvPr/>
        </p:nvGraphicFramePr>
        <p:xfrm>
          <a:off x="7543800" y="3276600"/>
          <a:ext cx="112713" cy="112713"/>
        </p:xfrm>
        <a:graphic>
          <a:graphicData uri="http://schemas.openxmlformats.org/presentationml/2006/ole">
            <p:oleObj spid="_x0000_s17434" name="公式" r:id="rId15" imgW="114120" imgH="114120" progId="Equation.3">
              <p:embed/>
            </p:oleObj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5105400" y="3276600"/>
          <a:ext cx="112713" cy="112713"/>
        </p:xfrm>
        <a:graphic>
          <a:graphicData uri="http://schemas.openxmlformats.org/presentationml/2006/ole">
            <p:oleObj spid="_x0000_s17435" name="公式" r:id="rId16" imgW="114120" imgH="114120" progId="Equation.3">
              <p:embed/>
            </p:oleObj>
          </a:graphicData>
        </a:graphic>
      </p:graphicFrame>
      <p:graphicFrame>
        <p:nvGraphicFramePr>
          <p:cNvPr id="17436" name="Object 28"/>
          <p:cNvGraphicFramePr>
            <a:graphicFrameLocks noChangeAspect="1"/>
          </p:cNvGraphicFramePr>
          <p:nvPr/>
        </p:nvGraphicFramePr>
        <p:xfrm>
          <a:off x="5715000" y="3200400"/>
          <a:ext cx="112713" cy="112713"/>
        </p:xfrm>
        <a:graphic>
          <a:graphicData uri="http://schemas.openxmlformats.org/presentationml/2006/ole">
            <p:oleObj spid="_x0000_s17436" name="公式" r:id="rId17" imgW="114120" imgH="114120" progId="Equation.3">
              <p:embed/>
            </p:oleObj>
          </a:graphicData>
        </a:graphic>
      </p:graphicFrame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5562600" y="3200400"/>
          <a:ext cx="112713" cy="112713"/>
        </p:xfrm>
        <a:graphic>
          <a:graphicData uri="http://schemas.openxmlformats.org/presentationml/2006/ole">
            <p:oleObj spid="_x0000_s17437" name="公式" r:id="rId18" imgW="114120" imgH="114120" progId="Equation.3">
              <p:embed/>
            </p:oleObj>
          </a:graphicData>
        </a:graphic>
      </p:graphicFrame>
      <p:graphicFrame>
        <p:nvGraphicFramePr>
          <p:cNvPr id="17438" name="Object 30"/>
          <p:cNvGraphicFramePr>
            <a:graphicFrameLocks noChangeAspect="1"/>
          </p:cNvGraphicFramePr>
          <p:nvPr/>
        </p:nvGraphicFramePr>
        <p:xfrm>
          <a:off x="5334000" y="3200400"/>
          <a:ext cx="112713" cy="112713"/>
        </p:xfrm>
        <a:graphic>
          <a:graphicData uri="http://schemas.openxmlformats.org/presentationml/2006/ole">
            <p:oleObj spid="_x0000_s17438" name="公式" r:id="rId19" imgW="114120" imgH="114120" progId="Equation.3">
              <p:embed/>
            </p:oleObj>
          </a:graphicData>
        </a:graphic>
      </p:graphicFrame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6705600" y="3276600"/>
          <a:ext cx="112713" cy="112713"/>
        </p:xfrm>
        <a:graphic>
          <a:graphicData uri="http://schemas.openxmlformats.org/presentationml/2006/ole">
            <p:oleObj spid="_x0000_s17439" name="公式" r:id="rId20" imgW="114120" imgH="114120" progId="Equation.3">
              <p:embed/>
            </p:oleObj>
          </a:graphicData>
        </a:graphic>
      </p:graphicFrame>
      <p:graphicFrame>
        <p:nvGraphicFramePr>
          <p:cNvPr id="17440" name="Object 32"/>
          <p:cNvGraphicFramePr>
            <a:graphicFrameLocks noChangeAspect="1"/>
          </p:cNvGraphicFramePr>
          <p:nvPr/>
        </p:nvGraphicFramePr>
        <p:xfrm>
          <a:off x="7315200" y="3236913"/>
          <a:ext cx="152400" cy="152400"/>
        </p:xfrm>
        <a:graphic>
          <a:graphicData uri="http://schemas.openxmlformats.org/presentationml/2006/ole">
            <p:oleObj spid="_x0000_s17440" name="公式" r:id="rId21" imgW="114120" imgH="114120" progId="Equation.3">
              <p:embed/>
            </p:oleObj>
          </a:graphicData>
        </a:graphic>
      </p:graphicFrame>
      <p:graphicFrame>
        <p:nvGraphicFramePr>
          <p:cNvPr id="17441" name="Object 33"/>
          <p:cNvGraphicFramePr>
            <a:graphicFrameLocks noChangeAspect="1"/>
          </p:cNvGraphicFramePr>
          <p:nvPr/>
        </p:nvGraphicFramePr>
        <p:xfrm>
          <a:off x="7086600" y="3276600"/>
          <a:ext cx="112713" cy="112713"/>
        </p:xfrm>
        <a:graphic>
          <a:graphicData uri="http://schemas.openxmlformats.org/presentationml/2006/ole">
            <p:oleObj spid="_x0000_s17441" name="公式" r:id="rId22" imgW="114120" imgH="114120" progId="Equation.3">
              <p:embed/>
            </p:oleObj>
          </a:graphicData>
        </a:graphic>
      </p:graphicFrame>
      <p:graphicFrame>
        <p:nvGraphicFramePr>
          <p:cNvPr id="17442" name="Object 34"/>
          <p:cNvGraphicFramePr>
            <a:graphicFrameLocks noChangeAspect="1"/>
          </p:cNvGraphicFramePr>
          <p:nvPr/>
        </p:nvGraphicFramePr>
        <p:xfrm>
          <a:off x="6934200" y="3276600"/>
          <a:ext cx="112713" cy="112713"/>
        </p:xfrm>
        <a:graphic>
          <a:graphicData uri="http://schemas.openxmlformats.org/presentationml/2006/ole">
            <p:oleObj spid="_x0000_s17442" name="公式" r:id="rId23" imgW="114120" imgH="114120" progId="Equation.3">
              <p:embed/>
            </p:oleObj>
          </a:graphicData>
        </a:graphic>
      </p:graphicFrame>
      <p:graphicFrame>
        <p:nvGraphicFramePr>
          <p:cNvPr id="17443" name="Object 35"/>
          <p:cNvGraphicFramePr>
            <a:graphicFrameLocks noChangeAspect="1"/>
          </p:cNvGraphicFramePr>
          <p:nvPr/>
        </p:nvGraphicFramePr>
        <p:xfrm>
          <a:off x="6019800" y="3276600"/>
          <a:ext cx="112713" cy="112713"/>
        </p:xfrm>
        <a:graphic>
          <a:graphicData uri="http://schemas.openxmlformats.org/presentationml/2006/ole">
            <p:oleObj spid="_x0000_s17443" name="公式" r:id="rId24" imgW="114120" imgH="114120" progId="Equation.3">
              <p:embed/>
            </p:oleObj>
          </a:graphicData>
        </a:graphic>
      </p:graphicFrame>
      <p:graphicFrame>
        <p:nvGraphicFramePr>
          <p:cNvPr id="17444" name="Object 36"/>
          <p:cNvGraphicFramePr>
            <a:graphicFrameLocks noChangeAspect="1"/>
          </p:cNvGraphicFramePr>
          <p:nvPr/>
        </p:nvGraphicFramePr>
        <p:xfrm>
          <a:off x="2057400" y="2209800"/>
          <a:ext cx="112713" cy="112713"/>
        </p:xfrm>
        <a:graphic>
          <a:graphicData uri="http://schemas.openxmlformats.org/presentationml/2006/ole">
            <p:oleObj spid="_x0000_s17444" name="公式" r:id="rId25" imgW="114120" imgH="114120" progId="Equation.3">
              <p:embed/>
            </p:oleObj>
          </a:graphicData>
        </a:graphic>
      </p:graphicFrame>
      <p:graphicFrame>
        <p:nvGraphicFramePr>
          <p:cNvPr id="17445" name="Object 37"/>
          <p:cNvGraphicFramePr>
            <a:graphicFrameLocks noChangeAspect="1"/>
          </p:cNvGraphicFramePr>
          <p:nvPr/>
        </p:nvGraphicFramePr>
        <p:xfrm>
          <a:off x="2057400" y="3429000"/>
          <a:ext cx="112713" cy="112713"/>
        </p:xfrm>
        <a:graphic>
          <a:graphicData uri="http://schemas.openxmlformats.org/presentationml/2006/ole">
            <p:oleObj spid="_x0000_s17445" name="公式" r:id="rId26" imgW="114120" imgH="114120" progId="Equation.3">
              <p:embed/>
            </p:oleObj>
          </a:graphicData>
        </a:graphic>
      </p:graphicFrame>
      <p:graphicFrame>
        <p:nvGraphicFramePr>
          <p:cNvPr id="17446" name="Object 38"/>
          <p:cNvGraphicFramePr>
            <a:graphicFrameLocks noChangeAspect="1"/>
          </p:cNvGraphicFramePr>
          <p:nvPr/>
        </p:nvGraphicFramePr>
        <p:xfrm>
          <a:off x="2057400" y="4038600"/>
          <a:ext cx="112713" cy="112713"/>
        </p:xfrm>
        <a:graphic>
          <a:graphicData uri="http://schemas.openxmlformats.org/presentationml/2006/ole">
            <p:oleObj spid="_x0000_s17446" name="公式" r:id="rId27" imgW="114120" imgH="114120" progId="Equation.3">
              <p:embed/>
            </p:oleObj>
          </a:graphicData>
        </a:graphic>
      </p:graphicFrame>
      <p:graphicFrame>
        <p:nvGraphicFramePr>
          <p:cNvPr id="17447" name="Object 39"/>
          <p:cNvGraphicFramePr>
            <a:graphicFrameLocks noChangeAspect="1"/>
          </p:cNvGraphicFramePr>
          <p:nvPr/>
        </p:nvGraphicFramePr>
        <p:xfrm>
          <a:off x="2057400" y="3657600"/>
          <a:ext cx="112713" cy="112713"/>
        </p:xfrm>
        <a:graphic>
          <a:graphicData uri="http://schemas.openxmlformats.org/presentationml/2006/ole">
            <p:oleObj spid="_x0000_s17447" name="公式" r:id="rId28" imgW="114120" imgH="114120" progId="Equation.3">
              <p:embed/>
            </p:oleObj>
          </a:graphicData>
        </a:graphic>
      </p:graphicFrame>
      <p:graphicFrame>
        <p:nvGraphicFramePr>
          <p:cNvPr id="17448" name="Object 40"/>
          <p:cNvGraphicFramePr>
            <a:graphicFrameLocks noChangeAspect="1"/>
          </p:cNvGraphicFramePr>
          <p:nvPr/>
        </p:nvGraphicFramePr>
        <p:xfrm>
          <a:off x="2057400" y="2971800"/>
          <a:ext cx="112713" cy="112713"/>
        </p:xfrm>
        <a:graphic>
          <a:graphicData uri="http://schemas.openxmlformats.org/presentationml/2006/ole">
            <p:oleObj spid="_x0000_s17448" name="公式" r:id="rId29" imgW="114120" imgH="114120" progId="Equation.3">
              <p:embed/>
            </p:oleObj>
          </a:graphicData>
        </a:graphic>
      </p:graphicFrame>
      <p:graphicFrame>
        <p:nvGraphicFramePr>
          <p:cNvPr id="17449" name="Object 41"/>
          <p:cNvGraphicFramePr>
            <a:graphicFrameLocks noChangeAspect="1"/>
          </p:cNvGraphicFramePr>
          <p:nvPr/>
        </p:nvGraphicFramePr>
        <p:xfrm>
          <a:off x="2057400" y="2514600"/>
          <a:ext cx="112713" cy="112713"/>
        </p:xfrm>
        <a:graphic>
          <a:graphicData uri="http://schemas.openxmlformats.org/presentationml/2006/ole">
            <p:oleObj spid="_x0000_s17449" name="公式" r:id="rId30" imgW="114120" imgH="114120" progId="Equation.3">
              <p:embed/>
            </p:oleObj>
          </a:graphicData>
        </a:graphic>
      </p:graphicFrame>
      <p:graphicFrame>
        <p:nvGraphicFramePr>
          <p:cNvPr id="17450" name="Object 42"/>
          <p:cNvGraphicFramePr>
            <a:graphicFrameLocks noChangeAspect="1"/>
          </p:cNvGraphicFramePr>
          <p:nvPr/>
        </p:nvGraphicFramePr>
        <p:xfrm>
          <a:off x="2438400" y="2057400"/>
          <a:ext cx="609600" cy="422275"/>
        </p:xfrm>
        <a:graphic>
          <a:graphicData uri="http://schemas.openxmlformats.org/presentationml/2006/ole">
            <p:oleObj spid="_x0000_s17450" name="公式" r:id="rId31" imgW="291960" imgH="203040" progId="Equation.3">
              <p:embed/>
            </p:oleObj>
          </a:graphicData>
        </a:graphic>
      </p:graphicFrame>
      <p:graphicFrame>
        <p:nvGraphicFramePr>
          <p:cNvPr id="17451" name="Object 43"/>
          <p:cNvGraphicFramePr>
            <a:graphicFrameLocks noChangeAspect="1"/>
          </p:cNvGraphicFramePr>
          <p:nvPr/>
        </p:nvGraphicFramePr>
        <p:xfrm>
          <a:off x="7162800" y="1981200"/>
          <a:ext cx="609600" cy="422275"/>
        </p:xfrm>
        <a:graphic>
          <a:graphicData uri="http://schemas.openxmlformats.org/presentationml/2006/ole">
            <p:oleObj spid="_x0000_s17451" name="公式" r:id="rId32" imgW="291960" imgH="203040" progId="Equation.3">
              <p:embed/>
            </p:oleObj>
          </a:graphicData>
        </a:graphic>
      </p:graphicFrame>
      <p:graphicFrame>
        <p:nvGraphicFramePr>
          <p:cNvPr id="17452" name="Object 44"/>
          <p:cNvGraphicFramePr>
            <a:graphicFrameLocks noChangeAspect="1"/>
          </p:cNvGraphicFramePr>
          <p:nvPr/>
        </p:nvGraphicFramePr>
        <p:xfrm>
          <a:off x="4038600" y="4191000"/>
          <a:ext cx="381000" cy="354013"/>
        </p:xfrm>
        <a:graphic>
          <a:graphicData uri="http://schemas.openxmlformats.org/presentationml/2006/ole">
            <p:oleObj spid="_x0000_s17452" name="公式" r:id="rId33" imgW="177480" imgH="164880" progId="Equation.3">
              <p:embed/>
            </p:oleObj>
          </a:graphicData>
        </a:graphic>
      </p:graphicFrame>
      <p:graphicFrame>
        <p:nvGraphicFramePr>
          <p:cNvPr id="17453" name="Object 45"/>
          <p:cNvGraphicFramePr>
            <a:graphicFrameLocks noChangeAspect="1"/>
          </p:cNvGraphicFramePr>
          <p:nvPr/>
        </p:nvGraphicFramePr>
        <p:xfrm>
          <a:off x="192088" y="1981200"/>
          <a:ext cx="301625" cy="354013"/>
        </p:xfrm>
        <a:graphic>
          <a:graphicData uri="http://schemas.openxmlformats.org/presentationml/2006/ole">
            <p:oleObj spid="_x0000_s17453" name="公式" r:id="rId34" imgW="139680" imgH="164880" progId="Equation.3">
              <p:embed/>
            </p:oleObj>
          </a:graphicData>
        </a:graphic>
      </p:graphicFrame>
      <p:graphicFrame>
        <p:nvGraphicFramePr>
          <p:cNvPr id="17454" name="Object 46"/>
          <p:cNvGraphicFramePr>
            <a:graphicFrameLocks noChangeAspect="1"/>
          </p:cNvGraphicFramePr>
          <p:nvPr/>
        </p:nvGraphicFramePr>
        <p:xfrm>
          <a:off x="8507413" y="4191000"/>
          <a:ext cx="382587" cy="354013"/>
        </p:xfrm>
        <a:graphic>
          <a:graphicData uri="http://schemas.openxmlformats.org/presentationml/2006/ole">
            <p:oleObj spid="_x0000_s17454" name="公式" r:id="rId35" imgW="177480" imgH="164880" progId="Equation.3">
              <p:embed/>
            </p:oleObj>
          </a:graphicData>
        </a:graphic>
      </p:graphicFrame>
      <p:graphicFrame>
        <p:nvGraphicFramePr>
          <p:cNvPr id="17455" name="Object 47"/>
          <p:cNvGraphicFramePr>
            <a:graphicFrameLocks noChangeAspect="1"/>
          </p:cNvGraphicFramePr>
          <p:nvPr/>
        </p:nvGraphicFramePr>
        <p:xfrm>
          <a:off x="4506913" y="1981200"/>
          <a:ext cx="303212" cy="354013"/>
        </p:xfrm>
        <a:graphic>
          <a:graphicData uri="http://schemas.openxmlformats.org/presentationml/2006/ole">
            <p:oleObj spid="_x0000_s17455" name="公式" r:id="rId36" imgW="139680" imgH="164880" progId="Equation.3">
              <p:embed/>
            </p:oleObj>
          </a:graphicData>
        </a:graphic>
      </p:graphicFrame>
      <p:graphicFrame>
        <p:nvGraphicFramePr>
          <p:cNvPr id="17456" name="Object 48"/>
          <p:cNvGraphicFramePr>
            <a:graphicFrameLocks noChangeAspect="1"/>
          </p:cNvGraphicFramePr>
          <p:nvPr/>
        </p:nvGraphicFramePr>
        <p:xfrm>
          <a:off x="1752600" y="1676400"/>
          <a:ext cx="796925" cy="354013"/>
        </p:xfrm>
        <a:graphic>
          <a:graphicData uri="http://schemas.openxmlformats.org/presentationml/2006/ole">
            <p:oleObj spid="_x0000_s17456" name="公式" r:id="rId37" imgW="368280" imgH="164880" progId="Equation.3">
              <p:embed/>
            </p:oleObj>
          </a:graphicData>
        </a:graphic>
      </p:graphicFrame>
      <p:graphicFrame>
        <p:nvGraphicFramePr>
          <p:cNvPr id="17457" name="Object 49"/>
          <p:cNvGraphicFramePr>
            <a:graphicFrameLocks noChangeAspect="1"/>
          </p:cNvGraphicFramePr>
          <p:nvPr/>
        </p:nvGraphicFramePr>
        <p:xfrm>
          <a:off x="7924800" y="2743200"/>
          <a:ext cx="849313" cy="412750"/>
        </p:xfrm>
        <a:graphic>
          <a:graphicData uri="http://schemas.openxmlformats.org/presentationml/2006/ole">
            <p:oleObj spid="_x0000_s17457" name="公式" r:id="rId38" imgW="393480" imgH="190440" progId="Equation.3">
              <p:embed/>
            </p:oleObj>
          </a:graphicData>
        </a:graphic>
      </p:graphicFrame>
      <p:graphicFrame>
        <p:nvGraphicFramePr>
          <p:cNvPr id="17458" name="Object 50"/>
          <p:cNvGraphicFramePr>
            <a:graphicFrameLocks noChangeAspect="1"/>
          </p:cNvGraphicFramePr>
          <p:nvPr/>
        </p:nvGraphicFramePr>
        <p:xfrm>
          <a:off x="1030288" y="5486400"/>
          <a:ext cx="7427912" cy="525463"/>
        </p:xfrm>
        <a:graphic>
          <a:graphicData uri="http://schemas.openxmlformats.org/presentationml/2006/ole">
            <p:oleObj spid="_x0000_s17458" name="Equation" r:id="rId39" imgW="3390840" imgH="241200" progId="Equation.3">
              <p:embed/>
            </p:oleObj>
          </a:graphicData>
        </a:graphic>
      </p:graphicFrame>
      <p:graphicFrame>
        <p:nvGraphicFramePr>
          <p:cNvPr id="17459" name="Object 51"/>
          <p:cNvGraphicFramePr>
            <a:graphicFrameLocks noChangeAspect="1"/>
          </p:cNvGraphicFramePr>
          <p:nvPr/>
        </p:nvGraphicFramePr>
        <p:xfrm>
          <a:off x="1981200" y="6084888"/>
          <a:ext cx="3810000" cy="531812"/>
        </p:xfrm>
        <a:graphic>
          <a:graphicData uri="http://schemas.openxmlformats.org/presentationml/2006/ole">
            <p:oleObj spid="_x0000_s17459" name="Equation" r:id="rId40" imgW="15364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600">
                <a:sym typeface="Symbol" pitchFamily="18" charset="2"/>
              </a:rPr>
              <a:t>[</a:t>
            </a:r>
            <a:r>
              <a:rPr lang="zh-CN" altLang="en-US" sz="2600">
                <a:sym typeface="Symbol" pitchFamily="18" charset="2"/>
              </a:rPr>
              <a:t>归纳</a:t>
            </a:r>
            <a:r>
              <a:rPr lang="en-US" altLang="zh-CN" sz="2600">
                <a:sym typeface="Symbol" pitchFamily="18" charset="2"/>
              </a:rPr>
              <a:t>] s</a:t>
            </a:r>
            <a:r>
              <a:rPr lang="en-US" altLang="zh-CN" sz="2600" baseline="-25000">
                <a:sym typeface="Symbol" pitchFamily="18" charset="2"/>
              </a:rPr>
              <a:t>xy</a:t>
            </a:r>
            <a:r>
              <a:rPr lang="zh-CN" altLang="en-US" sz="2600">
                <a:sym typeface="Symbol" pitchFamily="18" charset="2"/>
              </a:rPr>
              <a:t>的作用</a:t>
            </a:r>
          </a:p>
          <a:p>
            <a:pPr algn="l"/>
            <a:r>
              <a:rPr lang="zh-CN" altLang="en-US" sz="2600">
                <a:sym typeface="Symbol" pitchFamily="18" charset="2"/>
              </a:rPr>
              <a:t>第一、显示</a:t>
            </a:r>
            <a:r>
              <a:rPr lang="en-US" altLang="zh-CN" sz="2600">
                <a:sym typeface="Symbol" pitchFamily="18" charset="2"/>
              </a:rPr>
              <a:t>x</a:t>
            </a:r>
            <a:r>
              <a:rPr lang="zh-CN" altLang="en-US" sz="2600">
                <a:sym typeface="Symbol" pitchFamily="18" charset="2"/>
              </a:rPr>
              <a:t>与</a:t>
            </a:r>
            <a:r>
              <a:rPr lang="en-US" altLang="zh-CN" sz="2600">
                <a:sym typeface="Symbol" pitchFamily="18" charset="2"/>
              </a:rPr>
              <a:t>y</a:t>
            </a:r>
            <a:r>
              <a:rPr lang="zh-CN" altLang="en-US" sz="2600">
                <a:sym typeface="Symbol" pitchFamily="18" charset="2"/>
              </a:rPr>
              <a:t>之间的相关方向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371600" y="2152650"/>
          <a:ext cx="5562600" cy="1681163"/>
        </p:xfrm>
        <a:graphic>
          <a:graphicData uri="http://schemas.openxmlformats.org/presentationml/2006/ole">
            <p:oleObj spid="_x0000_s18439" name="Equation" r:id="rId4" imgW="2603160" imgH="787320" progId="Equation.3">
              <p:embed/>
            </p:oleObj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971600" y="4437112"/>
          <a:ext cx="6399212" cy="1006475"/>
        </p:xfrm>
        <a:graphic>
          <a:graphicData uri="http://schemas.openxmlformats.org/presentationml/2006/ole">
            <p:oleObj spid="_x0000_s18440" name="公式" r:id="rId5" imgW="3060360" imgH="482400" progId="Equation.3">
              <p:embed/>
            </p:oleObj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304800" y="3810000"/>
            <a:ext cx="85344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>
                <a:sym typeface="Symbol" pitchFamily="18" charset="2"/>
              </a:rPr>
              <a:t>第二、显示</a:t>
            </a:r>
            <a:r>
              <a:rPr lang="en-US" altLang="zh-CN" sz="2600">
                <a:sym typeface="Symbol" pitchFamily="18" charset="2"/>
              </a:rPr>
              <a:t>x</a:t>
            </a:r>
            <a:r>
              <a:rPr lang="zh-CN" altLang="en-US" sz="2600">
                <a:sym typeface="Symbol" pitchFamily="18" charset="2"/>
              </a:rPr>
              <a:t>与</a:t>
            </a:r>
            <a:r>
              <a:rPr lang="en-US" altLang="zh-CN" sz="2600">
                <a:sym typeface="Symbol" pitchFamily="18" charset="2"/>
              </a:rPr>
              <a:t>y</a:t>
            </a:r>
            <a:r>
              <a:rPr lang="zh-CN" altLang="en-US" sz="2600">
                <a:sym typeface="Symbol" pitchFamily="18" charset="2"/>
              </a:rPr>
              <a:t>之间的相关密切程度</a:t>
            </a:r>
          </a:p>
        </p:txBody>
      </p: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755576" y="5517232"/>
          <a:ext cx="6745287" cy="1112838"/>
        </p:xfrm>
        <a:graphic>
          <a:graphicData uri="http://schemas.openxmlformats.org/presentationml/2006/ole">
            <p:oleObj spid="_x0000_s18441" name="公式" r:id="rId6" imgW="322560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build="p" autoUpdateAnimBg="0"/>
      <p:bldP spid="18441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400" dirty="0">
                <a:sym typeface="Symbol" pitchFamily="18" charset="2"/>
              </a:rPr>
              <a:t>（三）</a:t>
            </a:r>
            <a:r>
              <a:rPr lang="en-US" altLang="zh-CN" sz="2600" b="1" dirty="0" err="1">
                <a:sym typeface="Symbol" pitchFamily="18" charset="2"/>
              </a:rPr>
              <a:t>s</a:t>
            </a:r>
            <a:r>
              <a:rPr lang="en-US" altLang="zh-CN" sz="2600" b="1" baseline="-25000" dirty="0" err="1">
                <a:sym typeface="Symbol" pitchFamily="18" charset="2"/>
              </a:rPr>
              <a:t>x</a:t>
            </a:r>
            <a:r>
              <a:rPr lang="zh-CN" altLang="en-US" sz="2600" b="1" dirty="0">
                <a:sym typeface="Symbol" pitchFamily="18" charset="2"/>
              </a:rPr>
              <a:t>、</a:t>
            </a:r>
            <a:r>
              <a:rPr lang="en-US" altLang="zh-CN" sz="2600" b="1" dirty="0" err="1">
                <a:sym typeface="Symbol" pitchFamily="18" charset="2"/>
              </a:rPr>
              <a:t>s</a:t>
            </a:r>
            <a:r>
              <a:rPr lang="en-US" altLang="zh-CN" sz="2600" b="1" baseline="-25000" dirty="0" err="1">
                <a:sym typeface="Symbol" pitchFamily="18" charset="2"/>
              </a:rPr>
              <a:t>y</a:t>
            </a:r>
            <a:r>
              <a:rPr lang="zh-CN" altLang="en-US" sz="2600" dirty="0">
                <a:sym typeface="Symbol" pitchFamily="18" charset="2"/>
              </a:rPr>
              <a:t>的作用</a:t>
            </a:r>
          </a:p>
          <a:p>
            <a:pPr algn="l"/>
            <a:r>
              <a:rPr lang="en-US" altLang="zh-CN" sz="26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、使不同变量的协方差</a:t>
            </a:r>
            <a:r>
              <a:rPr lang="zh-CN" altLang="en-US" sz="2600" b="1" dirty="0" smtClean="0">
                <a:solidFill>
                  <a:srgbClr val="FF0000"/>
                </a:solidFill>
                <a:ea typeface="隶书" pitchFamily="49" charset="-122"/>
                <a:sym typeface="Symbol" pitchFamily="18" charset="2"/>
              </a:rPr>
              <a:t>标准化</a:t>
            </a:r>
            <a:r>
              <a:rPr lang="zh-CN" altLang="en-US" sz="2600" dirty="0" smtClean="0">
                <a:sym typeface="Symbol" pitchFamily="18" charset="2"/>
              </a:rPr>
              <a:t>，消除不同变量水平的影响</a:t>
            </a:r>
            <a:endParaRPr lang="zh-CN" altLang="en-US" sz="2400" dirty="0">
              <a:sym typeface="Symbol" pitchFamily="18" charset="2"/>
            </a:endParaRP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899592" y="2204864"/>
          <a:ext cx="3713162" cy="1296987"/>
        </p:xfrm>
        <a:graphic>
          <a:graphicData uri="http://schemas.openxmlformats.org/presentationml/2006/ole">
            <p:oleObj spid="_x0000_s19463" name="公式" r:id="rId4" imgW="1815840" imgH="634680" progId="Equation.3">
              <p:embed/>
            </p:oleObj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4067944" y="3933056"/>
          <a:ext cx="3070225" cy="1406525"/>
        </p:xfrm>
        <a:graphic>
          <a:graphicData uri="http://schemas.openxmlformats.org/presentationml/2006/ole">
            <p:oleObj spid="_x0000_s19464" name="公式" r:id="rId5" imgW="1523880" imgH="698400" progId="Equation.3">
              <p:embed/>
            </p:oleObj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1187450" y="3835400"/>
          <a:ext cx="2882900" cy="1479550"/>
        </p:xfrm>
        <a:graphic>
          <a:graphicData uri="http://schemas.openxmlformats.org/presentationml/2006/ole">
            <p:oleObj spid="_x0000_s19465" name="公式" r:id="rId6" imgW="1358640" imgH="698400" progId="Equation.3">
              <p:embed/>
            </p:oleObj>
          </a:graphicData>
        </a:graphic>
      </p:graphicFrame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4572000" y="2564904"/>
          <a:ext cx="2574925" cy="952500"/>
        </p:xfrm>
        <a:graphic>
          <a:graphicData uri="http://schemas.openxmlformats.org/presentationml/2006/ole">
            <p:oleObj spid="_x0000_s19466" name="公式" r:id="rId7" imgW="1231560" imgH="457200" progId="Equation.3">
              <p:embed/>
            </p:oleObj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1295400" y="5638800"/>
          <a:ext cx="5486400" cy="835025"/>
        </p:xfrm>
        <a:graphic>
          <a:graphicData uri="http://schemas.openxmlformats.org/presentationml/2006/ole">
            <p:oleObj spid="_x0000_s19467" name="Equation" r:id="rId8" imgW="2565360" imgH="393480" progId="Equation.3">
              <p:embed/>
            </p:oleObj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7164288" y="2132856"/>
          <a:ext cx="963613" cy="1828800"/>
        </p:xfrm>
        <a:graphic>
          <a:graphicData uri="http://schemas.openxmlformats.org/presentationml/2006/ole">
            <p:oleObj spid="_x0000_s19468" name="Equation" r:id="rId9" imgW="46980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甲、乙两人有关食量与体重资料如下（单位：斤）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373063" y="1474788"/>
          <a:ext cx="7826375" cy="3138487"/>
        </p:xfrm>
        <a:graphic>
          <a:graphicData uri="http://schemas.openxmlformats.org/presentationml/2006/ole">
            <p:oleObj spid="_x0000_s20487" name="Document" r:id="rId4" imgW="7835400" imgH="3152880" progId="Word.Document.8">
              <p:embed/>
            </p:oleObj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373063" y="3810000"/>
          <a:ext cx="7677150" cy="2970213"/>
        </p:xfrm>
        <a:graphic>
          <a:graphicData uri="http://schemas.openxmlformats.org/presentationml/2006/ole">
            <p:oleObj spid="_x0000_s20488" name="Document" r:id="rId5" imgW="7835400" imgH="3048120" progId="Word.Document.8">
              <p:embed/>
            </p:oleObj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381000" y="3581400"/>
          <a:ext cx="3729038" cy="514350"/>
        </p:xfrm>
        <a:graphic>
          <a:graphicData uri="http://schemas.openxmlformats.org/presentationml/2006/ole">
            <p:oleObj spid="_x0000_s20491" name="Equation" r:id="rId6" imgW="1739880" imgH="241200" progId="Equation.3">
              <p:embed/>
            </p:oleObj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457200" y="5943600"/>
          <a:ext cx="3783013" cy="514350"/>
        </p:xfrm>
        <a:graphic>
          <a:graphicData uri="http://schemas.openxmlformats.org/presentationml/2006/ole">
            <p:oleObj spid="_x0000_s20492" name="Equation" r:id="rId7" imgW="1765080" imgH="241200" progId="Equation.3">
              <p:embed/>
            </p:oleObj>
          </a:graphicData>
        </a:graphic>
      </p:graphicFrame>
      <p:graphicFrame>
        <p:nvGraphicFramePr>
          <p:cNvPr id="20493" name="Object 13"/>
          <p:cNvGraphicFramePr>
            <a:graphicFrameLocks noChangeAspect="1"/>
          </p:cNvGraphicFramePr>
          <p:nvPr/>
        </p:nvGraphicFramePr>
        <p:xfrm>
          <a:off x="4191000" y="3581400"/>
          <a:ext cx="4164013" cy="514350"/>
        </p:xfrm>
        <a:graphic>
          <a:graphicData uri="http://schemas.openxmlformats.org/presentationml/2006/ole">
            <p:oleObj spid="_x0000_s20493" name="Equation" r:id="rId8" imgW="1942920" imgH="241200" progId="Equation.3">
              <p:embed/>
            </p:oleObj>
          </a:graphicData>
        </a:graphic>
      </p:graphicFrame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4495800" y="5943600"/>
          <a:ext cx="3700463" cy="514350"/>
        </p:xfrm>
        <a:graphic>
          <a:graphicData uri="http://schemas.openxmlformats.org/presentationml/2006/ole">
            <p:oleObj spid="_x0000_s20494" name="Equation" r:id="rId9" imgW="1726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 algn="l"/>
            <a:r>
              <a:rPr lang="en-US" altLang="zh-CN" sz="2600">
                <a:sym typeface="Symbol" pitchFamily="18" charset="2"/>
              </a:rPr>
              <a:t>2</a:t>
            </a:r>
            <a:r>
              <a:rPr lang="zh-CN" altLang="en-US" sz="2600">
                <a:sym typeface="Symbol" pitchFamily="18" charset="2"/>
              </a:rPr>
              <a:t>、使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219200" y="1219200"/>
          <a:ext cx="2514600" cy="492125"/>
        </p:xfrm>
        <a:graphic>
          <a:graphicData uri="http://schemas.openxmlformats.org/presentationml/2006/ole">
            <p:oleObj spid="_x0000_s22535" name="公式" r:id="rId4" imgW="1168200" imgH="228600" progId="Equation.3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4397375" y="1690688"/>
          <a:ext cx="3170238" cy="1360487"/>
        </p:xfrm>
        <a:graphic>
          <a:graphicData uri="http://schemas.openxmlformats.org/presentationml/2006/ole">
            <p:oleObj spid="_x0000_s22536" name="公式" r:id="rId5" imgW="1625400" imgH="698400" progId="Equation.3">
              <p:embed/>
            </p:oleObj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1196975" y="1690688"/>
          <a:ext cx="3217863" cy="1360487"/>
        </p:xfrm>
        <a:graphic>
          <a:graphicData uri="http://schemas.openxmlformats.org/presentationml/2006/ole">
            <p:oleObj spid="_x0000_s22537" name="公式" r:id="rId6" imgW="1650960" imgH="698400" progId="Equation.3">
              <p:embed/>
            </p:oleObj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683568" y="2924944"/>
          <a:ext cx="7086600" cy="1216025"/>
        </p:xfrm>
        <a:graphic>
          <a:graphicData uri="http://schemas.openxmlformats.org/presentationml/2006/ole">
            <p:oleObj spid="_x0000_s22538" name="公式" r:id="rId7" imgW="3555720" imgH="609480" progId="Equation.3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735013" y="5041900"/>
          <a:ext cx="3671887" cy="1085850"/>
        </p:xfrm>
        <a:graphic>
          <a:graphicData uri="http://schemas.openxmlformats.org/presentationml/2006/ole">
            <p:oleObj spid="_x0000_s22539" name="公式" r:id="rId8" imgW="1841400" imgH="545760" progId="Equation.3">
              <p:embed/>
            </p:oleObj>
          </a:graphicData>
        </a:graphic>
      </p:graphicFrame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683568" y="4077072"/>
          <a:ext cx="6629400" cy="1082675"/>
        </p:xfrm>
        <a:graphic>
          <a:graphicData uri="http://schemas.openxmlformats.org/presentationml/2006/ole">
            <p:oleObj spid="_x0000_s22540" name="公式" r:id="rId9" imgW="3327120" imgH="545760" progId="Equation.3">
              <p:embed/>
            </p:oleObj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1260475" y="6111875"/>
          <a:ext cx="6119813" cy="482600"/>
        </p:xfrm>
        <a:graphic>
          <a:graphicData uri="http://schemas.openxmlformats.org/presentationml/2006/ole">
            <p:oleObj spid="_x0000_s22541" name="公式" r:id="rId10" imgW="2717640" imgH="215640" progId="Equation.3">
              <p:embed/>
            </p:oleObj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4427984" y="5013176"/>
          <a:ext cx="4403725" cy="1084263"/>
        </p:xfrm>
        <a:graphic>
          <a:graphicData uri="http://schemas.openxmlformats.org/presentationml/2006/ole">
            <p:oleObj spid="_x0000_s22542" name="Equation" r:id="rId11" imgW="2209680" imgH="545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8089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785225" cy="5410200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本章重点</a:t>
            </a:r>
            <a:endParaRPr lang="zh-CN" altLang="en-US" sz="2400" dirty="0">
              <a:solidFill>
                <a:srgbClr val="FF0000"/>
              </a:solidFill>
              <a:ea typeface="黑体" pitchFamily="49" charset="-122"/>
            </a:endParaRPr>
          </a:p>
          <a:p>
            <a:pPr algn="l"/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1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、相关关系与回归方程概述；</a:t>
            </a:r>
          </a:p>
          <a:p>
            <a:pPr algn="l"/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2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、相关关系的测定；</a:t>
            </a:r>
          </a:p>
          <a:p>
            <a:pPr algn="l"/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3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、回归方程的拟合；</a:t>
            </a:r>
          </a:p>
          <a:p>
            <a:pPr algn="l"/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4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、回归方程的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</a:rPr>
              <a:t>应用。</a:t>
            </a:r>
            <a:endParaRPr lang="zh-CN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l"/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本章难点</a:t>
            </a:r>
            <a:endParaRPr lang="zh-CN" altLang="en-US" sz="2400" dirty="0">
              <a:ea typeface="黑体" pitchFamily="49" charset="-122"/>
            </a:endParaRPr>
          </a:p>
          <a:p>
            <a:pPr algn="l"/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1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、积差法相关系数的计算；</a:t>
            </a:r>
          </a:p>
          <a:p>
            <a:pPr algn="l"/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2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、总</a:t>
            </a:r>
            <a:r>
              <a:rPr lang="zh-CN" altLang="en-US" sz="2600" b="1" dirty="0" smtClean="0">
                <a:solidFill>
                  <a:srgbClr val="0000FF"/>
                </a:solidFill>
                <a:ea typeface="楷体" pitchFamily="49" charset="-122"/>
              </a:rPr>
              <a:t>离差平方和的分解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。</a:t>
            </a:r>
          </a:p>
          <a:p>
            <a:pPr algn="l"/>
            <a:r>
              <a:rPr lang="zh-CN" altLang="en-US" sz="2800" dirty="0" smtClean="0">
                <a:solidFill>
                  <a:srgbClr val="FF0000"/>
                </a:solidFill>
                <a:ea typeface="黑体" pitchFamily="49" charset="-122"/>
              </a:rPr>
              <a:t>参考书目</a:t>
            </a:r>
            <a:endParaRPr lang="zh-CN" altLang="en-US" sz="2800" dirty="0">
              <a:solidFill>
                <a:srgbClr val="FF0000"/>
              </a:solidFill>
              <a:ea typeface="黑体" pitchFamily="49" charset="-122"/>
            </a:endParaRPr>
          </a:p>
          <a:p>
            <a:pPr algn="l"/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1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、刘振亚：</a:t>
            </a:r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计量经济学</a:t>
            </a:r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》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，中国人大出版社，</a:t>
            </a:r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1999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；</a:t>
            </a:r>
          </a:p>
          <a:p>
            <a:pPr algn="l"/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2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、李心愉：</a:t>
            </a:r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《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应用经济统计学</a:t>
            </a:r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》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，北大出版社，</a:t>
            </a:r>
            <a:r>
              <a:rPr lang="en-US" altLang="zh-CN" sz="2600" b="1" dirty="0">
                <a:solidFill>
                  <a:srgbClr val="0000FF"/>
                </a:solidFill>
                <a:ea typeface="楷体" pitchFamily="49" charset="-122"/>
              </a:rPr>
              <a:t>1999</a:t>
            </a:r>
            <a:r>
              <a:rPr lang="zh-CN" altLang="en-US" sz="2600" b="1" dirty="0">
                <a:solidFill>
                  <a:srgbClr val="0000FF"/>
                </a:solidFill>
                <a:ea typeface="楷体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（四）简捷计算</a:t>
            </a:r>
            <a:r>
              <a:rPr lang="zh-CN" altLang="en-US" sz="2600" dirty="0" smtClean="0">
                <a:sym typeface="Symbol" pitchFamily="18" charset="2"/>
              </a:rPr>
              <a:t>公式（</a:t>
            </a:r>
            <a:r>
              <a:rPr lang="en-US" altLang="zh-CN" sz="2600" dirty="0" smtClean="0">
                <a:sym typeface="Symbol" pitchFamily="18" charset="2"/>
              </a:rPr>
              <a:t>P244</a:t>
            </a:r>
            <a:r>
              <a:rPr lang="zh-CN" altLang="en-US" sz="2600" dirty="0" smtClean="0">
                <a:sym typeface="Symbol" pitchFamily="18" charset="2"/>
              </a:rPr>
              <a:t>）</a:t>
            </a:r>
            <a:endParaRPr lang="zh-CN" altLang="en-US" sz="2600" dirty="0">
              <a:sym typeface="Symbol" pitchFamily="18" charset="2"/>
            </a:endParaRP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485775" y="1676400"/>
          <a:ext cx="8185150" cy="1770063"/>
        </p:xfrm>
        <a:graphic>
          <a:graphicData uri="http://schemas.openxmlformats.org/presentationml/2006/ole">
            <p:oleObj spid="_x0000_s25607" name="公式" r:id="rId4" imgW="3924000" imgH="850680" progId="Equation.3">
              <p:embed/>
            </p:oleObj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762000" y="5715000"/>
          <a:ext cx="1905000" cy="814388"/>
        </p:xfrm>
        <a:graphic>
          <a:graphicData uri="http://schemas.openxmlformats.org/presentationml/2006/ole">
            <p:oleObj spid="_x0000_s25608" name="公式" r:id="rId5" imgW="888840" imgH="380880" progId="Equation.3">
              <p:embed/>
            </p:oleObj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683568" y="3573016"/>
          <a:ext cx="6499225" cy="525463"/>
        </p:xfrm>
        <a:graphic>
          <a:graphicData uri="http://schemas.openxmlformats.org/presentationml/2006/ole">
            <p:oleObj spid="_x0000_s25609" name="公式" r:id="rId6" imgW="2793960" imgH="228600" progId="Equation.3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474663" y="4227513"/>
          <a:ext cx="3895725" cy="477837"/>
        </p:xfrm>
        <a:graphic>
          <a:graphicData uri="http://schemas.openxmlformats.org/presentationml/2006/ole">
            <p:oleObj spid="_x0000_s25610" name="公式" r:id="rId7" imgW="1866600" imgH="228600" progId="Equation.3">
              <p:embed/>
            </p:oleObj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762000" y="4876800"/>
          <a:ext cx="4572000" cy="814388"/>
        </p:xfrm>
        <a:graphic>
          <a:graphicData uri="http://schemas.openxmlformats.org/presentationml/2006/ole">
            <p:oleObj spid="_x0000_s25611" name="公式" r:id="rId8" imgW="2133360" imgH="380880" progId="Equation.3">
              <p:embed/>
            </p:oleObj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4355976" y="4077072"/>
          <a:ext cx="4213225" cy="819150"/>
        </p:xfrm>
        <a:graphic>
          <a:graphicData uri="http://schemas.openxmlformats.org/presentationml/2006/ole">
            <p:oleObj spid="_x0000_s25612" name="公式" r:id="rId9" imgW="2019240" imgH="393480" progId="Equation.3">
              <p:embed/>
            </p:oleObj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3514725" y="5638800"/>
          <a:ext cx="4951413" cy="838200"/>
        </p:xfrm>
        <a:graphic>
          <a:graphicData uri="http://schemas.openxmlformats.org/presentationml/2006/ole">
            <p:oleObj spid="_x0000_s25613" name="Equation" r:id="rId10" imgW="23112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2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600" dirty="0" smtClean="0">
                <a:sym typeface="Symbol" pitchFamily="18" charset="2"/>
              </a:rPr>
              <a:t>[</a:t>
            </a:r>
            <a:r>
              <a:rPr lang="zh-CN" altLang="en-US" sz="2600" dirty="0" smtClean="0">
                <a:sym typeface="Symbol" pitchFamily="18" charset="2"/>
              </a:rPr>
              <a:t>分母的简捷计算</a:t>
            </a:r>
            <a:r>
              <a:rPr lang="en-US" altLang="zh-CN" sz="2600" dirty="0" smtClean="0">
                <a:sym typeface="Symbol" pitchFamily="18" charset="2"/>
              </a:rPr>
              <a:t>]</a:t>
            </a:r>
            <a:endParaRPr lang="en-US" altLang="zh-CN" sz="2600" dirty="0">
              <a:sym typeface="Symbol" pitchFamily="18" charset="2"/>
            </a:endParaRP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115616" y="2492896"/>
          <a:ext cx="2862262" cy="530225"/>
        </p:xfrm>
        <a:graphic>
          <a:graphicData uri="http://schemas.openxmlformats.org/presentationml/2006/ole">
            <p:oleObj spid="_x0000_s26631" name="公式" r:id="rId4" imgW="1295280" imgH="241200" progId="Equation.3">
              <p:embed/>
            </p:oleObj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262063" y="1801813"/>
          <a:ext cx="4183062" cy="517525"/>
        </p:xfrm>
        <a:graphic>
          <a:graphicData uri="http://schemas.openxmlformats.org/presentationml/2006/ole">
            <p:oleObj spid="_x0000_s26632" name="公式" r:id="rId5" imgW="1930320" imgH="241200" progId="Equation.3">
              <p:embed/>
            </p:oleObj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1143000" y="3124200"/>
          <a:ext cx="3657600" cy="957263"/>
        </p:xfrm>
        <a:graphic>
          <a:graphicData uri="http://schemas.openxmlformats.org/presentationml/2006/ole">
            <p:oleObj spid="_x0000_s26633" name="公式" r:id="rId6" imgW="1688760" imgH="444240" progId="Equation.3">
              <p:embed/>
            </p:oleObj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1143000" y="3962400"/>
          <a:ext cx="1943100" cy="890588"/>
        </p:xfrm>
        <a:graphic>
          <a:graphicData uri="http://schemas.openxmlformats.org/presentationml/2006/ole">
            <p:oleObj spid="_x0000_s26634" name="公式" r:id="rId7" imgW="914400" imgH="419040" progId="Equation.3">
              <p:embed/>
            </p:oleObj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1000125" y="4800600"/>
          <a:ext cx="4235450" cy="890588"/>
        </p:xfrm>
        <a:graphic>
          <a:graphicData uri="http://schemas.openxmlformats.org/presentationml/2006/ole">
            <p:oleObj spid="_x0000_s26635" name="Equation" r:id="rId8" imgW="1993680" imgH="419040" progId="Equation.3">
              <p:embed/>
            </p:oleObj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1905000" y="5715000"/>
          <a:ext cx="3317875" cy="890588"/>
        </p:xfrm>
        <a:graphic>
          <a:graphicData uri="http://schemas.openxmlformats.org/presentationml/2006/ole">
            <p:oleObj spid="_x0000_s26636" name="公式" r:id="rId9" imgW="1562040" imgH="419040" progId="Equation.3">
              <p:embed/>
            </p:oleObj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3923928" y="2348880"/>
          <a:ext cx="3506788" cy="866775"/>
        </p:xfrm>
        <a:graphic>
          <a:graphicData uri="http://schemas.openxmlformats.org/presentationml/2006/ole">
            <p:oleObj spid="_x0000_s26637" name="公式" r:id="rId10" imgW="15872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600">
                <a:sym typeface="Symbol" pitchFamily="18" charset="2"/>
              </a:rPr>
              <a:t>[</a:t>
            </a:r>
            <a:r>
              <a:rPr lang="en-US" altLang="zh-CN" sz="2600" b="1">
                <a:sym typeface="Symbol" pitchFamily="18" charset="2"/>
              </a:rPr>
              <a:t>r</a:t>
            </a:r>
            <a:r>
              <a:rPr lang="zh-CN" altLang="zh-CN" sz="2600">
                <a:sym typeface="Symbol" pitchFamily="18" charset="2"/>
              </a:rPr>
              <a:t>的</a:t>
            </a:r>
            <a:r>
              <a:rPr lang="zh-CN" altLang="en-US" sz="2600">
                <a:sym typeface="Symbol" pitchFamily="18" charset="2"/>
              </a:rPr>
              <a:t>简捷计算式</a:t>
            </a:r>
            <a:r>
              <a:rPr lang="en-US" altLang="zh-CN" sz="2600">
                <a:sym typeface="Symbol" pitchFamily="18" charset="2"/>
              </a:rPr>
              <a:t>]</a:t>
            </a:r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1598613" y="1728788"/>
          <a:ext cx="4503737" cy="968375"/>
        </p:xfrm>
        <a:graphic>
          <a:graphicData uri="http://schemas.openxmlformats.org/presentationml/2006/ole">
            <p:oleObj spid="_x0000_s27655" name="Equation" r:id="rId4" imgW="2298600" imgH="495000" progId="Equation.3">
              <p:embed/>
            </p:oleObj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533400" y="2667000"/>
          <a:ext cx="3781425" cy="1666875"/>
        </p:xfrm>
        <a:graphic>
          <a:graphicData uri="http://schemas.openxmlformats.org/presentationml/2006/ole">
            <p:oleObj spid="_x0000_s27656" name="公式" r:id="rId5" imgW="1930320" imgH="850680" progId="Equation.3">
              <p:embed/>
            </p:oleObj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93713" y="4648200"/>
          <a:ext cx="3932237" cy="1666875"/>
        </p:xfrm>
        <a:graphic>
          <a:graphicData uri="http://schemas.openxmlformats.org/presentationml/2006/ole">
            <p:oleObj spid="_x0000_s27657" name="公式" r:id="rId6" imgW="2006280" imgH="850680" progId="Equation.3">
              <p:embed/>
            </p:oleObj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4419600" y="3048000"/>
          <a:ext cx="3981450" cy="920750"/>
        </p:xfrm>
        <a:graphic>
          <a:graphicData uri="http://schemas.openxmlformats.org/presentationml/2006/ole">
            <p:oleObj spid="_x0000_s27658" name="公式" r:id="rId7" imgW="2031840" imgH="469800" progId="Equation.3">
              <p:embed/>
            </p:oleObj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4495800" y="4953000"/>
          <a:ext cx="2687638" cy="1019175"/>
        </p:xfrm>
        <a:graphic>
          <a:graphicData uri="http://schemas.openxmlformats.org/presentationml/2006/ole">
            <p:oleObj spid="_x0000_s27659" name="公式" r:id="rId8" imgW="1371600" imgH="520560" progId="Equation.3">
              <p:embed/>
            </p:oleObj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457200" y="4648200"/>
          <a:ext cx="4006850" cy="1666875"/>
        </p:xfrm>
        <a:graphic>
          <a:graphicData uri="http://schemas.openxmlformats.org/presentationml/2006/ole">
            <p:oleObj spid="_x0000_s27661" name="公式" r:id="rId9" imgW="2044440" imgH="850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（五）线性相关的判断</a:t>
            </a:r>
            <a:r>
              <a:rPr lang="zh-CN" altLang="en-US" sz="2600" dirty="0" smtClean="0">
                <a:sym typeface="Symbol" pitchFamily="18" charset="2"/>
              </a:rPr>
              <a:t>准则（</a:t>
            </a:r>
            <a:r>
              <a:rPr lang="en-US" altLang="zh-CN" sz="2600" dirty="0" smtClean="0">
                <a:sym typeface="Symbol" pitchFamily="18" charset="2"/>
              </a:rPr>
              <a:t>P245</a:t>
            </a:r>
            <a:r>
              <a:rPr lang="zh-CN" altLang="en-US" sz="2600" dirty="0" smtClean="0">
                <a:sym typeface="Symbol" pitchFamily="18" charset="2"/>
              </a:rPr>
              <a:t>）</a:t>
            </a:r>
            <a:endParaRPr lang="zh-CN" altLang="en-US" sz="2600" dirty="0">
              <a:sym typeface="Symbol" pitchFamily="18" charset="2"/>
            </a:endParaRP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990600" y="1752600"/>
          <a:ext cx="6816725" cy="496888"/>
        </p:xfrm>
        <a:graphic>
          <a:graphicData uri="http://schemas.openxmlformats.org/presentationml/2006/ole">
            <p:oleObj spid="_x0000_s28679" name="公式" r:id="rId4" imgW="3276360" imgH="253800" progId="Equation.3">
              <p:embed/>
            </p:oleObj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228600" y="3762375"/>
            <a:ext cx="8686800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为了解营业员每人月平均销售额（万元）和利润率（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%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）之间的关系，特从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100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家商店中随机抽取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家，得到如下资料，试计算样本相关系数。</a:t>
            </a:r>
            <a:endParaRPr lang="zh-CN" altLang="en-US" sz="2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</a:endParaRP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762000" y="2209800"/>
          <a:ext cx="7239000" cy="496888"/>
        </p:xfrm>
        <a:graphic>
          <a:graphicData uri="http://schemas.openxmlformats.org/presentationml/2006/ole">
            <p:oleObj spid="_x0000_s28681" name="公式" r:id="rId5" imgW="3479760" imgH="253800" progId="Equation.3">
              <p:embed/>
            </p:oleObj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914400" y="2743200"/>
          <a:ext cx="3460750" cy="496888"/>
        </p:xfrm>
        <a:graphic>
          <a:graphicData uri="http://schemas.openxmlformats.org/presentationml/2006/ole">
            <p:oleObj spid="_x0000_s28682" name="Equation" r:id="rId6" imgW="1663560" imgH="253800" progId="Equation.3">
              <p:embed/>
            </p:oleObj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914400" y="3276600"/>
          <a:ext cx="3408363" cy="496888"/>
        </p:xfrm>
        <a:graphic>
          <a:graphicData uri="http://schemas.openxmlformats.org/presentationml/2006/ole">
            <p:oleObj spid="_x0000_s28683" name="Equation" r:id="rId7" imgW="1638000" imgH="253800" progId="Equation.3">
              <p:embed/>
            </p:oleObj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541338" y="4800600"/>
          <a:ext cx="7751762" cy="2203450"/>
        </p:xfrm>
        <a:graphic>
          <a:graphicData uri="http://schemas.openxmlformats.org/presentationml/2006/ole">
            <p:oleObj spid="_x0000_s28684" name="Document" r:id="rId8" imgW="7759080" imgH="22003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uild="p" autoUpdateAnimBg="0"/>
      <p:bldP spid="2868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计算过程。</a:t>
            </a:r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609600" y="1443038"/>
          <a:ext cx="7507288" cy="5953125"/>
        </p:xfrm>
        <a:graphic>
          <a:graphicData uri="http://schemas.openxmlformats.org/presentationml/2006/ole">
            <p:oleObj spid="_x0000_s71687" name="Document" r:id="rId4" imgW="7666894" imgH="610534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219200"/>
            <a:ext cx="8458200" cy="5410200"/>
          </a:xfrm>
        </p:spPr>
        <p:txBody>
          <a:bodyPr/>
          <a:lstStyle/>
          <a:p>
            <a:pPr algn="l"/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解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经计算得：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x=50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，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y=110.8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，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600" baseline="30000" dirty="0"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=294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，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y</a:t>
            </a:r>
            <a:r>
              <a:rPr lang="en-US" altLang="zh-CN" sz="2600" baseline="30000" dirty="0"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=1465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，</a:t>
            </a:r>
            <a:r>
              <a:rPr lang="en-US" altLang="zh-CN" sz="2600" dirty="0" err="1">
                <a:ea typeface="楷体" pitchFamily="49" charset="-122"/>
                <a:sym typeface="Symbol" pitchFamily="18" charset="2"/>
              </a:rPr>
              <a:t>xy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=654.9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n=10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447800" y="3487738"/>
          <a:ext cx="5105400" cy="947737"/>
        </p:xfrm>
        <a:graphic>
          <a:graphicData uri="http://schemas.openxmlformats.org/presentationml/2006/ole">
            <p:oleObj spid="_x0000_s30727" name="公式" r:id="rId4" imgW="2387520" imgH="444240" progId="Equation.3">
              <p:embed/>
            </p:oleObj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131888" y="2236788"/>
          <a:ext cx="4659312" cy="1020762"/>
        </p:xfrm>
        <a:graphic>
          <a:graphicData uri="http://schemas.openxmlformats.org/presentationml/2006/ole">
            <p:oleObj spid="_x0000_s30728" name="公式" r:id="rId5" imgW="2145960" imgH="469800" progId="Equation.3">
              <p:embed/>
            </p:oleObj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447800" y="4573588"/>
          <a:ext cx="3657600" cy="920750"/>
        </p:xfrm>
        <a:graphic>
          <a:graphicData uri="http://schemas.openxmlformats.org/presentationml/2006/ole">
            <p:oleObj spid="_x0000_s30729" name="公式" r:id="rId6" imgW="1663560" imgH="419040" progId="Equation.3">
              <p:embed/>
            </p:oleObj>
          </a:graphicData>
        </a:graphic>
      </p:graphicFrame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50825" y="5715000"/>
            <a:ext cx="8642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ea typeface="楷体" pitchFamily="49" charset="-122"/>
              </a:rPr>
              <a:t>答：人均销售额与利润率之间存在着高度的正相关关系。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build="p" autoUpdateAnimBg="0"/>
      <p:bldP spid="3073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600" dirty="0">
                <a:ea typeface="楷体" pitchFamily="49" charset="-122"/>
                <a:sym typeface="Symbol" pitchFamily="18" charset="2"/>
              </a:rPr>
              <a:t>问：若令人均销售额为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y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，利润率为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，则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r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的取值是否改变 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?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541338" y="1457325"/>
          <a:ext cx="7675562" cy="5845175"/>
        </p:xfrm>
        <a:graphic>
          <a:graphicData uri="http://schemas.openxmlformats.org/presentationml/2006/ole">
            <p:oleObj spid="_x0000_s31751" name="Document" r:id="rId4" imgW="7666894" imgH="5863073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（六）样本相关系数的特性</a:t>
            </a:r>
          </a:p>
          <a:p>
            <a:pPr algn="l"/>
            <a:r>
              <a:rPr lang="en-US" altLang="zh-CN" sz="26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、两变量均为随机变量。</a:t>
            </a:r>
          </a:p>
          <a:p>
            <a:pPr algn="l"/>
            <a:r>
              <a:rPr lang="en-US" altLang="zh-CN" sz="2600" dirty="0">
                <a:sym typeface="Symbol" pitchFamily="18" charset="2"/>
              </a:rPr>
              <a:t>2</a:t>
            </a:r>
            <a:r>
              <a:rPr lang="zh-CN" altLang="en-US" sz="2600" dirty="0">
                <a:sym typeface="Symbol" pitchFamily="18" charset="2"/>
              </a:rPr>
              <a:t>、两变量的地位是平等的 </a:t>
            </a:r>
            <a:r>
              <a:rPr lang="en-US" altLang="zh-CN" sz="2600" b="1" dirty="0" err="1">
                <a:sym typeface="Symbol" pitchFamily="18" charset="2"/>
              </a:rPr>
              <a:t>r</a:t>
            </a:r>
            <a:r>
              <a:rPr lang="en-US" altLang="zh-CN" sz="2600" b="1" baseline="-25000" dirty="0" err="1">
                <a:sym typeface="Symbol" pitchFamily="18" charset="2"/>
              </a:rPr>
              <a:t>xy</a:t>
            </a:r>
            <a:r>
              <a:rPr lang="en-US" altLang="zh-CN" sz="2600" b="1" dirty="0">
                <a:sym typeface="Symbol" pitchFamily="18" charset="2"/>
              </a:rPr>
              <a:t>= </a:t>
            </a:r>
            <a:r>
              <a:rPr lang="en-US" altLang="zh-CN" sz="2600" b="1" dirty="0" err="1">
                <a:sym typeface="Symbol" pitchFamily="18" charset="2"/>
              </a:rPr>
              <a:t>r</a:t>
            </a:r>
            <a:r>
              <a:rPr lang="en-US" altLang="zh-CN" sz="2600" b="1" baseline="-25000" dirty="0" err="1">
                <a:sym typeface="Symbol" pitchFamily="18" charset="2"/>
              </a:rPr>
              <a:t>yx</a:t>
            </a:r>
            <a:r>
              <a:rPr lang="zh-CN" altLang="en-US" sz="2600" dirty="0">
                <a:sym typeface="Symbol" pitchFamily="18" charset="2"/>
              </a:rPr>
              <a:t>。</a:t>
            </a:r>
          </a:p>
          <a:p>
            <a:pPr algn="l"/>
            <a:r>
              <a:rPr lang="en-US" altLang="zh-CN" sz="2600" dirty="0">
                <a:sym typeface="Symbol" pitchFamily="18" charset="2"/>
              </a:rPr>
              <a:t>3</a:t>
            </a:r>
            <a:r>
              <a:rPr lang="zh-CN" altLang="en-US" sz="2600" dirty="0" smtClean="0">
                <a:sym typeface="Symbol" pitchFamily="18" charset="2"/>
              </a:rPr>
              <a:t>、</a:t>
            </a:r>
            <a:r>
              <a:rPr lang="en-US" altLang="zh-CN" sz="2600" dirty="0" smtClean="0">
                <a:sym typeface="Symbol" pitchFamily="18" charset="2"/>
              </a:rPr>
              <a:t>r</a:t>
            </a:r>
            <a:r>
              <a:rPr lang="zh-CN" altLang="en-US" sz="2600" dirty="0" smtClean="0">
                <a:sym typeface="Symbol" pitchFamily="18" charset="2"/>
              </a:rPr>
              <a:t>接近</a:t>
            </a:r>
            <a:r>
              <a:rPr lang="zh-CN" altLang="en-US" sz="2600" dirty="0">
                <a:sym typeface="Symbol" pitchFamily="18" charset="2"/>
              </a:rPr>
              <a:t>于</a:t>
            </a:r>
            <a:r>
              <a:rPr lang="en-US" altLang="zh-CN" sz="26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的程度与样本容量</a:t>
            </a:r>
            <a:r>
              <a:rPr lang="en-US" altLang="zh-CN" sz="2600" b="1" dirty="0">
                <a:sym typeface="Symbol" pitchFamily="18" charset="2"/>
              </a:rPr>
              <a:t>n</a:t>
            </a:r>
            <a:r>
              <a:rPr lang="zh-CN" altLang="zh-CN" sz="2600" dirty="0">
                <a:sym typeface="Symbol" pitchFamily="18" charset="2"/>
              </a:rPr>
              <a:t>有关。</a:t>
            </a:r>
          </a:p>
          <a:p>
            <a:pPr algn="l"/>
            <a:r>
              <a:rPr lang="zh-CN" altLang="zh-CN" sz="2600" dirty="0">
                <a:sym typeface="Symbol" pitchFamily="18" charset="2"/>
              </a:rPr>
              <a:t>     </a:t>
            </a:r>
            <a:r>
              <a:rPr lang="zh-CN" altLang="zh-CN" sz="2600" b="1" dirty="0">
                <a:sym typeface="Symbol" pitchFamily="18" charset="2"/>
              </a:rPr>
              <a:t> </a:t>
            </a:r>
            <a:r>
              <a:rPr lang="en-US" altLang="zh-CN" sz="2600" b="1" dirty="0">
                <a:sym typeface="Symbol" pitchFamily="18" charset="2"/>
              </a:rPr>
              <a:t>n</a:t>
            </a:r>
            <a:r>
              <a:rPr lang="en-US" altLang="zh-CN" sz="2600" dirty="0">
                <a:sym typeface="Symbol" pitchFamily="18" charset="2"/>
              </a:rPr>
              <a:t></a:t>
            </a:r>
            <a:r>
              <a:rPr lang="zh-CN" altLang="zh-CN" sz="2600" dirty="0">
                <a:sym typeface="Symbol" pitchFamily="18" charset="2"/>
              </a:rPr>
              <a:t>小</a:t>
            </a:r>
            <a:r>
              <a:rPr lang="zh-CN" altLang="en-US" sz="2600" dirty="0">
                <a:sym typeface="Symbol" pitchFamily="18" charset="2"/>
              </a:rPr>
              <a:t>，</a:t>
            </a:r>
            <a:r>
              <a:rPr lang="en-US" altLang="zh-CN" sz="2600" b="1" dirty="0">
                <a:sym typeface="Symbol" pitchFamily="18" charset="2"/>
              </a:rPr>
              <a:t>r</a:t>
            </a:r>
            <a:r>
              <a:rPr lang="en-US" altLang="zh-CN" sz="2600" dirty="0">
                <a:sym typeface="Symbol" pitchFamily="18" charset="2"/>
              </a:rPr>
              <a:t> 1</a:t>
            </a:r>
            <a:r>
              <a:rPr lang="zh-CN" altLang="en-US" sz="2600" dirty="0">
                <a:sym typeface="Symbol" pitchFamily="18" charset="2"/>
              </a:rPr>
              <a:t>。特例：当</a:t>
            </a:r>
            <a:r>
              <a:rPr lang="en-US" altLang="zh-CN" sz="2600" b="1" dirty="0">
                <a:sym typeface="Symbol" pitchFamily="18" charset="2"/>
              </a:rPr>
              <a:t>n</a:t>
            </a:r>
            <a:r>
              <a:rPr lang="en-US" altLang="zh-CN" sz="2600" dirty="0">
                <a:sym typeface="Symbol" pitchFamily="18" charset="2"/>
              </a:rPr>
              <a:t> = 2</a:t>
            </a:r>
            <a:r>
              <a:rPr lang="zh-CN" altLang="en-US" sz="2600" dirty="0">
                <a:sym typeface="Symbol" pitchFamily="18" charset="2"/>
              </a:rPr>
              <a:t>时，</a:t>
            </a:r>
            <a:r>
              <a:rPr lang="en-US" altLang="zh-CN" sz="2600" b="1" dirty="0">
                <a:sym typeface="Symbol" pitchFamily="18" charset="2"/>
              </a:rPr>
              <a:t>r</a:t>
            </a:r>
            <a:r>
              <a:rPr lang="en-US" altLang="zh-CN" sz="2600" dirty="0">
                <a:sym typeface="Symbol" pitchFamily="18" charset="2"/>
              </a:rPr>
              <a:t> = 1</a:t>
            </a:r>
            <a:r>
              <a:rPr lang="zh-CN" altLang="en-US" sz="2600" dirty="0">
                <a:sym typeface="Symbol" pitchFamily="18" charset="2"/>
              </a:rPr>
              <a:t>。</a:t>
            </a:r>
          </a:p>
          <a:p>
            <a:pPr algn="l"/>
            <a:r>
              <a:rPr lang="zh-CN" altLang="en-US" sz="2600" dirty="0">
                <a:sym typeface="Symbol" pitchFamily="18" charset="2"/>
              </a:rPr>
              <a:t> 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样本（</a:t>
            </a:r>
            <a:r>
              <a:rPr lang="en-US" altLang="zh-CN" sz="2600" b="1" dirty="0" err="1">
                <a:ea typeface="楷体" pitchFamily="49" charset="-122"/>
                <a:sym typeface="Symbol" pitchFamily="18" charset="2"/>
              </a:rPr>
              <a:t>x,y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</a:t>
            </a:r>
            <a:r>
              <a:rPr lang="zh-CN" altLang="zh-CN" sz="2600" dirty="0">
                <a:ea typeface="楷体" pitchFamily="49" charset="-122"/>
                <a:sym typeface="Symbol" pitchFamily="18" charset="2"/>
              </a:rPr>
              <a:t>为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6,12.6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,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1,3.0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,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 n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 = 2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。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541338" y="5024438"/>
          <a:ext cx="7751762" cy="2297112"/>
        </p:xfrm>
        <a:graphic>
          <a:graphicData uri="http://schemas.openxmlformats.org/presentationml/2006/ole">
            <p:oleObj spid="_x0000_s32775" name="Document" r:id="rId4" imgW="7764120" imgH="2305080" progId="Word.Document.8">
              <p:embed/>
            </p:oleObj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533400" y="4038600"/>
          <a:ext cx="7467600" cy="977900"/>
        </p:xfrm>
        <a:graphic>
          <a:graphicData uri="http://schemas.openxmlformats.org/presentationml/2006/ole">
            <p:oleObj spid="_x0000_s32776" name="公式" r:id="rId5" imgW="35938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（七）线性相关的显著性检验</a:t>
            </a:r>
          </a:p>
          <a:p>
            <a:pPr algn="l"/>
            <a:r>
              <a:rPr lang="en-US" altLang="zh-CN" sz="26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、</a:t>
            </a:r>
            <a:r>
              <a:rPr lang="en-US" altLang="zh-CN" sz="2600" dirty="0">
                <a:sym typeface="Symbol" pitchFamily="18" charset="2"/>
              </a:rPr>
              <a:t>t</a:t>
            </a:r>
            <a:r>
              <a:rPr lang="zh-CN" altLang="en-US" sz="2600" dirty="0">
                <a:sym typeface="Symbol" pitchFamily="18" charset="2"/>
              </a:rPr>
              <a:t>检验（</a:t>
            </a:r>
            <a:r>
              <a:rPr lang="en-US" altLang="zh-CN" sz="2600" dirty="0" err="1">
                <a:sym typeface="Symbol" pitchFamily="18" charset="2"/>
              </a:rPr>
              <a:t>R.A.Fisher</a:t>
            </a:r>
            <a:r>
              <a:rPr lang="zh-CN" altLang="en-US" sz="2600" dirty="0">
                <a:sym typeface="Symbol" pitchFamily="18" charset="2"/>
              </a:rPr>
              <a:t>检验）</a:t>
            </a:r>
          </a:p>
          <a:p>
            <a:pPr algn="l"/>
            <a:r>
              <a:rPr lang="en-US" altLang="zh-CN" sz="2600" dirty="0">
                <a:sym typeface="Symbol" pitchFamily="18" charset="2"/>
              </a:rPr>
              <a:t>2</a:t>
            </a:r>
            <a:r>
              <a:rPr lang="zh-CN" altLang="en-US" sz="2600" dirty="0">
                <a:sym typeface="Symbol" pitchFamily="18" charset="2"/>
              </a:rPr>
              <a:t>、提出假设：</a:t>
            </a:r>
            <a:r>
              <a:rPr lang="en-US" altLang="zh-CN" sz="2600" dirty="0">
                <a:sym typeface="Symbol" pitchFamily="18" charset="2"/>
              </a:rPr>
              <a:t>H</a:t>
            </a:r>
            <a:r>
              <a:rPr lang="en-US" altLang="zh-CN" sz="2600" baseline="-25000" dirty="0">
                <a:sym typeface="Symbol" pitchFamily="18" charset="2"/>
              </a:rPr>
              <a:t>0</a:t>
            </a:r>
            <a:r>
              <a:rPr lang="zh-CN" altLang="en-US" sz="2600" dirty="0">
                <a:sym typeface="Symbol" pitchFamily="18" charset="2"/>
              </a:rPr>
              <a:t>：＝</a:t>
            </a:r>
            <a:r>
              <a:rPr lang="en-US" altLang="zh-CN" sz="2600" dirty="0">
                <a:sym typeface="Symbol" pitchFamily="18" charset="2"/>
              </a:rPr>
              <a:t>0</a:t>
            </a:r>
            <a:r>
              <a:rPr lang="zh-CN" altLang="en-US" sz="2600" dirty="0">
                <a:sym typeface="Symbol" pitchFamily="18" charset="2"/>
              </a:rPr>
              <a:t>　     </a:t>
            </a:r>
            <a:r>
              <a:rPr lang="en-US" altLang="zh-CN" sz="2600" dirty="0">
                <a:sym typeface="Symbol" pitchFamily="18" charset="2"/>
              </a:rPr>
              <a:t>H</a:t>
            </a:r>
            <a:r>
              <a:rPr lang="en-US" altLang="zh-CN" sz="2600" baseline="-250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：</a:t>
            </a:r>
            <a:r>
              <a:rPr lang="en-US" altLang="zh-CN" sz="2600" dirty="0">
                <a:sym typeface="Symbol" pitchFamily="18" charset="2"/>
              </a:rPr>
              <a:t>0</a:t>
            </a:r>
          </a:p>
          <a:p>
            <a:pPr algn="l"/>
            <a:r>
              <a:rPr lang="en-US" altLang="zh-CN" sz="2600" dirty="0">
                <a:sym typeface="Symbol" pitchFamily="18" charset="2"/>
              </a:rPr>
              <a:t>3</a:t>
            </a:r>
            <a:r>
              <a:rPr lang="zh-CN" altLang="en-US" sz="2600" dirty="0">
                <a:sym typeface="Symbol" pitchFamily="18" charset="2"/>
              </a:rPr>
              <a:t>、确定检验统计量；</a:t>
            </a:r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1619250" y="4292600"/>
          <a:ext cx="4352925" cy="877888"/>
        </p:xfrm>
        <a:graphic>
          <a:graphicData uri="http://schemas.openxmlformats.org/presentationml/2006/ole">
            <p:oleObj spid="_x0000_s86025" name="公式" r:id="rId4" imgW="1726920" imgH="419040" progId="Equation.3">
              <p:embed/>
            </p:oleObj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1476375" y="5229225"/>
          <a:ext cx="4662488" cy="1382713"/>
        </p:xfrm>
        <a:graphic>
          <a:graphicData uri="http://schemas.openxmlformats.org/presentationml/2006/ole">
            <p:oleObj spid="_x0000_s86027" name="Equation" r:id="rId5" imgW="1371600" imgH="660240" progId="Equation.3">
              <p:embed/>
            </p:oleObj>
          </a:graphicData>
        </a:graphic>
      </p:graphicFrame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539750" y="3213100"/>
          <a:ext cx="7848600" cy="982663"/>
        </p:xfrm>
        <a:graphic>
          <a:graphicData uri="http://schemas.openxmlformats.org/presentationml/2006/ole">
            <p:oleObj spid="_x0000_s86028" name="公式" r:id="rId6" imgW="260316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8806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6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 eaLnBrk="0" hangingPunct="0">
              <a:spcBef>
                <a:spcPct val="0"/>
              </a:spcBef>
            </a:pP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为了解营业员每人月平均销售额（万元）和利润率（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%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）之间的关系，特从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100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家商店中随机抽取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家，得到如下资料，试计算样本相关系数并进行检验（＝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0.05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）。</a:t>
            </a:r>
            <a:r>
              <a:rPr lang="zh-CN" altLang="en-US" sz="2600" dirty="0">
                <a:sym typeface="Symbol" pitchFamily="18" charset="2"/>
              </a:rPr>
              <a:t> </a:t>
            </a:r>
          </a:p>
          <a:p>
            <a:pPr algn="l" eaLnBrk="0" hangingPunct="0">
              <a:spcBef>
                <a:spcPct val="0"/>
              </a:spcBef>
            </a:pP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解：提出假设：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H</a:t>
            </a:r>
            <a:r>
              <a:rPr lang="en-US" altLang="zh-CN" sz="2600" baseline="-25000" dirty="0">
                <a:ea typeface="楷体" pitchFamily="49" charset="-122"/>
                <a:sym typeface="Symbol" pitchFamily="18" charset="2"/>
              </a:rPr>
              <a:t>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：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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=0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　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H</a:t>
            </a:r>
            <a:r>
              <a:rPr lang="en-US" altLang="zh-CN" sz="2600" baseline="-25000" dirty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：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0</a:t>
            </a:r>
          </a:p>
          <a:p>
            <a:pPr algn="l" eaLnBrk="0" hangingPunct="0">
              <a:spcBef>
                <a:spcPct val="0"/>
              </a:spcBef>
            </a:pP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　　已知：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r=0.987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n=10</a:t>
            </a:r>
            <a:endParaRPr lang="en-US" altLang="zh-CN" sz="26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1371600" y="3352800"/>
          <a:ext cx="4702175" cy="1423988"/>
        </p:xfrm>
        <a:graphic>
          <a:graphicData uri="http://schemas.openxmlformats.org/presentationml/2006/ole">
            <p:oleObj spid="_x0000_s88075" name="Equation" r:id="rId4" imgW="2184120" imgH="660240" progId="Equation.3">
              <p:embed/>
            </p:oleObj>
          </a:graphicData>
        </a:graphic>
      </p:graphicFrame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1295400" y="4953000"/>
          <a:ext cx="4648200" cy="766763"/>
        </p:xfrm>
        <a:graphic>
          <a:graphicData uri="http://schemas.openxmlformats.org/presentationml/2006/ole">
            <p:oleObj spid="_x0000_s88077" name="Equation" r:id="rId5" imgW="2158920" imgH="355320" progId="Equation.3">
              <p:embed/>
            </p:oleObj>
          </a:graphicData>
        </a:graphic>
      </p:graphicFrame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228600" y="5715000"/>
            <a:ext cx="86868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ea typeface="楷体" pitchFamily="49" charset="-122"/>
              </a:rPr>
              <a:t>所以，拒绝原假设而接受备择假设，即检验结果表明，月平均销售额与利润率之间确实存在着线性相关关系。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8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 build="p" autoUpdateAnimBg="0"/>
      <p:bldP spid="8807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219200"/>
            <a:ext cx="8763000" cy="5410200"/>
          </a:xfrm>
        </p:spPr>
        <p:txBody>
          <a:bodyPr/>
          <a:lstStyle/>
          <a:p>
            <a:pPr>
              <a:spcBef>
                <a:spcPct val="23000"/>
              </a:spcBef>
            </a:pPr>
            <a:r>
              <a:rPr lang="zh-CN" altLang="en-US" sz="2800" dirty="0">
                <a:ea typeface="黑体" pitchFamily="49" charset="-122"/>
              </a:rPr>
              <a:t>第一节  相关关系概述</a:t>
            </a:r>
          </a:p>
          <a:p>
            <a:pPr algn="l">
              <a:spcBef>
                <a:spcPct val="23000"/>
              </a:spcBef>
            </a:pPr>
            <a:r>
              <a:rPr lang="zh-CN" altLang="en-US" sz="2600" dirty="0"/>
              <a:t>一、问题的提出</a:t>
            </a:r>
          </a:p>
          <a:p>
            <a:pPr algn="l">
              <a:spcBef>
                <a:spcPct val="23000"/>
              </a:spcBef>
            </a:pPr>
            <a:r>
              <a:rPr lang="en-US" altLang="zh-CN" sz="2600" dirty="0"/>
              <a:t>1</a:t>
            </a:r>
            <a:r>
              <a:rPr lang="zh-CN" altLang="en-US" sz="2600" dirty="0"/>
              <a:t>、</a:t>
            </a:r>
            <a:r>
              <a:rPr lang="zh-CN" altLang="en-US" sz="2600" b="1" dirty="0">
                <a:solidFill>
                  <a:srgbClr val="003366"/>
                </a:solidFill>
                <a:ea typeface="隶书" pitchFamily="49" charset="-122"/>
              </a:rPr>
              <a:t>单个</a:t>
            </a:r>
            <a:r>
              <a:rPr lang="zh-CN" altLang="en-US" sz="2600" dirty="0"/>
              <a:t>变量的研究</a:t>
            </a:r>
            <a:r>
              <a:rPr lang="zh-CN" altLang="en-US" sz="2600" dirty="0">
                <a:sym typeface="Symbol" pitchFamily="18" charset="2"/>
              </a:rPr>
              <a:t></a:t>
            </a:r>
            <a:r>
              <a:rPr lang="zh-CN" altLang="en-US" sz="2600" dirty="0">
                <a:ea typeface="楷体" pitchFamily="49" charset="-122"/>
              </a:rPr>
              <a:t>分布</a:t>
            </a:r>
            <a:r>
              <a:rPr lang="zh-CN" altLang="en-US" sz="2600" dirty="0" smtClean="0">
                <a:ea typeface="楷体" pitchFamily="49" charset="-122"/>
              </a:rPr>
              <a:t>、均值及方差、</a:t>
            </a:r>
            <a:r>
              <a:rPr lang="zh-CN" altLang="en-US" sz="2600" dirty="0">
                <a:ea typeface="楷体" pitchFamily="49" charset="-122"/>
              </a:rPr>
              <a:t>推断等；</a:t>
            </a:r>
            <a:endParaRPr lang="zh-CN" altLang="en-US" sz="2600" dirty="0"/>
          </a:p>
          <a:p>
            <a:pPr algn="l">
              <a:spcBef>
                <a:spcPct val="23000"/>
              </a:spcBef>
            </a:pPr>
            <a:r>
              <a:rPr lang="en-US" altLang="zh-CN" sz="2600" dirty="0"/>
              <a:t>2</a:t>
            </a:r>
            <a:r>
              <a:rPr lang="zh-CN" altLang="en-US" sz="2600" dirty="0"/>
              <a:t>、</a:t>
            </a:r>
            <a:r>
              <a:rPr lang="zh-CN" altLang="en-US" sz="2600" b="1" dirty="0">
                <a:solidFill>
                  <a:srgbClr val="660033"/>
                </a:solidFill>
                <a:ea typeface="隶书" pitchFamily="49" charset="-122"/>
              </a:rPr>
              <a:t>多个</a:t>
            </a:r>
            <a:r>
              <a:rPr lang="zh-CN" altLang="en-US" sz="2600" dirty="0"/>
              <a:t>变量的研究</a:t>
            </a:r>
            <a:r>
              <a:rPr lang="zh-CN" altLang="en-US" sz="2600" dirty="0">
                <a:sym typeface="Symbol" pitchFamily="18" charset="2"/>
              </a:rPr>
              <a:t></a:t>
            </a:r>
            <a:r>
              <a:rPr lang="zh-CN" altLang="en-US" sz="2600" dirty="0">
                <a:ea typeface="楷体" pitchFamily="49" charset="-122"/>
              </a:rPr>
              <a:t>有无关系、何种关系、如何推算。</a:t>
            </a:r>
            <a:endParaRPr lang="zh-CN" altLang="en-US" sz="2600" dirty="0"/>
          </a:p>
          <a:p>
            <a:pPr algn="l">
              <a:spcBef>
                <a:spcPct val="23000"/>
              </a:spcBef>
            </a:pPr>
            <a:r>
              <a:rPr lang="zh-CN" altLang="en-US" sz="2600" dirty="0">
                <a:ea typeface="楷体" pitchFamily="49" charset="-122"/>
              </a:rPr>
              <a:t>（</a:t>
            </a:r>
            <a:r>
              <a:rPr lang="en-US" altLang="zh-CN" sz="2600" dirty="0">
                <a:ea typeface="楷体" pitchFamily="49" charset="-122"/>
              </a:rPr>
              <a:t>1</a:t>
            </a:r>
            <a:r>
              <a:rPr lang="zh-CN" altLang="en-US" sz="2600" dirty="0">
                <a:ea typeface="楷体" pitchFamily="49" charset="-122"/>
              </a:rPr>
              <a:t>）计件工资与产量；</a:t>
            </a:r>
          </a:p>
          <a:p>
            <a:pPr algn="l">
              <a:spcBef>
                <a:spcPct val="23000"/>
              </a:spcBef>
            </a:pPr>
            <a:r>
              <a:rPr lang="zh-CN" altLang="en-US" sz="2600" dirty="0">
                <a:ea typeface="楷体" pitchFamily="49" charset="-122"/>
              </a:rPr>
              <a:t>（</a:t>
            </a:r>
            <a:r>
              <a:rPr lang="en-US" altLang="zh-CN" sz="2600" dirty="0">
                <a:ea typeface="楷体" pitchFamily="49" charset="-122"/>
              </a:rPr>
              <a:t>2</a:t>
            </a:r>
            <a:r>
              <a:rPr lang="zh-CN" altLang="en-US" sz="2600" dirty="0">
                <a:ea typeface="楷体" pitchFamily="49" charset="-122"/>
              </a:rPr>
              <a:t>）原材料消耗与产量、单位产量消耗和原材料价格；</a:t>
            </a:r>
          </a:p>
          <a:p>
            <a:pPr algn="l">
              <a:spcBef>
                <a:spcPct val="23000"/>
              </a:spcBef>
            </a:pPr>
            <a:r>
              <a:rPr lang="zh-CN" altLang="en-US" sz="2600" dirty="0">
                <a:ea typeface="楷体" pitchFamily="49" charset="-122"/>
              </a:rPr>
              <a:t>（</a:t>
            </a:r>
            <a:r>
              <a:rPr lang="en-US" altLang="zh-CN" sz="2600" dirty="0">
                <a:ea typeface="楷体" pitchFamily="49" charset="-122"/>
              </a:rPr>
              <a:t>3</a:t>
            </a:r>
            <a:r>
              <a:rPr lang="zh-CN" altLang="en-US" sz="2600" dirty="0">
                <a:ea typeface="楷体" pitchFamily="49" charset="-122"/>
              </a:rPr>
              <a:t>）粮食产量与施肥量；（</a:t>
            </a:r>
            <a:r>
              <a:rPr lang="en-US" altLang="zh-CN" sz="2600" dirty="0">
                <a:ea typeface="楷体" pitchFamily="49" charset="-122"/>
              </a:rPr>
              <a:t>4</a:t>
            </a:r>
            <a:r>
              <a:rPr lang="zh-CN" altLang="en-US" sz="2600" dirty="0">
                <a:ea typeface="楷体" pitchFamily="49" charset="-122"/>
              </a:rPr>
              <a:t>）香烟消费与癌症发生率；</a:t>
            </a:r>
          </a:p>
          <a:p>
            <a:pPr algn="l">
              <a:spcBef>
                <a:spcPct val="23000"/>
              </a:spcBef>
            </a:pPr>
            <a:r>
              <a:rPr lang="zh-CN" altLang="en-US" sz="2600" dirty="0">
                <a:ea typeface="楷体" pitchFamily="49" charset="-122"/>
              </a:rPr>
              <a:t>（</a:t>
            </a:r>
            <a:r>
              <a:rPr lang="en-US" altLang="zh-CN" sz="2600" dirty="0">
                <a:ea typeface="楷体" pitchFamily="49" charset="-122"/>
              </a:rPr>
              <a:t>5</a:t>
            </a:r>
            <a:r>
              <a:rPr lang="zh-CN" altLang="en-US" sz="2600" dirty="0">
                <a:ea typeface="楷体" pitchFamily="49" charset="-122"/>
              </a:rPr>
              <a:t>）血压与年龄； 　　   （</a:t>
            </a:r>
            <a:r>
              <a:rPr lang="en-US" altLang="zh-CN" sz="2600" dirty="0">
                <a:ea typeface="楷体" pitchFamily="49" charset="-122"/>
              </a:rPr>
              <a:t>6</a:t>
            </a:r>
            <a:r>
              <a:rPr lang="zh-CN" altLang="en-US" sz="2600" dirty="0">
                <a:ea typeface="楷体" pitchFamily="49" charset="-122"/>
              </a:rPr>
              <a:t>）父母身高与子女身高；</a:t>
            </a:r>
          </a:p>
          <a:p>
            <a:pPr algn="l">
              <a:spcBef>
                <a:spcPct val="23000"/>
              </a:spcBef>
            </a:pPr>
            <a:r>
              <a:rPr lang="zh-CN" altLang="en-US" sz="2600" dirty="0">
                <a:ea typeface="楷体" pitchFamily="49" charset="-122"/>
              </a:rPr>
              <a:t>（</a:t>
            </a:r>
            <a:r>
              <a:rPr lang="en-US" altLang="zh-CN" sz="2600" dirty="0">
                <a:ea typeface="楷体" pitchFamily="49" charset="-122"/>
              </a:rPr>
              <a:t>7</a:t>
            </a:r>
            <a:r>
              <a:rPr lang="zh-CN" altLang="en-US" sz="2600" dirty="0" smtClean="0">
                <a:ea typeface="楷体" pitchFamily="49" charset="-122"/>
              </a:rPr>
              <a:t>）离婚率与环境状况；</a:t>
            </a:r>
            <a:r>
              <a:rPr lang="zh-CN" altLang="en-US" sz="2600" dirty="0">
                <a:ea typeface="楷体" pitchFamily="49" charset="-122"/>
              </a:rPr>
              <a:t>（</a:t>
            </a:r>
            <a:r>
              <a:rPr lang="en-US" altLang="zh-CN" sz="2600" dirty="0">
                <a:ea typeface="楷体" pitchFamily="49" charset="-122"/>
              </a:rPr>
              <a:t>8</a:t>
            </a:r>
            <a:r>
              <a:rPr lang="zh-CN" altLang="en-US" sz="2600" dirty="0">
                <a:ea typeface="楷体" pitchFamily="49" charset="-122"/>
              </a:rPr>
              <a:t>）人均收入与打屁股次数；</a:t>
            </a:r>
          </a:p>
          <a:p>
            <a:pPr algn="l">
              <a:spcBef>
                <a:spcPct val="23000"/>
              </a:spcBef>
            </a:pPr>
            <a:r>
              <a:rPr lang="zh-CN" altLang="en-US" sz="2600" dirty="0">
                <a:ea typeface="楷体" pitchFamily="49" charset="-122"/>
              </a:rPr>
              <a:t>（</a:t>
            </a:r>
            <a:r>
              <a:rPr lang="en-US" altLang="zh-CN" sz="2600" dirty="0">
                <a:ea typeface="楷体" pitchFamily="49" charset="-122"/>
              </a:rPr>
              <a:t>9</a:t>
            </a:r>
            <a:r>
              <a:rPr lang="zh-CN" altLang="en-US" sz="2600" dirty="0">
                <a:ea typeface="楷体" pitchFamily="49" charset="-122"/>
              </a:rPr>
              <a:t>）薪金与酒价；（</a:t>
            </a:r>
            <a:r>
              <a:rPr lang="en-US" altLang="zh-CN" sz="2600" dirty="0">
                <a:ea typeface="楷体" pitchFamily="49" charset="-122"/>
              </a:rPr>
              <a:t>10</a:t>
            </a:r>
            <a:r>
              <a:rPr lang="zh-CN" altLang="en-US" sz="2600" dirty="0">
                <a:ea typeface="楷体" pitchFamily="49" charset="-122"/>
              </a:rPr>
              <a:t>）经济发展与女性的头发长度；</a:t>
            </a:r>
          </a:p>
          <a:p>
            <a:pPr algn="l">
              <a:spcBef>
                <a:spcPct val="23000"/>
              </a:spcBef>
            </a:pPr>
            <a:r>
              <a:rPr lang="zh-CN" altLang="en-US" sz="2600" dirty="0">
                <a:ea typeface="楷体" pitchFamily="49" charset="-122"/>
              </a:rPr>
              <a:t>（</a:t>
            </a:r>
            <a:r>
              <a:rPr lang="en-US" altLang="zh-CN" sz="2600" dirty="0">
                <a:ea typeface="楷体" pitchFamily="49" charset="-122"/>
              </a:rPr>
              <a:t>11</a:t>
            </a:r>
            <a:r>
              <a:rPr lang="zh-CN" altLang="en-US" sz="2600" dirty="0">
                <a:ea typeface="楷体" pitchFamily="49" charset="-122"/>
              </a:rPr>
              <a:t>）手掌的生命线长度与寿命长短。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8499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一些人相信他们的手掌生命线</a:t>
            </a:r>
          </a:p>
          <a:p>
            <a:pPr algn="l"/>
            <a:r>
              <a:rPr lang="zh-CN" altLang="en-US" sz="2600" dirty="0">
                <a:ea typeface="楷体" pitchFamily="49" charset="-122"/>
                <a:sym typeface="Symbol" pitchFamily="18" charset="2"/>
              </a:rPr>
              <a:t>的长度可以来预测他们的寿命。</a:t>
            </a:r>
          </a:p>
          <a:p>
            <a:pPr algn="l"/>
            <a:r>
              <a:rPr lang="en-US" altLang="zh-CN" sz="2600" dirty="0" err="1">
                <a:ea typeface="楷体" pitchFamily="49" charset="-122"/>
                <a:sym typeface="Symbol" pitchFamily="18" charset="2"/>
              </a:rPr>
              <a:t>M.E.Wilson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和</a:t>
            </a:r>
            <a:r>
              <a:rPr lang="en-US" altLang="zh-CN" sz="2600" dirty="0" err="1">
                <a:ea typeface="楷体" pitchFamily="49" charset="-122"/>
                <a:sym typeface="Symbol" pitchFamily="18" charset="2"/>
              </a:rPr>
              <a:t>L.E.Mather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在</a:t>
            </a:r>
          </a:p>
          <a:p>
            <a:pPr algn="l"/>
            <a:r>
              <a:rPr lang="en-US" altLang="zh-CN" sz="2600" dirty="0">
                <a:ea typeface="楷体" pitchFamily="49" charset="-122"/>
                <a:sym typeface="Symbol" pitchFamily="18" charset="2"/>
              </a:rPr>
              <a:t>《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美国医学协会学报上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》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发表的一</a:t>
            </a:r>
          </a:p>
          <a:p>
            <a:pPr algn="l"/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封信中，通过对尸体的研究对此给</a:t>
            </a:r>
          </a:p>
          <a:p>
            <a:pPr algn="l"/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予了驳斥。</a:t>
            </a:r>
          </a:p>
          <a:p>
            <a:pPr algn="l"/>
            <a:r>
              <a:rPr lang="zh-CN" altLang="en-US" sz="2600" dirty="0">
                <a:ea typeface="楷体" pitchFamily="49" charset="-122"/>
                <a:sym typeface="Symbol" pitchFamily="18" charset="2"/>
              </a:rPr>
              <a:t>死亡时的</a:t>
            </a:r>
            <a:r>
              <a:rPr lang="zh-CN" altLang="en-US" sz="2600" dirty="0">
                <a:solidFill>
                  <a:srgbClr val="FF3300"/>
                </a:solidFill>
                <a:ea typeface="楷体" pitchFamily="49" charset="-122"/>
                <a:sym typeface="Symbol" pitchFamily="18" charset="2"/>
              </a:rPr>
              <a:t>年龄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与手掌</a:t>
            </a:r>
            <a:r>
              <a:rPr lang="zh-CN" altLang="en-US" sz="2600" dirty="0">
                <a:solidFill>
                  <a:srgbClr val="FF3300"/>
                </a:solidFill>
                <a:ea typeface="楷体" pitchFamily="49" charset="-122"/>
                <a:sym typeface="Symbol" pitchFamily="18" charset="2"/>
              </a:rPr>
              <a:t>生命线的长度</a:t>
            </a:r>
          </a:p>
          <a:p>
            <a:pPr algn="l"/>
            <a:r>
              <a:rPr lang="zh-CN" altLang="en-US" sz="2600" dirty="0">
                <a:ea typeface="楷体" pitchFamily="49" charset="-122"/>
                <a:sym typeface="Symbol" pitchFamily="18" charset="2"/>
              </a:rPr>
              <a:t>被一起记录下来。作者得出死亡时</a:t>
            </a:r>
          </a:p>
          <a:p>
            <a:pPr algn="l"/>
            <a:r>
              <a:rPr lang="zh-CN" altLang="en-US" sz="2600" dirty="0">
                <a:ea typeface="楷体" pitchFamily="49" charset="-122"/>
                <a:sym typeface="Symbol" pitchFamily="18" charset="2"/>
              </a:rPr>
              <a:t>的年龄与生命线的长度不存在显著</a:t>
            </a:r>
          </a:p>
          <a:p>
            <a:pPr algn="l"/>
            <a:r>
              <a:rPr lang="zh-CN" altLang="en-US" sz="2600" dirty="0">
                <a:ea typeface="楷体" pitchFamily="49" charset="-122"/>
                <a:sym typeface="Symbol" pitchFamily="18" charset="2"/>
              </a:rPr>
              <a:t>相关的结论。手相术失传了，手也</a:t>
            </a:r>
          </a:p>
          <a:p>
            <a:pPr algn="l"/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就放下了。</a:t>
            </a:r>
          </a:p>
        </p:txBody>
      </p:sp>
      <p:sp>
        <p:nvSpPr>
          <p:cNvPr id="85001" name="WordArt 9"/>
          <p:cNvSpPr>
            <a:spLocks noChangeArrowheads="1" noChangeShapeType="1" noTextEdit="1"/>
          </p:cNvSpPr>
          <p:nvPr/>
        </p:nvSpPr>
        <p:spPr bwMode="auto">
          <a:xfrm>
            <a:off x="5257800" y="1371600"/>
            <a:ext cx="1828800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2056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宋体"/>
                <a:ea typeface="宋体"/>
              </a:rPr>
              <a:t>看手相：</a:t>
            </a:r>
          </a:p>
        </p:txBody>
      </p:sp>
      <p:pic>
        <p:nvPicPr>
          <p:cNvPr id="8500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2362200"/>
            <a:ext cx="262731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8" grpId="0" autoUpdateAnimBg="0"/>
      <p:bldP spid="8500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r>
              <a:rPr lang="zh-CN" altLang="en-US" sz="2800" dirty="0">
                <a:ea typeface="黑体" pitchFamily="49" charset="-122"/>
                <a:sym typeface="Symbol" pitchFamily="18" charset="2"/>
              </a:rPr>
              <a:t>第三节   回归分析</a:t>
            </a:r>
          </a:p>
          <a:p>
            <a:pPr algn="l"/>
            <a:r>
              <a:rPr lang="zh-CN" altLang="en-US" sz="2600" dirty="0">
                <a:sym typeface="Symbol" pitchFamily="18" charset="2"/>
              </a:rPr>
              <a:t>一、回归分析概述</a:t>
            </a:r>
          </a:p>
          <a:p>
            <a:pPr algn="l"/>
            <a:r>
              <a:rPr lang="zh-CN" altLang="en-US" sz="2600" dirty="0">
                <a:sym typeface="Symbol" pitchFamily="18" charset="2"/>
              </a:rPr>
              <a:t>（一）概念</a:t>
            </a:r>
          </a:p>
          <a:p>
            <a:pPr algn="l"/>
            <a:r>
              <a:rPr lang="en-US" altLang="zh-CN" sz="2600" dirty="0">
                <a:sym typeface="Symbol" pitchFamily="18" charset="2"/>
              </a:rPr>
              <a:t>1</a:t>
            </a:r>
            <a:r>
              <a:rPr lang="zh-CN" altLang="en-US" sz="2600" dirty="0" smtClean="0">
                <a:sym typeface="Symbol" pitchFamily="18" charset="2"/>
              </a:rPr>
              <a:t>、相关分析</a:t>
            </a:r>
            <a:r>
              <a:rPr lang="zh-CN" altLang="en-US" sz="2600" dirty="0">
                <a:sym typeface="Symbol" pitchFamily="18" charset="2"/>
              </a:rPr>
              <a:t>的不足：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无法表明两变量之间的数量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规律。</a:t>
            </a:r>
            <a:endParaRPr lang="en-US" altLang="zh-CN" sz="2600" dirty="0" smtClean="0">
              <a:ea typeface="楷体" pitchFamily="49" charset="-122"/>
              <a:sym typeface="Symbol" pitchFamily="18" charset="2"/>
            </a:endParaRPr>
          </a:p>
          <a:p>
            <a:pPr algn="l"/>
            <a:r>
              <a:rPr lang="en-US" altLang="zh-CN" sz="2600" dirty="0" smtClean="0">
                <a:sym typeface="Symbol" pitchFamily="18" charset="2"/>
              </a:rPr>
              <a:t>2</a:t>
            </a:r>
            <a:r>
              <a:rPr lang="zh-CN" altLang="en-US" sz="2600" dirty="0" smtClean="0">
                <a:sym typeface="Symbol" pitchFamily="18" charset="2"/>
              </a:rPr>
              <a:t>、</a:t>
            </a:r>
            <a:r>
              <a:rPr lang="zh-CN" alt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回归分析</a:t>
            </a:r>
            <a:r>
              <a:rPr lang="zh-CN" altLang="en-US" sz="2600" dirty="0" smtClean="0">
                <a:sym typeface="Symbol" pitchFamily="18" charset="2"/>
              </a:rPr>
              <a:t>：通过一个（些）变量的变化解释另一变量的</a:t>
            </a:r>
            <a:r>
              <a:rPr lang="zh-CN" altLang="en-US" sz="2600" dirty="0" smtClean="0">
                <a:latin typeface="隶书" pitchFamily="49" charset="-122"/>
                <a:ea typeface="隶书" pitchFamily="49" charset="-122"/>
                <a:sym typeface="Symbol" pitchFamily="18" charset="2"/>
              </a:rPr>
              <a:t>平均</a:t>
            </a:r>
            <a:r>
              <a:rPr lang="zh-CN" altLang="en-US" sz="2600" dirty="0" smtClean="0">
                <a:sym typeface="Symbol" pitchFamily="18" charset="2"/>
              </a:rPr>
              <a:t>变动</a:t>
            </a:r>
          </a:p>
          <a:p>
            <a:pPr algn="l"/>
            <a:endParaRPr lang="en-US" altLang="zh-CN" sz="2600" dirty="0" smtClean="0">
              <a:ea typeface="楷体" pitchFamily="49" charset="-122"/>
              <a:sym typeface="Symbol" pitchFamily="18" charset="2"/>
            </a:endParaRPr>
          </a:p>
          <a:p>
            <a:pPr algn="l"/>
            <a:endParaRPr lang="zh-CN" altLang="en-US" sz="26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395536" y="4077072"/>
          <a:ext cx="8180387" cy="2551113"/>
        </p:xfrm>
        <a:graphic>
          <a:graphicData uri="http://schemas.openxmlformats.org/presentationml/2006/ole">
            <p:oleObj spid="_x0000_s33799" name="Document" r:id="rId4" imgW="8378036" imgH="2625729" progId="Word.Document.8">
              <p:embed/>
            </p:oleObj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619672" y="3573016"/>
          <a:ext cx="3762375" cy="420687"/>
        </p:xfrm>
        <a:graphic>
          <a:graphicData uri="http://schemas.openxmlformats.org/presentationml/2006/ole">
            <p:oleObj spid="_x0000_s33800" name="公式" r:id="rId5" imgW="17776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非线性回归</a:t>
            </a:r>
            <a:r>
              <a:rPr lang="en-US" altLang="zh-CN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]</a:t>
            </a:r>
            <a:endParaRPr lang="zh-CN" altLang="en-US" sz="2600" dirty="0">
              <a:sym typeface="Symbol" pitchFamily="18" charset="2"/>
            </a:endParaRP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683568" y="1772816"/>
          <a:ext cx="3405187" cy="869950"/>
        </p:xfrm>
        <a:graphic>
          <a:graphicData uri="http://schemas.openxmlformats.org/presentationml/2006/ole">
            <p:oleObj spid="_x0000_s35847" name="公式" r:id="rId4" imgW="1638000" imgH="419040" progId="Equation.3">
              <p:embed/>
            </p:oleObj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4355976" y="3501008"/>
          <a:ext cx="3905250" cy="444500"/>
        </p:xfrm>
        <a:graphic>
          <a:graphicData uri="http://schemas.openxmlformats.org/presentationml/2006/ole">
            <p:oleObj spid="_x0000_s35848" name="公式" r:id="rId5" imgW="1879560" imgH="215640" progId="Equation.3">
              <p:embed/>
            </p:oleObj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755576" y="2708920"/>
          <a:ext cx="2905125" cy="474663"/>
        </p:xfrm>
        <a:graphic>
          <a:graphicData uri="http://schemas.openxmlformats.org/presentationml/2006/ole">
            <p:oleObj spid="_x0000_s35849" name="公式" r:id="rId6" imgW="1396800" imgH="228600" progId="Equation.3">
              <p:embed/>
            </p:oleObj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683568" y="3429000"/>
          <a:ext cx="3298825" cy="474662"/>
        </p:xfrm>
        <a:graphic>
          <a:graphicData uri="http://schemas.openxmlformats.org/presentationml/2006/ole">
            <p:oleObj spid="_x0000_s35850" name="公式" r:id="rId7" imgW="1587240" imgH="228600" progId="Equation.3">
              <p:embed/>
            </p:oleObj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4211960" y="1988840"/>
          <a:ext cx="3168650" cy="449262"/>
        </p:xfrm>
        <a:graphic>
          <a:graphicData uri="http://schemas.openxmlformats.org/presentationml/2006/ole">
            <p:oleObj spid="_x0000_s35851" name="公式" r:id="rId8" imgW="1523880" imgH="215640" progId="Equation.3">
              <p:embed/>
            </p:oleObj>
          </a:graphicData>
        </a:graphic>
      </p:graphicFrame>
      <p:graphicFrame>
        <p:nvGraphicFramePr>
          <p:cNvPr id="35852" name="Object 12"/>
          <p:cNvGraphicFramePr>
            <a:graphicFrameLocks noChangeAspect="1"/>
          </p:cNvGraphicFramePr>
          <p:nvPr/>
        </p:nvGraphicFramePr>
        <p:xfrm>
          <a:off x="3923928" y="2780928"/>
          <a:ext cx="3776663" cy="447675"/>
        </p:xfrm>
        <a:graphic>
          <a:graphicData uri="http://schemas.openxmlformats.org/presentationml/2006/ole">
            <p:oleObj spid="_x0000_s35852" name="公式" r:id="rId9" imgW="1815840" imgH="215640" progId="Equation.3">
              <p:embed/>
            </p:oleObj>
          </a:graphicData>
        </a:graphic>
      </p:graphicFrame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79512" y="4005064"/>
            <a:ext cx="8686800" cy="259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ct val="35000"/>
              </a:spcBef>
            </a:pPr>
            <a:r>
              <a:rPr lang="zh-CN" altLang="en-US" sz="2600" dirty="0" smtClean="0">
                <a:sym typeface="Symbol" pitchFamily="18" charset="2"/>
              </a:rPr>
              <a:t>（三）回归分析的步骤</a:t>
            </a:r>
          </a:p>
          <a:p>
            <a:pPr>
              <a:lnSpc>
                <a:spcPts val="3200"/>
              </a:lnSpc>
              <a:spcBef>
                <a:spcPct val="35000"/>
              </a:spcBef>
            </a:pPr>
            <a:r>
              <a:rPr lang="en-US" altLang="zh-CN" sz="2600" dirty="0" smtClean="0">
                <a:sym typeface="Symbol" pitchFamily="18" charset="2"/>
              </a:rPr>
              <a:t>1</a:t>
            </a:r>
            <a:r>
              <a:rPr lang="zh-CN" altLang="en-US" sz="2600" dirty="0" smtClean="0">
                <a:sym typeface="Symbol" pitchFamily="18" charset="2"/>
              </a:rPr>
              <a:t>、</a:t>
            </a:r>
            <a:r>
              <a:rPr lang="zh-CN" altLang="en-US" sz="2600" dirty="0" smtClean="0">
                <a:ea typeface="隶书" pitchFamily="49" charset="-122"/>
                <a:sym typeface="Symbol" pitchFamily="18" charset="2"/>
              </a:rPr>
              <a:t>确定解释变量和被解释变量；</a:t>
            </a:r>
            <a:endParaRPr lang="zh-CN" altLang="en-US" sz="2600" dirty="0" smtClean="0">
              <a:sym typeface="Symbol" pitchFamily="18" charset="2"/>
            </a:endParaRPr>
          </a:p>
          <a:p>
            <a:pPr>
              <a:lnSpc>
                <a:spcPts val="3200"/>
              </a:lnSpc>
              <a:spcBef>
                <a:spcPct val="35000"/>
              </a:spcBef>
            </a:pP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消费支出（ </a:t>
            </a:r>
            <a:r>
              <a:rPr lang="en-US" altLang="zh-CN" sz="2600" b="1" dirty="0" smtClean="0">
                <a:ea typeface="楷体" pitchFamily="49" charset="-122"/>
                <a:sym typeface="Symbol" pitchFamily="18" charset="2"/>
              </a:rPr>
              <a:t>y</a:t>
            </a:r>
            <a:r>
              <a:rPr lang="zh-CN" altLang="en-US" sz="2600" b="1" dirty="0" smtClean="0">
                <a:ea typeface="楷体" pitchFamily="49" charset="-122"/>
                <a:sym typeface="Symbol" pitchFamily="18" charset="2"/>
              </a:rPr>
              <a:t>，果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 ）  国民收入（</a:t>
            </a:r>
            <a:r>
              <a:rPr lang="zh-CN" altLang="en-US" sz="2600" b="1" dirty="0" smtClean="0">
                <a:ea typeface="楷体" pitchFamily="49" charset="-122"/>
                <a:sym typeface="Symbol" pitchFamily="18" charset="2"/>
              </a:rPr>
              <a:t> </a:t>
            </a:r>
            <a:r>
              <a:rPr lang="en-US" altLang="zh-CN" sz="2600" b="1" dirty="0" smtClean="0"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600" b="1" dirty="0" smtClean="0">
                <a:ea typeface="楷体" pitchFamily="49" charset="-122"/>
                <a:sym typeface="Symbol" pitchFamily="18" charset="2"/>
              </a:rPr>
              <a:t>，因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 ）；</a:t>
            </a:r>
          </a:p>
          <a:p>
            <a:pPr>
              <a:lnSpc>
                <a:spcPts val="3200"/>
              </a:lnSpc>
              <a:spcBef>
                <a:spcPct val="35000"/>
              </a:spcBef>
            </a:pP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       火灾损失额（</a:t>
            </a:r>
            <a:r>
              <a:rPr lang="zh-CN" altLang="en-US" sz="2600" b="1" dirty="0" smtClean="0">
                <a:ea typeface="楷体" pitchFamily="49" charset="-122"/>
                <a:sym typeface="Symbol" pitchFamily="18" charset="2"/>
              </a:rPr>
              <a:t> </a:t>
            </a:r>
            <a:r>
              <a:rPr lang="en-US" altLang="zh-CN" sz="2600" b="1" dirty="0" smtClean="0">
                <a:ea typeface="楷体" pitchFamily="49" charset="-122"/>
                <a:sym typeface="Symbol" pitchFamily="18" charset="2"/>
              </a:rPr>
              <a:t>y 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）  火灾发生地与最近一个消防站之间的距离（</a:t>
            </a:r>
            <a:r>
              <a:rPr lang="zh-CN" altLang="en-US" sz="2600" b="1" dirty="0" smtClean="0">
                <a:ea typeface="楷体" pitchFamily="49" charset="-122"/>
                <a:sym typeface="Symbol" pitchFamily="18" charset="2"/>
              </a:rPr>
              <a:t> </a:t>
            </a:r>
            <a:r>
              <a:rPr lang="en-US" altLang="zh-CN" sz="2600" b="1" dirty="0" smtClean="0">
                <a:ea typeface="楷体" pitchFamily="49" charset="-122"/>
                <a:sym typeface="Symbol" pitchFamily="18" charset="2"/>
              </a:rPr>
              <a:t>x 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）。</a:t>
            </a:r>
            <a:endParaRPr lang="zh-CN" altLang="en-US" sz="2600" dirty="0">
              <a:ea typeface="楷体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6" grpId="0" build="p" autoUpdateAnimBg="0"/>
      <p:bldP spid="1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07950" y="1219200"/>
            <a:ext cx="8856663" cy="5410200"/>
          </a:xfrm>
        </p:spPr>
        <p:txBody>
          <a:bodyPr/>
          <a:lstStyle/>
          <a:p>
            <a:pPr algn="l"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 smtClean="0">
                <a:sym typeface="Symbol" pitchFamily="18" charset="2"/>
              </a:rPr>
              <a:t>2</a:t>
            </a:r>
            <a:r>
              <a:rPr lang="zh-CN" altLang="en-US" sz="2600" dirty="0" smtClean="0">
                <a:sym typeface="Symbol" pitchFamily="18" charset="2"/>
              </a:rPr>
              <a:t>、</a:t>
            </a:r>
            <a:r>
              <a:rPr lang="zh-CN" altLang="en-US" sz="2600" dirty="0" smtClean="0">
                <a:ea typeface="隶书" pitchFamily="49" charset="-122"/>
                <a:sym typeface="Symbol" pitchFamily="18" charset="2"/>
              </a:rPr>
              <a:t>确定样本回归方程；</a:t>
            </a:r>
          </a:p>
          <a:p>
            <a:pPr algn="l"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消费支出（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y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）与国民收入（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）的回归方程：</a:t>
            </a:r>
            <a:endParaRPr lang="en-US" altLang="zh-CN" sz="26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       → </a:t>
            </a:r>
            <a:r>
              <a:rPr lang="en-US" altLang="zh-CN" sz="2600" dirty="0" err="1" smtClean="0">
                <a:ea typeface="楷体" pitchFamily="49" charset="-122"/>
                <a:sym typeface="Symbol" pitchFamily="18" charset="2"/>
              </a:rPr>
              <a:t>E</a:t>
            </a:r>
            <a:r>
              <a:rPr lang="en-US" altLang="zh-CN" sz="2600" b="1" dirty="0" err="1" smtClean="0">
                <a:ea typeface="楷体" pitchFamily="49" charset="-122"/>
                <a:sym typeface="Symbol" pitchFamily="18" charset="2"/>
              </a:rPr>
              <a:t>y</a:t>
            </a:r>
            <a:r>
              <a:rPr lang="en-US" altLang="zh-CN" sz="2600" b="1" dirty="0" smtClean="0">
                <a:ea typeface="楷体" pitchFamily="49" charset="-122"/>
                <a:sym typeface="Symbol" pitchFamily="18" charset="2"/>
              </a:rPr>
              <a:t>=</a:t>
            </a:r>
            <a:r>
              <a:rPr lang="en-US" altLang="zh-CN" sz="2600" b="1" dirty="0" err="1" smtClean="0">
                <a:ea typeface="楷体" pitchFamily="49" charset="-122"/>
                <a:sym typeface="Symbol" pitchFamily="18" charset="2"/>
              </a:rPr>
              <a:t>a+bx</a:t>
            </a:r>
            <a:r>
              <a:rPr lang="en-US" altLang="zh-CN" sz="2600" b="1" dirty="0" smtClean="0">
                <a:ea typeface="楷体" pitchFamily="49" charset="-122"/>
                <a:sym typeface="Symbol" pitchFamily="18" charset="2"/>
              </a:rPr>
              <a:t>= 200+0.70x</a:t>
            </a:r>
            <a:endParaRPr lang="en-US" altLang="zh-CN" sz="2600" dirty="0" smtClean="0">
              <a:ea typeface="隶书" pitchFamily="49" charset="-122"/>
              <a:sym typeface="Symbol" pitchFamily="18" charset="2"/>
            </a:endParaRPr>
          </a:p>
          <a:p>
            <a:pPr algn="l"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 smtClean="0">
                <a:ea typeface="隶书" pitchFamily="49" charset="-122"/>
                <a:sym typeface="Symbol" pitchFamily="18" charset="2"/>
              </a:rPr>
              <a:t>3</a:t>
            </a:r>
            <a:r>
              <a:rPr lang="zh-CN" altLang="en-US" sz="2600" dirty="0" smtClean="0">
                <a:ea typeface="隶书" pitchFamily="49" charset="-122"/>
                <a:sym typeface="Symbol" pitchFamily="18" charset="2"/>
              </a:rPr>
              <a:t>、统计检验；</a:t>
            </a:r>
          </a:p>
          <a:p>
            <a:pPr algn="l">
              <a:lnSpc>
                <a:spcPts val="3600"/>
              </a:lnSpc>
              <a:spcBef>
                <a:spcPts val="600"/>
              </a:spcBef>
            </a:pPr>
            <a:r>
              <a:rPr lang="en-US" altLang="zh-CN" sz="2600" dirty="0" smtClean="0">
                <a:ea typeface="隶书" pitchFamily="49" charset="-122"/>
                <a:sym typeface="Symbol" pitchFamily="18" charset="2"/>
              </a:rPr>
              <a:t>4</a:t>
            </a:r>
            <a:r>
              <a:rPr lang="zh-CN" altLang="en-US" sz="2600" dirty="0" smtClean="0">
                <a:ea typeface="隶书" pitchFamily="49" charset="-122"/>
                <a:sym typeface="Symbol" pitchFamily="18" charset="2"/>
              </a:rPr>
              <a:t>、预测或控制。</a:t>
            </a:r>
            <a:endParaRPr lang="zh-CN" altLang="en-US" sz="2600" b="1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600"/>
              </a:lnSpc>
              <a:spcBef>
                <a:spcPts val="600"/>
              </a:spcBef>
            </a:pP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600" dirty="0" err="1" smtClean="0">
                <a:ea typeface="楷体" pitchFamily="49" charset="-122"/>
                <a:sym typeface="Symbol" pitchFamily="18" charset="2"/>
              </a:rPr>
              <a:t>x→y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：估计或预测；</a:t>
            </a:r>
            <a:endParaRPr lang="en-US" altLang="zh-CN" sz="26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600"/>
              </a:lnSpc>
              <a:spcBef>
                <a:spcPts val="600"/>
              </a:spcBef>
            </a:pP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y→x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：</a:t>
            </a:r>
            <a:r>
              <a:rPr lang="zh-CN" altLang="zh-CN" sz="2600" dirty="0" smtClean="0">
                <a:ea typeface="楷体" pitchFamily="49" charset="-122"/>
                <a:sym typeface="Symbol" pitchFamily="18" charset="2"/>
              </a:rPr>
              <a:t>控制</a:t>
            </a:r>
            <a:endParaRPr lang="zh-CN" altLang="en-US" sz="2600" dirty="0" smtClean="0">
              <a:ea typeface="楷体" pitchFamily="49" charset="-122"/>
              <a:sym typeface="Symbol" pitchFamily="18" charset="2"/>
            </a:endParaRPr>
          </a:p>
          <a:p>
            <a:pPr algn="l"/>
            <a:endParaRPr lang="zh-CN" altLang="en-US" sz="26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ct val="90000"/>
              </a:lnSpc>
              <a:spcBef>
                <a:spcPct val="35000"/>
              </a:spcBef>
            </a:pPr>
            <a:endParaRPr lang="zh-CN" altLang="en-US" sz="2600" dirty="0">
              <a:ea typeface="楷体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二、一元线性回归方程的拟合（</a:t>
            </a:r>
            <a:r>
              <a:rPr lang="en-US" altLang="zh-CN" sz="2600" dirty="0" smtClean="0">
                <a:sym typeface="Symbol" pitchFamily="18" charset="2"/>
              </a:rPr>
              <a:t>P245</a:t>
            </a:r>
            <a:r>
              <a:rPr lang="zh-CN" altLang="en-US" sz="2600" dirty="0" smtClean="0">
                <a:sym typeface="Symbol" pitchFamily="18" charset="2"/>
              </a:rPr>
              <a:t>）</a:t>
            </a:r>
            <a:endParaRPr lang="zh-CN" altLang="en-US" sz="2600" dirty="0">
              <a:sym typeface="Symbol" pitchFamily="18" charset="2"/>
            </a:endParaRPr>
          </a:p>
          <a:p>
            <a:pPr algn="l"/>
            <a:r>
              <a:rPr lang="zh-CN" altLang="en-US" sz="2600" dirty="0">
                <a:sym typeface="Symbol" pitchFamily="18" charset="2"/>
              </a:rPr>
              <a:t>（一）</a:t>
            </a:r>
            <a:r>
              <a:rPr lang="zh-CN" altLang="en-US" sz="2600" b="1" dirty="0">
                <a:ea typeface="楷体" pitchFamily="49" charset="-122"/>
                <a:sym typeface="Symbol" pitchFamily="18" charset="2"/>
              </a:rPr>
              <a:t>总体回归方程</a:t>
            </a:r>
            <a:endParaRPr lang="zh-CN" altLang="en-US" sz="2600" dirty="0">
              <a:sym typeface="Symbol" pitchFamily="18" charset="2"/>
            </a:endParaRP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223838" y="2246313"/>
          <a:ext cx="8551862" cy="4556125"/>
        </p:xfrm>
        <a:graphic>
          <a:graphicData uri="http://schemas.openxmlformats.org/presentationml/2006/ole">
            <p:oleObj spid="_x0000_s37895" name="Document" r:id="rId4" imgW="8606629" imgH="4590887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400">
                <a:sym typeface="Symbol" pitchFamily="18" charset="2"/>
              </a:rPr>
              <a:t>[</a:t>
            </a:r>
            <a:r>
              <a:rPr lang="zh-CN" altLang="en-US" sz="2400">
                <a:sym typeface="Symbol" pitchFamily="18" charset="2"/>
              </a:rPr>
              <a:t>前提</a:t>
            </a:r>
            <a:r>
              <a:rPr lang="en-US" altLang="zh-CN" sz="2400">
                <a:sym typeface="Symbol" pitchFamily="18" charset="2"/>
              </a:rPr>
              <a:t>]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1066800" y="56388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V="1">
            <a:off x="1066800" y="21336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V="1">
            <a:off x="23622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6" name="Line 10"/>
          <p:cNvSpPr>
            <a:spLocks noChangeShapeType="1"/>
          </p:cNvSpPr>
          <p:nvPr/>
        </p:nvSpPr>
        <p:spPr bwMode="auto">
          <a:xfrm flipV="1">
            <a:off x="31242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 flipV="1">
            <a:off x="38862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47244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V="1">
            <a:off x="56388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V="1">
            <a:off x="64770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72390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1066800" y="4800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1066800" y="4114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1066800" y="3429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1066800" y="2743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V="1">
            <a:off x="1676400" y="2590800"/>
            <a:ext cx="6477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533400" y="4572000"/>
          <a:ext cx="400050" cy="369888"/>
        </p:xfrm>
        <a:graphic>
          <a:graphicData uri="http://schemas.openxmlformats.org/presentationml/2006/ole">
            <p:oleObj spid="_x0000_s39957" name="公式" r:id="rId4" imgW="190440" imgH="177480" progId="Equation.3">
              <p:embed/>
            </p:oleObj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468313" y="3886200"/>
          <a:ext cx="530225" cy="369888"/>
        </p:xfrm>
        <a:graphic>
          <a:graphicData uri="http://schemas.openxmlformats.org/presentationml/2006/ole">
            <p:oleObj spid="_x0000_s39958" name="公式" r:id="rId5" imgW="253800" imgH="177480" progId="Equation.3">
              <p:embed/>
            </p:oleObj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468313" y="3276600"/>
          <a:ext cx="530225" cy="369888"/>
        </p:xfrm>
        <a:graphic>
          <a:graphicData uri="http://schemas.openxmlformats.org/presentationml/2006/ole">
            <p:oleObj spid="_x0000_s39959" name="公式" r:id="rId6" imgW="253800" imgH="177480" progId="Equation.3">
              <p:embed/>
            </p:oleObj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441325" y="2590800"/>
          <a:ext cx="585788" cy="369888"/>
        </p:xfrm>
        <a:graphic>
          <a:graphicData uri="http://schemas.openxmlformats.org/presentationml/2006/ole">
            <p:oleObj spid="_x0000_s39960" name="公式" r:id="rId7" imgW="279360" imgH="177480" progId="Equation.3">
              <p:embed/>
            </p:oleObj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2133600" y="5715000"/>
          <a:ext cx="400050" cy="369888"/>
        </p:xfrm>
        <a:graphic>
          <a:graphicData uri="http://schemas.openxmlformats.org/presentationml/2006/ole">
            <p:oleObj spid="_x0000_s39961" name="公式" r:id="rId8" imgW="190440" imgH="177480" progId="Equation.3">
              <p:embed/>
            </p:oleObj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830513" y="5715000"/>
          <a:ext cx="530225" cy="369888"/>
        </p:xfrm>
        <a:graphic>
          <a:graphicData uri="http://schemas.openxmlformats.org/presentationml/2006/ole">
            <p:oleObj spid="_x0000_s39962" name="公式" r:id="rId9" imgW="253800" imgH="177480" progId="Equation.3">
              <p:embed/>
            </p:oleObj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592513" y="5715000"/>
          <a:ext cx="530225" cy="369888"/>
        </p:xfrm>
        <a:graphic>
          <a:graphicData uri="http://schemas.openxmlformats.org/presentationml/2006/ole">
            <p:oleObj spid="_x0000_s39963" name="公式" r:id="rId10" imgW="253800" imgH="177480" progId="Equation.3">
              <p:embed/>
            </p:oleObj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4430713" y="5715000"/>
          <a:ext cx="530225" cy="369888"/>
        </p:xfrm>
        <a:graphic>
          <a:graphicData uri="http://schemas.openxmlformats.org/presentationml/2006/ole">
            <p:oleObj spid="_x0000_s39964" name="公式" r:id="rId11" imgW="253800" imgH="177480" progId="Equation.3">
              <p:embed/>
            </p:oleObj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5345113" y="5715000"/>
          <a:ext cx="530225" cy="369888"/>
        </p:xfrm>
        <a:graphic>
          <a:graphicData uri="http://schemas.openxmlformats.org/presentationml/2006/ole">
            <p:oleObj spid="_x0000_s39965" name="公式" r:id="rId12" imgW="253800" imgH="177480" progId="Equation.3">
              <p:embed/>
            </p:oleObj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6183313" y="5715000"/>
          <a:ext cx="530225" cy="369888"/>
        </p:xfrm>
        <a:graphic>
          <a:graphicData uri="http://schemas.openxmlformats.org/presentationml/2006/ole">
            <p:oleObj spid="_x0000_s39966" name="公式" r:id="rId13" imgW="253800" imgH="177480" progId="Equation.3">
              <p:embed/>
            </p:oleObj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6992938" y="5715000"/>
          <a:ext cx="587375" cy="369888"/>
        </p:xfrm>
        <a:graphic>
          <a:graphicData uri="http://schemas.openxmlformats.org/presentationml/2006/ole">
            <p:oleObj spid="_x0000_s39967" name="公式" r:id="rId14" imgW="279360" imgH="177480" progId="Equation.3">
              <p:embed/>
            </p:oleObj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2555875" y="4941888"/>
          <a:ext cx="1336675" cy="468312"/>
        </p:xfrm>
        <a:graphic>
          <a:graphicData uri="http://schemas.openxmlformats.org/presentationml/2006/ole">
            <p:oleObj spid="_x0000_s39968" name="公式" r:id="rId15" imgW="647640" imgH="228600" progId="Equation.3">
              <p:embed/>
            </p:oleObj>
          </a:graphicData>
        </a:graphic>
      </p:graphicFrame>
      <p:graphicFrame>
        <p:nvGraphicFramePr>
          <p:cNvPr id="39969" name="Object 33"/>
          <p:cNvGraphicFramePr>
            <a:graphicFrameLocks noChangeAspect="1"/>
          </p:cNvGraphicFramePr>
          <p:nvPr/>
        </p:nvGraphicFramePr>
        <p:xfrm>
          <a:off x="8158163" y="5356225"/>
          <a:ext cx="423862" cy="479425"/>
        </p:xfrm>
        <a:graphic>
          <a:graphicData uri="http://schemas.openxmlformats.org/presentationml/2006/ole">
            <p:oleObj spid="_x0000_s39969" name="公式" r:id="rId16" imgW="203040" imgH="228600" progId="Equation.3">
              <p:embed/>
            </p:oleObj>
          </a:graphicData>
        </a:graphic>
      </p:graphicFrame>
      <p:graphicFrame>
        <p:nvGraphicFramePr>
          <p:cNvPr id="39970" name="Object 34"/>
          <p:cNvGraphicFramePr>
            <a:graphicFrameLocks noChangeAspect="1"/>
          </p:cNvGraphicFramePr>
          <p:nvPr/>
        </p:nvGraphicFramePr>
        <p:xfrm>
          <a:off x="609600" y="1828800"/>
          <a:ext cx="317500" cy="479425"/>
        </p:xfrm>
        <a:graphic>
          <a:graphicData uri="http://schemas.openxmlformats.org/presentationml/2006/ole">
            <p:oleObj spid="_x0000_s39970" name="公式" r:id="rId17" imgW="152280" imgH="228600" progId="Equation.3">
              <p:embed/>
            </p:oleObj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2286000" y="4114800"/>
          <a:ext cx="228600" cy="228600"/>
        </p:xfrm>
        <a:graphic>
          <a:graphicData uri="http://schemas.openxmlformats.org/presentationml/2006/ole">
            <p:oleObj spid="_x0000_s39971" name="公式" r:id="rId18" imgW="75960" imgH="75960" progId="Equation.3">
              <p:embed/>
            </p:oleObj>
          </a:graphicData>
        </a:graphic>
      </p:graphicFrame>
      <p:graphicFrame>
        <p:nvGraphicFramePr>
          <p:cNvPr id="39972" name="Object 36"/>
          <p:cNvGraphicFramePr>
            <a:graphicFrameLocks noChangeAspect="1"/>
          </p:cNvGraphicFramePr>
          <p:nvPr/>
        </p:nvGraphicFramePr>
        <p:xfrm>
          <a:off x="2286000" y="4267200"/>
          <a:ext cx="228600" cy="228600"/>
        </p:xfrm>
        <a:graphic>
          <a:graphicData uri="http://schemas.openxmlformats.org/presentationml/2006/ole">
            <p:oleObj spid="_x0000_s39972" name="公式" r:id="rId19" imgW="75960" imgH="75960" progId="Equation.3">
              <p:embed/>
            </p:oleObj>
          </a:graphicData>
        </a:graphic>
      </p:graphicFrame>
      <p:graphicFrame>
        <p:nvGraphicFramePr>
          <p:cNvPr id="39973" name="Object 37"/>
          <p:cNvGraphicFramePr>
            <a:graphicFrameLocks noChangeAspect="1"/>
          </p:cNvGraphicFramePr>
          <p:nvPr/>
        </p:nvGraphicFramePr>
        <p:xfrm>
          <a:off x="2971800" y="4419600"/>
          <a:ext cx="228600" cy="228600"/>
        </p:xfrm>
        <a:graphic>
          <a:graphicData uri="http://schemas.openxmlformats.org/presentationml/2006/ole">
            <p:oleObj spid="_x0000_s39973" name="公式" r:id="rId20" imgW="75960" imgH="75960" progId="Equation.3">
              <p:embed/>
            </p:oleObj>
          </a:graphicData>
        </a:graphic>
      </p:graphicFrame>
      <p:graphicFrame>
        <p:nvGraphicFramePr>
          <p:cNvPr id="39974" name="Object 38"/>
          <p:cNvGraphicFramePr>
            <a:graphicFrameLocks noChangeAspect="1"/>
          </p:cNvGraphicFramePr>
          <p:nvPr/>
        </p:nvGraphicFramePr>
        <p:xfrm>
          <a:off x="2286000" y="4495800"/>
          <a:ext cx="228600" cy="228600"/>
        </p:xfrm>
        <a:graphic>
          <a:graphicData uri="http://schemas.openxmlformats.org/presentationml/2006/ole">
            <p:oleObj spid="_x0000_s39974" name="公式" r:id="rId21" imgW="75960" imgH="75960" progId="Equation.3">
              <p:embed/>
            </p:oleObj>
          </a:graphicData>
        </a:graphic>
      </p:graphicFrame>
      <p:graphicFrame>
        <p:nvGraphicFramePr>
          <p:cNvPr id="39975" name="Object 39"/>
          <p:cNvGraphicFramePr>
            <a:graphicFrameLocks noChangeAspect="1"/>
          </p:cNvGraphicFramePr>
          <p:nvPr/>
        </p:nvGraphicFramePr>
        <p:xfrm>
          <a:off x="2286000" y="4724400"/>
          <a:ext cx="228600" cy="228600"/>
        </p:xfrm>
        <a:graphic>
          <a:graphicData uri="http://schemas.openxmlformats.org/presentationml/2006/ole">
            <p:oleObj spid="_x0000_s39975" name="公式" r:id="rId22" imgW="75960" imgH="75960" progId="Equation.3">
              <p:embed/>
            </p:oleObj>
          </a:graphicData>
        </a:graphic>
      </p:graphicFrame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2286000" y="4572000"/>
          <a:ext cx="228600" cy="228600"/>
        </p:xfrm>
        <a:graphic>
          <a:graphicData uri="http://schemas.openxmlformats.org/presentationml/2006/ole">
            <p:oleObj spid="_x0000_s39976" name="公式" r:id="rId23" imgW="75960" imgH="75960" progId="Equation.3">
              <p:embed/>
            </p:oleObj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3733800" y="4191000"/>
          <a:ext cx="228600" cy="228600"/>
        </p:xfrm>
        <a:graphic>
          <a:graphicData uri="http://schemas.openxmlformats.org/presentationml/2006/ole">
            <p:oleObj spid="_x0000_s39977" name="公式" r:id="rId24" imgW="75960" imgH="75960" progId="Equation.3">
              <p:embed/>
            </p:oleObj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2971800" y="3886200"/>
          <a:ext cx="228600" cy="228600"/>
        </p:xfrm>
        <a:graphic>
          <a:graphicData uri="http://schemas.openxmlformats.org/presentationml/2006/ole">
            <p:oleObj spid="_x0000_s39978" name="公式" r:id="rId25" imgW="75960" imgH="75960" progId="Equation.3">
              <p:embed/>
            </p:oleObj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971800" y="4572000"/>
          <a:ext cx="228600" cy="228600"/>
        </p:xfrm>
        <a:graphic>
          <a:graphicData uri="http://schemas.openxmlformats.org/presentationml/2006/ole">
            <p:oleObj spid="_x0000_s39979" name="公式" r:id="rId26" imgW="75960" imgH="75960" progId="Equation.3">
              <p:embed/>
            </p:oleObj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971800" y="4038600"/>
          <a:ext cx="228600" cy="228600"/>
        </p:xfrm>
        <a:graphic>
          <a:graphicData uri="http://schemas.openxmlformats.org/presentationml/2006/ole">
            <p:oleObj spid="_x0000_s39980" name="公式" r:id="rId27" imgW="75960" imgH="75960" progId="Equation.3">
              <p:embed/>
            </p:oleObj>
          </a:graphicData>
        </a:graphic>
      </p:graphicFrame>
      <p:graphicFrame>
        <p:nvGraphicFramePr>
          <p:cNvPr id="39981" name="Object 45"/>
          <p:cNvGraphicFramePr>
            <a:graphicFrameLocks noChangeAspect="1"/>
          </p:cNvGraphicFramePr>
          <p:nvPr/>
        </p:nvGraphicFramePr>
        <p:xfrm>
          <a:off x="2971800" y="4191000"/>
          <a:ext cx="228600" cy="228600"/>
        </p:xfrm>
        <a:graphic>
          <a:graphicData uri="http://schemas.openxmlformats.org/presentationml/2006/ole">
            <p:oleObj spid="_x0000_s39981" name="公式" r:id="rId28" imgW="75960" imgH="75960" progId="Equation.3">
              <p:embed/>
            </p:oleObj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3733800" y="3962400"/>
          <a:ext cx="228600" cy="228600"/>
        </p:xfrm>
        <a:graphic>
          <a:graphicData uri="http://schemas.openxmlformats.org/presentationml/2006/ole">
            <p:oleObj spid="_x0000_s39982" name="公式" r:id="rId29" imgW="75960" imgH="75960" progId="Equation.3">
              <p:embed/>
            </p:oleObj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4572000" y="3886200"/>
          <a:ext cx="228600" cy="228600"/>
        </p:xfrm>
        <a:graphic>
          <a:graphicData uri="http://schemas.openxmlformats.org/presentationml/2006/ole">
            <p:oleObj spid="_x0000_s39983" name="公式" r:id="rId30" imgW="75960" imgH="75960" progId="Equation.3">
              <p:embed/>
            </p:oleObj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3733800" y="3581400"/>
          <a:ext cx="228600" cy="228600"/>
        </p:xfrm>
        <a:graphic>
          <a:graphicData uri="http://schemas.openxmlformats.org/presentationml/2006/ole">
            <p:oleObj spid="_x0000_s39984" name="公式" r:id="rId31" imgW="75960" imgH="75960" progId="Equation.3">
              <p:embed/>
            </p:oleObj>
          </a:graphicData>
        </a:graphic>
      </p:graphicFrame>
      <p:graphicFrame>
        <p:nvGraphicFramePr>
          <p:cNvPr id="39985" name="Object 49"/>
          <p:cNvGraphicFramePr>
            <a:graphicFrameLocks noChangeAspect="1"/>
          </p:cNvGraphicFramePr>
          <p:nvPr/>
        </p:nvGraphicFramePr>
        <p:xfrm>
          <a:off x="3733800" y="4343400"/>
          <a:ext cx="228600" cy="228600"/>
        </p:xfrm>
        <a:graphic>
          <a:graphicData uri="http://schemas.openxmlformats.org/presentationml/2006/ole">
            <p:oleObj spid="_x0000_s39985" name="公式" r:id="rId32" imgW="75960" imgH="75960" progId="Equation.3">
              <p:embed/>
            </p:oleObj>
          </a:graphicData>
        </a:graphic>
      </p:graphicFrame>
      <p:graphicFrame>
        <p:nvGraphicFramePr>
          <p:cNvPr id="39986" name="Object 50"/>
          <p:cNvGraphicFramePr>
            <a:graphicFrameLocks noChangeAspect="1"/>
          </p:cNvGraphicFramePr>
          <p:nvPr/>
        </p:nvGraphicFramePr>
        <p:xfrm>
          <a:off x="3733800" y="3810000"/>
          <a:ext cx="228600" cy="228600"/>
        </p:xfrm>
        <a:graphic>
          <a:graphicData uri="http://schemas.openxmlformats.org/presentationml/2006/ole">
            <p:oleObj spid="_x0000_s39986" name="公式" r:id="rId33" imgW="75960" imgH="75960" progId="Equation.3">
              <p:embed/>
            </p:oleObj>
          </a:graphicData>
        </a:graphic>
      </p:graphicFrame>
      <p:graphicFrame>
        <p:nvGraphicFramePr>
          <p:cNvPr id="39987" name="Object 51"/>
          <p:cNvGraphicFramePr>
            <a:graphicFrameLocks noChangeAspect="1"/>
          </p:cNvGraphicFramePr>
          <p:nvPr/>
        </p:nvGraphicFramePr>
        <p:xfrm>
          <a:off x="4572000" y="4038600"/>
          <a:ext cx="228600" cy="228600"/>
        </p:xfrm>
        <a:graphic>
          <a:graphicData uri="http://schemas.openxmlformats.org/presentationml/2006/ole">
            <p:oleObj spid="_x0000_s39987" name="公式" r:id="rId34" imgW="75960" imgH="75960" progId="Equation.3">
              <p:embed/>
            </p:oleObj>
          </a:graphicData>
        </a:graphic>
      </p:graphicFrame>
      <p:graphicFrame>
        <p:nvGraphicFramePr>
          <p:cNvPr id="39988" name="Object 52"/>
          <p:cNvGraphicFramePr>
            <a:graphicFrameLocks noChangeAspect="1"/>
          </p:cNvGraphicFramePr>
          <p:nvPr/>
        </p:nvGraphicFramePr>
        <p:xfrm>
          <a:off x="5486400" y="3657600"/>
          <a:ext cx="228600" cy="228600"/>
        </p:xfrm>
        <a:graphic>
          <a:graphicData uri="http://schemas.openxmlformats.org/presentationml/2006/ole">
            <p:oleObj spid="_x0000_s39988" name="公式" r:id="rId35" imgW="75960" imgH="75960" progId="Equation.3">
              <p:embed/>
            </p:oleObj>
          </a:graphicData>
        </a:graphic>
      </p:graphicFrame>
      <p:graphicFrame>
        <p:nvGraphicFramePr>
          <p:cNvPr id="39989" name="Object 53"/>
          <p:cNvGraphicFramePr>
            <a:graphicFrameLocks noChangeAspect="1"/>
          </p:cNvGraphicFramePr>
          <p:nvPr/>
        </p:nvGraphicFramePr>
        <p:xfrm>
          <a:off x="4572000" y="3429000"/>
          <a:ext cx="228600" cy="228600"/>
        </p:xfrm>
        <a:graphic>
          <a:graphicData uri="http://schemas.openxmlformats.org/presentationml/2006/ole">
            <p:oleObj spid="_x0000_s39989" name="公式" r:id="rId36" imgW="75960" imgH="75960" progId="Equation.3">
              <p:embed/>
            </p:oleObj>
          </a:graphicData>
        </a:graphic>
      </p:graphicFrame>
      <p:graphicFrame>
        <p:nvGraphicFramePr>
          <p:cNvPr id="39990" name="Object 54"/>
          <p:cNvGraphicFramePr>
            <a:graphicFrameLocks noChangeAspect="1"/>
          </p:cNvGraphicFramePr>
          <p:nvPr/>
        </p:nvGraphicFramePr>
        <p:xfrm>
          <a:off x="4572000" y="3581400"/>
          <a:ext cx="228600" cy="228600"/>
        </p:xfrm>
        <a:graphic>
          <a:graphicData uri="http://schemas.openxmlformats.org/presentationml/2006/ole">
            <p:oleObj spid="_x0000_s39990" name="公式" r:id="rId37" imgW="75960" imgH="75960" progId="Equation.3">
              <p:embed/>
            </p:oleObj>
          </a:graphicData>
        </a:graphic>
      </p:graphicFrame>
      <p:graphicFrame>
        <p:nvGraphicFramePr>
          <p:cNvPr id="39991" name="Object 55"/>
          <p:cNvGraphicFramePr>
            <a:graphicFrameLocks noChangeAspect="1"/>
          </p:cNvGraphicFramePr>
          <p:nvPr/>
        </p:nvGraphicFramePr>
        <p:xfrm>
          <a:off x="4572000" y="3657600"/>
          <a:ext cx="228600" cy="228600"/>
        </p:xfrm>
        <a:graphic>
          <a:graphicData uri="http://schemas.openxmlformats.org/presentationml/2006/ole">
            <p:oleObj spid="_x0000_s39991" name="公式" r:id="rId38" imgW="75960" imgH="75960" progId="Equation.3">
              <p:embed/>
            </p:oleObj>
          </a:graphicData>
        </a:graphic>
      </p:graphicFrame>
      <p:graphicFrame>
        <p:nvGraphicFramePr>
          <p:cNvPr id="39992" name="Object 56"/>
          <p:cNvGraphicFramePr>
            <a:graphicFrameLocks noChangeAspect="1"/>
          </p:cNvGraphicFramePr>
          <p:nvPr/>
        </p:nvGraphicFramePr>
        <p:xfrm>
          <a:off x="5486400" y="3810000"/>
          <a:ext cx="228600" cy="228600"/>
        </p:xfrm>
        <a:graphic>
          <a:graphicData uri="http://schemas.openxmlformats.org/presentationml/2006/ole">
            <p:oleObj spid="_x0000_s39992" name="公式" r:id="rId39" imgW="75960" imgH="75960" progId="Equation.3">
              <p:embed/>
            </p:oleObj>
          </a:graphicData>
        </a:graphic>
      </p:graphicFrame>
      <p:graphicFrame>
        <p:nvGraphicFramePr>
          <p:cNvPr id="39993" name="Object 57"/>
          <p:cNvGraphicFramePr>
            <a:graphicFrameLocks noChangeAspect="1"/>
          </p:cNvGraphicFramePr>
          <p:nvPr/>
        </p:nvGraphicFramePr>
        <p:xfrm>
          <a:off x="5486400" y="3962400"/>
          <a:ext cx="228600" cy="228600"/>
        </p:xfrm>
        <a:graphic>
          <a:graphicData uri="http://schemas.openxmlformats.org/presentationml/2006/ole">
            <p:oleObj spid="_x0000_s39993" name="公式" r:id="rId40" imgW="75960" imgH="75960" progId="Equation.3">
              <p:embed/>
            </p:oleObj>
          </a:graphicData>
        </a:graphic>
      </p:graphicFrame>
      <p:graphicFrame>
        <p:nvGraphicFramePr>
          <p:cNvPr id="39994" name="Object 58"/>
          <p:cNvGraphicFramePr>
            <a:graphicFrameLocks noChangeAspect="1"/>
          </p:cNvGraphicFramePr>
          <p:nvPr/>
        </p:nvGraphicFramePr>
        <p:xfrm>
          <a:off x="5486400" y="3352800"/>
          <a:ext cx="228600" cy="228600"/>
        </p:xfrm>
        <a:graphic>
          <a:graphicData uri="http://schemas.openxmlformats.org/presentationml/2006/ole">
            <p:oleObj spid="_x0000_s39994" name="公式" r:id="rId41" imgW="75960" imgH="75960" progId="Equation.3">
              <p:embed/>
            </p:oleObj>
          </a:graphicData>
        </a:graphic>
      </p:graphicFrame>
      <p:graphicFrame>
        <p:nvGraphicFramePr>
          <p:cNvPr id="39995" name="Object 59"/>
          <p:cNvGraphicFramePr>
            <a:graphicFrameLocks noChangeAspect="1"/>
          </p:cNvGraphicFramePr>
          <p:nvPr/>
        </p:nvGraphicFramePr>
        <p:xfrm>
          <a:off x="5486400" y="3124200"/>
          <a:ext cx="228600" cy="228600"/>
        </p:xfrm>
        <a:graphic>
          <a:graphicData uri="http://schemas.openxmlformats.org/presentationml/2006/ole">
            <p:oleObj spid="_x0000_s39995" name="公式" r:id="rId42" imgW="75960" imgH="75960" progId="Equation.3">
              <p:embed/>
            </p:oleObj>
          </a:graphicData>
        </a:graphic>
      </p:graphicFrame>
      <p:graphicFrame>
        <p:nvGraphicFramePr>
          <p:cNvPr id="39996" name="Object 60"/>
          <p:cNvGraphicFramePr>
            <a:graphicFrameLocks noChangeAspect="1"/>
          </p:cNvGraphicFramePr>
          <p:nvPr/>
        </p:nvGraphicFramePr>
        <p:xfrm>
          <a:off x="5486400" y="2971800"/>
          <a:ext cx="228600" cy="228600"/>
        </p:xfrm>
        <a:graphic>
          <a:graphicData uri="http://schemas.openxmlformats.org/presentationml/2006/ole">
            <p:oleObj spid="_x0000_s39996" name="公式" r:id="rId43" imgW="75960" imgH="75960" progId="Equation.3">
              <p:embed/>
            </p:oleObj>
          </a:graphicData>
        </a:graphic>
      </p:graphicFrame>
      <p:graphicFrame>
        <p:nvGraphicFramePr>
          <p:cNvPr id="39997" name="Object 61"/>
          <p:cNvGraphicFramePr>
            <a:graphicFrameLocks noChangeAspect="1"/>
          </p:cNvGraphicFramePr>
          <p:nvPr/>
        </p:nvGraphicFramePr>
        <p:xfrm>
          <a:off x="6324600" y="3505200"/>
          <a:ext cx="228600" cy="228600"/>
        </p:xfrm>
        <a:graphic>
          <a:graphicData uri="http://schemas.openxmlformats.org/presentationml/2006/ole">
            <p:oleObj spid="_x0000_s39997" name="公式" r:id="rId44" imgW="75960" imgH="75960" progId="Equation.3">
              <p:embed/>
            </p:oleObj>
          </a:graphicData>
        </a:graphic>
      </p:graphicFrame>
      <p:graphicFrame>
        <p:nvGraphicFramePr>
          <p:cNvPr id="39998" name="Object 62"/>
          <p:cNvGraphicFramePr>
            <a:graphicFrameLocks noChangeAspect="1"/>
          </p:cNvGraphicFramePr>
          <p:nvPr/>
        </p:nvGraphicFramePr>
        <p:xfrm>
          <a:off x="7162800" y="2971800"/>
          <a:ext cx="228600" cy="228600"/>
        </p:xfrm>
        <a:graphic>
          <a:graphicData uri="http://schemas.openxmlformats.org/presentationml/2006/ole">
            <p:oleObj spid="_x0000_s39998" name="公式" r:id="rId45" imgW="75960" imgH="75960" progId="Equation.3">
              <p:embed/>
            </p:oleObj>
          </a:graphicData>
        </a:graphic>
      </p:graphicFrame>
      <p:graphicFrame>
        <p:nvGraphicFramePr>
          <p:cNvPr id="39999" name="Object 63"/>
          <p:cNvGraphicFramePr>
            <a:graphicFrameLocks noChangeAspect="1"/>
          </p:cNvGraphicFramePr>
          <p:nvPr/>
        </p:nvGraphicFramePr>
        <p:xfrm>
          <a:off x="6324600" y="2667000"/>
          <a:ext cx="228600" cy="228600"/>
        </p:xfrm>
        <a:graphic>
          <a:graphicData uri="http://schemas.openxmlformats.org/presentationml/2006/ole">
            <p:oleObj spid="_x0000_s39999" name="公式" r:id="rId46" imgW="75960" imgH="75960" progId="Equation.3">
              <p:embed/>
            </p:oleObj>
          </a:graphicData>
        </a:graphic>
      </p:graphicFrame>
      <p:graphicFrame>
        <p:nvGraphicFramePr>
          <p:cNvPr id="40000" name="Object 64"/>
          <p:cNvGraphicFramePr>
            <a:graphicFrameLocks noChangeAspect="1"/>
          </p:cNvGraphicFramePr>
          <p:nvPr/>
        </p:nvGraphicFramePr>
        <p:xfrm>
          <a:off x="6324600" y="2819400"/>
          <a:ext cx="228600" cy="228600"/>
        </p:xfrm>
        <a:graphic>
          <a:graphicData uri="http://schemas.openxmlformats.org/presentationml/2006/ole">
            <p:oleObj spid="_x0000_s40000" name="公式" r:id="rId47" imgW="75960" imgH="75960" progId="Equation.3">
              <p:embed/>
            </p:oleObj>
          </a:graphicData>
        </a:graphic>
      </p:graphicFrame>
      <p:graphicFrame>
        <p:nvGraphicFramePr>
          <p:cNvPr id="40001" name="Object 65"/>
          <p:cNvGraphicFramePr>
            <a:graphicFrameLocks noChangeAspect="1"/>
          </p:cNvGraphicFramePr>
          <p:nvPr/>
        </p:nvGraphicFramePr>
        <p:xfrm>
          <a:off x="6324600" y="3048000"/>
          <a:ext cx="228600" cy="228600"/>
        </p:xfrm>
        <a:graphic>
          <a:graphicData uri="http://schemas.openxmlformats.org/presentationml/2006/ole">
            <p:oleObj spid="_x0000_s40001" name="公式" r:id="rId48" imgW="75960" imgH="75960" progId="Equation.3">
              <p:embed/>
            </p:oleObj>
          </a:graphicData>
        </a:graphic>
      </p:graphicFrame>
      <p:graphicFrame>
        <p:nvGraphicFramePr>
          <p:cNvPr id="40002" name="Object 66"/>
          <p:cNvGraphicFramePr>
            <a:graphicFrameLocks noChangeAspect="1"/>
          </p:cNvGraphicFramePr>
          <p:nvPr/>
        </p:nvGraphicFramePr>
        <p:xfrm>
          <a:off x="6324600" y="3276600"/>
          <a:ext cx="228600" cy="228600"/>
        </p:xfrm>
        <a:graphic>
          <a:graphicData uri="http://schemas.openxmlformats.org/presentationml/2006/ole">
            <p:oleObj spid="_x0000_s40002" name="公式" r:id="rId49" imgW="75960" imgH="75960" progId="Equation.3">
              <p:embed/>
            </p:oleObj>
          </a:graphicData>
        </a:graphic>
      </p:graphicFrame>
      <p:graphicFrame>
        <p:nvGraphicFramePr>
          <p:cNvPr id="40003" name="Object 67"/>
          <p:cNvGraphicFramePr>
            <a:graphicFrameLocks noChangeAspect="1"/>
          </p:cNvGraphicFramePr>
          <p:nvPr/>
        </p:nvGraphicFramePr>
        <p:xfrm>
          <a:off x="7162800" y="2438400"/>
          <a:ext cx="228600" cy="228600"/>
        </p:xfrm>
        <a:graphic>
          <a:graphicData uri="http://schemas.openxmlformats.org/presentationml/2006/ole">
            <p:oleObj spid="_x0000_s40003" name="公式" r:id="rId50" imgW="75960" imgH="75960" progId="Equation.3">
              <p:embed/>
            </p:oleObj>
          </a:graphicData>
        </a:graphic>
      </p:graphicFrame>
      <p:graphicFrame>
        <p:nvGraphicFramePr>
          <p:cNvPr id="40004" name="Object 68"/>
          <p:cNvGraphicFramePr>
            <a:graphicFrameLocks noChangeAspect="1"/>
          </p:cNvGraphicFramePr>
          <p:nvPr/>
        </p:nvGraphicFramePr>
        <p:xfrm>
          <a:off x="7162800" y="2590800"/>
          <a:ext cx="228600" cy="228600"/>
        </p:xfrm>
        <a:graphic>
          <a:graphicData uri="http://schemas.openxmlformats.org/presentationml/2006/ole">
            <p:oleObj spid="_x0000_s40004" name="公式" r:id="rId51" imgW="75960" imgH="75960" progId="Equation.3">
              <p:embed/>
            </p:oleObj>
          </a:graphicData>
        </a:graphic>
      </p:graphicFrame>
      <p:graphicFrame>
        <p:nvGraphicFramePr>
          <p:cNvPr id="40005" name="Object 69"/>
          <p:cNvGraphicFramePr>
            <a:graphicFrameLocks noChangeAspect="1"/>
          </p:cNvGraphicFramePr>
          <p:nvPr/>
        </p:nvGraphicFramePr>
        <p:xfrm>
          <a:off x="7162800" y="2819400"/>
          <a:ext cx="228600" cy="228600"/>
        </p:xfrm>
        <a:graphic>
          <a:graphicData uri="http://schemas.openxmlformats.org/presentationml/2006/ole">
            <p:oleObj spid="_x0000_s40005" name="公式" r:id="rId52" imgW="75960" imgH="75960" progId="Equation.3">
              <p:embed/>
            </p:oleObj>
          </a:graphicData>
        </a:graphic>
      </p:graphicFrame>
      <p:graphicFrame>
        <p:nvGraphicFramePr>
          <p:cNvPr id="40006" name="Object 70"/>
          <p:cNvGraphicFramePr>
            <a:graphicFrameLocks noChangeAspect="1"/>
          </p:cNvGraphicFramePr>
          <p:nvPr/>
        </p:nvGraphicFramePr>
        <p:xfrm>
          <a:off x="7162800" y="3200400"/>
          <a:ext cx="228600" cy="228600"/>
        </p:xfrm>
        <a:graphic>
          <a:graphicData uri="http://schemas.openxmlformats.org/presentationml/2006/ole">
            <p:oleObj spid="_x0000_s40006" name="公式" r:id="rId53" imgW="75960" imgH="75960" progId="Equation.3">
              <p:embed/>
            </p:oleObj>
          </a:graphicData>
        </a:graphic>
      </p:graphicFrame>
      <p:graphicFrame>
        <p:nvGraphicFramePr>
          <p:cNvPr id="40007" name="Object 71"/>
          <p:cNvGraphicFramePr>
            <a:graphicFrameLocks noChangeAspect="1"/>
          </p:cNvGraphicFramePr>
          <p:nvPr/>
        </p:nvGraphicFramePr>
        <p:xfrm>
          <a:off x="3200400" y="6188075"/>
          <a:ext cx="1981200" cy="419100"/>
        </p:xfrm>
        <a:graphic>
          <a:graphicData uri="http://schemas.openxmlformats.org/presentationml/2006/ole">
            <p:oleObj spid="_x0000_s40007" name="公式" r:id="rId54" imgW="952200" imgH="203040" progId="Equation.3">
              <p:embed/>
            </p:oleObj>
          </a:graphicData>
        </a:graphic>
      </p:graphicFrame>
      <p:graphicFrame>
        <p:nvGraphicFramePr>
          <p:cNvPr id="40010" name="Object 74"/>
          <p:cNvGraphicFramePr>
            <a:graphicFrameLocks noChangeAspect="1"/>
          </p:cNvGraphicFramePr>
          <p:nvPr/>
        </p:nvGraphicFramePr>
        <p:xfrm>
          <a:off x="3838575" y="4941888"/>
          <a:ext cx="3721100" cy="468312"/>
        </p:xfrm>
        <a:graphic>
          <a:graphicData uri="http://schemas.openxmlformats.org/presentationml/2006/ole">
            <p:oleObj spid="_x0000_s40010" name="公式" r:id="rId55" imgW="1803240" imgH="228600" progId="Equation.3">
              <p:embed/>
            </p:oleObj>
          </a:graphicData>
        </a:graphic>
      </p:graphicFrame>
      <p:graphicFrame>
        <p:nvGraphicFramePr>
          <p:cNvPr id="40012" name="Object 76"/>
          <p:cNvGraphicFramePr>
            <a:graphicFrameLocks noChangeAspect="1"/>
          </p:cNvGraphicFramePr>
          <p:nvPr/>
        </p:nvGraphicFramePr>
        <p:xfrm>
          <a:off x="1749425" y="3494088"/>
          <a:ext cx="1150938" cy="496887"/>
        </p:xfrm>
        <a:graphic>
          <a:graphicData uri="http://schemas.openxmlformats.org/presentationml/2006/ole">
            <p:oleObj spid="_x0000_s40012" name="公式" r:id="rId56" imgW="533160" imgH="228600" progId="Equation.3">
              <p:embed/>
            </p:oleObj>
          </a:graphicData>
        </a:graphic>
      </p:graphicFrame>
      <p:graphicFrame>
        <p:nvGraphicFramePr>
          <p:cNvPr id="40013" name="Object 77"/>
          <p:cNvGraphicFramePr>
            <a:graphicFrameLocks noChangeAspect="1"/>
          </p:cNvGraphicFramePr>
          <p:nvPr/>
        </p:nvGraphicFramePr>
        <p:xfrm>
          <a:off x="6799263" y="3565525"/>
          <a:ext cx="1262062" cy="496888"/>
        </p:xfrm>
        <a:graphic>
          <a:graphicData uri="http://schemas.openxmlformats.org/presentationml/2006/ole">
            <p:oleObj spid="_x0000_s40013" name="公式" r:id="rId57" imgW="583920" imgH="228600" progId="Equation.3">
              <p:embed/>
            </p:oleObj>
          </a:graphicData>
        </a:graphic>
      </p:graphicFrame>
      <p:graphicFrame>
        <p:nvGraphicFramePr>
          <p:cNvPr id="40014" name="Object 78"/>
          <p:cNvGraphicFramePr>
            <a:graphicFrameLocks noChangeAspect="1"/>
          </p:cNvGraphicFramePr>
          <p:nvPr/>
        </p:nvGraphicFramePr>
        <p:xfrm>
          <a:off x="1625600" y="1341438"/>
          <a:ext cx="5143500" cy="488950"/>
        </p:xfrm>
        <a:graphic>
          <a:graphicData uri="http://schemas.openxmlformats.org/presentationml/2006/ole">
            <p:oleObj spid="_x0000_s40014" name="公式" r:id="rId58" imgW="2501640" imgH="241200" progId="Equation.3">
              <p:embed/>
            </p:oleObj>
          </a:graphicData>
        </a:graphic>
      </p:graphicFrame>
      <p:graphicFrame>
        <p:nvGraphicFramePr>
          <p:cNvPr id="40015" name="Object 79"/>
          <p:cNvGraphicFramePr>
            <a:graphicFrameLocks noChangeAspect="1"/>
          </p:cNvGraphicFramePr>
          <p:nvPr/>
        </p:nvGraphicFramePr>
        <p:xfrm>
          <a:off x="1619672" y="1916832"/>
          <a:ext cx="3775075" cy="490537"/>
        </p:xfrm>
        <a:graphic>
          <a:graphicData uri="http://schemas.openxmlformats.org/presentationml/2006/ole">
            <p:oleObj spid="_x0000_s40015" name="公式" r:id="rId59" imgW="1866600" imgH="241200" progId="Equation.3">
              <p:embed/>
            </p:oleObj>
          </a:graphicData>
        </a:graphic>
      </p:graphicFrame>
      <p:graphicFrame>
        <p:nvGraphicFramePr>
          <p:cNvPr id="40016" name="Object 80"/>
          <p:cNvGraphicFramePr>
            <a:graphicFrameLocks noChangeAspect="1"/>
          </p:cNvGraphicFramePr>
          <p:nvPr/>
        </p:nvGraphicFramePr>
        <p:xfrm>
          <a:off x="1381125" y="2420938"/>
          <a:ext cx="3671888" cy="438150"/>
        </p:xfrm>
        <a:graphic>
          <a:graphicData uri="http://schemas.openxmlformats.org/presentationml/2006/ole">
            <p:oleObj spid="_x0000_s40016" name="公式" r:id="rId60" imgW="1815840" imgH="215640" progId="Equation.3">
              <p:embed/>
            </p:oleObj>
          </a:graphicData>
        </a:graphic>
      </p:graphicFrame>
      <p:graphicFrame>
        <p:nvGraphicFramePr>
          <p:cNvPr id="40017" name="Object 81"/>
          <p:cNvGraphicFramePr>
            <a:graphicFrameLocks noChangeAspect="1"/>
          </p:cNvGraphicFramePr>
          <p:nvPr/>
        </p:nvGraphicFramePr>
        <p:xfrm>
          <a:off x="1979613" y="2924175"/>
          <a:ext cx="2414587" cy="438150"/>
        </p:xfrm>
        <a:graphic>
          <a:graphicData uri="http://schemas.openxmlformats.org/presentationml/2006/ole">
            <p:oleObj spid="_x0000_s40017" name="公式" r:id="rId61" imgW="1193760" imgH="215640" progId="Equation.3">
              <p:embed/>
            </p:oleObj>
          </a:graphicData>
        </a:graphic>
      </p:graphicFrame>
      <p:sp>
        <p:nvSpPr>
          <p:cNvPr id="40020" name="Line 84"/>
          <p:cNvSpPr>
            <a:spLocks noChangeShapeType="1"/>
          </p:cNvSpPr>
          <p:nvPr/>
        </p:nvSpPr>
        <p:spPr bwMode="auto">
          <a:xfrm flipV="1">
            <a:off x="1524000" y="2514600"/>
            <a:ext cx="5867400" cy="190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021" name="Line 85"/>
          <p:cNvSpPr>
            <a:spLocks noChangeShapeType="1"/>
          </p:cNvSpPr>
          <p:nvPr/>
        </p:nvSpPr>
        <p:spPr bwMode="auto">
          <a:xfrm flipV="1">
            <a:off x="1828800" y="3200400"/>
            <a:ext cx="6477000" cy="1905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0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build="p" autoUpdateAnimBg="0"/>
      <p:bldP spid="39956" grpId="0" animBg="1"/>
      <p:bldP spid="40020" grpId="0" animBg="1"/>
      <p:bldP spid="400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（二）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样本回归方程的拟合</a:t>
            </a:r>
            <a:endParaRPr lang="zh-CN" altLang="en-US" sz="2600" dirty="0">
              <a:sym typeface="Symbol" pitchFamily="18" charset="2"/>
            </a:endParaRPr>
          </a:p>
          <a:p>
            <a:pPr algn="l"/>
            <a:r>
              <a:rPr lang="zh-CN" altLang="en-US" sz="2600" dirty="0">
                <a:sym typeface="Symbol" pitchFamily="18" charset="2"/>
              </a:rPr>
              <a:t>   从总体中随机取样，获取一组</a:t>
            </a:r>
            <a:r>
              <a:rPr lang="zh-CN" altLang="en-US" sz="2600" b="1" dirty="0">
                <a:ea typeface="楷体" pitchFamily="49" charset="-122"/>
                <a:sym typeface="Symbol" pitchFamily="18" charset="2"/>
              </a:rPr>
              <a:t>样本观察值</a:t>
            </a:r>
            <a:r>
              <a:rPr lang="zh-CN" altLang="en-US" sz="2600" dirty="0">
                <a:sym typeface="Symbol" pitchFamily="18" charset="2"/>
              </a:rPr>
              <a:t>。</a:t>
            </a: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23528" y="2204864"/>
          <a:ext cx="8261350" cy="4348163"/>
        </p:xfrm>
        <a:graphic>
          <a:graphicData uri="http://schemas.openxmlformats.org/presentationml/2006/ole">
            <p:oleObj spid="_x0000_s43015" name="Document" r:id="rId4" imgW="8606629" imgH="4533649" progId="Word.Document.8">
              <p:embed/>
            </p:oleObj>
          </a:graphicData>
        </a:graphic>
      </p:graphicFrame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179512" y="6165304"/>
            <a:ext cx="86407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a typeface="楷体" pitchFamily="49" charset="-122"/>
              </a:rPr>
              <a:t>异同观察：样本数据</a:t>
            </a:r>
            <a:r>
              <a:rPr lang="zh-CN" altLang="en-US" dirty="0">
                <a:ea typeface="楷体" pitchFamily="49" charset="-122"/>
                <a:sym typeface="Wingdings" pitchFamily="2" charset="2"/>
              </a:rPr>
              <a:t>（</a:t>
            </a:r>
            <a:r>
              <a:rPr lang="en-US" altLang="zh-CN" dirty="0">
                <a:ea typeface="楷体" pitchFamily="49" charset="-122"/>
                <a:sym typeface="Wingdings" pitchFamily="2" charset="2"/>
              </a:rPr>
              <a:t>x, y</a:t>
            </a:r>
            <a:r>
              <a:rPr lang="zh-CN" altLang="en-US" dirty="0">
                <a:ea typeface="楷体" pitchFamily="49" charset="-122"/>
                <a:sym typeface="Wingdings" pitchFamily="2" charset="2"/>
              </a:rPr>
              <a:t>）</a:t>
            </a:r>
            <a:r>
              <a:rPr lang="zh-CN" altLang="en-US" dirty="0" smtClean="0">
                <a:ea typeface="Dotum" pitchFamily="34" charset="-127"/>
                <a:sym typeface="Wingdings" pitchFamily="2" charset="2"/>
              </a:rPr>
              <a:t>↔ </a:t>
            </a:r>
            <a:r>
              <a:rPr lang="zh-CN" altLang="en-US" dirty="0" smtClean="0">
                <a:ea typeface="楷体" pitchFamily="49" charset="-122"/>
                <a:sym typeface="Wingdings" pitchFamily="2" charset="2"/>
              </a:rPr>
              <a:t>总体</a:t>
            </a:r>
            <a:r>
              <a:rPr lang="zh-CN" altLang="en-US" dirty="0">
                <a:ea typeface="楷体" pitchFamily="49" charset="-122"/>
                <a:sym typeface="Wingdings" pitchFamily="2" charset="2"/>
              </a:rPr>
              <a:t>数据</a:t>
            </a:r>
            <a:r>
              <a:rPr lang="en-US" altLang="zh-CN" dirty="0">
                <a:ea typeface="楷体" pitchFamily="49" charset="-122"/>
                <a:sym typeface="Wingdings" pitchFamily="2" charset="2"/>
              </a:rPr>
              <a:t>[x, E(y/x)]</a:t>
            </a:r>
            <a:r>
              <a:rPr lang="zh-CN" altLang="en-US" dirty="0">
                <a:ea typeface="楷体" pitchFamily="49" charset="-122"/>
                <a:sym typeface="Wingdings" pitchFamily="2" charset="2"/>
              </a:rPr>
              <a:t>。</a:t>
            </a:r>
            <a:endParaRPr lang="zh-CN" altLang="en-US" dirty="0"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build="p" autoUpdateAnimBg="0"/>
      <p:bldP spid="430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4403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600">
                <a:sym typeface="Symbol" pitchFamily="18" charset="2"/>
              </a:rPr>
              <a:t>[</a:t>
            </a:r>
            <a:r>
              <a:rPr lang="zh-CN" altLang="en-US" sz="2600">
                <a:sym typeface="Symbol" pitchFamily="18" charset="2"/>
              </a:rPr>
              <a:t>图示</a:t>
            </a:r>
            <a:r>
              <a:rPr lang="en-US" altLang="zh-CN" sz="2600">
                <a:sym typeface="Symbol" pitchFamily="18" charset="2"/>
              </a:rPr>
              <a:t>]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1066800" y="5638800"/>
            <a:ext cx="6934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1066800" y="2133600"/>
            <a:ext cx="0" cy="3505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 flipV="1">
            <a:off x="23622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V="1">
            <a:off x="31242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V="1">
            <a:off x="38862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 flipV="1">
            <a:off x="47244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V="1">
            <a:off x="56388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 flipV="1">
            <a:off x="64770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V="1">
            <a:off x="72390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>
            <a:off x="1066800" y="4800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>
            <a:off x="1066800" y="4114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1066800" y="3429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1066800" y="2743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V="1">
            <a:off x="1619672" y="2132856"/>
            <a:ext cx="6477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53" name="Object 21"/>
          <p:cNvGraphicFramePr>
            <a:graphicFrameLocks noChangeAspect="1"/>
          </p:cNvGraphicFramePr>
          <p:nvPr/>
        </p:nvGraphicFramePr>
        <p:xfrm>
          <a:off x="533400" y="4572000"/>
          <a:ext cx="400050" cy="369888"/>
        </p:xfrm>
        <a:graphic>
          <a:graphicData uri="http://schemas.openxmlformats.org/presentationml/2006/ole">
            <p:oleObj spid="_x0000_s44053" name="公式" r:id="rId4" imgW="190440" imgH="177480" progId="Equation.3">
              <p:embed/>
            </p:oleObj>
          </a:graphicData>
        </a:graphic>
      </p:graphicFrame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468313" y="3886200"/>
          <a:ext cx="530225" cy="369888"/>
        </p:xfrm>
        <a:graphic>
          <a:graphicData uri="http://schemas.openxmlformats.org/presentationml/2006/ole">
            <p:oleObj spid="_x0000_s44054" name="公式" r:id="rId5" imgW="253800" imgH="177480" progId="Equation.3">
              <p:embed/>
            </p:oleObj>
          </a:graphicData>
        </a:graphic>
      </p:graphicFrame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468313" y="3276600"/>
          <a:ext cx="530225" cy="369888"/>
        </p:xfrm>
        <a:graphic>
          <a:graphicData uri="http://schemas.openxmlformats.org/presentationml/2006/ole">
            <p:oleObj spid="_x0000_s44055" name="公式" r:id="rId6" imgW="253800" imgH="177480" progId="Equation.3">
              <p:embed/>
            </p:oleObj>
          </a:graphicData>
        </a:graphic>
      </p:graphicFrame>
      <p:graphicFrame>
        <p:nvGraphicFramePr>
          <p:cNvPr id="44056" name="Object 24"/>
          <p:cNvGraphicFramePr>
            <a:graphicFrameLocks noChangeAspect="1"/>
          </p:cNvGraphicFramePr>
          <p:nvPr/>
        </p:nvGraphicFramePr>
        <p:xfrm>
          <a:off x="441325" y="2590800"/>
          <a:ext cx="585788" cy="369888"/>
        </p:xfrm>
        <a:graphic>
          <a:graphicData uri="http://schemas.openxmlformats.org/presentationml/2006/ole">
            <p:oleObj spid="_x0000_s44056" name="公式" r:id="rId7" imgW="279360" imgH="177480" progId="Equation.3">
              <p:embed/>
            </p:oleObj>
          </a:graphicData>
        </a:graphic>
      </p:graphicFrame>
      <p:graphicFrame>
        <p:nvGraphicFramePr>
          <p:cNvPr id="44057" name="Object 25"/>
          <p:cNvGraphicFramePr>
            <a:graphicFrameLocks noChangeAspect="1"/>
          </p:cNvGraphicFramePr>
          <p:nvPr/>
        </p:nvGraphicFramePr>
        <p:xfrm>
          <a:off x="2133600" y="5715000"/>
          <a:ext cx="400050" cy="369888"/>
        </p:xfrm>
        <a:graphic>
          <a:graphicData uri="http://schemas.openxmlformats.org/presentationml/2006/ole">
            <p:oleObj spid="_x0000_s44057" name="公式" r:id="rId8" imgW="190440" imgH="177480" progId="Equation.3">
              <p:embed/>
            </p:oleObj>
          </a:graphicData>
        </a:graphic>
      </p:graphicFrame>
      <p:graphicFrame>
        <p:nvGraphicFramePr>
          <p:cNvPr id="44058" name="Object 26"/>
          <p:cNvGraphicFramePr>
            <a:graphicFrameLocks noChangeAspect="1"/>
          </p:cNvGraphicFramePr>
          <p:nvPr/>
        </p:nvGraphicFramePr>
        <p:xfrm>
          <a:off x="2830513" y="5715000"/>
          <a:ext cx="530225" cy="369888"/>
        </p:xfrm>
        <a:graphic>
          <a:graphicData uri="http://schemas.openxmlformats.org/presentationml/2006/ole">
            <p:oleObj spid="_x0000_s44058" name="公式" r:id="rId9" imgW="253800" imgH="177480" progId="Equation.3">
              <p:embed/>
            </p:oleObj>
          </a:graphicData>
        </a:graphic>
      </p:graphicFrame>
      <p:graphicFrame>
        <p:nvGraphicFramePr>
          <p:cNvPr id="44059" name="Object 27"/>
          <p:cNvGraphicFramePr>
            <a:graphicFrameLocks noChangeAspect="1"/>
          </p:cNvGraphicFramePr>
          <p:nvPr/>
        </p:nvGraphicFramePr>
        <p:xfrm>
          <a:off x="3592513" y="5715000"/>
          <a:ext cx="530225" cy="369888"/>
        </p:xfrm>
        <a:graphic>
          <a:graphicData uri="http://schemas.openxmlformats.org/presentationml/2006/ole">
            <p:oleObj spid="_x0000_s44059" name="公式" r:id="rId10" imgW="253800" imgH="177480" progId="Equation.3">
              <p:embed/>
            </p:oleObj>
          </a:graphicData>
        </a:graphic>
      </p:graphicFrame>
      <p:graphicFrame>
        <p:nvGraphicFramePr>
          <p:cNvPr id="44060" name="Object 28"/>
          <p:cNvGraphicFramePr>
            <a:graphicFrameLocks noChangeAspect="1"/>
          </p:cNvGraphicFramePr>
          <p:nvPr/>
        </p:nvGraphicFramePr>
        <p:xfrm>
          <a:off x="4430713" y="5715000"/>
          <a:ext cx="530225" cy="369888"/>
        </p:xfrm>
        <a:graphic>
          <a:graphicData uri="http://schemas.openxmlformats.org/presentationml/2006/ole">
            <p:oleObj spid="_x0000_s44060" name="公式" r:id="rId11" imgW="253800" imgH="177480" progId="Equation.3">
              <p:embed/>
            </p:oleObj>
          </a:graphicData>
        </a:graphic>
      </p:graphicFrame>
      <p:graphicFrame>
        <p:nvGraphicFramePr>
          <p:cNvPr id="44061" name="Object 29"/>
          <p:cNvGraphicFramePr>
            <a:graphicFrameLocks noChangeAspect="1"/>
          </p:cNvGraphicFramePr>
          <p:nvPr/>
        </p:nvGraphicFramePr>
        <p:xfrm>
          <a:off x="5345113" y="5715000"/>
          <a:ext cx="530225" cy="369888"/>
        </p:xfrm>
        <a:graphic>
          <a:graphicData uri="http://schemas.openxmlformats.org/presentationml/2006/ole">
            <p:oleObj spid="_x0000_s44061" name="公式" r:id="rId12" imgW="253800" imgH="177480" progId="Equation.3">
              <p:embed/>
            </p:oleObj>
          </a:graphicData>
        </a:graphic>
      </p:graphicFrame>
      <p:graphicFrame>
        <p:nvGraphicFramePr>
          <p:cNvPr id="44062" name="Object 30"/>
          <p:cNvGraphicFramePr>
            <a:graphicFrameLocks noChangeAspect="1"/>
          </p:cNvGraphicFramePr>
          <p:nvPr/>
        </p:nvGraphicFramePr>
        <p:xfrm>
          <a:off x="6183313" y="5715000"/>
          <a:ext cx="530225" cy="369888"/>
        </p:xfrm>
        <a:graphic>
          <a:graphicData uri="http://schemas.openxmlformats.org/presentationml/2006/ole">
            <p:oleObj spid="_x0000_s44062" name="公式" r:id="rId13" imgW="253800" imgH="177480" progId="Equation.3">
              <p:embed/>
            </p:oleObj>
          </a:graphicData>
        </a:graphic>
      </p:graphicFrame>
      <p:graphicFrame>
        <p:nvGraphicFramePr>
          <p:cNvPr id="44063" name="Object 31"/>
          <p:cNvGraphicFramePr>
            <a:graphicFrameLocks noChangeAspect="1"/>
          </p:cNvGraphicFramePr>
          <p:nvPr/>
        </p:nvGraphicFramePr>
        <p:xfrm>
          <a:off x="6992938" y="5715000"/>
          <a:ext cx="587375" cy="369888"/>
        </p:xfrm>
        <a:graphic>
          <a:graphicData uri="http://schemas.openxmlformats.org/presentationml/2006/ole">
            <p:oleObj spid="_x0000_s44063" name="公式" r:id="rId14" imgW="279360" imgH="177480" progId="Equation.3">
              <p:embed/>
            </p:oleObj>
          </a:graphicData>
        </a:graphic>
      </p:graphicFrame>
      <p:graphicFrame>
        <p:nvGraphicFramePr>
          <p:cNvPr id="44064" name="Object 32"/>
          <p:cNvGraphicFramePr>
            <a:graphicFrameLocks noChangeAspect="1"/>
          </p:cNvGraphicFramePr>
          <p:nvPr/>
        </p:nvGraphicFramePr>
        <p:xfrm>
          <a:off x="2123728" y="4797152"/>
          <a:ext cx="5378450" cy="450850"/>
        </p:xfrm>
        <a:graphic>
          <a:graphicData uri="http://schemas.openxmlformats.org/presentationml/2006/ole">
            <p:oleObj spid="_x0000_s44064" name="公式" r:id="rId15" imgW="2616120" imgH="228600" progId="Equation.3">
              <p:embed/>
            </p:oleObj>
          </a:graphicData>
        </a:graphic>
      </p:graphicFrame>
      <p:graphicFrame>
        <p:nvGraphicFramePr>
          <p:cNvPr id="44065" name="Object 33"/>
          <p:cNvGraphicFramePr>
            <a:graphicFrameLocks noChangeAspect="1"/>
          </p:cNvGraphicFramePr>
          <p:nvPr/>
        </p:nvGraphicFramePr>
        <p:xfrm>
          <a:off x="8158163" y="5356225"/>
          <a:ext cx="423862" cy="479425"/>
        </p:xfrm>
        <a:graphic>
          <a:graphicData uri="http://schemas.openxmlformats.org/presentationml/2006/ole">
            <p:oleObj spid="_x0000_s44065" name="公式" r:id="rId16" imgW="203040" imgH="228600" progId="Equation.3">
              <p:embed/>
            </p:oleObj>
          </a:graphicData>
        </a:graphic>
      </p:graphicFrame>
      <p:graphicFrame>
        <p:nvGraphicFramePr>
          <p:cNvPr id="44066" name="Object 34"/>
          <p:cNvGraphicFramePr>
            <a:graphicFrameLocks noChangeAspect="1"/>
          </p:cNvGraphicFramePr>
          <p:nvPr/>
        </p:nvGraphicFramePr>
        <p:xfrm>
          <a:off x="609600" y="1828800"/>
          <a:ext cx="317500" cy="479425"/>
        </p:xfrm>
        <a:graphic>
          <a:graphicData uri="http://schemas.openxmlformats.org/presentationml/2006/ole">
            <p:oleObj spid="_x0000_s44066" name="公式" r:id="rId17" imgW="152280" imgH="228600" progId="Equation.3">
              <p:embed/>
            </p:oleObj>
          </a:graphicData>
        </a:graphic>
      </p:graphicFrame>
      <p:graphicFrame>
        <p:nvGraphicFramePr>
          <p:cNvPr id="44067" name="Object 35"/>
          <p:cNvGraphicFramePr>
            <a:graphicFrameLocks noChangeAspect="1"/>
          </p:cNvGraphicFramePr>
          <p:nvPr/>
        </p:nvGraphicFramePr>
        <p:xfrm>
          <a:off x="2209800" y="4191000"/>
          <a:ext cx="228600" cy="228600"/>
        </p:xfrm>
        <a:graphic>
          <a:graphicData uri="http://schemas.openxmlformats.org/presentationml/2006/ole">
            <p:oleObj spid="_x0000_s44067" name="公式" r:id="rId18" imgW="75960" imgH="75960" progId="Equation.3">
              <p:embed/>
            </p:oleObj>
          </a:graphicData>
        </a:graphic>
      </p:graphicFrame>
      <p:graphicFrame>
        <p:nvGraphicFramePr>
          <p:cNvPr id="44068" name="Object 36"/>
          <p:cNvGraphicFramePr>
            <a:graphicFrameLocks noChangeAspect="1"/>
          </p:cNvGraphicFramePr>
          <p:nvPr/>
        </p:nvGraphicFramePr>
        <p:xfrm>
          <a:off x="3048000" y="3200400"/>
          <a:ext cx="228600" cy="228600"/>
        </p:xfrm>
        <a:graphic>
          <a:graphicData uri="http://schemas.openxmlformats.org/presentationml/2006/ole">
            <p:oleObj spid="_x0000_s44068" name="公式" r:id="rId19" imgW="75960" imgH="75960" progId="Equation.3">
              <p:embed/>
            </p:oleObj>
          </a:graphicData>
        </a:graphic>
      </p:graphicFrame>
      <p:graphicFrame>
        <p:nvGraphicFramePr>
          <p:cNvPr id="44069" name="Object 37"/>
          <p:cNvGraphicFramePr>
            <a:graphicFrameLocks noChangeAspect="1"/>
          </p:cNvGraphicFramePr>
          <p:nvPr/>
        </p:nvGraphicFramePr>
        <p:xfrm>
          <a:off x="3733800" y="3657600"/>
          <a:ext cx="228600" cy="228600"/>
        </p:xfrm>
        <a:graphic>
          <a:graphicData uri="http://schemas.openxmlformats.org/presentationml/2006/ole">
            <p:oleObj spid="_x0000_s44069" name="公式" r:id="rId20" imgW="75960" imgH="75960" progId="Equation.3">
              <p:embed/>
            </p:oleObj>
          </a:graphicData>
        </a:graphic>
      </p:graphicFrame>
      <p:graphicFrame>
        <p:nvGraphicFramePr>
          <p:cNvPr id="44070" name="Object 38"/>
          <p:cNvGraphicFramePr>
            <a:graphicFrameLocks noChangeAspect="1"/>
          </p:cNvGraphicFramePr>
          <p:nvPr/>
        </p:nvGraphicFramePr>
        <p:xfrm>
          <a:off x="4572000" y="2667000"/>
          <a:ext cx="228600" cy="228600"/>
        </p:xfrm>
        <a:graphic>
          <a:graphicData uri="http://schemas.openxmlformats.org/presentationml/2006/ole">
            <p:oleObj spid="_x0000_s44070" name="公式" r:id="rId21" imgW="75960" imgH="75960" progId="Equation.3">
              <p:embed/>
            </p:oleObj>
          </a:graphicData>
        </a:graphic>
      </p:graphicFrame>
      <p:graphicFrame>
        <p:nvGraphicFramePr>
          <p:cNvPr id="44071" name="Object 39"/>
          <p:cNvGraphicFramePr>
            <a:graphicFrameLocks noChangeAspect="1"/>
          </p:cNvGraphicFramePr>
          <p:nvPr/>
        </p:nvGraphicFramePr>
        <p:xfrm>
          <a:off x="5486400" y="3048000"/>
          <a:ext cx="228600" cy="228600"/>
        </p:xfrm>
        <a:graphic>
          <a:graphicData uri="http://schemas.openxmlformats.org/presentationml/2006/ole">
            <p:oleObj spid="_x0000_s44071" name="公式" r:id="rId22" imgW="75960" imgH="75960" progId="Equation.3">
              <p:embed/>
            </p:oleObj>
          </a:graphicData>
        </a:graphic>
      </p:graphicFrame>
      <p:graphicFrame>
        <p:nvGraphicFramePr>
          <p:cNvPr id="44072" name="Object 40"/>
          <p:cNvGraphicFramePr>
            <a:graphicFrameLocks noChangeAspect="1"/>
          </p:cNvGraphicFramePr>
          <p:nvPr/>
        </p:nvGraphicFramePr>
        <p:xfrm>
          <a:off x="6324600" y="2667000"/>
          <a:ext cx="228600" cy="228600"/>
        </p:xfrm>
        <a:graphic>
          <a:graphicData uri="http://schemas.openxmlformats.org/presentationml/2006/ole">
            <p:oleObj spid="_x0000_s44072" name="公式" r:id="rId23" imgW="75960" imgH="75960" progId="Equation.3">
              <p:embed/>
            </p:oleObj>
          </a:graphicData>
        </a:graphic>
      </p:graphicFrame>
      <p:graphicFrame>
        <p:nvGraphicFramePr>
          <p:cNvPr id="44073" name="Object 41"/>
          <p:cNvGraphicFramePr>
            <a:graphicFrameLocks noChangeAspect="1"/>
          </p:cNvGraphicFramePr>
          <p:nvPr/>
        </p:nvGraphicFramePr>
        <p:xfrm>
          <a:off x="7162800" y="1905000"/>
          <a:ext cx="228600" cy="228600"/>
        </p:xfrm>
        <a:graphic>
          <a:graphicData uri="http://schemas.openxmlformats.org/presentationml/2006/ole">
            <p:oleObj spid="_x0000_s44073" name="公式" r:id="rId24" imgW="75960" imgH="75960" progId="Equation.3">
              <p:embed/>
            </p:oleObj>
          </a:graphicData>
        </a:graphic>
      </p:graphicFrame>
      <p:graphicFrame>
        <p:nvGraphicFramePr>
          <p:cNvPr id="44074" name="Object 42"/>
          <p:cNvGraphicFramePr>
            <a:graphicFrameLocks noChangeAspect="1"/>
          </p:cNvGraphicFramePr>
          <p:nvPr/>
        </p:nvGraphicFramePr>
        <p:xfrm>
          <a:off x="3124200" y="6172200"/>
          <a:ext cx="2133600" cy="450850"/>
        </p:xfrm>
        <a:graphic>
          <a:graphicData uri="http://schemas.openxmlformats.org/presentationml/2006/ole">
            <p:oleObj spid="_x0000_s44074" name="公式" r:id="rId25" imgW="952200" imgH="203040" progId="Equation.3">
              <p:embed/>
            </p:oleObj>
          </a:graphicData>
        </a:graphic>
      </p:graphicFrame>
      <p:sp>
        <p:nvSpPr>
          <p:cNvPr id="44075" name="Line 43"/>
          <p:cNvSpPr>
            <a:spLocks noChangeShapeType="1"/>
          </p:cNvSpPr>
          <p:nvPr/>
        </p:nvSpPr>
        <p:spPr bwMode="auto">
          <a:xfrm flipV="1">
            <a:off x="1600200" y="1981200"/>
            <a:ext cx="6477000" cy="2209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76" name="Object 44"/>
          <p:cNvGraphicFramePr>
            <a:graphicFrameLocks noChangeAspect="1"/>
          </p:cNvGraphicFramePr>
          <p:nvPr/>
        </p:nvGraphicFramePr>
        <p:xfrm>
          <a:off x="1475656" y="1268760"/>
          <a:ext cx="4943475" cy="420687"/>
        </p:xfrm>
        <a:graphic>
          <a:graphicData uri="http://schemas.openxmlformats.org/presentationml/2006/ole">
            <p:oleObj spid="_x0000_s44076" name="公式" r:id="rId26" imgW="2336760" imgH="215640" progId="Equation.3">
              <p:embed/>
            </p:oleObj>
          </a:graphicData>
        </a:graphic>
      </p:graphicFrame>
      <p:sp>
        <p:nvSpPr>
          <p:cNvPr id="44077" name="Line 45"/>
          <p:cNvSpPr>
            <a:spLocks noChangeShapeType="1"/>
          </p:cNvSpPr>
          <p:nvPr/>
        </p:nvSpPr>
        <p:spPr bwMode="auto">
          <a:xfrm flipV="1">
            <a:off x="2286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8" name="Line 46"/>
          <p:cNvSpPr>
            <a:spLocks noChangeShapeType="1"/>
          </p:cNvSpPr>
          <p:nvPr/>
        </p:nvSpPr>
        <p:spPr bwMode="auto">
          <a:xfrm flipV="1">
            <a:off x="3810000" y="3429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9" name="Line 47"/>
          <p:cNvSpPr>
            <a:spLocks noChangeShapeType="1"/>
          </p:cNvSpPr>
          <p:nvPr/>
        </p:nvSpPr>
        <p:spPr bwMode="auto">
          <a:xfrm flipV="1">
            <a:off x="55626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0" name="Line 48"/>
          <p:cNvSpPr>
            <a:spLocks noChangeShapeType="1"/>
          </p:cNvSpPr>
          <p:nvPr/>
        </p:nvSpPr>
        <p:spPr bwMode="auto">
          <a:xfrm>
            <a:off x="3124200" y="3276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1" name="Line 49"/>
          <p:cNvSpPr>
            <a:spLocks noChangeShapeType="1"/>
          </p:cNvSpPr>
          <p:nvPr/>
        </p:nvSpPr>
        <p:spPr bwMode="auto">
          <a:xfrm>
            <a:off x="72390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2" name="Line 50"/>
          <p:cNvSpPr>
            <a:spLocks noChangeShapeType="1"/>
          </p:cNvSpPr>
          <p:nvPr/>
        </p:nvSpPr>
        <p:spPr bwMode="auto">
          <a:xfrm flipV="1">
            <a:off x="6400800" y="2514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83" name="Line 51"/>
          <p:cNvSpPr>
            <a:spLocks noChangeShapeType="1"/>
          </p:cNvSpPr>
          <p:nvPr/>
        </p:nvSpPr>
        <p:spPr bwMode="auto">
          <a:xfrm>
            <a:off x="4648200" y="2819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84" name="Object 52"/>
          <p:cNvGraphicFramePr>
            <a:graphicFrameLocks noChangeAspect="1"/>
          </p:cNvGraphicFramePr>
          <p:nvPr/>
        </p:nvGraphicFramePr>
        <p:xfrm>
          <a:off x="1828800" y="3962400"/>
          <a:ext cx="452438" cy="533400"/>
        </p:xfrm>
        <a:graphic>
          <a:graphicData uri="http://schemas.openxmlformats.org/presentationml/2006/ole">
            <p:oleObj spid="_x0000_s44084" name="公式" r:id="rId27" imgW="152280" imgH="215640" progId="Equation.3">
              <p:embed/>
            </p:oleObj>
          </a:graphicData>
        </a:graphic>
      </p:graphicFrame>
      <p:graphicFrame>
        <p:nvGraphicFramePr>
          <p:cNvPr id="44085" name="Object 53"/>
          <p:cNvGraphicFramePr>
            <a:graphicFrameLocks noChangeAspect="1"/>
          </p:cNvGraphicFramePr>
          <p:nvPr/>
        </p:nvGraphicFramePr>
        <p:xfrm>
          <a:off x="2667000" y="3200400"/>
          <a:ext cx="490538" cy="533400"/>
        </p:xfrm>
        <a:graphic>
          <a:graphicData uri="http://schemas.openxmlformats.org/presentationml/2006/ole">
            <p:oleObj spid="_x0000_s44085" name="公式" r:id="rId28" imgW="164880" imgH="215640" progId="Equation.3">
              <p:embed/>
            </p:oleObj>
          </a:graphicData>
        </a:graphic>
      </p:graphicFrame>
      <p:graphicFrame>
        <p:nvGraphicFramePr>
          <p:cNvPr id="44086" name="Object 54"/>
          <p:cNvGraphicFramePr>
            <a:graphicFrameLocks noChangeAspect="1"/>
          </p:cNvGraphicFramePr>
          <p:nvPr/>
        </p:nvGraphicFramePr>
        <p:xfrm>
          <a:off x="1475656" y="1772816"/>
          <a:ext cx="4773613" cy="452438"/>
        </p:xfrm>
        <a:graphic>
          <a:graphicData uri="http://schemas.openxmlformats.org/presentationml/2006/ole">
            <p:oleObj spid="_x0000_s44086" name="Equation" r:id="rId29" imgW="2400120" imgH="228600" progId="Equation.3">
              <p:embed/>
            </p:oleObj>
          </a:graphicData>
        </a:graphic>
      </p:graphicFrame>
      <p:graphicFrame>
        <p:nvGraphicFramePr>
          <p:cNvPr id="44087" name="Object 55"/>
          <p:cNvGraphicFramePr>
            <a:graphicFrameLocks noChangeAspect="1"/>
          </p:cNvGraphicFramePr>
          <p:nvPr/>
        </p:nvGraphicFramePr>
        <p:xfrm>
          <a:off x="1475656" y="2204864"/>
          <a:ext cx="3444875" cy="501650"/>
        </p:xfrm>
        <a:graphic>
          <a:graphicData uri="http://schemas.openxmlformats.org/presentationml/2006/ole">
            <p:oleObj spid="_x0000_s44087" name="公式" r:id="rId30" imgW="15620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4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4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4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4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4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4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4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4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4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  <p:bldP spid="44052" grpId="0" animBg="1"/>
      <p:bldP spid="44075" grpId="0" animBg="1"/>
      <p:bldP spid="44077" grpId="0" animBg="1"/>
      <p:bldP spid="44078" grpId="0" animBg="1"/>
      <p:bldP spid="44079" grpId="0" animBg="1"/>
      <p:bldP spid="44080" grpId="0" animBg="1"/>
      <p:bldP spid="44081" grpId="0" animBg="1"/>
      <p:bldP spid="44082" grpId="0" animBg="1"/>
      <p:bldP spid="4408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4710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（三）样本回归方程的拟合方法</a:t>
            </a:r>
          </a:p>
          <a:p>
            <a:pPr algn="l"/>
            <a:r>
              <a:rPr lang="en-US" altLang="zh-CN" sz="26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、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绝对值拟合法</a:t>
            </a:r>
            <a:endParaRPr lang="zh-CN" altLang="en-US" sz="2600" dirty="0">
              <a:sym typeface="Symbol" pitchFamily="18" charset="2"/>
            </a:endParaRPr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4419600" y="6096000"/>
            <a:ext cx="4343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2" name="Line 8"/>
          <p:cNvSpPr>
            <a:spLocks noChangeShapeType="1"/>
          </p:cNvSpPr>
          <p:nvPr/>
        </p:nvSpPr>
        <p:spPr bwMode="auto">
          <a:xfrm flipV="1">
            <a:off x="4419600" y="3886200"/>
            <a:ext cx="0" cy="2209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14" name="Line 10"/>
          <p:cNvSpPr>
            <a:spLocks noChangeShapeType="1"/>
          </p:cNvSpPr>
          <p:nvPr/>
        </p:nvSpPr>
        <p:spPr bwMode="auto">
          <a:xfrm flipV="1">
            <a:off x="4648200" y="3276600"/>
            <a:ext cx="3200400" cy="1447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5029200" y="4724400"/>
          <a:ext cx="266700" cy="266700"/>
        </p:xfrm>
        <a:graphic>
          <a:graphicData uri="http://schemas.openxmlformats.org/presentationml/2006/ole">
            <p:oleObj spid="_x0000_s47115" name="公式" r:id="rId4" imgW="75960" imgH="75960" progId="Equation.3">
              <p:embed/>
            </p:oleObj>
          </a:graphicData>
        </a:graphic>
      </p:graphicFrame>
      <p:graphicFrame>
        <p:nvGraphicFramePr>
          <p:cNvPr id="47116" name="Object 12"/>
          <p:cNvGraphicFramePr>
            <a:graphicFrameLocks noChangeAspect="1"/>
          </p:cNvGraphicFramePr>
          <p:nvPr/>
        </p:nvGraphicFramePr>
        <p:xfrm>
          <a:off x="5410200" y="3733800"/>
          <a:ext cx="266700" cy="266700"/>
        </p:xfrm>
        <a:graphic>
          <a:graphicData uri="http://schemas.openxmlformats.org/presentationml/2006/ole">
            <p:oleObj spid="_x0000_s47116" name="公式" r:id="rId5" imgW="75960" imgH="75960" progId="Equation.3">
              <p:embed/>
            </p:oleObj>
          </a:graphicData>
        </a:graphic>
      </p:graphicFrame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6477000" y="4191000"/>
          <a:ext cx="266700" cy="266700"/>
        </p:xfrm>
        <a:graphic>
          <a:graphicData uri="http://schemas.openxmlformats.org/presentationml/2006/ole">
            <p:oleObj spid="_x0000_s47117" name="公式" r:id="rId6" imgW="75960" imgH="75960" progId="Equation.3">
              <p:embed/>
            </p:oleObj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7162800" y="2895600"/>
          <a:ext cx="266700" cy="266700"/>
        </p:xfrm>
        <a:graphic>
          <a:graphicData uri="http://schemas.openxmlformats.org/presentationml/2006/ole">
            <p:oleObj spid="_x0000_s47118" name="公式" r:id="rId7" imgW="75960" imgH="75960" progId="Equation.3">
              <p:embed/>
            </p:oleObj>
          </a:graphicData>
        </a:graphic>
      </p:graphicFrame>
      <p:sp>
        <p:nvSpPr>
          <p:cNvPr id="47119" name="Line 15"/>
          <p:cNvSpPr>
            <a:spLocks noChangeShapeType="1"/>
          </p:cNvSpPr>
          <p:nvPr/>
        </p:nvSpPr>
        <p:spPr bwMode="auto">
          <a:xfrm flipV="1">
            <a:off x="5181600" y="4495800"/>
            <a:ext cx="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5486400" y="38862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1" name="Line 17"/>
          <p:cNvSpPr>
            <a:spLocks noChangeShapeType="1"/>
          </p:cNvSpPr>
          <p:nvPr/>
        </p:nvSpPr>
        <p:spPr bwMode="auto">
          <a:xfrm flipV="1">
            <a:off x="6553200" y="38862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7239000" y="3048000"/>
            <a:ext cx="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7124" name="Object 20"/>
          <p:cNvGraphicFramePr>
            <a:graphicFrameLocks noChangeAspect="1"/>
          </p:cNvGraphicFramePr>
          <p:nvPr/>
        </p:nvGraphicFramePr>
        <p:xfrm>
          <a:off x="7315200" y="3657600"/>
          <a:ext cx="1330325" cy="404813"/>
        </p:xfrm>
        <a:graphic>
          <a:graphicData uri="http://schemas.openxmlformats.org/presentationml/2006/ole">
            <p:oleObj spid="_x0000_s47124" name="公式" r:id="rId8" imgW="660240" imgH="203040" progId="Equation.3">
              <p:embed/>
            </p:oleObj>
          </a:graphicData>
        </a:graphic>
      </p:graphicFrame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1046163" y="2133600"/>
          <a:ext cx="6421437" cy="841375"/>
        </p:xfrm>
        <a:graphic>
          <a:graphicData uri="http://schemas.openxmlformats.org/presentationml/2006/ole">
            <p:oleObj spid="_x0000_s47125" name="Equation" r:id="rId9" imgW="3200400" imgH="431640" progId="Equation.3">
              <p:embed/>
            </p:oleObj>
          </a:graphicData>
        </a:graphic>
      </p:graphicFrame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457200" y="4343400"/>
          <a:ext cx="1235075" cy="819150"/>
        </p:xfrm>
        <a:graphic>
          <a:graphicData uri="http://schemas.openxmlformats.org/presentationml/2006/ole">
            <p:oleObj spid="_x0000_s47126" name="公式" r:id="rId10" imgW="647640" imgH="431640" progId="Equation.3">
              <p:embed/>
            </p:oleObj>
          </a:graphicData>
        </a:graphic>
      </p:graphicFrame>
      <p:sp>
        <p:nvSpPr>
          <p:cNvPr id="47127" name="Text Box 23"/>
          <p:cNvSpPr txBox="1">
            <a:spLocks noChangeArrowheads="1"/>
          </p:cNvSpPr>
          <p:nvPr/>
        </p:nvSpPr>
        <p:spPr bwMode="auto">
          <a:xfrm>
            <a:off x="228600" y="3022600"/>
            <a:ext cx="4198938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600" dirty="0">
                <a:sym typeface="Symbol" pitchFamily="18" charset="2"/>
              </a:rPr>
              <a:t>2</a:t>
            </a:r>
            <a:r>
              <a:rPr lang="zh-CN" altLang="en-US" sz="2600" dirty="0">
                <a:sym typeface="Symbol" pitchFamily="18" charset="2"/>
              </a:rPr>
              <a:t>、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最小二乘法</a:t>
            </a:r>
            <a:r>
              <a:rPr lang="zh-CN" altLang="en-US" sz="2600" dirty="0" smtClean="0">
                <a:sym typeface="Symbol" pitchFamily="18" charset="2"/>
              </a:rPr>
              <a:t>（</a:t>
            </a:r>
            <a:r>
              <a:rPr lang="en-US" altLang="zh-CN" sz="2600" b="1" dirty="0" smtClean="0">
                <a:sym typeface="Symbol" pitchFamily="18" charset="2"/>
              </a:rPr>
              <a:t>LS</a:t>
            </a:r>
            <a:r>
              <a:rPr lang="zh-CN" altLang="en-US" sz="2600" dirty="0">
                <a:sym typeface="Symbol" pitchFamily="18" charset="2"/>
              </a:rPr>
              <a:t>法）</a:t>
            </a:r>
          </a:p>
          <a:p>
            <a:pPr>
              <a:spcBef>
                <a:spcPct val="20000"/>
              </a:spcBef>
            </a:pPr>
            <a:r>
              <a:rPr lang="zh-CN" altLang="en-US" sz="2600" dirty="0">
                <a:sym typeface="Symbol" pitchFamily="18" charset="2"/>
              </a:rPr>
              <a:t>基本思路：使残差平方和最小的直线“最优直线”。</a:t>
            </a:r>
            <a:endParaRPr lang="zh-CN" altLang="en-US" sz="26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7128" name="Object 24"/>
          <p:cNvGraphicFramePr>
            <a:graphicFrameLocks noChangeAspect="1"/>
          </p:cNvGraphicFramePr>
          <p:nvPr/>
        </p:nvGraphicFramePr>
        <p:xfrm>
          <a:off x="1752600" y="4343400"/>
          <a:ext cx="1816100" cy="820738"/>
        </p:xfrm>
        <a:graphic>
          <a:graphicData uri="http://schemas.openxmlformats.org/presentationml/2006/ole">
            <p:oleObj spid="_x0000_s47128" name="公式" r:id="rId11" imgW="952200" imgH="431640" progId="Equation.3">
              <p:embed/>
            </p:oleObj>
          </a:graphicData>
        </a:graphic>
      </p:graphicFrame>
      <p:graphicFrame>
        <p:nvGraphicFramePr>
          <p:cNvPr id="47129" name="Object 25"/>
          <p:cNvGraphicFramePr>
            <a:graphicFrameLocks noChangeAspect="1"/>
          </p:cNvGraphicFramePr>
          <p:nvPr/>
        </p:nvGraphicFramePr>
        <p:xfrm>
          <a:off x="685800" y="5105400"/>
          <a:ext cx="3352800" cy="879475"/>
        </p:xfrm>
        <a:graphic>
          <a:graphicData uri="http://schemas.openxmlformats.org/presentationml/2006/ole">
            <p:oleObj spid="_x0000_s47129" name="公式" r:id="rId12" imgW="1638000" imgH="431640" progId="Equation.3">
              <p:embed/>
            </p:oleObj>
          </a:graphicData>
        </a:graphic>
      </p:graphicFrame>
      <p:graphicFrame>
        <p:nvGraphicFramePr>
          <p:cNvPr id="47130" name="Object 26"/>
          <p:cNvGraphicFramePr>
            <a:graphicFrameLocks noChangeAspect="1"/>
          </p:cNvGraphicFramePr>
          <p:nvPr/>
        </p:nvGraphicFramePr>
        <p:xfrm>
          <a:off x="304800" y="6096000"/>
          <a:ext cx="4038600" cy="436563"/>
        </p:xfrm>
        <a:graphic>
          <a:graphicData uri="http://schemas.openxmlformats.org/presentationml/2006/ole">
            <p:oleObj spid="_x0000_s47130" name="公式" r:id="rId13" imgW="1981080" imgH="215640" progId="Equation.3">
              <p:embed/>
            </p:oleObj>
          </a:graphicData>
        </a:graphic>
      </p:graphicFrame>
      <p:graphicFrame>
        <p:nvGraphicFramePr>
          <p:cNvPr id="47131" name="Object 27"/>
          <p:cNvGraphicFramePr>
            <a:graphicFrameLocks noChangeAspect="1"/>
          </p:cNvGraphicFramePr>
          <p:nvPr/>
        </p:nvGraphicFramePr>
        <p:xfrm>
          <a:off x="4788024" y="5013176"/>
          <a:ext cx="971550" cy="430212"/>
        </p:xfrm>
        <a:graphic>
          <a:graphicData uri="http://schemas.openxmlformats.org/presentationml/2006/ole">
            <p:oleObj spid="_x0000_s47131" name="公式" r:id="rId14" imgW="4824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uild="p" autoUpdateAnimBg="0"/>
      <p:bldP spid="4712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4813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400" dirty="0" smtClean="0">
                <a:sym typeface="Symbol" pitchFamily="18" charset="2"/>
              </a:rPr>
              <a:t>由</a:t>
            </a:r>
            <a:endParaRPr lang="zh-CN" altLang="en-US" sz="2600" dirty="0">
              <a:sym typeface="Symbol" pitchFamily="18" charset="2"/>
            </a:endParaRP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1431925" y="1241425"/>
          <a:ext cx="4632325" cy="523875"/>
        </p:xfrm>
        <a:graphic>
          <a:graphicData uri="http://schemas.openxmlformats.org/presentationml/2006/ole">
            <p:oleObj spid="_x0000_s48135" name="公式" r:id="rId4" imgW="2120760" imgH="241200" progId="Equation.3">
              <p:embed/>
            </p:oleObj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447800" y="5029200"/>
          <a:ext cx="3886200" cy="481013"/>
        </p:xfrm>
        <a:graphic>
          <a:graphicData uri="http://schemas.openxmlformats.org/presentationml/2006/ole">
            <p:oleObj spid="_x0000_s48136" name="Equation" r:id="rId5" imgW="1726920" imgH="215640" progId="Equation.3">
              <p:embed/>
            </p:oleObj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1260475" y="1916113"/>
          <a:ext cx="4397375" cy="1714500"/>
        </p:xfrm>
        <a:graphic>
          <a:graphicData uri="http://schemas.openxmlformats.org/presentationml/2006/ole">
            <p:oleObj spid="_x0000_s48137" name="公式" r:id="rId6" imgW="2145960" imgH="838080" progId="Equation.3">
              <p:embed/>
            </p:oleObj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1403648" y="3861048"/>
          <a:ext cx="5943600" cy="1017587"/>
        </p:xfrm>
        <a:graphic>
          <a:graphicData uri="http://schemas.openxmlformats.org/presentationml/2006/ole">
            <p:oleObj spid="_x0000_s48138" name="公式" r:id="rId7" imgW="2806560" imgH="482400" progId="Equation.3">
              <p:embed/>
            </p:oleObj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1600200" y="5562600"/>
          <a:ext cx="3810000" cy="881063"/>
        </p:xfrm>
        <a:graphic>
          <a:graphicData uri="http://schemas.openxmlformats.org/presentationml/2006/ole">
            <p:oleObj spid="_x0000_s48139" name="公式" r:id="rId8" imgW="16887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1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785225" cy="5522913"/>
          </a:xfrm>
        </p:spPr>
        <p:txBody>
          <a:bodyPr/>
          <a:lstStyle/>
          <a:p>
            <a:pPr algn="l">
              <a:spcBef>
                <a:spcPts val="800"/>
              </a:spcBef>
            </a:pPr>
            <a:r>
              <a:rPr lang="zh-CN" altLang="en-US" sz="2600" dirty="0"/>
              <a:t>二、变量间的相互</a:t>
            </a:r>
            <a:r>
              <a:rPr lang="zh-CN" altLang="en-US" sz="2600" dirty="0" smtClean="0"/>
              <a:t>关系（</a:t>
            </a:r>
            <a:r>
              <a:rPr lang="en-US" altLang="zh-CN" sz="2600" dirty="0" smtClean="0"/>
              <a:t>P236</a:t>
            </a:r>
            <a:r>
              <a:rPr lang="zh-CN" altLang="en-US" sz="2600" dirty="0" smtClean="0"/>
              <a:t>）</a:t>
            </a:r>
            <a:endParaRPr lang="zh-CN" altLang="en-US" sz="2600" dirty="0"/>
          </a:p>
          <a:p>
            <a:pPr algn="l">
              <a:spcBef>
                <a:spcPts val="800"/>
              </a:spcBef>
            </a:pPr>
            <a:r>
              <a:rPr lang="zh-CN" altLang="en-US" sz="2600" dirty="0"/>
              <a:t>（一）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</a:rPr>
              <a:t>函数关系</a:t>
            </a:r>
            <a:endParaRPr lang="zh-CN" altLang="en-US" sz="2600" dirty="0"/>
          </a:p>
          <a:p>
            <a:pPr algn="l">
              <a:spcBef>
                <a:spcPts val="800"/>
              </a:spcBef>
            </a:pPr>
            <a:r>
              <a:rPr lang="en-US" altLang="zh-CN" sz="2600" dirty="0"/>
              <a:t>1</a:t>
            </a:r>
            <a:r>
              <a:rPr lang="zh-CN" altLang="en-US" sz="2600" dirty="0"/>
              <a:t>、定义：</a:t>
            </a:r>
            <a:r>
              <a:rPr lang="zh-CN" altLang="en-US" sz="2600" b="1" dirty="0">
                <a:solidFill>
                  <a:srgbClr val="FF3300"/>
                </a:solidFill>
                <a:ea typeface="隶书" pitchFamily="49" charset="-122"/>
              </a:rPr>
              <a:t>完全</a:t>
            </a:r>
            <a:r>
              <a:rPr lang="zh-CN" altLang="en-US" sz="2600" dirty="0"/>
              <a:t>确定</a:t>
            </a:r>
            <a:r>
              <a:rPr lang="zh-CN" altLang="en-US" sz="2600" dirty="0" smtClean="0"/>
              <a:t>的关系</a:t>
            </a:r>
            <a:r>
              <a:rPr lang="zh-CN" altLang="en-US" sz="2600" dirty="0"/>
              <a:t>。</a:t>
            </a:r>
          </a:p>
          <a:p>
            <a:pPr algn="l">
              <a:spcBef>
                <a:spcPts val="800"/>
              </a:spcBef>
            </a:pPr>
            <a:r>
              <a:rPr lang="zh-CN" altLang="en-US" sz="2600" dirty="0">
                <a:cs typeface="Times New Roman" pitchFamily="18" charset="0"/>
              </a:rPr>
              <a:t>（</a:t>
            </a:r>
            <a:r>
              <a:rPr lang="en-US" altLang="zh-CN" sz="2600" dirty="0">
                <a:cs typeface="Times New Roman" pitchFamily="18" charset="0"/>
              </a:rPr>
              <a:t>1</a:t>
            </a:r>
            <a:r>
              <a:rPr lang="zh-CN" altLang="en-US" sz="2600" dirty="0">
                <a:cs typeface="Times New Roman" pitchFamily="18" charset="0"/>
              </a:rPr>
              <a:t>）</a:t>
            </a:r>
            <a:r>
              <a:rPr lang="zh-CN" altLang="en-US" sz="2500" dirty="0"/>
              <a:t>某一变量的变动可由另一（组）变量的变动完全解释；</a:t>
            </a:r>
          </a:p>
          <a:p>
            <a:pPr algn="l">
              <a:spcBef>
                <a:spcPts val="800"/>
              </a:spcBef>
            </a:pPr>
            <a:r>
              <a:rPr lang="en-US" altLang="zh-CN" sz="2600" dirty="0">
                <a:ea typeface="楷体" pitchFamily="49" charset="-122"/>
              </a:rPr>
              <a:t>[</a:t>
            </a:r>
            <a:r>
              <a:rPr lang="zh-CN" altLang="en-US" sz="2600" dirty="0">
                <a:ea typeface="楷体" pitchFamily="49" charset="-122"/>
              </a:rPr>
              <a:t>例</a:t>
            </a:r>
            <a:r>
              <a:rPr lang="en-US" altLang="zh-CN" sz="2600" dirty="0">
                <a:ea typeface="楷体" pitchFamily="49" charset="-122"/>
              </a:rPr>
              <a:t>]</a:t>
            </a:r>
            <a:r>
              <a:rPr lang="zh-CN" altLang="en-US" sz="2600" dirty="0">
                <a:ea typeface="楷体" pitchFamily="49" charset="-122"/>
              </a:rPr>
              <a:t>计件工资（</a:t>
            </a:r>
            <a:r>
              <a:rPr lang="en-US" altLang="zh-CN" sz="2600" b="1" dirty="0">
                <a:ea typeface="楷体" pitchFamily="49" charset="-122"/>
              </a:rPr>
              <a:t>y</a:t>
            </a:r>
            <a:r>
              <a:rPr lang="zh-CN" altLang="en-US" sz="2600" dirty="0">
                <a:ea typeface="楷体" pitchFamily="49" charset="-122"/>
              </a:rPr>
              <a:t>）与产量（</a:t>
            </a:r>
            <a:r>
              <a:rPr lang="en-US" altLang="zh-CN" sz="2600" b="1" dirty="0">
                <a:ea typeface="楷体" pitchFamily="49" charset="-122"/>
              </a:rPr>
              <a:t>x</a:t>
            </a:r>
            <a:r>
              <a:rPr lang="zh-CN" altLang="en-US" sz="2600" dirty="0">
                <a:ea typeface="楷体" pitchFamily="49" charset="-122"/>
              </a:rPr>
              <a:t>）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 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y=f</a:t>
            </a:r>
            <a:r>
              <a:rPr lang="zh-CN" altLang="en-US" sz="2600" b="1" dirty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600" b="1" dirty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=10x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；</a:t>
            </a:r>
          </a:p>
          <a:p>
            <a:pPr algn="l">
              <a:spcBef>
                <a:spcPts val="800"/>
              </a:spcBef>
            </a:pP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      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A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： 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600" b="1" baseline="-25000" dirty="0">
                <a:ea typeface="楷体" pitchFamily="49" charset="-122"/>
                <a:sym typeface="Symbol" pitchFamily="18" charset="2"/>
              </a:rPr>
              <a:t>0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=1</a:t>
            </a:r>
            <a:r>
              <a:rPr lang="zh-CN" altLang="zh-CN" sz="2600" b="1" dirty="0">
                <a:ea typeface="楷体" pitchFamily="49" charset="-122"/>
                <a:sym typeface="Symbol" pitchFamily="18" charset="2"/>
              </a:rPr>
              <a:t>件</a:t>
            </a:r>
            <a:r>
              <a:rPr lang="zh-CN" altLang="en-US" sz="2600" b="1" dirty="0">
                <a:ea typeface="楷体" pitchFamily="49" charset="-122"/>
                <a:sym typeface="Symbol" pitchFamily="18" charset="2"/>
              </a:rPr>
              <a:t>， 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y</a:t>
            </a:r>
            <a:r>
              <a:rPr lang="en-US" altLang="zh-CN" sz="2600" b="1" baseline="-25000" dirty="0">
                <a:ea typeface="楷体" pitchFamily="49" charset="-122"/>
                <a:sym typeface="Symbol" pitchFamily="18" charset="2"/>
              </a:rPr>
              <a:t>0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=10</a:t>
            </a:r>
            <a:r>
              <a:rPr lang="zh-CN" altLang="en-US" sz="2600" b="1" dirty="0">
                <a:ea typeface="楷体" pitchFamily="49" charset="-122"/>
                <a:sym typeface="Symbol" pitchFamily="18" charset="2"/>
              </a:rPr>
              <a:t>元；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B</a:t>
            </a:r>
            <a:r>
              <a:rPr lang="zh-CN" altLang="en-US" sz="2600" b="1" dirty="0">
                <a:ea typeface="楷体" pitchFamily="49" charset="-122"/>
                <a:sym typeface="Symbol" pitchFamily="18" charset="2"/>
              </a:rPr>
              <a:t>：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 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600" b="1" baseline="-25000" dirty="0"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=2</a:t>
            </a:r>
            <a:r>
              <a:rPr lang="zh-CN" altLang="en-US" sz="2600" b="1" dirty="0">
                <a:ea typeface="楷体" pitchFamily="49" charset="-122"/>
                <a:sym typeface="Symbol" pitchFamily="18" charset="2"/>
              </a:rPr>
              <a:t>件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， 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y</a:t>
            </a:r>
            <a:r>
              <a:rPr lang="en-US" altLang="zh-CN" sz="2600" b="1" baseline="-25000" dirty="0"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b="1" dirty="0">
                <a:ea typeface="楷体" pitchFamily="49" charset="-122"/>
                <a:sym typeface="Symbol" pitchFamily="18" charset="2"/>
              </a:rPr>
              <a:t>=20</a:t>
            </a:r>
            <a:r>
              <a:rPr lang="zh-CN" altLang="en-US" sz="2600" b="1" dirty="0">
                <a:ea typeface="楷体" pitchFamily="49" charset="-122"/>
                <a:sym typeface="Symbol" pitchFamily="18" charset="2"/>
              </a:rPr>
              <a:t>元  </a:t>
            </a:r>
            <a:endParaRPr lang="en-US" altLang="zh-CN" sz="2600" b="1" dirty="0" smtClean="0">
              <a:ea typeface="楷体" pitchFamily="49" charset="-122"/>
              <a:sym typeface="Symbol" pitchFamily="18" charset="2"/>
            </a:endParaRPr>
          </a:p>
          <a:p>
            <a:pPr algn="l">
              <a:spcBef>
                <a:spcPts val="800"/>
              </a:spcBef>
            </a:pPr>
            <a:r>
              <a:rPr lang="zh-CN" altLang="en-US" sz="2600" dirty="0" smtClean="0">
                <a:sym typeface="Symbol" pitchFamily="18" charset="2"/>
              </a:rPr>
              <a:t>（</a:t>
            </a:r>
            <a:r>
              <a:rPr lang="en-US" altLang="zh-CN" sz="2600" dirty="0" smtClean="0">
                <a:sym typeface="Symbol" pitchFamily="18" charset="2"/>
              </a:rPr>
              <a:t>2</a:t>
            </a:r>
            <a:r>
              <a:rPr lang="zh-CN" altLang="en-US" sz="2600" dirty="0" smtClean="0">
                <a:sym typeface="Symbol" pitchFamily="18" charset="2"/>
              </a:rPr>
              <a:t>）</a:t>
            </a:r>
            <a:r>
              <a:rPr lang="en-US" altLang="zh-CN" sz="2600" b="1" dirty="0" smtClean="0">
                <a:sym typeface="Symbol" pitchFamily="18" charset="2"/>
              </a:rPr>
              <a:t>y</a:t>
            </a:r>
            <a:r>
              <a:rPr lang="en-US" altLang="zh-CN" sz="2600" dirty="0" smtClean="0">
                <a:sym typeface="Symbol" pitchFamily="18" charset="2"/>
              </a:rPr>
              <a:t></a:t>
            </a:r>
            <a:r>
              <a:rPr lang="zh-CN" altLang="zh-CN" sz="2600" dirty="0" smtClean="0">
                <a:sym typeface="Symbol" pitchFamily="18" charset="2"/>
              </a:rPr>
              <a:t>被解释变量（因变量）；</a:t>
            </a:r>
            <a:r>
              <a:rPr lang="en-US" altLang="zh-CN" sz="2600" b="1" dirty="0" smtClean="0">
                <a:sym typeface="Symbol" pitchFamily="18" charset="2"/>
              </a:rPr>
              <a:t>x</a:t>
            </a:r>
            <a:r>
              <a:rPr lang="en-US" altLang="zh-CN" sz="2600" dirty="0" smtClean="0">
                <a:sym typeface="Symbol" pitchFamily="18" charset="2"/>
              </a:rPr>
              <a:t></a:t>
            </a:r>
            <a:r>
              <a:rPr lang="zh-CN" altLang="en-US" sz="2600" dirty="0" smtClean="0">
                <a:sym typeface="Symbol" pitchFamily="18" charset="2"/>
              </a:rPr>
              <a:t>解释变量（自变量）</a:t>
            </a:r>
            <a:endParaRPr lang="en-US" altLang="zh-CN" sz="2600" dirty="0" smtClean="0">
              <a:sym typeface="Symbol" pitchFamily="18" charset="2"/>
            </a:endParaRPr>
          </a:p>
          <a:p>
            <a:pPr algn="l">
              <a:spcBef>
                <a:spcPts val="800"/>
              </a:spcBef>
            </a:pP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身高（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y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）与体重（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）</a:t>
            </a:r>
            <a:r>
              <a:rPr lang="en-US" altLang="zh-CN" sz="2600" b="1" dirty="0" smtClean="0">
                <a:ea typeface="楷体" pitchFamily="49" charset="-122"/>
              </a:rPr>
              <a:t>y=f</a:t>
            </a:r>
            <a:r>
              <a:rPr lang="zh-CN" altLang="en-US" sz="2600" b="1" dirty="0" smtClean="0">
                <a:ea typeface="楷体" pitchFamily="49" charset="-122"/>
              </a:rPr>
              <a:t>（</a:t>
            </a:r>
            <a:r>
              <a:rPr lang="en-US" altLang="zh-CN" sz="2600" b="1" dirty="0" smtClean="0">
                <a:ea typeface="楷体" pitchFamily="49" charset="-122"/>
              </a:rPr>
              <a:t>x</a:t>
            </a:r>
            <a:r>
              <a:rPr lang="zh-CN" altLang="en-US" sz="2600" b="1" dirty="0" smtClean="0">
                <a:ea typeface="楷体" pitchFamily="49" charset="-122"/>
              </a:rPr>
              <a:t>）</a:t>
            </a:r>
            <a:r>
              <a:rPr lang="en-US" altLang="zh-CN" sz="2600" b="1" dirty="0" smtClean="0">
                <a:ea typeface="楷体" pitchFamily="49" charset="-122"/>
              </a:rPr>
              <a:t>+</a:t>
            </a:r>
            <a:r>
              <a:rPr lang="en-US" altLang="zh-CN" sz="2600" b="1" dirty="0" smtClean="0">
                <a:ea typeface="楷体" pitchFamily="49" charset="-122"/>
                <a:sym typeface="Symbol" pitchFamily="18" charset="2"/>
              </a:rPr>
              <a:t></a:t>
            </a:r>
            <a:r>
              <a:rPr lang="zh-CN" altLang="en-US" sz="2600" b="1" dirty="0" smtClean="0">
                <a:ea typeface="楷体" pitchFamily="49" charset="-122"/>
                <a:sym typeface="Symbol" pitchFamily="18" charset="2"/>
              </a:rPr>
              <a:t>（随机扰动项）</a:t>
            </a:r>
            <a:endParaRPr lang="en-US" altLang="zh-CN" sz="2600" b="1" dirty="0" smtClean="0">
              <a:ea typeface="楷体" pitchFamily="49" charset="-122"/>
              <a:sym typeface="Symbol" pitchFamily="18" charset="2"/>
            </a:endParaRPr>
          </a:p>
          <a:p>
            <a:pPr algn="l">
              <a:spcBef>
                <a:spcPts val="800"/>
              </a:spcBef>
            </a:pPr>
            <a:r>
              <a:rPr lang="zh-CN" altLang="en-US" sz="2600" dirty="0" smtClean="0">
                <a:sym typeface="Symbol" pitchFamily="18" charset="2"/>
              </a:rPr>
              <a:t>（二）</a:t>
            </a:r>
            <a:r>
              <a:rPr lang="zh-CN" alt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相关关系</a:t>
            </a:r>
            <a:endParaRPr lang="en-US" altLang="zh-CN" sz="2600" dirty="0" smtClean="0">
              <a:effectLst>
                <a:outerShdw blurRad="38100" dist="38100" dir="2700000" algn="tl">
                  <a:srgbClr val="C0C0C0"/>
                </a:outerShdw>
              </a:effectLst>
              <a:ea typeface="楷体" pitchFamily="49" charset="-122"/>
              <a:sym typeface="Symbol" pitchFamily="18" charset="2"/>
            </a:endParaRPr>
          </a:p>
          <a:p>
            <a:pPr algn="l">
              <a:spcBef>
                <a:spcPts val="800"/>
              </a:spcBef>
            </a:pPr>
            <a:r>
              <a:rPr lang="en-US" altLang="zh-CN" sz="2600" dirty="0" smtClean="0">
                <a:sym typeface="Symbol" pitchFamily="18" charset="2"/>
              </a:rPr>
              <a:t>1</a:t>
            </a:r>
            <a:r>
              <a:rPr lang="zh-CN" altLang="en-US" sz="2600" dirty="0" smtClean="0">
                <a:sym typeface="Symbol" pitchFamily="18" charset="2"/>
              </a:rPr>
              <a:t>、定义：</a:t>
            </a:r>
            <a:r>
              <a:rPr lang="zh-CN" altLang="en-US" sz="2600" b="1" dirty="0" smtClean="0">
                <a:solidFill>
                  <a:schemeClr val="accent2"/>
                </a:solidFill>
                <a:ea typeface="隶书" pitchFamily="49" charset="-122"/>
                <a:sym typeface="Symbol" pitchFamily="18" charset="2"/>
              </a:rPr>
              <a:t>不完全</a:t>
            </a:r>
            <a:r>
              <a:rPr lang="zh-CN" altLang="en-US" sz="2600" dirty="0" smtClean="0">
                <a:sym typeface="Symbol" pitchFamily="18" charset="2"/>
              </a:rPr>
              <a:t>确定的关系。</a:t>
            </a:r>
            <a:endParaRPr lang="en-US" altLang="zh-CN" sz="2600" dirty="0" smtClean="0">
              <a:sym typeface="Symbol" pitchFamily="18" charset="2"/>
            </a:endParaRPr>
          </a:p>
          <a:p>
            <a:pPr algn="l">
              <a:spcBef>
                <a:spcPts val="800"/>
              </a:spcBef>
            </a:pPr>
            <a:r>
              <a:rPr lang="en-US" altLang="zh-CN" sz="2600" dirty="0" smtClean="0">
                <a:sym typeface="Symbol" pitchFamily="18" charset="2"/>
              </a:rPr>
              <a:t>2</a:t>
            </a:r>
            <a:r>
              <a:rPr lang="zh-CN" altLang="en-US" sz="2600" dirty="0" smtClean="0">
                <a:sym typeface="Symbol" pitchFamily="18" charset="2"/>
              </a:rPr>
              <a:t>、成因：认识局限；量化困难；测量误差。</a:t>
            </a:r>
            <a:endParaRPr lang="zh-CN" altLang="en-US" sz="26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zh-CN" sz="2600">
                <a:sym typeface="Symbol" pitchFamily="18" charset="2"/>
              </a:rPr>
              <a:t>将</a:t>
            </a:r>
            <a:r>
              <a:rPr lang="en-US" altLang="zh-CN" sz="2600">
                <a:sym typeface="Symbol" pitchFamily="18" charset="2"/>
              </a:rPr>
              <a:t>a</a:t>
            </a:r>
            <a:r>
              <a:rPr lang="zh-CN" altLang="zh-CN" sz="2600">
                <a:sym typeface="Symbol" pitchFamily="18" charset="2"/>
              </a:rPr>
              <a:t>代入（2）式得</a:t>
            </a:r>
            <a:endParaRPr lang="zh-CN" altLang="en-US" sz="2600">
              <a:sym typeface="Symbol" pitchFamily="18" charset="2"/>
            </a:endParaRPr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990600" y="1790700"/>
          <a:ext cx="7010400" cy="1006475"/>
        </p:xfrm>
        <a:graphic>
          <a:graphicData uri="http://schemas.openxmlformats.org/presentationml/2006/ole">
            <p:oleObj spid="_x0000_s49159" name="公式" r:id="rId4" imgW="3238200" imgH="482400" progId="Equation.3">
              <p:embed/>
            </p:oleObj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5410200" y="4783138"/>
          <a:ext cx="2819400" cy="1746250"/>
        </p:xfrm>
        <a:graphic>
          <a:graphicData uri="http://schemas.openxmlformats.org/presentationml/2006/ole">
            <p:oleObj spid="_x0000_s49160" name="公式" r:id="rId5" imgW="1244520" imgH="799920" progId="Equation.3">
              <p:embed/>
            </p:oleObj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685800" y="2927350"/>
          <a:ext cx="4876800" cy="955675"/>
        </p:xfrm>
        <a:graphic>
          <a:graphicData uri="http://schemas.openxmlformats.org/presentationml/2006/ole">
            <p:oleObj spid="_x0000_s49161" name="公式" r:id="rId6" imgW="2120760" imgH="431640" progId="Equation.3">
              <p:embed/>
            </p:oleObj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381000" y="5165725"/>
          <a:ext cx="4876800" cy="996950"/>
        </p:xfrm>
        <a:graphic>
          <a:graphicData uri="http://schemas.openxmlformats.org/presentationml/2006/ole">
            <p:oleObj spid="_x0000_s49162" name="公式" r:id="rId7" imgW="2273040" imgH="482400" progId="Equation.3">
              <p:embed/>
            </p:oleObj>
          </a:graphicData>
        </a:graphic>
      </p:graphicFrame>
      <p:graphicFrame>
        <p:nvGraphicFramePr>
          <p:cNvPr id="49163" name="Object 11"/>
          <p:cNvGraphicFramePr>
            <a:graphicFrameLocks noChangeAspect="1"/>
          </p:cNvGraphicFramePr>
          <p:nvPr/>
        </p:nvGraphicFramePr>
        <p:xfrm>
          <a:off x="1676400" y="4038600"/>
          <a:ext cx="3733800" cy="936625"/>
        </p:xfrm>
        <a:graphic>
          <a:graphicData uri="http://schemas.openxmlformats.org/presentationml/2006/ole">
            <p:oleObj spid="_x0000_s49163" name="公式" r:id="rId8" imgW="16128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1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5017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整理</a:t>
            </a:r>
            <a:r>
              <a:rPr lang="zh-CN" altLang="zh-CN" sz="2600" dirty="0">
                <a:ea typeface="楷体" pitchFamily="49" charset="-122"/>
                <a:sym typeface="Symbol" pitchFamily="18" charset="2"/>
              </a:rPr>
              <a:t>]</a:t>
            </a:r>
            <a:endParaRPr lang="en-US" altLang="zh-CN" sz="26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215040" name="Object 0"/>
          <p:cNvGraphicFramePr>
            <a:graphicFrameLocks noChangeAspect="1"/>
          </p:cNvGraphicFramePr>
          <p:nvPr/>
        </p:nvGraphicFramePr>
        <p:xfrm>
          <a:off x="381000" y="1885950"/>
          <a:ext cx="3429000" cy="836613"/>
        </p:xfrm>
        <a:graphic>
          <a:graphicData uri="http://schemas.openxmlformats.org/presentationml/2006/ole">
            <p:oleObj spid="_x0000_s215040" name="公式" r:id="rId4" imgW="1511280" imgH="393480" progId="Equation.3">
              <p:embed/>
            </p:oleObj>
          </a:graphicData>
        </a:graphic>
      </p:graphicFrame>
      <p:graphicFrame>
        <p:nvGraphicFramePr>
          <p:cNvPr id="215041" name="Object 1"/>
          <p:cNvGraphicFramePr>
            <a:graphicFrameLocks noChangeAspect="1"/>
          </p:cNvGraphicFramePr>
          <p:nvPr/>
        </p:nvGraphicFramePr>
        <p:xfrm>
          <a:off x="838200" y="3124200"/>
          <a:ext cx="5181600" cy="854075"/>
        </p:xfrm>
        <a:graphic>
          <a:graphicData uri="http://schemas.openxmlformats.org/presentationml/2006/ole">
            <p:oleObj spid="_x0000_s215041" name="公式" r:id="rId5" imgW="2234880" imgH="393480" progId="Equation.3">
              <p:embed/>
            </p:oleObj>
          </a:graphicData>
        </a:graphic>
      </p:graphicFrame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609600" y="5268913"/>
          <a:ext cx="3429000" cy="974725"/>
        </p:xfrm>
        <a:graphic>
          <a:graphicData uri="http://schemas.openxmlformats.org/presentationml/2006/ole">
            <p:oleObj spid="_x0000_s215042" name="公式" r:id="rId6" imgW="1422360" imgH="431640" progId="Equation.3">
              <p:embed/>
            </p:oleObj>
          </a:graphicData>
        </a:graphic>
      </p:graphicFrame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4038600" y="1470025"/>
          <a:ext cx="2362200" cy="1685925"/>
        </p:xfrm>
        <a:graphic>
          <a:graphicData uri="http://schemas.openxmlformats.org/presentationml/2006/ole">
            <p:oleObj spid="_x0000_s215043" name="公式" r:id="rId7" imgW="1054080" imgH="799920" progId="Equation.3">
              <p:embed/>
            </p:oleObj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6400800" y="1879600"/>
          <a:ext cx="2209800" cy="903288"/>
        </p:xfrm>
        <a:graphic>
          <a:graphicData uri="http://schemas.openxmlformats.org/presentationml/2006/ole">
            <p:oleObj spid="_x0000_s215044" name="公式" r:id="rId8" imgW="990360" imgH="431640" progId="Equation.3">
              <p:embed/>
            </p:oleObj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1676400" y="3886200"/>
          <a:ext cx="3657600" cy="938213"/>
        </p:xfrm>
        <a:graphic>
          <a:graphicData uri="http://schemas.openxmlformats.org/presentationml/2006/ole">
            <p:oleObj spid="_x0000_s215045" name="公式" r:id="rId9" imgW="1536480" imgH="419040" progId="Equation.3">
              <p:embed/>
            </p:oleObj>
          </a:graphicData>
        </a:graphic>
      </p:graphicFrame>
      <p:graphicFrame>
        <p:nvGraphicFramePr>
          <p:cNvPr id="215046" name="Object 6"/>
          <p:cNvGraphicFramePr>
            <a:graphicFrameLocks noChangeAspect="1"/>
          </p:cNvGraphicFramePr>
          <p:nvPr/>
        </p:nvGraphicFramePr>
        <p:xfrm>
          <a:off x="4038600" y="4838700"/>
          <a:ext cx="2743200" cy="1781175"/>
        </p:xfrm>
        <a:graphic>
          <a:graphicData uri="http://schemas.openxmlformats.org/presentationml/2006/ole">
            <p:oleObj spid="_x0000_s215046" name="Equation" r:id="rId10" imgW="1155600" imgH="799920" progId="Equation.3">
              <p:embed/>
            </p:oleObj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/>
        </p:nvGraphicFramePr>
        <p:xfrm>
          <a:off x="6832600" y="5181600"/>
          <a:ext cx="977900" cy="1143000"/>
        </p:xfrm>
        <a:graphic>
          <a:graphicData uri="http://schemas.openxmlformats.org/presentationml/2006/ole">
            <p:oleObj spid="_x0000_s215047" name="Equation" r:id="rId11" imgW="368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300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0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zh-CN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相关系数</a:t>
            </a:r>
            <a:r>
              <a:rPr lang="zh-CN" alt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“</a:t>
            </a:r>
            <a:r>
              <a:rPr lang="en-US" altLang="zh-CN" sz="2600" b="1" dirty="0" smtClean="0">
                <a:ea typeface="黑体" pitchFamily="49" charset="-122"/>
                <a:sym typeface="Symbol" pitchFamily="18" charset="2"/>
              </a:rPr>
              <a:t>r</a:t>
            </a:r>
            <a:r>
              <a:rPr lang="zh-CN" altLang="en-US" sz="2600" b="1" dirty="0" smtClean="0">
                <a:ea typeface="黑体" pitchFamily="49" charset="-122"/>
                <a:sym typeface="Symbol" pitchFamily="18" charset="2"/>
              </a:rPr>
              <a:t>”</a:t>
            </a:r>
            <a:r>
              <a:rPr lang="zh-CN" altLang="zh-CN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与回归系数</a:t>
            </a:r>
            <a:r>
              <a:rPr lang="zh-CN" alt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“</a:t>
            </a:r>
            <a:r>
              <a:rPr lang="en-US" altLang="zh-CN" sz="2600" b="1" dirty="0" smtClean="0">
                <a:ea typeface="黑体" pitchFamily="49" charset="-122"/>
                <a:sym typeface="Symbol" pitchFamily="18" charset="2"/>
              </a:rPr>
              <a:t>b</a:t>
            </a:r>
            <a:r>
              <a:rPr lang="zh-CN" altLang="en-US" sz="2600" b="1" dirty="0" smtClean="0">
                <a:ea typeface="黑体" pitchFamily="49" charset="-122"/>
                <a:sym typeface="Symbol" pitchFamily="18" charset="2"/>
              </a:rPr>
              <a:t>”</a:t>
            </a:r>
            <a:r>
              <a:rPr lang="zh-CN" altLang="zh-CN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之间</a:t>
            </a:r>
            <a:r>
              <a:rPr lang="zh-CN" altLang="zh-CN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  <a:sym typeface="Symbol" pitchFamily="18" charset="2"/>
              </a:rPr>
              <a:t>的关系</a:t>
            </a:r>
            <a:endParaRPr lang="zh-CN" altLang="en-US" sz="2600" dirty="0">
              <a:sym typeface="Symbol" pitchFamily="18" charset="2"/>
            </a:endParaRPr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1835696" y="1844824"/>
          <a:ext cx="3376613" cy="1128712"/>
        </p:xfrm>
        <a:graphic>
          <a:graphicData uri="http://schemas.openxmlformats.org/presentationml/2006/ole">
            <p:oleObj spid="_x0000_s51207" name="公式" r:id="rId4" imgW="1320480" imgH="469800" progId="Equation.3">
              <p:embed/>
            </p:oleObj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899592" y="2996952"/>
          <a:ext cx="5051425" cy="1163638"/>
        </p:xfrm>
        <a:graphic>
          <a:graphicData uri="http://schemas.openxmlformats.org/presentationml/2006/ole">
            <p:oleObj spid="_x0000_s51208" name="公式" r:id="rId5" imgW="1917360" imgH="469800" progId="Equation.3">
              <p:embed/>
            </p:oleObj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971600" y="4293096"/>
          <a:ext cx="6545262" cy="584200"/>
        </p:xfrm>
        <a:graphic>
          <a:graphicData uri="http://schemas.openxmlformats.org/presentationml/2006/ole">
            <p:oleObj spid="_x0000_s51209" name="公式" r:id="rId6" imgW="2539800" imgH="241200" progId="Equation.3">
              <p:embed/>
            </p:oleObj>
          </a:graphicData>
        </a:graphic>
      </p:graphicFrame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79512" y="5877272"/>
            <a:ext cx="86106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两者</a:t>
            </a:r>
            <a:r>
              <a:rPr lang="zh-CN" altLang="en-US" sz="2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是同向</a:t>
            </a:r>
            <a:r>
              <a:rPr lang="zh-CN" altLang="en-US" sz="26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的，相关分析与回归分析的结论是一致的。</a:t>
            </a:r>
            <a:endParaRPr lang="zh-CN" altLang="en-US" sz="2600" dirty="0">
              <a:solidFill>
                <a:srgbClr val="FF0000"/>
              </a:solidFill>
              <a:latin typeface="楷体" pitchFamily="49" charset="-122"/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971600" y="5085184"/>
          <a:ext cx="6511925" cy="584200"/>
        </p:xfrm>
        <a:graphic>
          <a:graphicData uri="http://schemas.openxmlformats.org/presentationml/2006/ole">
            <p:oleObj spid="_x0000_s51210" name="公式" r:id="rId7" imgW="25272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build="p" autoUpdateAnimBg="0"/>
      <p:bldP spid="51210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5222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为研究收入与食品支出的关系，随机抽取了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户家庭的样本（百元），请拟合样本回归方程。</a:t>
            </a:r>
            <a:endParaRPr lang="zh-CN" altLang="en-US" sz="2600" dirty="0">
              <a:sym typeface="Symbol" pitchFamily="18" charset="2"/>
            </a:endParaRP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685800" y="1828800"/>
          <a:ext cx="7677150" cy="5472113"/>
        </p:xfrm>
        <a:graphic>
          <a:graphicData uri="http://schemas.openxmlformats.org/presentationml/2006/ole">
            <p:oleObj spid="_x0000_s52231" name="Document" r:id="rId4" imgW="7682760" imgH="547704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5325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600" dirty="0">
                <a:ea typeface="楷体" pitchFamily="49" charset="-122"/>
                <a:sym typeface="Symbol" pitchFamily="18" charset="2"/>
              </a:rPr>
              <a:t>解：通过散点图可近似看出收入与食品支出之间呈线性关系，故设两者有关系</a:t>
            </a: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3276600" y="1676400"/>
          <a:ext cx="1524000" cy="465138"/>
        </p:xfrm>
        <a:graphic>
          <a:graphicData uri="http://schemas.openxmlformats.org/presentationml/2006/ole">
            <p:oleObj spid="_x0000_s53255" name="公式" r:id="rId4" imgW="660240" imgH="203040" progId="Equation.3">
              <p:embed/>
            </p:oleObj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457200" y="2209800"/>
          <a:ext cx="8229600" cy="452438"/>
        </p:xfrm>
        <a:graphic>
          <a:graphicData uri="http://schemas.openxmlformats.org/presentationml/2006/ole">
            <p:oleObj spid="_x0000_s53256" name="公式" r:id="rId5" imgW="3708360" imgH="215640" progId="Equation.3">
              <p:embed/>
            </p:oleObj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381000" y="2895600"/>
          <a:ext cx="8229600" cy="862013"/>
        </p:xfrm>
        <a:graphic>
          <a:graphicData uri="http://schemas.openxmlformats.org/presentationml/2006/ole">
            <p:oleObj spid="_x0000_s53257" name="公式" r:id="rId6" imgW="3682800" imgH="406080" progId="Equation.3">
              <p:embed/>
            </p:oleObj>
          </a:graphicData>
        </a:graphic>
      </p:graphicFrame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533400" y="3938588"/>
          <a:ext cx="8001000" cy="854075"/>
        </p:xfrm>
        <a:graphic>
          <a:graphicData uri="http://schemas.openxmlformats.org/presentationml/2006/ole">
            <p:oleObj spid="_x0000_s53258" name="公式" r:id="rId7" imgW="3492360" imgH="393480" progId="Equation.3">
              <p:embed/>
            </p:oleObj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838200" y="4953000"/>
          <a:ext cx="7050088" cy="463550"/>
        </p:xfrm>
        <a:graphic>
          <a:graphicData uri="http://schemas.openxmlformats.org/presentationml/2006/ole">
            <p:oleObj spid="_x0000_s53259" name="Equation" r:id="rId8" imgW="3124080" imgH="215640" progId="Equation.3">
              <p:embed/>
            </p:oleObj>
          </a:graphicData>
        </a:graphic>
      </p:graphicFrame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304800" y="5562600"/>
            <a:ext cx="8458200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FF3300"/>
                </a:solidFill>
                <a:ea typeface="楷体" pitchFamily="49" charset="-122"/>
              </a:rPr>
              <a:t>经济意义：当收入为</a:t>
            </a:r>
            <a:r>
              <a:rPr lang="en-US" altLang="zh-CN" sz="2600" b="1" dirty="0">
                <a:solidFill>
                  <a:srgbClr val="FF3300"/>
                </a:solidFill>
                <a:ea typeface="楷体" pitchFamily="49" charset="-122"/>
              </a:rPr>
              <a:t>0</a:t>
            </a:r>
            <a:r>
              <a:rPr lang="zh-CN" altLang="en-US" sz="2600" b="1" dirty="0">
                <a:solidFill>
                  <a:srgbClr val="FF3300"/>
                </a:solidFill>
                <a:ea typeface="楷体" pitchFamily="49" charset="-122"/>
              </a:rPr>
              <a:t>时，亦须有</a:t>
            </a:r>
            <a:r>
              <a:rPr lang="en-US" altLang="zh-CN" sz="2600" b="1" dirty="0">
                <a:solidFill>
                  <a:srgbClr val="FF3300"/>
                </a:solidFill>
                <a:ea typeface="楷体" pitchFamily="49" charset="-122"/>
              </a:rPr>
              <a:t>217.26</a:t>
            </a:r>
            <a:r>
              <a:rPr lang="zh-CN" altLang="en-US" sz="2600" b="1" dirty="0">
                <a:solidFill>
                  <a:srgbClr val="FF3300"/>
                </a:solidFill>
                <a:ea typeface="楷体" pitchFamily="49" charset="-122"/>
              </a:rPr>
              <a:t>元的食品支出，收入每增加</a:t>
            </a:r>
            <a:r>
              <a:rPr lang="en-US" altLang="zh-CN" sz="2600" b="1" dirty="0">
                <a:solidFill>
                  <a:srgbClr val="FF3300"/>
                </a:solidFill>
                <a:ea typeface="楷体" pitchFamily="49" charset="-122"/>
              </a:rPr>
              <a:t>100</a:t>
            </a:r>
            <a:r>
              <a:rPr lang="zh-CN" altLang="en-US" sz="2600" b="1" dirty="0">
                <a:solidFill>
                  <a:srgbClr val="FF3300"/>
                </a:solidFill>
                <a:ea typeface="楷体" pitchFamily="49" charset="-122"/>
              </a:rPr>
              <a:t>元，食品支出平均增加</a:t>
            </a:r>
            <a:r>
              <a:rPr lang="en-US" altLang="zh-CN" sz="2600" b="1" dirty="0">
                <a:solidFill>
                  <a:srgbClr val="FF3300"/>
                </a:solidFill>
                <a:ea typeface="楷体" pitchFamily="49" charset="-122"/>
              </a:rPr>
              <a:t>20.23</a:t>
            </a:r>
            <a:r>
              <a:rPr lang="zh-CN" altLang="en-US" sz="2600" b="1" dirty="0">
                <a:solidFill>
                  <a:srgbClr val="FF3300"/>
                </a:solidFill>
                <a:ea typeface="楷体" pitchFamily="49" charset="-122"/>
              </a:rPr>
              <a:t>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build="p" autoUpdateAnimBg="0"/>
      <p:bldP spid="5326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6896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96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4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400" dirty="0">
                <a:ea typeface="楷体" pitchFamily="49" charset="-122"/>
                <a:sym typeface="Symbol" pitchFamily="18" charset="2"/>
              </a:rPr>
              <a:t>利用计算器统计键计算，</a:t>
            </a:r>
            <a:r>
              <a:rPr lang="en-US" altLang="zh-CN" sz="2400" dirty="0">
                <a:ea typeface="楷体" pitchFamily="49" charset="-122"/>
                <a:sym typeface="Symbol" pitchFamily="18" charset="2"/>
              </a:rPr>
              <a:t>Casio</a:t>
            </a:r>
            <a:r>
              <a:rPr lang="zh-CN" altLang="en-US" sz="2400" dirty="0">
                <a:ea typeface="楷体" pitchFamily="49" charset="-122"/>
                <a:sym typeface="Symbol" pitchFamily="18" charset="2"/>
              </a:rPr>
              <a:t>，</a:t>
            </a:r>
            <a:r>
              <a:rPr lang="en-US" altLang="zh-CN" sz="2400" dirty="0" smtClean="0">
                <a:ea typeface="楷体" pitchFamily="49" charset="-122"/>
                <a:sym typeface="Symbol" pitchFamily="18" charset="2"/>
              </a:rPr>
              <a:t>fx-82MS]</a:t>
            </a:r>
            <a:endParaRPr lang="en-US" altLang="zh-CN" sz="2400" dirty="0">
              <a:ea typeface="楷体" pitchFamily="49" charset="-122"/>
              <a:sym typeface="Symbol" pitchFamily="18" charset="2"/>
            </a:endParaRPr>
          </a:p>
          <a:p>
            <a:pPr algn="l"/>
            <a:r>
              <a:rPr lang="zh-CN" altLang="en-US" sz="2400" dirty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400" dirty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400" dirty="0">
                <a:ea typeface="楷体" pitchFamily="49" charset="-122"/>
                <a:sym typeface="Symbol" pitchFamily="18" charset="2"/>
              </a:rPr>
              <a:t>）</a:t>
            </a:r>
            <a:r>
              <a:rPr lang="en-US" altLang="zh-CN" sz="2400" dirty="0">
                <a:ea typeface="楷体" pitchFamily="49" charset="-122"/>
                <a:sym typeface="Symbol" pitchFamily="18" charset="2"/>
              </a:rPr>
              <a:t>mode</a:t>
            </a:r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3</a:t>
            </a:r>
            <a:r>
              <a:rPr lang="zh-CN" altLang="en-US" sz="2400" dirty="0">
                <a:ea typeface="楷体" pitchFamily="49" charset="-122"/>
                <a:sym typeface="Wingdings 3" pitchFamily="18" charset="2"/>
              </a:rPr>
              <a:t>（</a:t>
            </a:r>
            <a:r>
              <a:rPr lang="en-US" altLang="zh-CN" sz="2400" dirty="0" err="1">
                <a:ea typeface="楷体" pitchFamily="49" charset="-122"/>
                <a:sym typeface="Wingdings 3" pitchFamily="18" charset="2"/>
              </a:rPr>
              <a:t>reg</a:t>
            </a:r>
            <a:r>
              <a:rPr lang="zh-CN" altLang="en-US" sz="2400" dirty="0">
                <a:ea typeface="楷体" pitchFamily="49" charset="-122"/>
                <a:sym typeface="Wingdings 3" pitchFamily="18" charset="2"/>
              </a:rPr>
              <a:t>） </a:t>
            </a:r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1</a:t>
            </a:r>
            <a:r>
              <a:rPr lang="zh-CN" altLang="en-US" sz="2400" dirty="0">
                <a:ea typeface="楷体" pitchFamily="49" charset="-122"/>
                <a:sym typeface="Wingdings 3" pitchFamily="18" charset="2"/>
              </a:rPr>
              <a:t>（</a:t>
            </a:r>
            <a:r>
              <a:rPr lang="en-US" altLang="zh-CN" sz="2400" dirty="0" err="1">
                <a:ea typeface="楷体" pitchFamily="49" charset="-122"/>
                <a:sym typeface="Wingdings 3" pitchFamily="18" charset="2"/>
              </a:rPr>
              <a:t>lin</a:t>
            </a:r>
            <a:r>
              <a:rPr lang="zh-CN" altLang="en-US" sz="2400" dirty="0">
                <a:ea typeface="楷体" pitchFamily="49" charset="-122"/>
                <a:sym typeface="Wingdings 3" pitchFamily="18" charset="2"/>
              </a:rPr>
              <a:t>）</a:t>
            </a:r>
          </a:p>
          <a:p>
            <a:pPr algn="l"/>
            <a:r>
              <a:rPr lang="zh-CN" altLang="en-US" sz="2400" dirty="0">
                <a:ea typeface="楷体" pitchFamily="49" charset="-122"/>
                <a:sym typeface="Wingdings 3" pitchFamily="18" charset="2"/>
              </a:rPr>
              <a:t>（</a:t>
            </a:r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2</a:t>
            </a:r>
            <a:r>
              <a:rPr lang="zh-CN" altLang="en-US" sz="2400" dirty="0" smtClean="0">
                <a:ea typeface="楷体" pitchFamily="49" charset="-122"/>
                <a:sym typeface="Wingdings 3" pitchFamily="18" charset="2"/>
              </a:rPr>
              <a:t>）数据录入</a:t>
            </a:r>
            <a:endParaRPr lang="en-US" altLang="zh-CN" sz="2400" dirty="0">
              <a:ea typeface="楷体" pitchFamily="49" charset="-122"/>
              <a:sym typeface="Wingdings 3" pitchFamily="18" charset="2"/>
            </a:endParaRPr>
          </a:p>
          <a:p>
            <a:pPr algn="l"/>
            <a:r>
              <a:rPr lang="en-US" altLang="zh-CN" sz="2400" dirty="0" smtClean="0">
                <a:ea typeface="楷体" pitchFamily="49" charset="-122"/>
                <a:sym typeface="Wingdings 3" pitchFamily="18" charset="2"/>
              </a:rPr>
              <a:t>          20</a:t>
            </a:r>
            <a:r>
              <a:rPr lang="zh-CN" altLang="en-US" sz="2400" dirty="0">
                <a:ea typeface="楷体" pitchFamily="49" charset="-122"/>
                <a:sym typeface="Wingdings 3" pitchFamily="18" charset="2"/>
              </a:rPr>
              <a:t>，</a:t>
            </a:r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7 data </a:t>
            </a:r>
            <a:r>
              <a:rPr lang="zh-CN" altLang="en-US" sz="2400" dirty="0">
                <a:ea typeface="楷体" pitchFamily="49" charset="-122"/>
                <a:sym typeface="Wingdings 3" pitchFamily="18" charset="2"/>
              </a:rPr>
              <a:t>（</a:t>
            </a:r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M+</a:t>
            </a:r>
            <a:r>
              <a:rPr lang="zh-CN" altLang="en-US" sz="2400" dirty="0">
                <a:ea typeface="楷体" pitchFamily="49" charset="-122"/>
                <a:sym typeface="Wingdings 3" pitchFamily="18" charset="2"/>
              </a:rPr>
              <a:t>） </a:t>
            </a:r>
            <a:r>
              <a:rPr lang="zh-CN" altLang="en-US" sz="2400" dirty="0" smtClean="0">
                <a:ea typeface="楷体" pitchFamily="49" charset="-122"/>
                <a:sym typeface="Wingdings 3" pitchFamily="18" charset="2"/>
              </a:rPr>
              <a:t>：</a:t>
            </a:r>
            <a:r>
              <a:rPr lang="en-US" altLang="zh-CN" sz="2400" dirty="0" smtClean="0">
                <a:ea typeface="楷体" pitchFamily="49" charset="-122"/>
                <a:sym typeface="Wingdings 3" pitchFamily="18" charset="2"/>
              </a:rPr>
              <a:t>n=1</a:t>
            </a:r>
            <a:endParaRPr lang="en-US" altLang="zh-CN" sz="2400" dirty="0">
              <a:ea typeface="楷体" pitchFamily="49" charset="-122"/>
              <a:sym typeface="Wingdings 3" pitchFamily="18" charset="2"/>
            </a:endParaRPr>
          </a:p>
          <a:p>
            <a:pPr algn="l"/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          30</a:t>
            </a:r>
            <a:r>
              <a:rPr lang="zh-CN" altLang="en-US" sz="2400" dirty="0">
                <a:ea typeface="楷体" pitchFamily="49" charset="-122"/>
                <a:sym typeface="Wingdings 3" pitchFamily="18" charset="2"/>
              </a:rPr>
              <a:t>，</a:t>
            </a:r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9 data</a:t>
            </a:r>
            <a:r>
              <a:rPr lang="zh-CN" altLang="en-US" sz="2400" dirty="0" smtClean="0">
                <a:ea typeface="楷体" pitchFamily="49" charset="-122"/>
                <a:sym typeface="Wingdings 3" pitchFamily="18" charset="2"/>
              </a:rPr>
              <a:t>：</a:t>
            </a:r>
            <a:r>
              <a:rPr lang="en-US" altLang="zh-CN" sz="2400" dirty="0" smtClean="0">
                <a:ea typeface="楷体" pitchFamily="49" charset="-122"/>
                <a:sym typeface="Wingdings 3" pitchFamily="18" charset="2"/>
              </a:rPr>
              <a:t>n=2</a:t>
            </a:r>
            <a:endParaRPr lang="en-US" altLang="zh-CN" sz="2400" dirty="0">
              <a:ea typeface="楷体" pitchFamily="49" charset="-122"/>
              <a:sym typeface="Wingdings 3" pitchFamily="18" charset="2"/>
            </a:endParaRPr>
          </a:p>
          <a:p>
            <a:pPr algn="l"/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          </a:t>
            </a:r>
            <a:r>
              <a:rPr lang="en-US" altLang="zh-CN" sz="2400" dirty="0">
                <a:latin typeface="Times New Roman"/>
                <a:ea typeface="楷体" pitchFamily="49" charset="-122"/>
                <a:sym typeface="Wingdings 3" pitchFamily="18" charset="2"/>
              </a:rPr>
              <a:t>……</a:t>
            </a:r>
            <a:endParaRPr lang="en-US" altLang="zh-CN" sz="2400" dirty="0">
              <a:latin typeface="楷体" pitchFamily="49" charset="-122"/>
              <a:ea typeface="楷体" pitchFamily="49" charset="-122"/>
              <a:sym typeface="Wingdings 3" pitchFamily="18" charset="2"/>
            </a:endParaRPr>
          </a:p>
          <a:p>
            <a:pPr algn="l"/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          43</a:t>
            </a:r>
            <a:r>
              <a:rPr lang="zh-CN" altLang="en-US" sz="2400" dirty="0">
                <a:ea typeface="楷体" pitchFamily="49" charset="-122"/>
                <a:sym typeface="Wingdings 3" pitchFamily="18" charset="2"/>
              </a:rPr>
              <a:t>，</a:t>
            </a:r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10data</a:t>
            </a:r>
            <a:r>
              <a:rPr lang="zh-CN" altLang="en-US" sz="2400" dirty="0" smtClean="0">
                <a:ea typeface="楷体" pitchFamily="49" charset="-122"/>
                <a:sym typeface="Wingdings 3" pitchFamily="18" charset="2"/>
              </a:rPr>
              <a:t>：</a:t>
            </a:r>
            <a:r>
              <a:rPr lang="en-US" altLang="zh-CN" sz="2400" dirty="0" smtClean="0">
                <a:ea typeface="楷体" pitchFamily="49" charset="-122"/>
                <a:sym typeface="Wingdings 3" pitchFamily="18" charset="2"/>
              </a:rPr>
              <a:t>n=10</a:t>
            </a:r>
            <a:endParaRPr lang="en-US" altLang="zh-CN" sz="2400" dirty="0">
              <a:ea typeface="楷体" pitchFamily="49" charset="-122"/>
              <a:sym typeface="Wingdings 3" pitchFamily="18" charset="2"/>
            </a:endParaRPr>
          </a:p>
          <a:p>
            <a:pPr algn="l"/>
            <a:r>
              <a:rPr lang="zh-CN" altLang="en-US" sz="2400" dirty="0">
                <a:ea typeface="楷体" pitchFamily="49" charset="-122"/>
                <a:sym typeface="Wingdings 3" pitchFamily="18" charset="2"/>
              </a:rPr>
              <a:t>（</a:t>
            </a:r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4</a:t>
            </a:r>
            <a:r>
              <a:rPr lang="zh-CN" altLang="en-US" sz="2400" dirty="0">
                <a:ea typeface="楷体" pitchFamily="49" charset="-122"/>
                <a:sym typeface="Wingdings 3" pitchFamily="18" charset="2"/>
              </a:rPr>
              <a:t>）</a:t>
            </a:r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shift </a:t>
            </a:r>
            <a:r>
              <a:rPr lang="en-US" altLang="zh-CN" sz="2400" dirty="0" smtClean="0">
                <a:ea typeface="楷体" pitchFamily="49" charset="-122"/>
                <a:sym typeface="Wingdings 3" pitchFamily="18" charset="2"/>
              </a:rPr>
              <a:t>S-VAR  REPLAY  A=2.172664046</a:t>
            </a:r>
            <a:endParaRPr lang="en-US" altLang="zh-CN" sz="2400" dirty="0">
              <a:ea typeface="楷体" pitchFamily="49" charset="-122"/>
              <a:sym typeface="Wingdings 3" pitchFamily="18" charset="2"/>
            </a:endParaRPr>
          </a:p>
          <a:p>
            <a:pPr algn="l"/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          shift </a:t>
            </a:r>
            <a:r>
              <a:rPr lang="en-US" altLang="zh-CN" sz="2400" dirty="0" smtClean="0">
                <a:ea typeface="楷体" pitchFamily="49" charset="-122"/>
                <a:sym typeface="Wingdings 3" pitchFamily="18" charset="2"/>
              </a:rPr>
              <a:t> S-VAR REPLAY  B=0.202298155</a:t>
            </a:r>
            <a:endParaRPr lang="en-US" altLang="zh-CN" sz="2400" dirty="0">
              <a:ea typeface="楷体" pitchFamily="49" charset="-122"/>
              <a:sym typeface="Wingdings 3" pitchFamily="18" charset="2"/>
            </a:endParaRPr>
          </a:p>
          <a:p>
            <a:pPr algn="l"/>
            <a:r>
              <a:rPr lang="en-US" altLang="zh-CN" sz="2400" dirty="0">
                <a:ea typeface="楷体" pitchFamily="49" charset="-122"/>
                <a:sym typeface="Wingdings 3" pitchFamily="18" charset="2"/>
              </a:rPr>
              <a:t>          shift </a:t>
            </a:r>
            <a:r>
              <a:rPr lang="en-US" altLang="zh-CN" sz="2400" dirty="0" smtClean="0">
                <a:ea typeface="楷体" pitchFamily="49" charset="-122"/>
                <a:sym typeface="Wingdings 3" pitchFamily="18" charset="2"/>
              </a:rPr>
              <a:t> S-VAR REPLAY  r=0.950925464 </a:t>
            </a:r>
            <a:endParaRPr lang="en-US" altLang="zh-CN" sz="2400" dirty="0">
              <a:ea typeface="楷体" pitchFamily="49" charset="-122"/>
              <a:sym typeface="Wingdings 3" pitchFamily="18" charset="2"/>
            </a:endParaRPr>
          </a:p>
        </p:txBody>
      </p:sp>
      <p:graphicFrame>
        <p:nvGraphicFramePr>
          <p:cNvPr id="168967" name="Group 7"/>
          <p:cNvGraphicFramePr>
            <a:graphicFrameLocks noGrp="1"/>
          </p:cNvGraphicFramePr>
          <p:nvPr/>
        </p:nvGraphicFramePr>
        <p:xfrm>
          <a:off x="323850" y="5661025"/>
          <a:ext cx="8486775" cy="914400"/>
        </p:xfrm>
        <a:graphic>
          <a:graphicData uri="http://schemas.openxmlformats.org/drawingml/2006/table">
            <a:tbl>
              <a:tblPr/>
              <a:tblGrid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  <a:gridCol w="771525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y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8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8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8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8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8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8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8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8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8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8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8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8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8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8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8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8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89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89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89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7101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710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三、多元线性回归方程的拟合</a:t>
            </a:r>
          </a:p>
          <a:p>
            <a:pPr algn="l"/>
            <a:r>
              <a:rPr lang="zh-CN" altLang="en-US" sz="2600" dirty="0">
                <a:sym typeface="Symbol" pitchFamily="18" charset="2"/>
              </a:rPr>
              <a:t>（一）二元线性回归方程</a:t>
            </a:r>
            <a:endParaRPr lang="zh-CN" altLang="en-US" sz="2600" dirty="0">
              <a:sym typeface="Wingdings 3" pitchFamily="18" charset="2"/>
            </a:endParaRPr>
          </a:p>
        </p:txBody>
      </p:sp>
      <p:graphicFrame>
        <p:nvGraphicFramePr>
          <p:cNvPr id="171054" name="Object 46"/>
          <p:cNvGraphicFramePr>
            <a:graphicFrameLocks noChangeAspect="1"/>
          </p:cNvGraphicFramePr>
          <p:nvPr/>
        </p:nvGraphicFramePr>
        <p:xfrm>
          <a:off x="1116013" y="2276475"/>
          <a:ext cx="6535737" cy="463550"/>
        </p:xfrm>
        <a:graphic>
          <a:graphicData uri="http://schemas.openxmlformats.org/presentationml/2006/ole">
            <p:oleObj spid="_x0000_s171054" name="公式" r:id="rId4" imgW="2895480" imgH="215640" progId="Equation.3">
              <p:embed/>
            </p:oleObj>
          </a:graphicData>
        </a:graphic>
      </p:graphicFrame>
      <p:graphicFrame>
        <p:nvGraphicFramePr>
          <p:cNvPr id="171055" name="Object 47"/>
          <p:cNvGraphicFramePr>
            <a:graphicFrameLocks noChangeAspect="1"/>
          </p:cNvGraphicFramePr>
          <p:nvPr/>
        </p:nvGraphicFramePr>
        <p:xfrm>
          <a:off x="755650" y="2924175"/>
          <a:ext cx="6657975" cy="496888"/>
        </p:xfrm>
        <a:graphic>
          <a:graphicData uri="http://schemas.openxmlformats.org/presentationml/2006/ole">
            <p:oleObj spid="_x0000_s171055" name="公式" r:id="rId5" imgW="3047760" imgH="228600" progId="Equation.3">
              <p:embed/>
            </p:oleObj>
          </a:graphicData>
        </a:graphic>
      </p:graphicFrame>
      <p:graphicFrame>
        <p:nvGraphicFramePr>
          <p:cNvPr id="171056" name="Object 48"/>
          <p:cNvGraphicFramePr>
            <a:graphicFrameLocks noChangeAspect="1"/>
          </p:cNvGraphicFramePr>
          <p:nvPr/>
        </p:nvGraphicFramePr>
        <p:xfrm>
          <a:off x="900113" y="3644900"/>
          <a:ext cx="5359400" cy="2805113"/>
        </p:xfrm>
        <a:graphic>
          <a:graphicData uri="http://schemas.openxmlformats.org/presentationml/2006/ole">
            <p:oleObj spid="_x0000_s171056" name="公式" r:id="rId6" imgW="2616120" imgH="1371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71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4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7305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400">
                <a:sym typeface="Symbol" pitchFamily="18" charset="2"/>
              </a:rPr>
              <a:t>整理得正规方程组：</a:t>
            </a:r>
            <a:endParaRPr lang="zh-CN" altLang="en-US" sz="2400">
              <a:sym typeface="Wingdings 3" pitchFamily="18" charset="2"/>
            </a:endParaRPr>
          </a:p>
        </p:txBody>
      </p:sp>
      <p:graphicFrame>
        <p:nvGraphicFramePr>
          <p:cNvPr id="173065" name="Object 9"/>
          <p:cNvGraphicFramePr>
            <a:graphicFrameLocks noChangeAspect="1"/>
          </p:cNvGraphicFramePr>
          <p:nvPr/>
        </p:nvGraphicFramePr>
        <p:xfrm>
          <a:off x="1187450" y="1700213"/>
          <a:ext cx="5359400" cy="2805112"/>
        </p:xfrm>
        <a:graphic>
          <a:graphicData uri="http://schemas.openxmlformats.org/presentationml/2006/ole">
            <p:oleObj spid="_x0000_s173065" name="公式" r:id="rId4" imgW="2616120" imgH="1371600" progId="Equation.3">
              <p:embed/>
            </p:oleObj>
          </a:graphicData>
        </a:graphic>
      </p:graphicFrame>
      <p:graphicFrame>
        <p:nvGraphicFramePr>
          <p:cNvPr id="173066" name="Object 10"/>
          <p:cNvGraphicFramePr>
            <a:graphicFrameLocks noChangeAspect="1"/>
          </p:cNvGraphicFramePr>
          <p:nvPr/>
        </p:nvGraphicFramePr>
        <p:xfrm>
          <a:off x="1116013" y="4797425"/>
          <a:ext cx="4370387" cy="1506538"/>
        </p:xfrm>
        <a:graphic>
          <a:graphicData uri="http://schemas.openxmlformats.org/presentationml/2006/ole">
            <p:oleObj spid="_x0000_s173066" name="公式" r:id="rId5" imgW="2133360" imgH="736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7680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600">
                <a:sym typeface="Symbol" pitchFamily="18" charset="2"/>
              </a:rPr>
              <a:t>四、回归方程的方差分析</a:t>
            </a:r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906463" y="1676400"/>
          <a:ext cx="7485062" cy="447675"/>
        </p:xfrm>
        <a:graphic>
          <a:graphicData uri="http://schemas.openxmlformats.org/presentationml/2006/ole">
            <p:oleObj spid="_x0000_s76807" name="公式" r:id="rId4" imgW="3581280" imgH="215640" progId="Equation.3">
              <p:embed/>
            </p:oleObj>
          </a:graphicData>
        </a:graphic>
      </p:graphicFrame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4572000" y="6248400"/>
            <a:ext cx="4191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V="1">
            <a:off x="4572000" y="3505200"/>
            <a:ext cx="0" cy="2743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 flipV="1">
            <a:off x="5029200" y="3352800"/>
            <a:ext cx="30480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4572000" y="44196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5029200" y="4724400"/>
          <a:ext cx="304800" cy="304800"/>
        </p:xfrm>
        <a:graphic>
          <a:graphicData uri="http://schemas.openxmlformats.org/presentationml/2006/ole">
            <p:oleObj spid="_x0000_s76812" name="公式" r:id="rId5" imgW="75960" imgH="75960" progId="Equation.3">
              <p:embed/>
            </p:oleObj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6858000" y="3276600"/>
          <a:ext cx="304800" cy="304800"/>
        </p:xfrm>
        <a:graphic>
          <a:graphicData uri="http://schemas.openxmlformats.org/presentationml/2006/ole">
            <p:oleObj spid="_x0000_s76813" name="公式" r:id="rId6" imgW="75960" imgH="75960" progId="Equation.3">
              <p:embed/>
            </p:oleObj>
          </a:graphicData>
        </a:graphic>
      </p:graphicFrame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7924800" y="3505200"/>
          <a:ext cx="304800" cy="304800"/>
        </p:xfrm>
        <a:graphic>
          <a:graphicData uri="http://schemas.openxmlformats.org/presentationml/2006/ole">
            <p:oleObj spid="_x0000_s76814" name="公式" r:id="rId7" imgW="75960" imgH="75960" progId="Equation.3">
              <p:embed/>
            </p:oleObj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5562600" y="4572000"/>
          <a:ext cx="304800" cy="304800"/>
        </p:xfrm>
        <a:graphic>
          <a:graphicData uri="http://schemas.openxmlformats.org/presentationml/2006/ole">
            <p:oleObj spid="_x0000_s76815" name="公式" r:id="rId8" imgW="75960" imgH="75960" progId="Equation.3">
              <p:embed/>
            </p:oleObj>
          </a:graphicData>
        </a:graphic>
      </p:graphicFrame>
      <p:graphicFrame>
        <p:nvGraphicFramePr>
          <p:cNvPr id="76816" name="Object 16"/>
          <p:cNvGraphicFramePr>
            <a:graphicFrameLocks noChangeAspect="1"/>
          </p:cNvGraphicFramePr>
          <p:nvPr/>
        </p:nvGraphicFramePr>
        <p:xfrm>
          <a:off x="6248400" y="4495800"/>
          <a:ext cx="304800" cy="304800"/>
        </p:xfrm>
        <a:graphic>
          <a:graphicData uri="http://schemas.openxmlformats.org/presentationml/2006/ole">
            <p:oleObj spid="_x0000_s76816" name="公式" r:id="rId9" imgW="75960" imgH="75960" progId="Equation.3">
              <p:embed/>
            </p:oleObj>
          </a:graphicData>
        </a:graphic>
      </p:graphicFrame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7010400" y="3429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6818" name="Object 18"/>
          <p:cNvGraphicFramePr>
            <a:graphicFrameLocks noChangeAspect="1"/>
          </p:cNvGraphicFramePr>
          <p:nvPr/>
        </p:nvGraphicFramePr>
        <p:xfrm>
          <a:off x="6781800" y="3352800"/>
          <a:ext cx="355600" cy="1143000"/>
        </p:xfrm>
        <a:graphic>
          <a:graphicData uri="http://schemas.openxmlformats.org/presentationml/2006/ole">
            <p:oleObj spid="_x0000_s76818" name="公式" r:id="rId10" imgW="190440" imgH="533160" progId="Equation.3">
              <p:embed/>
            </p:oleObj>
          </a:graphicData>
        </a:graphic>
      </p:graphicFrame>
      <p:graphicFrame>
        <p:nvGraphicFramePr>
          <p:cNvPr id="76819" name="Object 19"/>
          <p:cNvGraphicFramePr>
            <a:graphicFrameLocks noChangeAspect="1"/>
          </p:cNvGraphicFramePr>
          <p:nvPr/>
        </p:nvGraphicFramePr>
        <p:xfrm>
          <a:off x="6876256" y="3356992"/>
          <a:ext cx="323850" cy="648072"/>
        </p:xfrm>
        <a:graphic>
          <a:graphicData uri="http://schemas.openxmlformats.org/presentationml/2006/ole">
            <p:oleObj spid="_x0000_s76819" name="公式" r:id="rId11" imgW="164880" imgH="215640" progId="Equation.3">
              <p:embed/>
            </p:oleObj>
          </a:graphicData>
        </a:graphic>
      </p:graphicFrame>
      <p:graphicFrame>
        <p:nvGraphicFramePr>
          <p:cNvPr id="76820" name="Object 20"/>
          <p:cNvGraphicFramePr>
            <a:graphicFrameLocks noChangeAspect="1"/>
          </p:cNvGraphicFramePr>
          <p:nvPr/>
        </p:nvGraphicFramePr>
        <p:xfrm flipH="1" flipV="1">
          <a:off x="6858000" y="3962400"/>
          <a:ext cx="325438" cy="533400"/>
        </p:xfrm>
        <a:graphic>
          <a:graphicData uri="http://schemas.openxmlformats.org/presentationml/2006/ole">
            <p:oleObj spid="_x0000_s76820" name="公式" r:id="rId12" imgW="164880" imgH="215640" progId="Equation.3">
              <p:embed/>
            </p:oleObj>
          </a:graphicData>
        </a:graphic>
      </p:graphicFrame>
      <p:graphicFrame>
        <p:nvGraphicFramePr>
          <p:cNvPr id="76821" name="Object 21"/>
          <p:cNvGraphicFramePr>
            <a:graphicFrameLocks noChangeAspect="1"/>
          </p:cNvGraphicFramePr>
          <p:nvPr/>
        </p:nvGraphicFramePr>
        <p:xfrm>
          <a:off x="8534400" y="5791200"/>
          <a:ext cx="342900" cy="381000"/>
        </p:xfrm>
        <a:graphic>
          <a:graphicData uri="http://schemas.openxmlformats.org/presentationml/2006/ole">
            <p:oleObj spid="_x0000_s76821" name="公式" r:id="rId13" imgW="126720" imgH="139680" progId="Equation.3">
              <p:embed/>
            </p:oleObj>
          </a:graphicData>
        </a:graphic>
      </p:graphicFrame>
      <p:graphicFrame>
        <p:nvGraphicFramePr>
          <p:cNvPr id="76822" name="Object 22"/>
          <p:cNvGraphicFramePr>
            <a:graphicFrameLocks noChangeAspect="1"/>
          </p:cNvGraphicFramePr>
          <p:nvPr/>
        </p:nvGraphicFramePr>
        <p:xfrm>
          <a:off x="4648200" y="3352800"/>
          <a:ext cx="327025" cy="381000"/>
        </p:xfrm>
        <a:graphic>
          <a:graphicData uri="http://schemas.openxmlformats.org/presentationml/2006/ole">
            <p:oleObj spid="_x0000_s76822" name="公式" r:id="rId14" imgW="139680" imgH="164880" progId="Equation.3">
              <p:embed/>
            </p:oleObj>
          </a:graphicData>
        </a:graphic>
      </p:graphicFrame>
      <p:graphicFrame>
        <p:nvGraphicFramePr>
          <p:cNvPr id="76823" name="Object 23"/>
          <p:cNvGraphicFramePr>
            <a:graphicFrameLocks noChangeAspect="1"/>
          </p:cNvGraphicFramePr>
          <p:nvPr/>
        </p:nvGraphicFramePr>
        <p:xfrm>
          <a:off x="5715000" y="3657600"/>
          <a:ext cx="1066800" cy="455613"/>
        </p:xfrm>
        <a:graphic>
          <a:graphicData uri="http://schemas.openxmlformats.org/presentationml/2006/ole">
            <p:oleObj spid="_x0000_s76823" name="公式" r:id="rId15" imgW="469800" imgH="203040" progId="Equation.3">
              <p:embed/>
            </p:oleObj>
          </a:graphicData>
        </a:graphic>
      </p:graphicFrame>
      <p:graphicFrame>
        <p:nvGraphicFramePr>
          <p:cNvPr id="76824" name="Object 24"/>
          <p:cNvGraphicFramePr>
            <a:graphicFrameLocks noChangeAspect="1"/>
          </p:cNvGraphicFramePr>
          <p:nvPr/>
        </p:nvGraphicFramePr>
        <p:xfrm>
          <a:off x="5035550" y="5334000"/>
          <a:ext cx="1441450" cy="438150"/>
        </p:xfrm>
        <a:graphic>
          <a:graphicData uri="http://schemas.openxmlformats.org/presentationml/2006/ole">
            <p:oleObj spid="_x0000_s76824" name="公式" r:id="rId16" imgW="660240" imgH="203040" progId="Equation.3">
              <p:embed/>
            </p:oleObj>
          </a:graphicData>
        </a:graphic>
      </p:graphicFrame>
      <p:graphicFrame>
        <p:nvGraphicFramePr>
          <p:cNvPr id="76825" name="Object 25"/>
          <p:cNvGraphicFramePr>
            <a:graphicFrameLocks noChangeAspect="1"/>
          </p:cNvGraphicFramePr>
          <p:nvPr/>
        </p:nvGraphicFramePr>
        <p:xfrm>
          <a:off x="7086600" y="3048000"/>
          <a:ext cx="990600" cy="423863"/>
        </p:xfrm>
        <a:graphic>
          <a:graphicData uri="http://schemas.openxmlformats.org/presentationml/2006/ole">
            <p:oleObj spid="_x0000_s76825" name="公式" r:id="rId17" imgW="469800" imgH="203040" progId="Equation.3">
              <p:embed/>
            </p:oleObj>
          </a:graphicData>
        </a:graphic>
      </p:graphicFrame>
      <p:graphicFrame>
        <p:nvGraphicFramePr>
          <p:cNvPr id="76826" name="Object 26"/>
          <p:cNvGraphicFramePr>
            <a:graphicFrameLocks noChangeAspect="1"/>
          </p:cNvGraphicFramePr>
          <p:nvPr/>
        </p:nvGraphicFramePr>
        <p:xfrm>
          <a:off x="7162800" y="3962400"/>
          <a:ext cx="1066800" cy="455613"/>
        </p:xfrm>
        <a:graphic>
          <a:graphicData uri="http://schemas.openxmlformats.org/presentationml/2006/ole">
            <p:oleObj spid="_x0000_s76826" name="公式" r:id="rId18" imgW="469800" imgH="203040" progId="Equation.3">
              <p:embed/>
            </p:oleObj>
          </a:graphicData>
        </a:graphic>
      </p:graphicFrame>
      <p:graphicFrame>
        <p:nvGraphicFramePr>
          <p:cNvPr id="76827" name="Object 27"/>
          <p:cNvGraphicFramePr>
            <a:graphicFrameLocks noChangeAspect="1"/>
          </p:cNvGraphicFramePr>
          <p:nvPr/>
        </p:nvGraphicFramePr>
        <p:xfrm>
          <a:off x="8077200" y="4495800"/>
          <a:ext cx="838200" cy="406400"/>
        </p:xfrm>
        <a:graphic>
          <a:graphicData uri="http://schemas.openxmlformats.org/presentationml/2006/ole">
            <p:oleObj spid="_x0000_s76827" name="公式" r:id="rId19" imgW="393480" imgH="190440" progId="Equation.3">
              <p:embed/>
            </p:oleObj>
          </a:graphicData>
        </a:graphic>
      </p:graphicFrame>
      <p:graphicFrame>
        <p:nvGraphicFramePr>
          <p:cNvPr id="76828" name="Object 28" descr="再生纸"/>
          <p:cNvGraphicFramePr>
            <a:graphicFrameLocks noChangeAspect="1"/>
          </p:cNvGraphicFramePr>
          <p:nvPr/>
        </p:nvGraphicFramePr>
        <p:xfrm>
          <a:off x="457200" y="2667000"/>
          <a:ext cx="3505200" cy="441325"/>
        </p:xfrm>
        <a:graphic>
          <a:graphicData uri="http://schemas.openxmlformats.org/presentationml/2006/ole">
            <p:oleObj spid="_x0000_s76828" name="公式" r:id="rId20" imgW="1625400" imgH="203040" progId="Equation.3">
              <p:embed/>
            </p:oleObj>
          </a:graphicData>
        </a:graphic>
      </p:graphicFrame>
      <p:sp>
        <p:nvSpPr>
          <p:cNvPr id="76829" name="Text Box 29"/>
          <p:cNvSpPr txBox="1">
            <a:spLocks noChangeArrowheads="1"/>
          </p:cNvSpPr>
          <p:nvPr/>
        </p:nvSpPr>
        <p:spPr bwMode="auto">
          <a:xfrm>
            <a:off x="152400" y="2117725"/>
            <a:ext cx="41465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600">
                <a:sym typeface="Symbol" pitchFamily="18" charset="2"/>
              </a:rPr>
              <a:t>（一）总离差平方和的分解</a:t>
            </a:r>
            <a:endParaRPr lang="zh-CN" altLang="en-US" sz="26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6831" name="Object 31" descr="再生纸"/>
          <p:cNvGraphicFramePr>
            <a:graphicFrameLocks noChangeAspect="1"/>
          </p:cNvGraphicFramePr>
          <p:nvPr/>
        </p:nvGraphicFramePr>
        <p:xfrm>
          <a:off x="395288" y="3213100"/>
          <a:ext cx="3733800" cy="450850"/>
        </p:xfrm>
        <a:graphic>
          <a:graphicData uri="http://schemas.openxmlformats.org/presentationml/2006/ole">
            <p:oleObj spid="_x0000_s76831" name="公式" r:id="rId21" imgW="1688760" imgH="203040" progId="Equation.3">
              <p:embed/>
            </p:oleObj>
          </a:graphicData>
        </a:graphic>
      </p:graphicFrame>
      <p:graphicFrame>
        <p:nvGraphicFramePr>
          <p:cNvPr id="76832" name="Object 32" descr="再生纸"/>
          <p:cNvGraphicFramePr>
            <a:graphicFrameLocks noChangeAspect="1"/>
          </p:cNvGraphicFramePr>
          <p:nvPr/>
        </p:nvGraphicFramePr>
        <p:xfrm>
          <a:off x="467544" y="3861048"/>
          <a:ext cx="3657600" cy="490538"/>
        </p:xfrm>
        <a:graphic>
          <a:graphicData uri="http://schemas.openxmlformats.org/presentationml/2006/ole">
            <p:oleObj spid="_x0000_s76832" name="公式" r:id="rId22" imgW="1523880" imgH="203040" progId="Equation.3">
              <p:embed/>
            </p:oleObj>
          </a:graphicData>
        </a:graphic>
      </p:graphicFrame>
      <p:graphicFrame>
        <p:nvGraphicFramePr>
          <p:cNvPr id="76834" name="Object 34" descr="再生纸"/>
          <p:cNvGraphicFramePr>
            <a:graphicFrameLocks noChangeAspect="1"/>
          </p:cNvGraphicFramePr>
          <p:nvPr/>
        </p:nvGraphicFramePr>
        <p:xfrm>
          <a:off x="467544" y="4437112"/>
          <a:ext cx="3236912" cy="992187"/>
        </p:xfrm>
        <a:graphic>
          <a:graphicData uri="http://schemas.openxmlformats.org/presentationml/2006/ole">
            <p:oleObj spid="_x0000_s76834" name="公式" r:id="rId23" imgW="1422360" imgH="431640" progId="Equation.3">
              <p:embed/>
            </p:oleObj>
          </a:graphicData>
        </a:graphic>
      </p:graphicFrame>
      <p:sp>
        <p:nvSpPr>
          <p:cNvPr id="76840" name="Text Box 40"/>
          <p:cNvSpPr txBox="1">
            <a:spLocks noChangeArrowheads="1"/>
          </p:cNvSpPr>
          <p:nvPr/>
        </p:nvSpPr>
        <p:spPr bwMode="auto">
          <a:xfrm>
            <a:off x="251520" y="5445224"/>
            <a:ext cx="4175125" cy="1000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zh-CN" altLang="en-US" dirty="0"/>
              <a:t>回归离差：</a:t>
            </a:r>
            <a:r>
              <a:rPr lang="en-US" altLang="zh-CN" dirty="0"/>
              <a:t>x</a:t>
            </a:r>
            <a:r>
              <a:rPr lang="zh-CN" altLang="en-US" dirty="0"/>
              <a:t>的变动导致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lnSpc>
                <a:spcPts val="3400"/>
              </a:lnSpc>
              <a:spcBef>
                <a:spcPts val="600"/>
              </a:spcBef>
            </a:pPr>
            <a:r>
              <a:rPr lang="zh-CN" altLang="en-US" dirty="0" smtClean="0"/>
              <a:t>残差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以外的因素导致。</a:t>
            </a:r>
          </a:p>
        </p:txBody>
      </p:sp>
      <p:graphicFrame>
        <p:nvGraphicFramePr>
          <p:cNvPr id="76841" name="Object 41" descr="再生纸"/>
          <p:cNvGraphicFramePr>
            <a:graphicFrameLocks noChangeAspect="1"/>
          </p:cNvGraphicFramePr>
          <p:nvPr/>
        </p:nvGraphicFramePr>
        <p:xfrm>
          <a:off x="4079875" y="2708275"/>
          <a:ext cx="1890713" cy="441325"/>
        </p:xfrm>
        <a:graphic>
          <a:graphicData uri="http://schemas.openxmlformats.org/presentationml/2006/ole">
            <p:oleObj spid="_x0000_s76841" name="公式" r:id="rId24" imgW="8762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6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3" dur="500"/>
                                        <p:tgtEl>
                                          <p:spTgt spid="76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76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8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build="p" autoUpdateAnimBg="0"/>
      <p:bldP spid="76810" grpId="0" animBg="1"/>
      <p:bldP spid="76811" grpId="0" animBg="1"/>
      <p:bldP spid="76817" grpId="0" animBg="1"/>
      <p:bldP spid="76829" grpId="0" autoUpdateAnimBg="0"/>
      <p:bldP spid="7684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5632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2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400" dirty="0" smtClean="0">
                <a:sym typeface="Symbol" pitchFamily="18" charset="2"/>
              </a:rPr>
              <a:t>两边平方：</a:t>
            </a:r>
            <a:endParaRPr lang="zh-CN" altLang="en-US" sz="2400" dirty="0">
              <a:sym typeface="Symbol" pitchFamily="18" charset="2"/>
            </a:endParaRPr>
          </a:p>
        </p:txBody>
      </p:sp>
      <p:graphicFrame>
        <p:nvGraphicFramePr>
          <p:cNvPr id="56327" name="Object 7" descr="再生纸"/>
          <p:cNvGraphicFramePr>
            <a:graphicFrameLocks noChangeAspect="1"/>
          </p:cNvGraphicFramePr>
          <p:nvPr/>
        </p:nvGraphicFramePr>
        <p:xfrm>
          <a:off x="1771650" y="1182688"/>
          <a:ext cx="4446588" cy="531812"/>
        </p:xfrm>
        <a:graphic>
          <a:graphicData uri="http://schemas.openxmlformats.org/presentationml/2006/ole">
            <p:oleObj spid="_x0000_s56327" name="公式" r:id="rId4" imgW="2044440" imgH="241200" progId="Equation.3">
              <p:embed/>
            </p:oleObj>
          </a:graphicData>
        </a:graphic>
      </p:graphicFrame>
      <p:graphicFrame>
        <p:nvGraphicFramePr>
          <p:cNvPr id="56328" name="Object 8" descr="再生纸"/>
          <p:cNvGraphicFramePr>
            <a:graphicFrameLocks noChangeAspect="1"/>
          </p:cNvGraphicFramePr>
          <p:nvPr/>
        </p:nvGraphicFramePr>
        <p:xfrm>
          <a:off x="899592" y="2276872"/>
          <a:ext cx="6189662" cy="473075"/>
        </p:xfrm>
        <a:graphic>
          <a:graphicData uri="http://schemas.openxmlformats.org/presentationml/2006/ole">
            <p:oleObj spid="_x0000_s56328" name="公式" r:id="rId5" imgW="3009600" imgH="228600" progId="Equation.3">
              <p:embed/>
            </p:oleObj>
          </a:graphicData>
        </a:graphic>
      </p:graphicFrame>
      <p:graphicFrame>
        <p:nvGraphicFramePr>
          <p:cNvPr id="56334" name="Object 14" descr="再生纸"/>
          <p:cNvGraphicFramePr>
            <a:graphicFrameLocks noChangeAspect="1"/>
          </p:cNvGraphicFramePr>
          <p:nvPr/>
        </p:nvGraphicFramePr>
        <p:xfrm>
          <a:off x="960438" y="1739900"/>
          <a:ext cx="5667375" cy="504825"/>
        </p:xfrm>
        <a:graphic>
          <a:graphicData uri="http://schemas.openxmlformats.org/presentationml/2006/ole">
            <p:oleObj spid="_x0000_s56334" name="公式" r:id="rId6" imgW="2755800" imgH="241200" progId="Equation.3">
              <p:embed/>
            </p:oleObj>
          </a:graphicData>
        </a:graphic>
      </p:graphicFrame>
      <p:graphicFrame>
        <p:nvGraphicFramePr>
          <p:cNvPr id="56339" name="Object 19" descr="再生纸"/>
          <p:cNvGraphicFramePr>
            <a:graphicFrameLocks noChangeAspect="1"/>
          </p:cNvGraphicFramePr>
          <p:nvPr/>
        </p:nvGraphicFramePr>
        <p:xfrm>
          <a:off x="1752600" y="2819400"/>
          <a:ext cx="4306888" cy="433388"/>
        </p:xfrm>
        <a:graphic>
          <a:graphicData uri="http://schemas.openxmlformats.org/presentationml/2006/ole">
            <p:oleObj spid="_x0000_s56339" name="公式" r:id="rId7" imgW="2120760" imgH="215640" progId="Equation.3">
              <p:embed/>
            </p:oleObj>
          </a:graphicData>
        </a:graphic>
      </p:graphicFrame>
      <p:graphicFrame>
        <p:nvGraphicFramePr>
          <p:cNvPr id="56340" name="Object 20" descr="再生纸"/>
          <p:cNvGraphicFramePr>
            <a:graphicFrameLocks noChangeAspect="1"/>
          </p:cNvGraphicFramePr>
          <p:nvPr/>
        </p:nvGraphicFramePr>
        <p:xfrm>
          <a:off x="212725" y="3365500"/>
          <a:ext cx="8458200" cy="407988"/>
        </p:xfrm>
        <a:graphic>
          <a:graphicData uri="http://schemas.openxmlformats.org/presentationml/2006/ole">
            <p:oleObj spid="_x0000_s56340" name="公式" r:id="rId8" imgW="4165560" imgH="203040" progId="Equation.3">
              <p:embed/>
            </p:oleObj>
          </a:graphicData>
        </a:graphic>
      </p:graphicFrame>
      <p:graphicFrame>
        <p:nvGraphicFramePr>
          <p:cNvPr id="56341" name="Object 21" descr="再生纸"/>
          <p:cNvGraphicFramePr>
            <a:graphicFrameLocks noChangeAspect="1"/>
          </p:cNvGraphicFramePr>
          <p:nvPr/>
        </p:nvGraphicFramePr>
        <p:xfrm>
          <a:off x="304800" y="3886200"/>
          <a:ext cx="5943600" cy="455613"/>
        </p:xfrm>
        <a:graphic>
          <a:graphicData uri="http://schemas.openxmlformats.org/presentationml/2006/ole">
            <p:oleObj spid="_x0000_s56341" name="Equation" r:id="rId9" imgW="2971800" imgH="228600" progId="Equation.3">
              <p:embed/>
            </p:oleObj>
          </a:graphicData>
        </a:graphic>
      </p:graphicFrame>
      <p:graphicFrame>
        <p:nvGraphicFramePr>
          <p:cNvPr id="56343" name="Object 23" descr="再生纸"/>
          <p:cNvGraphicFramePr>
            <a:graphicFrameLocks noChangeAspect="1"/>
          </p:cNvGraphicFramePr>
          <p:nvPr/>
        </p:nvGraphicFramePr>
        <p:xfrm>
          <a:off x="990600" y="4419600"/>
          <a:ext cx="5389563" cy="973138"/>
        </p:xfrm>
        <a:graphic>
          <a:graphicData uri="http://schemas.openxmlformats.org/presentationml/2006/ole">
            <p:oleObj spid="_x0000_s56343" name="公式" r:id="rId10" imgW="2654280" imgH="482400" progId="Equation.3">
              <p:embed/>
            </p:oleObj>
          </a:graphicData>
        </a:graphic>
      </p:graphicFrame>
      <p:graphicFrame>
        <p:nvGraphicFramePr>
          <p:cNvPr id="56344" name="Object 24" descr="再生纸"/>
          <p:cNvGraphicFramePr>
            <a:graphicFrameLocks noChangeAspect="1"/>
          </p:cNvGraphicFramePr>
          <p:nvPr/>
        </p:nvGraphicFramePr>
        <p:xfrm>
          <a:off x="304800" y="5486400"/>
          <a:ext cx="7708900" cy="458788"/>
        </p:xfrm>
        <a:graphic>
          <a:graphicData uri="http://schemas.openxmlformats.org/presentationml/2006/ole">
            <p:oleObj spid="_x0000_s56344" name="Equation" r:id="rId11" imgW="3797280" imgH="228600" progId="Equation.3">
              <p:embed/>
            </p:oleObj>
          </a:graphicData>
        </a:graphic>
      </p:graphicFrame>
      <p:graphicFrame>
        <p:nvGraphicFramePr>
          <p:cNvPr id="56345" name="Object 25" descr="再生纸"/>
          <p:cNvGraphicFramePr>
            <a:graphicFrameLocks noChangeAspect="1"/>
          </p:cNvGraphicFramePr>
          <p:nvPr/>
        </p:nvGraphicFramePr>
        <p:xfrm>
          <a:off x="838200" y="6019800"/>
          <a:ext cx="6653213" cy="463550"/>
        </p:xfrm>
        <a:graphic>
          <a:graphicData uri="http://schemas.openxmlformats.org/presentationml/2006/ole">
            <p:oleObj spid="_x0000_s56345" name="Equation" r:id="rId12" imgW="32763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49888"/>
          </a:xfrm>
        </p:spPr>
        <p:txBody>
          <a:bodyPr/>
          <a:lstStyle/>
          <a:p>
            <a:pPr algn="l">
              <a:spcBef>
                <a:spcPct val="23000"/>
              </a:spcBef>
            </a:pPr>
            <a:r>
              <a:rPr lang="en-US" altLang="zh-CN" sz="2600" dirty="0" smtClean="0">
                <a:sym typeface="Symbol" pitchFamily="18" charset="2"/>
              </a:rPr>
              <a:t>3</a:t>
            </a:r>
            <a:r>
              <a:rPr lang="zh-CN" altLang="en-US" sz="2600" dirty="0" smtClean="0">
                <a:sym typeface="Symbol" pitchFamily="18" charset="2"/>
              </a:rPr>
              <a:t>、数量关系的表现形式</a:t>
            </a:r>
          </a:p>
          <a:p>
            <a:pPr algn="l">
              <a:spcBef>
                <a:spcPct val="23000"/>
              </a:spcBef>
            </a:pPr>
            <a:r>
              <a:rPr lang="zh-CN" altLang="en-US" sz="2600" dirty="0" smtClean="0">
                <a:sym typeface="Symbol" pitchFamily="18" charset="2"/>
              </a:rPr>
              <a:t>（</a:t>
            </a:r>
            <a:r>
              <a:rPr lang="en-US" altLang="zh-CN" sz="2600" dirty="0" smtClean="0">
                <a:sym typeface="Symbol" pitchFamily="18" charset="2"/>
              </a:rPr>
              <a:t>1</a:t>
            </a:r>
            <a:r>
              <a:rPr lang="zh-CN" altLang="en-US" sz="2600" dirty="0" smtClean="0">
                <a:sym typeface="Symbol" pitchFamily="18" charset="2"/>
              </a:rPr>
              <a:t>）</a:t>
            </a:r>
            <a:r>
              <a:rPr lang="zh-CN" altLang="en-US" sz="2600" b="1" dirty="0" smtClean="0">
                <a:ea typeface="楷体" pitchFamily="49" charset="-122"/>
                <a:sym typeface="Symbol" pitchFamily="18" charset="2"/>
              </a:rPr>
              <a:t>单一因果关系</a:t>
            </a:r>
            <a:r>
              <a:rPr lang="zh-CN" altLang="en-US" sz="2600" dirty="0" smtClean="0">
                <a:sym typeface="Symbol" pitchFamily="18" charset="2"/>
              </a:rPr>
              <a:t>  粮食产量与施肥量； </a:t>
            </a:r>
          </a:p>
          <a:p>
            <a:pPr algn="l">
              <a:spcBef>
                <a:spcPct val="23000"/>
              </a:spcBef>
            </a:pPr>
            <a:r>
              <a:rPr lang="zh-CN" altLang="en-US" sz="2600" dirty="0" smtClean="0">
                <a:sym typeface="Symbol" pitchFamily="18" charset="2"/>
              </a:rPr>
              <a:t>（</a:t>
            </a:r>
            <a:r>
              <a:rPr lang="en-US" altLang="zh-CN" sz="2600" dirty="0" smtClean="0">
                <a:sym typeface="Symbol" pitchFamily="18" charset="2"/>
              </a:rPr>
              <a:t>2</a:t>
            </a:r>
            <a:r>
              <a:rPr lang="zh-CN" altLang="en-US" sz="2600" dirty="0" smtClean="0">
                <a:sym typeface="Symbol" pitchFamily="18" charset="2"/>
              </a:rPr>
              <a:t>）</a:t>
            </a:r>
            <a:r>
              <a:rPr lang="zh-CN" altLang="en-US" sz="2600" b="1" dirty="0" smtClean="0">
                <a:ea typeface="楷体" pitchFamily="49" charset="-122"/>
                <a:sym typeface="Symbol" pitchFamily="18" charset="2"/>
              </a:rPr>
              <a:t>互为因果关系</a:t>
            </a:r>
            <a:r>
              <a:rPr lang="zh-CN" altLang="en-US" sz="2600" dirty="0" smtClean="0">
                <a:sym typeface="Symbol" pitchFamily="18" charset="2"/>
              </a:rPr>
              <a:t>  身高与体重；</a:t>
            </a:r>
          </a:p>
          <a:p>
            <a:pPr algn="l">
              <a:spcBef>
                <a:spcPct val="23000"/>
              </a:spcBef>
            </a:pPr>
            <a:r>
              <a:rPr lang="zh-CN" altLang="en-US" sz="2600" dirty="0" smtClean="0">
                <a:sym typeface="Symbol" pitchFamily="18" charset="2"/>
              </a:rPr>
              <a:t>（</a:t>
            </a:r>
            <a:r>
              <a:rPr lang="en-US" altLang="zh-CN" sz="2600" dirty="0" smtClean="0">
                <a:sym typeface="Symbol" pitchFamily="18" charset="2"/>
              </a:rPr>
              <a:t>3</a:t>
            </a:r>
            <a:r>
              <a:rPr lang="zh-CN" altLang="en-US" sz="2600" dirty="0" smtClean="0">
                <a:sym typeface="Symbol" pitchFamily="18" charset="2"/>
              </a:rPr>
              <a:t>）</a:t>
            </a:r>
            <a:r>
              <a:rPr lang="zh-CN" altLang="en-US" sz="2600" b="1" dirty="0" smtClean="0">
                <a:ea typeface="楷体" pitchFamily="49" charset="-122"/>
                <a:sym typeface="Symbol" pitchFamily="18" charset="2"/>
              </a:rPr>
              <a:t>伴随关系</a:t>
            </a:r>
            <a:r>
              <a:rPr lang="zh-CN" altLang="en-US" sz="2600" dirty="0" smtClean="0">
                <a:sym typeface="Symbol" pitchFamily="18" charset="2"/>
              </a:rPr>
              <a:t>  教师的薪金与酒价 。</a:t>
            </a:r>
          </a:p>
          <a:p>
            <a:pPr algn="l">
              <a:spcBef>
                <a:spcPct val="23000"/>
              </a:spcBef>
            </a:pPr>
            <a:r>
              <a:rPr lang="zh-CN" altLang="en-US" sz="2600" dirty="0" smtClean="0">
                <a:sym typeface="Symbol" pitchFamily="18" charset="2"/>
              </a:rPr>
              <a:t>三、相关关系的种类（</a:t>
            </a:r>
            <a:r>
              <a:rPr lang="en-US" altLang="zh-CN" sz="2600" dirty="0" smtClean="0">
                <a:sym typeface="Symbol" pitchFamily="18" charset="2"/>
              </a:rPr>
              <a:t>P239</a:t>
            </a:r>
            <a:r>
              <a:rPr lang="zh-CN" altLang="en-US" sz="2600" dirty="0" smtClean="0">
                <a:sym typeface="Symbol" pitchFamily="18" charset="2"/>
              </a:rPr>
              <a:t>）</a:t>
            </a:r>
          </a:p>
          <a:p>
            <a:pPr algn="l">
              <a:spcBef>
                <a:spcPct val="23000"/>
              </a:spcBef>
            </a:pPr>
            <a:r>
              <a:rPr lang="zh-CN" altLang="en-US" sz="2600" dirty="0" smtClean="0">
                <a:sym typeface="Symbol" pitchFamily="18" charset="2"/>
              </a:rPr>
              <a:t>（一）按相关的程度分</a:t>
            </a:r>
          </a:p>
          <a:p>
            <a:pPr algn="l">
              <a:spcBef>
                <a:spcPct val="23000"/>
              </a:spcBef>
            </a:pPr>
            <a:r>
              <a:rPr lang="en-US" altLang="zh-CN" sz="2600" dirty="0" smtClean="0">
                <a:sym typeface="Symbol" pitchFamily="18" charset="2"/>
              </a:rPr>
              <a:t>1</a:t>
            </a:r>
            <a:r>
              <a:rPr lang="zh-CN" altLang="en-US" sz="2600" dirty="0" smtClean="0">
                <a:sym typeface="Symbol" pitchFamily="18" charset="2"/>
              </a:rPr>
              <a:t>、完全相关；</a:t>
            </a:r>
          </a:p>
          <a:p>
            <a:pPr algn="l">
              <a:spcBef>
                <a:spcPct val="23000"/>
              </a:spcBef>
            </a:pPr>
            <a:r>
              <a:rPr lang="en-US" altLang="zh-CN" sz="2600" dirty="0" smtClean="0">
                <a:sym typeface="Symbol" pitchFamily="18" charset="2"/>
              </a:rPr>
              <a:t>2</a:t>
            </a:r>
            <a:r>
              <a:rPr lang="zh-CN" altLang="en-US" sz="2600" dirty="0" smtClean="0">
                <a:sym typeface="Symbol" pitchFamily="18" charset="2"/>
              </a:rPr>
              <a:t>、不相关</a:t>
            </a:r>
            <a:r>
              <a:rPr lang="zh-CN" altLang="en-US" sz="2600" dirty="0" smtClean="0">
                <a:sym typeface="Wingdings 3" pitchFamily="18" charset="2"/>
              </a:rPr>
              <a:t></a:t>
            </a:r>
            <a:r>
              <a:rPr lang="zh-CN" altLang="en-US" sz="2600" dirty="0" smtClean="0">
                <a:latin typeface="楷体" pitchFamily="49" charset="-122"/>
                <a:ea typeface="楷体" pitchFamily="49" charset="-122"/>
                <a:sym typeface="Symbol" pitchFamily="18" charset="2"/>
              </a:rPr>
              <a:t>苏格兰：虱子数与健康状况；</a:t>
            </a:r>
            <a:endParaRPr lang="zh-CN" altLang="en-US" sz="2600" dirty="0" smtClean="0">
              <a:sym typeface="Symbol" pitchFamily="18" charset="2"/>
            </a:endParaRPr>
          </a:p>
          <a:p>
            <a:pPr algn="l">
              <a:spcBef>
                <a:spcPct val="23000"/>
              </a:spcBef>
            </a:pPr>
            <a:r>
              <a:rPr lang="en-US" altLang="zh-CN" sz="2600" dirty="0" smtClean="0">
                <a:sym typeface="Symbol" pitchFamily="18" charset="2"/>
              </a:rPr>
              <a:t>3</a:t>
            </a:r>
            <a:r>
              <a:rPr lang="zh-CN" altLang="en-US" sz="2600" dirty="0" smtClean="0">
                <a:sym typeface="Symbol" pitchFamily="18" charset="2"/>
              </a:rPr>
              <a:t>、不完全相关</a:t>
            </a:r>
            <a:r>
              <a:rPr lang="zh-CN" altLang="en-US" sz="2600" dirty="0" smtClean="0">
                <a:sym typeface="Wingdings 3" pitchFamily="18" charset="2"/>
              </a:rPr>
              <a:t></a:t>
            </a:r>
            <a:r>
              <a:rPr lang="en-US" altLang="zh-CN" sz="2600" dirty="0" smtClean="0">
                <a:sym typeface="Wingdings 3" pitchFamily="18" charset="2"/>
              </a:rPr>
              <a:t>Fleet → oak →mouse →cat →nun</a:t>
            </a:r>
            <a:r>
              <a:rPr lang="zh-CN" altLang="en-US" sz="2600" dirty="0" smtClean="0">
                <a:sym typeface="Wingdings 3" pitchFamily="18" charset="2"/>
              </a:rPr>
              <a:t>。</a:t>
            </a:r>
            <a:endParaRPr lang="zh-CN" altLang="en-US" sz="2600" dirty="0" smtClean="0">
              <a:sym typeface="Symbol" pitchFamily="18" charset="2"/>
            </a:endParaRPr>
          </a:p>
          <a:p>
            <a:pPr algn="l">
              <a:spcBef>
                <a:spcPct val="23000"/>
              </a:spcBef>
            </a:pPr>
            <a:r>
              <a:rPr lang="zh-CN" altLang="en-US" sz="2600" dirty="0" smtClean="0">
                <a:sym typeface="Symbol" pitchFamily="18" charset="2"/>
              </a:rPr>
              <a:t>（二）按相关的方向分</a:t>
            </a:r>
          </a:p>
          <a:p>
            <a:pPr algn="l">
              <a:spcBef>
                <a:spcPct val="23000"/>
              </a:spcBef>
            </a:pPr>
            <a:r>
              <a:rPr lang="en-US" altLang="zh-CN" sz="2600" dirty="0" smtClean="0">
                <a:sym typeface="Symbol" pitchFamily="18" charset="2"/>
              </a:rPr>
              <a:t>1</a:t>
            </a:r>
            <a:r>
              <a:rPr lang="zh-CN" altLang="en-US" sz="2600" dirty="0" smtClean="0">
                <a:sym typeface="Symbol" pitchFamily="18" charset="2"/>
              </a:rPr>
              <a:t>、正相关：</a:t>
            </a:r>
            <a:r>
              <a:rPr lang="zh-CN" alt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同增同减</a:t>
            </a:r>
            <a:r>
              <a:rPr lang="zh-CN" altLang="en-US" sz="2600" dirty="0" smtClean="0">
                <a:sym typeface="Symbol" pitchFamily="18" charset="2"/>
              </a:rPr>
              <a:t>；</a:t>
            </a:r>
            <a:r>
              <a:rPr lang="en-US" altLang="zh-CN" sz="2600" dirty="0" smtClean="0">
                <a:sym typeface="Symbol" pitchFamily="18" charset="2"/>
              </a:rPr>
              <a:t>2</a:t>
            </a:r>
            <a:r>
              <a:rPr lang="zh-CN" altLang="en-US" sz="2600" dirty="0" smtClean="0">
                <a:sym typeface="Symbol" pitchFamily="18" charset="2"/>
              </a:rPr>
              <a:t>、负相关：</a:t>
            </a:r>
            <a:r>
              <a:rPr lang="zh-CN" alt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一增一减</a:t>
            </a:r>
            <a:r>
              <a:rPr lang="zh-CN" altLang="en-US" sz="2600" dirty="0" smtClean="0">
                <a:sym typeface="Symbol" pitchFamily="18" charset="2"/>
              </a:rPr>
              <a:t>。</a:t>
            </a:r>
            <a:endParaRPr lang="zh-CN" altLang="en-US" sz="26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7373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住户消费支出（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y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）与收入（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）的样本回归方程。</a:t>
            </a:r>
            <a:endParaRPr lang="zh-CN" altLang="en-US" sz="2600" dirty="0">
              <a:sym typeface="Symbol" pitchFamily="18" charset="2"/>
            </a:endParaRPr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4572000" y="6248400"/>
            <a:ext cx="4191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7" name="Line 9"/>
          <p:cNvSpPr>
            <a:spLocks noChangeShapeType="1"/>
          </p:cNvSpPr>
          <p:nvPr/>
        </p:nvSpPr>
        <p:spPr bwMode="auto">
          <a:xfrm flipV="1">
            <a:off x="4572000" y="3505200"/>
            <a:ext cx="0" cy="2743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V="1">
            <a:off x="5029200" y="3352800"/>
            <a:ext cx="3048000" cy="2057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4572000" y="4419600"/>
            <a:ext cx="3810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5029200" y="4724400"/>
          <a:ext cx="304800" cy="304800"/>
        </p:xfrm>
        <a:graphic>
          <a:graphicData uri="http://schemas.openxmlformats.org/presentationml/2006/ole">
            <p:oleObj spid="_x0000_s73740" name="公式" r:id="rId4" imgW="75960" imgH="75960" progId="Equation.3">
              <p:embed/>
            </p:oleObj>
          </a:graphicData>
        </a:graphic>
      </p:graphicFrame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6858000" y="3276600"/>
          <a:ext cx="304800" cy="304800"/>
        </p:xfrm>
        <a:graphic>
          <a:graphicData uri="http://schemas.openxmlformats.org/presentationml/2006/ole">
            <p:oleObj spid="_x0000_s73741" name="公式" r:id="rId5" imgW="75960" imgH="75960" progId="Equation.3">
              <p:embed/>
            </p:oleObj>
          </a:graphicData>
        </a:graphic>
      </p:graphicFrame>
      <p:graphicFrame>
        <p:nvGraphicFramePr>
          <p:cNvPr id="73742" name="Object 14"/>
          <p:cNvGraphicFramePr>
            <a:graphicFrameLocks noChangeAspect="1"/>
          </p:cNvGraphicFramePr>
          <p:nvPr/>
        </p:nvGraphicFramePr>
        <p:xfrm>
          <a:off x="7924800" y="3505200"/>
          <a:ext cx="304800" cy="304800"/>
        </p:xfrm>
        <a:graphic>
          <a:graphicData uri="http://schemas.openxmlformats.org/presentationml/2006/ole">
            <p:oleObj spid="_x0000_s73742" name="公式" r:id="rId6" imgW="75960" imgH="75960" progId="Equation.3">
              <p:embed/>
            </p:oleObj>
          </a:graphicData>
        </a:graphic>
      </p:graphicFrame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5562600" y="4572000"/>
          <a:ext cx="304800" cy="304800"/>
        </p:xfrm>
        <a:graphic>
          <a:graphicData uri="http://schemas.openxmlformats.org/presentationml/2006/ole">
            <p:oleObj spid="_x0000_s73743" name="公式" r:id="rId7" imgW="75960" imgH="75960" progId="Equation.3">
              <p:embed/>
            </p:oleObj>
          </a:graphicData>
        </a:graphic>
      </p:graphicFrame>
      <p:graphicFrame>
        <p:nvGraphicFramePr>
          <p:cNvPr id="73744" name="Object 16"/>
          <p:cNvGraphicFramePr>
            <a:graphicFrameLocks noChangeAspect="1"/>
          </p:cNvGraphicFramePr>
          <p:nvPr/>
        </p:nvGraphicFramePr>
        <p:xfrm>
          <a:off x="6300788" y="4292600"/>
          <a:ext cx="304800" cy="304800"/>
        </p:xfrm>
        <a:graphic>
          <a:graphicData uri="http://schemas.openxmlformats.org/presentationml/2006/ole">
            <p:oleObj spid="_x0000_s73744" name="公式" r:id="rId8" imgW="75960" imgH="75960" progId="Equation.3">
              <p:embed/>
            </p:oleObj>
          </a:graphicData>
        </a:graphic>
      </p:graphicFrame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7010400" y="3429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46" name="Object 18"/>
          <p:cNvGraphicFramePr>
            <a:graphicFrameLocks noChangeAspect="1"/>
          </p:cNvGraphicFramePr>
          <p:nvPr/>
        </p:nvGraphicFramePr>
        <p:xfrm>
          <a:off x="6781800" y="3352800"/>
          <a:ext cx="355600" cy="1143000"/>
        </p:xfrm>
        <a:graphic>
          <a:graphicData uri="http://schemas.openxmlformats.org/presentationml/2006/ole">
            <p:oleObj spid="_x0000_s73746" name="公式" r:id="rId9" imgW="190440" imgH="533160" progId="Equation.3">
              <p:embed/>
            </p:oleObj>
          </a:graphicData>
        </a:graphic>
      </p:graphicFrame>
      <p:graphicFrame>
        <p:nvGraphicFramePr>
          <p:cNvPr id="73747" name="Object 19"/>
          <p:cNvGraphicFramePr>
            <a:graphicFrameLocks noChangeAspect="1"/>
          </p:cNvGraphicFramePr>
          <p:nvPr/>
        </p:nvGraphicFramePr>
        <p:xfrm flipH="1" flipV="1">
          <a:off x="6858000" y="3276600"/>
          <a:ext cx="325438" cy="838200"/>
        </p:xfrm>
        <a:graphic>
          <a:graphicData uri="http://schemas.openxmlformats.org/presentationml/2006/ole">
            <p:oleObj spid="_x0000_s73747" name="公式" r:id="rId10" imgW="164880" imgH="215640" progId="Equation.3">
              <p:embed/>
            </p:oleObj>
          </a:graphicData>
        </a:graphic>
      </p:graphicFrame>
      <p:graphicFrame>
        <p:nvGraphicFramePr>
          <p:cNvPr id="73748" name="Object 20"/>
          <p:cNvGraphicFramePr>
            <a:graphicFrameLocks noChangeAspect="1"/>
          </p:cNvGraphicFramePr>
          <p:nvPr/>
        </p:nvGraphicFramePr>
        <p:xfrm flipH="1" flipV="1">
          <a:off x="6858000" y="3962400"/>
          <a:ext cx="325438" cy="533400"/>
        </p:xfrm>
        <a:graphic>
          <a:graphicData uri="http://schemas.openxmlformats.org/presentationml/2006/ole">
            <p:oleObj spid="_x0000_s73748" name="公式" r:id="rId11" imgW="164880" imgH="215640" progId="Equation.3">
              <p:embed/>
            </p:oleObj>
          </a:graphicData>
        </a:graphic>
      </p:graphicFrame>
      <p:graphicFrame>
        <p:nvGraphicFramePr>
          <p:cNvPr id="73749" name="Object 21"/>
          <p:cNvGraphicFramePr>
            <a:graphicFrameLocks noChangeAspect="1"/>
          </p:cNvGraphicFramePr>
          <p:nvPr/>
        </p:nvGraphicFramePr>
        <p:xfrm>
          <a:off x="8534400" y="5791200"/>
          <a:ext cx="342900" cy="381000"/>
        </p:xfrm>
        <a:graphic>
          <a:graphicData uri="http://schemas.openxmlformats.org/presentationml/2006/ole">
            <p:oleObj spid="_x0000_s73749" name="公式" r:id="rId12" imgW="126720" imgH="139680" progId="Equation.3">
              <p:embed/>
            </p:oleObj>
          </a:graphicData>
        </a:graphic>
      </p:graphicFrame>
      <p:graphicFrame>
        <p:nvGraphicFramePr>
          <p:cNvPr id="73750" name="Object 22"/>
          <p:cNvGraphicFramePr>
            <a:graphicFrameLocks noChangeAspect="1"/>
          </p:cNvGraphicFramePr>
          <p:nvPr/>
        </p:nvGraphicFramePr>
        <p:xfrm>
          <a:off x="4648200" y="3352800"/>
          <a:ext cx="327025" cy="381000"/>
        </p:xfrm>
        <a:graphic>
          <a:graphicData uri="http://schemas.openxmlformats.org/presentationml/2006/ole">
            <p:oleObj spid="_x0000_s73750" name="公式" r:id="rId13" imgW="139680" imgH="164880" progId="Equation.3">
              <p:embed/>
            </p:oleObj>
          </a:graphicData>
        </a:graphic>
      </p:graphicFrame>
      <p:graphicFrame>
        <p:nvGraphicFramePr>
          <p:cNvPr id="73751" name="Object 23"/>
          <p:cNvGraphicFramePr>
            <a:graphicFrameLocks noChangeAspect="1"/>
          </p:cNvGraphicFramePr>
          <p:nvPr/>
        </p:nvGraphicFramePr>
        <p:xfrm>
          <a:off x="5715000" y="3657600"/>
          <a:ext cx="1066800" cy="455613"/>
        </p:xfrm>
        <a:graphic>
          <a:graphicData uri="http://schemas.openxmlformats.org/presentationml/2006/ole">
            <p:oleObj spid="_x0000_s73751" name="公式" r:id="rId14" imgW="469800" imgH="203040" progId="Equation.3">
              <p:embed/>
            </p:oleObj>
          </a:graphicData>
        </a:graphic>
      </p:graphicFrame>
      <p:graphicFrame>
        <p:nvGraphicFramePr>
          <p:cNvPr id="73752" name="Object 24"/>
          <p:cNvGraphicFramePr>
            <a:graphicFrameLocks noChangeAspect="1"/>
          </p:cNvGraphicFramePr>
          <p:nvPr/>
        </p:nvGraphicFramePr>
        <p:xfrm>
          <a:off x="4724400" y="5562600"/>
          <a:ext cx="1441450" cy="438150"/>
        </p:xfrm>
        <a:graphic>
          <a:graphicData uri="http://schemas.openxmlformats.org/presentationml/2006/ole">
            <p:oleObj spid="_x0000_s73752" name="公式" r:id="rId15" imgW="660240" imgH="203040" progId="Equation.3">
              <p:embed/>
            </p:oleObj>
          </a:graphicData>
        </a:graphic>
      </p:graphicFrame>
      <p:graphicFrame>
        <p:nvGraphicFramePr>
          <p:cNvPr id="73753" name="Object 25"/>
          <p:cNvGraphicFramePr>
            <a:graphicFrameLocks noChangeAspect="1"/>
          </p:cNvGraphicFramePr>
          <p:nvPr/>
        </p:nvGraphicFramePr>
        <p:xfrm>
          <a:off x="7086600" y="3048000"/>
          <a:ext cx="990600" cy="423863"/>
        </p:xfrm>
        <a:graphic>
          <a:graphicData uri="http://schemas.openxmlformats.org/presentationml/2006/ole">
            <p:oleObj spid="_x0000_s73753" name="公式" r:id="rId16" imgW="469800" imgH="203040" progId="Equation.3">
              <p:embed/>
            </p:oleObj>
          </a:graphicData>
        </a:graphic>
      </p:graphicFrame>
      <p:graphicFrame>
        <p:nvGraphicFramePr>
          <p:cNvPr id="73754" name="Object 26"/>
          <p:cNvGraphicFramePr>
            <a:graphicFrameLocks noChangeAspect="1"/>
          </p:cNvGraphicFramePr>
          <p:nvPr/>
        </p:nvGraphicFramePr>
        <p:xfrm>
          <a:off x="7162800" y="3962400"/>
          <a:ext cx="1066800" cy="455613"/>
        </p:xfrm>
        <a:graphic>
          <a:graphicData uri="http://schemas.openxmlformats.org/presentationml/2006/ole">
            <p:oleObj spid="_x0000_s73754" name="公式" r:id="rId17" imgW="469800" imgH="203040" progId="Equation.3">
              <p:embed/>
            </p:oleObj>
          </a:graphicData>
        </a:graphic>
      </p:graphicFrame>
      <p:graphicFrame>
        <p:nvGraphicFramePr>
          <p:cNvPr id="73755" name="Object 27"/>
          <p:cNvGraphicFramePr>
            <a:graphicFrameLocks noChangeAspect="1"/>
          </p:cNvGraphicFramePr>
          <p:nvPr/>
        </p:nvGraphicFramePr>
        <p:xfrm>
          <a:off x="8077200" y="4495800"/>
          <a:ext cx="838200" cy="406400"/>
        </p:xfrm>
        <a:graphic>
          <a:graphicData uri="http://schemas.openxmlformats.org/presentationml/2006/ole">
            <p:oleObj spid="_x0000_s73755" name="公式" r:id="rId18" imgW="393480" imgH="190440" progId="Equation.3">
              <p:embed/>
            </p:oleObj>
          </a:graphicData>
        </a:graphic>
      </p:graphicFrame>
      <p:graphicFrame>
        <p:nvGraphicFramePr>
          <p:cNvPr id="73758" name="Object 30" descr="再生纸"/>
          <p:cNvGraphicFramePr>
            <a:graphicFrameLocks noChangeAspect="1"/>
          </p:cNvGraphicFramePr>
          <p:nvPr/>
        </p:nvGraphicFramePr>
        <p:xfrm>
          <a:off x="323528" y="2276872"/>
          <a:ext cx="4579938" cy="482600"/>
        </p:xfrm>
        <a:graphic>
          <a:graphicData uri="http://schemas.openxmlformats.org/presentationml/2006/ole">
            <p:oleObj spid="_x0000_s73758" name="公式" r:id="rId19" imgW="2095200" imgH="215640" progId="Equation.3">
              <p:embed/>
            </p:oleObj>
          </a:graphicData>
        </a:graphic>
      </p:graphicFrame>
      <p:graphicFrame>
        <p:nvGraphicFramePr>
          <p:cNvPr id="73760" name="Object 32" descr="再生纸"/>
          <p:cNvGraphicFramePr>
            <a:graphicFrameLocks noChangeAspect="1"/>
          </p:cNvGraphicFramePr>
          <p:nvPr/>
        </p:nvGraphicFramePr>
        <p:xfrm>
          <a:off x="323528" y="2780928"/>
          <a:ext cx="3392488" cy="511175"/>
        </p:xfrm>
        <a:graphic>
          <a:graphicData uri="http://schemas.openxmlformats.org/presentationml/2006/ole">
            <p:oleObj spid="_x0000_s73760" name="公式" r:id="rId20" imgW="1536480" imgH="228600" progId="Equation.3">
              <p:embed/>
            </p:oleObj>
          </a:graphicData>
        </a:graphic>
      </p:graphicFrame>
      <p:graphicFrame>
        <p:nvGraphicFramePr>
          <p:cNvPr id="73761" name="Object 33" descr="再生纸"/>
          <p:cNvGraphicFramePr>
            <a:graphicFrameLocks noChangeAspect="1"/>
          </p:cNvGraphicFramePr>
          <p:nvPr/>
        </p:nvGraphicFramePr>
        <p:xfrm>
          <a:off x="457200" y="3352800"/>
          <a:ext cx="3568700" cy="523875"/>
        </p:xfrm>
        <a:graphic>
          <a:graphicData uri="http://schemas.openxmlformats.org/presentationml/2006/ole">
            <p:oleObj spid="_x0000_s73761" name="Equation" r:id="rId21" imgW="1574640" imgH="228600" progId="Equation.3">
              <p:embed/>
            </p:oleObj>
          </a:graphicData>
        </a:graphic>
      </p:graphicFrame>
      <p:graphicFrame>
        <p:nvGraphicFramePr>
          <p:cNvPr id="73769" name="Object 41" descr="再生纸"/>
          <p:cNvGraphicFramePr>
            <a:graphicFrameLocks noChangeAspect="1"/>
          </p:cNvGraphicFramePr>
          <p:nvPr/>
        </p:nvGraphicFramePr>
        <p:xfrm>
          <a:off x="800100" y="1752600"/>
          <a:ext cx="2703513" cy="485775"/>
        </p:xfrm>
        <a:graphic>
          <a:graphicData uri="http://schemas.openxmlformats.org/presentationml/2006/ole">
            <p:oleObj spid="_x0000_s73769" name="公式" r:id="rId22" imgW="1269720" imgH="228600" progId="Equation.3">
              <p:embed/>
            </p:oleObj>
          </a:graphicData>
        </a:graphic>
      </p:graphicFrame>
      <p:graphicFrame>
        <p:nvGraphicFramePr>
          <p:cNvPr id="73770" name="Object 42" descr="再生纸"/>
          <p:cNvGraphicFramePr>
            <a:graphicFrameLocks noChangeAspect="1"/>
          </p:cNvGraphicFramePr>
          <p:nvPr/>
        </p:nvGraphicFramePr>
        <p:xfrm>
          <a:off x="3635896" y="1772816"/>
          <a:ext cx="4648200" cy="481013"/>
        </p:xfrm>
        <a:graphic>
          <a:graphicData uri="http://schemas.openxmlformats.org/presentationml/2006/ole">
            <p:oleObj spid="_x0000_s73770" name="公式" r:id="rId23" imgW="2184120" imgH="228600" progId="Equation.3">
              <p:embed/>
            </p:oleObj>
          </a:graphicData>
        </a:graphic>
      </p:graphicFrame>
      <p:sp>
        <p:nvSpPr>
          <p:cNvPr id="73771" name="Line 43"/>
          <p:cNvSpPr>
            <a:spLocks noChangeShapeType="1"/>
          </p:cNvSpPr>
          <p:nvPr/>
        </p:nvSpPr>
        <p:spPr bwMode="auto">
          <a:xfrm>
            <a:off x="6477000" y="4419600"/>
            <a:ext cx="0" cy="18288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72" name="Object 44"/>
          <p:cNvGraphicFramePr>
            <a:graphicFrameLocks noChangeAspect="1"/>
          </p:cNvGraphicFramePr>
          <p:nvPr/>
        </p:nvGraphicFramePr>
        <p:xfrm>
          <a:off x="6324600" y="6248400"/>
          <a:ext cx="325438" cy="381000"/>
        </p:xfrm>
        <a:graphic>
          <a:graphicData uri="http://schemas.openxmlformats.org/presentationml/2006/ole">
            <p:oleObj spid="_x0000_s73772" name="公式" r:id="rId24" imgW="139680" imgH="164880" progId="Equation.3">
              <p:embed/>
            </p:oleObj>
          </a:graphicData>
        </a:graphic>
      </p:graphicFrame>
      <p:sp>
        <p:nvSpPr>
          <p:cNvPr id="73774" name="Line 46"/>
          <p:cNvSpPr>
            <a:spLocks noChangeShapeType="1"/>
          </p:cNvSpPr>
          <p:nvPr/>
        </p:nvSpPr>
        <p:spPr bwMode="auto">
          <a:xfrm>
            <a:off x="7010400" y="4419600"/>
            <a:ext cx="0" cy="18288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75" name="Object 47"/>
          <p:cNvGraphicFramePr>
            <a:graphicFrameLocks noChangeAspect="1"/>
          </p:cNvGraphicFramePr>
          <p:nvPr/>
        </p:nvGraphicFramePr>
        <p:xfrm>
          <a:off x="6815138" y="6173788"/>
          <a:ext cx="411162" cy="531812"/>
        </p:xfrm>
        <a:graphic>
          <a:graphicData uri="http://schemas.openxmlformats.org/presentationml/2006/ole">
            <p:oleObj spid="_x0000_s73775" name="公式" r:id="rId25" imgW="177480" imgH="228600" progId="Equation.3">
              <p:embed/>
            </p:oleObj>
          </a:graphicData>
        </a:graphic>
      </p:graphicFrame>
      <p:graphicFrame>
        <p:nvGraphicFramePr>
          <p:cNvPr id="73782" name="Object 54" descr="再生纸"/>
          <p:cNvGraphicFramePr>
            <a:graphicFrameLocks noChangeAspect="1"/>
          </p:cNvGraphicFramePr>
          <p:nvPr/>
        </p:nvGraphicFramePr>
        <p:xfrm>
          <a:off x="457200" y="3962400"/>
          <a:ext cx="3597275" cy="493713"/>
        </p:xfrm>
        <a:graphic>
          <a:graphicData uri="http://schemas.openxmlformats.org/presentationml/2006/ole">
            <p:oleObj spid="_x0000_s73782" name="Equation" r:id="rId26" imgW="1587240" imgH="215640" progId="Equation.3">
              <p:embed/>
            </p:oleObj>
          </a:graphicData>
        </a:graphic>
      </p:graphicFrame>
      <p:graphicFrame>
        <p:nvGraphicFramePr>
          <p:cNvPr id="73783" name="Object 55" descr="再生纸"/>
          <p:cNvGraphicFramePr>
            <a:graphicFrameLocks noChangeAspect="1"/>
          </p:cNvGraphicFramePr>
          <p:nvPr/>
        </p:nvGraphicFramePr>
        <p:xfrm>
          <a:off x="533400" y="4419600"/>
          <a:ext cx="2216150" cy="523875"/>
        </p:xfrm>
        <a:graphic>
          <a:graphicData uri="http://schemas.openxmlformats.org/presentationml/2006/ole">
            <p:oleObj spid="_x0000_s73783" name="Equation" r:id="rId27" imgW="977760" imgH="228600" progId="Equation.3">
              <p:embed/>
            </p:oleObj>
          </a:graphicData>
        </a:graphic>
      </p:graphicFrame>
      <p:graphicFrame>
        <p:nvGraphicFramePr>
          <p:cNvPr id="73784" name="Object 56" descr="再生纸"/>
          <p:cNvGraphicFramePr>
            <a:graphicFrameLocks noChangeAspect="1"/>
          </p:cNvGraphicFramePr>
          <p:nvPr/>
        </p:nvGraphicFramePr>
        <p:xfrm>
          <a:off x="539552" y="4941168"/>
          <a:ext cx="2763837" cy="523875"/>
        </p:xfrm>
        <a:graphic>
          <a:graphicData uri="http://schemas.openxmlformats.org/presentationml/2006/ole">
            <p:oleObj spid="_x0000_s73784" name="公式" r:id="rId28" imgW="1218960" imgH="228600" progId="Equation.3">
              <p:embed/>
            </p:oleObj>
          </a:graphicData>
        </a:graphic>
      </p:graphicFrame>
      <p:graphicFrame>
        <p:nvGraphicFramePr>
          <p:cNvPr id="73785" name="Object 57" descr="再生纸"/>
          <p:cNvGraphicFramePr>
            <a:graphicFrameLocks noChangeAspect="1"/>
          </p:cNvGraphicFramePr>
          <p:nvPr/>
        </p:nvGraphicFramePr>
        <p:xfrm>
          <a:off x="609600" y="5486400"/>
          <a:ext cx="2438400" cy="1047750"/>
        </p:xfrm>
        <a:graphic>
          <a:graphicData uri="http://schemas.openxmlformats.org/presentationml/2006/ole">
            <p:oleObj spid="_x0000_s73785" name="Equation" r:id="rId29" imgW="111744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3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73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737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73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3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4" grpId="0" build="p" autoUpdateAnimBg="0"/>
      <p:bldP spid="73771" grpId="0" animBg="1"/>
      <p:bldP spid="7377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5837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600" dirty="0">
                <a:latin typeface="宋体" charset="-122"/>
                <a:sym typeface="Symbol" pitchFamily="18" charset="2"/>
              </a:rPr>
              <a:t>（二）</a:t>
            </a:r>
            <a:r>
              <a:rPr lang="zh-CN" alt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sym typeface="Symbol" pitchFamily="18" charset="2"/>
              </a:rPr>
              <a:t>判定（决定，可决）系数</a:t>
            </a:r>
            <a:endParaRPr lang="zh-CN" altLang="en-US" sz="2600" dirty="0">
              <a:sym typeface="Symbol" pitchFamily="18" charset="2"/>
            </a:endParaRPr>
          </a:p>
        </p:txBody>
      </p:sp>
      <p:graphicFrame>
        <p:nvGraphicFramePr>
          <p:cNvPr id="58375" name="Object 7" descr="再生纸"/>
          <p:cNvGraphicFramePr>
            <a:graphicFrameLocks noChangeAspect="1"/>
          </p:cNvGraphicFramePr>
          <p:nvPr/>
        </p:nvGraphicFramePr>
        <p:xfrm>
          <a:off x="1403350" y="1773238"/>
          <a:ext cx="4953000" cy="503237"/>
        </p:xfrm>
        <a:graphic>
          <a:graphicData uri="http://schemas.openxmlformats.org/presentationml/2006/ole">
            <p:oleObj spid="_x0000_s58375" name="公式" r:id="rId4" imgW="2247840" imgH="228600" progId="Equation.3">
              <p:embed/>
            </p:oleObj>
          </a:graphicData>
        </a:graphic>
      </p:graphicFrame>
      <p:graphicFrame>
        <p:nvGraphicFramePr>
          <p:cNvPr id="58377" name="Object 9" descr="再生纸"/>
          <p:cNvGraphicFramePr>
            <a:graphicFrameLocks noChangeAspect="1"/>
          </p:cNvGraphicFramePr>
          <p:nvPr/>
        </p:nvGraphicFramePr>
        <p:xfrm>
          <a:off x="1331913" y="2349500"/>
          <a:ext cx="5257800" cy="882650"/>
        </p:xfrm>
        <a:graphic>
          <a:graphicData uri="http://schemas.openxmlformats.org/presentationml/2006/ole">
            <p:oleObj spid="_x0000_s58377" name="公式" r:id="rId5" imgW="2400120" imgH="406080" progId="Equation.3">
              <p:embed/>
            </p:oleObj>
          </a:graphicData>
        </a:graphic>
      </p:graphicFrame>
      <p:graphicFrame>
        <p:nvGraphicFramePr>
          <p:cNvPr id="58378" name="Object 10" descr="再生纸"/>
          <p:cNvGraphicFramePr>
            <a:graphicFrameLocks noChangeAspect="1"/>
          </p:cNvGraphicFramePr>
          <p:nvPr/>
        </p:nvGraphicFramePr>
        <p:xfrm>
          <a:off x="1116013" y="3284538"/>
          <a:ext cx="6019800" cy="984250"/>
        </p:xfrm>
        <a:graphic>
          <a:graphicData uri="http://schemas.openxmlformats.org/presentationml/2006/ole">
            <p:oleObj spid="_x0000_s58378" name="公式" r:id="rId6" imgW="2781000" imgH="457200" progId="Equation.3">
              <p:embed/>
            </p:oleObj>
          </a:graphicData>
        </a:graphic>
      </p:graphicFrame>
      <p:graphicFrame>
        <p:nvGraphicFramePr>
          <p:cNvPr id="58379" name="Object 11" descr="再生纸"/>
          <p:cNvGraphicFramePr>
            <a:graphicFrameLocks noChangeAspect="1"/>
          </p:cNvGraphicFramePr>
          <p:nvPr/>
        </p:nvGraphicFramePr>
        <p:xfrm>
          <a:off x="1115616" y="5517232"/>
          <a:ext cx="5826125" cy="1030287"/>
        </p:xfrm>
        <a:graphic>
          <a:graphicData uri="http://schemas.openxmlformats.org/presentationml/2006/ole">
            <p:oleObj spid="_x0000_s58379" name="公式" r:id="rId7" imgW="2552400" imgH="457200" progId="Equation.3">
              <p:embed/>
            </p:oleObj>
          </a:graphicData>
        </a:graphic>
      </p:graphicFrame>
      <p:graphicFrame>
        <p:nvGraphicFramePr>
          <p:cNvPr id="58380" name="Object 12" descr="再生纸"/>
          <p:cNvGraphicFramePr>
            <a:graphicFrameLocks noChangeAspect="1"/>
          </p:cNvGraphicFramePr>
          <p:nvPr/>
        </p:nvGraphicFramePr>
        <p:xfrm>
          <a:off x="1331640" y="4365104"/>
          <a:ext cx="4778375" cy="987425"/>
        </p:xfrm>
        <a:graphic>
          <a:graphicData uri="http://schemas.openxmlformats.org/presentationml/2006/ole">
            <p:oleObj spid="_x0000_s58380" name="公式" r:id="rId8" imgW="21841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6041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6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判定系数的作用</a:t>
            </a:r>
            <a:r>
              <a:rPr lang="en-US" altLang="zh-CN" sz="2600" b="1" dirty="0">
                <a:latin typeface="楷体" pitchFamily="49" charset="-122"/>
                <a:ea typeface="楷体" pitchFamily="49" charset="-122"/>
                <a:sym typeface="Symbol" pitchFamily="18" charset="2"/>
              </a:rPr>
              <a:t>]</a:t>
            </a:r>
            <a:endParaRPr lang="en-US" altLang="zh-CN" sz="2600" dirty="0">
              <a:sym typeface="Symbol" pitchFamily="18" charset="2"/>
            </a:endParaRPr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4572000" y="6248400"/>
            <a:ext cx="4191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4" name="Line 8"/>
          <p:cNvSpPr>
            <a:spLocks noChangeShapeType="1"/>
          </p:cNvSpPr>
          <p:nvPr/>
        </p:nvSpPr>
        <p:spPr bwMode="auto">
          <a:xfrm flipV="1">
            <a:off x="4572000" y="3505200"/>
            <a:ext cx="0" cy="2743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 flipV="1">
            <a:off x="5029200" y="3352800"/>
            <a:ext cx="3048000" cy="2057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4572000" y="4419600"/>
            <a:ext cx="38100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5029200" y="4724400"/>
          <a:ext cx="304800" cy="304800"/>
        </p:xfrm>
        <a:graphic>
          <a:graphicData uri="http://schemas.openxmlformats.org/presentationml/2006/ole">
            <p:oleObj spid="_x0000_s60427" name="公式" r:id="rId4" imgW="75960" imgH="75960" progId="Equation.3">
              <p:embed/>
            </p:oleObj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6858000" y="3276600"/>
          <a:ext cx="304800" cy="304800"/>
        </p:xfrm>
        <a:graphic>
          <a:graphicData uri="http://schemas.openxmlformats.org/presentationml/2006/ole">
            <p:oleObj spid="_x0000_s60428" name="公式" r:id="rId5" imgW="75960" imgH="75960" progId="Equation.3">
              <p:embed/>
            </p:oleObj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7924800" y="3505200"/>
          <a:ext cx="304800" cy="304800"/>
        </p:xfrm>
        <a:graphic>
          <a:graphicData uri="http://schemas.openxmlformats.org/presentationml/2006/ole">
            <p:oleObj spid="_x0000_s60429" name="公式" r:id="rId6" imgW="75960" imgH="75960" progId="Equation.3">
              <p:embed/>
            </p:oleObj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5562600" y="4572000"/>
          <a:ext cx="304800" cy="304800"/>
        </p:xfrm>
        <a:graphic>
          <a:graphicData uri="http://schemas.openxmlformats.org/presentationml/2006/ole">
            <p:oleObj spid="_x0000_s60430" name="公式" r:id="rId7" imgW="75960" imgH="75960" progId="Equation.3">
              <p:embed/>
            </p:oleObj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6248400" y="4495800"/>
          <a:ext cx="304800" cy="304800"/>
        </p:xfrm>
        <a:graphic>
          <a:graphicData uri="http://schemas.openxmlformats.org/presentationml/2006/ole">
            <p:oleObj spid="_x0000_s60431" name="公式" r:id="rId8" imgW="75960" imgH="75960" progId="Equation.3">
              <p:embed/>
            </p:oleObj>
          </a:graphicData>
        </a:graphic>
      </p:graphicFrame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7010400" y="3429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6781800" y="3352800"/>
          <a:ext cx="355600" cy="1143000"/>
        </p:xfrm>
        <a:graphic>
          <a:graphicData uri="http://schemas.openxmlformats.org/presentationml/2006/ole">
            <p:oleObj spid="_x0000_s60433" name="公式" r:id="rId9" imgW="190440" imgH="533160" progId="Equation.3">
              <p:embed/>
            </p:oleObj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 flipH="1" flipV="1">
          <a:off x="6858000" y="3276600"/>
          <a:ext cx="325438" cy="838200"/>
        </p:xfrm>
        <a:graphic>
          <a:graphicData uri="http://schemas.openxmlformats.org/presentationml/2006/ole">
            <p:oleObj spid="_x0000_s60434" name="公式" r:id="rId10" imgW="164880" imgH="215640" progId="Equation.3">
              <p:embed/>
            </p:oleObj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 flipH="1" flipV="1">
          <a:off x="6858000" y="3962400"/>
          <a:ext cx="325438" cy="533400"/>
        </p:xfrm>
        <a:graphic>
          <a:graphicData uri="http://schemas.openxmlformats.org/presentationml/2006/ole">
            <p:oleObj spid="_x0000_s60435" name="公式" r:id="rId11" imgW="164880" imgH="215640" progId="Equation.3">
              <p:embed/>
            </p:oleObj>
          </a:graphicData>
        </a:graphic>
      </p:graphicFrame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8534400" y="5791200"/>
          <a:ext cx="342900" cy="381000"/>
        </p:xfrm>
        <a:graphic>
          <a:graphicData uri="http://schemas.openxmlformats.org/presentationml/2006/ole">
            <p:oleObj spid="_x0000_s60436" name="公式" r:id="rId12" imgW="126720" imgH="139680" progId="Equation.3">
              <p:embed/>
            </p:oleObj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4648200" y="3352800"/>
          <a:ext cx="327025" cy="381000"/>
        </p:xfrm>
        <a:graphic>
          <a:graphicData uri="http://schemas.openxmlformats.org/presentationml/2006/ole">
            <p:oleObj spid="_x0000_s60437" name="公式" r:id="rId13" imgW="139680" imgH="164880" progId="Equation.3">
              <p:embed/>
            </p:oleObj>
          </a:graphicData>
        </a:graphic>
      </p:graphicFrame>
      <p:graphicFrame>
        <p:nvGraphicFramePr>
          <p:cNvPr id="60438" name="Object 22"/>
          <p:cNvGraphicFramePr>
            <a:graphicFrameLocks noChangeAspect="1"/>
          </p:cNvGraphicFramePr>
          <p:nvPr/>
        </p:nvGraphicFramePr>
        <p:xfrm>
          <a:off x="5715000" y="3657600"/>
          <a:ext cx="1066800" cy="455613"/>
        </p:xfrm>
        <a:graphic>
          <a:graphicData uri="http://schemas.openxmlformats.org/presentationml/2006/ole">
            <p:oleObj spid="_x0000_s60438" name="公式" r:id="rId14" imgW="469800" imgH="203040" progId="Equation.3">
              <p:embed/>
            </p:oleObj>
          </a:graphicData>
        </a:graphic>
      </p:graphicFrame>
      <p:graphicFrame>
        <p:nvGraphicFramePr>
          <p:cNvPr id="60439" name="Object 23"/>
          <p:cNvGraphicFramePr>
            <a:graphicFrameLocks noChangeAspect="1"/>
          </p:cNvGraphicFramePr>
          <p:nvPr/>
        </p:nvGraphicFramePr>
        <p:xfrm>
          <a:off x="5035550" y="5334000"/>
          <a:ext cx="1441450" cy="438150"/>
        </p:xfrm>
        <a:graphic>
          <a:graphicData uri="http://schemas.openxmlformats.org/presentationml/2006/ole">
            <p:oleObj spid="_x0000_s60439" name="公式" r:id="rId15" imgW="660240" imgH="203040" progId="Equation.3">
              <p:embed/>
            </p:oleObj>
          </a:graphicData>
        </a:graphic>
      </p:graphicFrame>
      <p:graphicFrame>
        <p:nvGraphicFramePr>
          <p:cNvPr id="60440" name="Object 24"/>
          <p:cNvGraphicFramePr>
            <a:graphicFrameLocks noChangeAspect="1"/>
          </p:cNvGraphicFramePr>
          <p:nvPr/>
        </p:nvGraphicFramePr>
        <p:xfrm>
          <a:off x="7086600" y="3048000"/>
          <a:ext cx="990600" cy="423863"/>
        </p:xfrm>
        <a:graphic>
          <a:graphicData uri="http://schemas.openxmlformats.org/presentationml/2006/ole">
            <p:oleObj spid="_x0000_s60440" name="公式" r:id="rId16" imgW="469800" imgH="203040" progId="Equation.3">
              <p:embed/>
            </p:oleObj>
          </a:graphicData>
        </a:graphic>
      </p:graphicFrame>
      <p:graphicFrame>
        <p:nvGraphicFramePr>
          <p:cNvPr id="60441" name="Object 25"/>
          <p:cNvGraphicFramePr>
            <a:graphicFrameLocks noChangeAspect="1"/>
          </p:cNvGraphicFramePr>
          <p:nvPr/>
        </p:nvGraphicFramePr>
        <p:xfrm>
          <a:off x="7162800" y="3962400"/>
          <a:ext cx="1066800" cy="455613"/>
        </p:xfrm>
        <a:graphic>
          <a:graphicData uri="http://schemas.openxmlformats.org/presentationml/2006/ole">
            <p:oleObj spid="_x0000_s60441" name="公式" r:id="rId17" imgW="469800" imgH="203040" progId="Equation.3">
              <p:embed/>
            </p:oleObj>
          </a:graphicData>
        </a:graphic>
      </p:graphicFrame>
      <p:graphicFrame>
        <p:nvGraphicFramePr>
          <p:cNvPr id="60442" name="Object 26"/>
          <p:cNvGraphicFramePr>
            <a:graphicFrameLocks noChangeAspect="1"/>
          </p:cNvGraphicFramePr>
          <p:nvPr/>
        </p:nvGraphicFramePr>
        <p:xfrm>
          <a:off x="8077200" y="4495800"/>
          <a:ext cx="838200" cy="406400"/>
        </p:xfrm>
        <a:graphic>
          <a:graphicData uri="http://schemas.openxmlformats.org/presentationml/2006/ole">
            <p:oleObj spid="_x0000_s60442" name="公式" r:id="rId18" imgW="393480" imgH="190440" progId="Equation.3">
              <p:embed/>
            </p:oleObj>
          </a:graphicData>
        </a:graphic>
      </p:graphicFrame>
      <p:graphicFrame>
        <p:nvGraphicFramePr>
          <p:cNvPr id="60445" name="Object 29" descr="再生纸"/>
          <p:cNvGraphicFramePr>
            <a:graphicFrameLocks noChangeAspect="1"/>
          </p:cNvGraphicFramePr>
          <p:nvPr/>
        </p:nvGraphicFramePr>
        <p:xfrm>
          <a:off x="381000" y="3960813"/>
          <a:ext cx="2590800" cy="1001712"/>
        </p:xfrm>
        <a:graphic>
          <a:graphicData uri="http://schemas.openxmlformats.org/presentationml/2006/ole">
            <p:oleObj spid="_x0000_s60445" name="公式" r:id="rId19" imgW="1168200" imgH="457200" progId="Equation.3">
              <p:embed/>
            </p:oleObj>
          </a:graphicData>
        </a:graphic>
      </p:graphicFrame>
      <p:graphicFrame>
        <p:nvGraphicFramePr>
          <p:cNvPr id="60446" name="Object 30" descr="再生纸"/>
          <p:cNvGraphicFramePr>
            <a:graphicFrameLocks noChangeAspect="1"/>
          </p:cNvGraphicFramePr>
          <p:nvPr/>
        </p:nvGraphicFramePr>
        <p:xfrm>
          <a:off x="838200" y="5253038"/>
          <a:ext cx="1752600" cy="1004887"/>
        </p:xfrm>
        <a:graphic>
          <a:graphicData uri="http://schemas.openxmlformats.org/presentationml/2006/ole">
            <p:oleObj spid="_x0000_s60446" name="公式" r:id="rId20" imgW="787320" imgH="457200" progId="Equation.3">
              <p:embed/>
            </p:oleObj>
          </a:graphicData>
        </a:graphic>
      </p:graphicFrame>
      <p:graphicFrame>
        <p:nvGraphicFramePr>
          <p:cNvPr id="60448" name="Object 32" descr="再生纸"/>
          <p:cNvGraphicFramePr>
            <a:graphicFrameLocks noChangeAspect="1"/>
          </p:cNvGraphicFramePr>
          <p:nvPr/>
        </p:nvGraphicFramePr>
        <p:xfrm>
          <a:off x="1447800" y="1717675"/>
          <a:ext cx="4953000" cy="496888"/>
        </p:xfrm>
        <a:graphic>
          <a:graphicData uri="http://schemas.openxmlformats.org/presentationml/2006/ole">
            <p:oleObj spid="_x0000_s60448" name="公式" r:id="rId21" imgW="2247840" imgH="228600" progId="Equation.3">
              <p:embed/>
            </p:oleObj>
          </a:graphicData>
        </a:graphic>
      </p:graphicFrame>
      <p:graphicFrame>
        <p:nvGraphicFramePr>
          <p:cNvPr id="60449" name="Object 33" descr="再生纸"/>
          <p:cNvGraphicFramePr>
            <a:graphicFrameLocks noChangeAspect="1"/>
          </p:cNvGraphicFramePr>
          <p:nvPr/>
        </p:nvGraphicFramePr>
        <p:xfrm>
          <a:off x="1447800" y="2259013"/>
          <a:ext cx="4953000" cy="488950"/>
        </p:xfrm>
        <a:graphic>
          <a:graphicData uri="http://schemas.openxmlformats.org/presentationml/2006/ole">
            <p:oleObj spid="_x0000_s60449" name="公式" r:id="rId22" imgW="2286000" imgH="228600" progId="Equation.3">
              <p:embed/>
            </p:oleObj>
          </a:graphicData>
        </a:graphic>
      </p:graphicFrame>
      <p:graphicFrame>
        <p:nvGraphicFramePr>
          <p:cNvPr id="60450" name="Object 34" descr="再生纸"/>
          <p:cNvGraphicFramePr>
            <a:graphicFrameLocks noChangeAspect="1"/>
          </p:cNvGraphicFramePr>
          <p:nvPr/>
        </p:nvGraphicFramePr>
        <p:xfrm>
          <a:off x="1447800" y="2819400"/>
          <a:ext cx="4876800" cy="498475"/>
        </p:xfrm>
        <a:graphic>
          <a:graphicData uri="http://schemas.openxmlformats.org/presentationml/2006/ole">
            <p:oleObj spid="_x0000_s60450" name="公式" r:id="rId23" imgW="22096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判定系数</a:t>
            </a:r>
            <a:r>
              <a:rPr lang="en-US" altLang="zh-CN" sz="2600" b="1">
                <a:sym typeface="Symbol" pitchFamily="18" charset="2"/>
              </a:rPr>
              <a:t>r</a:t>
            </a:r>
            <a:r>
              <a:rPr lang="en-US" altLang="zh-CN" sz="2600" b="1" baseline="30000">
                <a:sym typeface="Symbol" pitchFamily="18" charset="2"/>
              </a:rPr>
              <a:t>2</a:t>
            </a:r>
            <a:r>
              <a:rPr lang="zh-CN" altLang="en-US" sz="2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与相关系数</a:t>
            </a:r>
            <a:r>
              <a:rPr lang="en-US" altLang="zh-CN" sz="2600" b="1">
                <a:sym typeface="Symbol" pitchFamily="18" charset="2"/>
              </a:rPr>
              <a:t>r</a:t>
            </a:r>
            <a:r>
              <a:rPr lang="zh-CN" altLang="en-US" sz="2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的关系</a:t>
            </a:r>
            <a:endParaRPr lang="zh-CN" altLang="en-US" sz="2600">
              <a:sym typeface="Symbol" pitchFamily="18" charset="2"/>
            </a:endParaRPr>
          </a:p>
        </p:txBody>
      </p:sp>
      <p:graphicFrame>
        <p:nvGraphicFramePr>
          <p:cNvPr id="59399" name="Object 7" descr="再生纸"/>
          <p:cNvGraphicFramePr>
            <a:graphicFrameLocks noChangeAspect="1"/>
          </p:cNvGraphicFramePr>
          <p:nvPr/>
        </p:nvGraphicFramePr>
        <p:xfrm>
          <a:off x="1066800" y="1676400"/>
          <a:ext cx="5029200" cy="981075"/>
        </p:xfrm>
        <a:graphic>
          <a:graphicData uri="http://schemas.openxmlformats.org/presentationml/2006/ole">
            <p:oleObj spid="_x0000_s59399" name="公式" r:id="rId4" imgW="2336760" imgH="457200" progId="Equation.3">
              <p:embed/>
            </p:oleObj>
          </a:graphicData>
        </a:graphic>
      </p:graphicFrame>
      <p:graphicFrame>
        <p:nvGraphicFramePr>
          <p:cNvPr id="59400" name="Object 8" descr="再生纸"/>
          <p:cNvGraphicFramePr>
            <a:graphicFrameLocks noChangeAspect="1"/>
          </p:cNvGraphicFramePr>
          <p:nvPr/>
        </p:nvGraphicFramePr>
        <p:xfrm>
          <a:off x="971550" y="2708275"/>
          <a:ext cx="4038600" cy="465138"/>
        </p:xfrm>
        <a:graphic>
          <a:graphicData uri="http://schemas.openxmlformats.org/presentationml/2006/ole">
            <p:oleObj spid="_x0000_s59400" name="公式" r:id="rId5" imgW="1854000" imgH="215640" progId="Equation.3">
              <p:embed/>
            </p:oleObj>
          </a:graphicData>
        </a:graphic>
      </p:graphicFrame>
      <p:graphicFrame>
        <p:nvGraphicFramePr>
          <p:cNvPr id="59401" name="Object 9" descr="再生纸"/>
          <p:cNvGraphicFramePr>
            <a:graphicFrameLocks noChangeAspect="1"/>
          </p:cNvGraphicFramePr>
          <p:nvPr/>
        </p:nvGraphicFramePr>
        <p:xfrm>
          <a:off x="900113" y="3213100"/>
          <a:ext cx="7010400" cy="506413"/>
        </p:xfrm>
        <a:graphic>
          <a:graphicData uri="http://schemas.openxmlformats.org/presentationml/2006/ole">
            <p:oleObj spid="_x0000_s59401" name="公式" r:id="rId6" imgW="2958840" imgH="215640" progId="Equation.3">
              <p:embed/>
            </p:oleObj>
          </a:graphicData>
        </a:graphic>
      </p:graphicFrame>
      <p:graphicFrame>
        <p:nvGraphicFramePr>
          <p:cNvPr id="59402" name="Object 10" descr="再生纸"/>
          <p:cNvGraphicFramePr>
            <a:graphicFrameLocks noChangeAspect="1"/>
          </p:cNvGraphicFramePr>
          <p:nvPr/>
        </p:nvGraphicFramePr>
        <p:xfrm>
          <a:off x="395288" y="4076700"/>
          <a:ext cx="2209800" cy="1030288"/>
        </p:xfrm>
        <a:graphic>
          <a:graphicData uri="http://schemas.openxmlformats.org/presentationml/2006/ole">
            <p:oleObj spid="_x0000_s59402" name="公式" r:id="rId7" imgW="977760" imgH="457200" progId="Equation.3">
              <p:embed/>
            </p:oleObj>
          </a:graphicData>
        </a:graphic>
      </p:graphicFrame>
      <p:graphicFrame>
        <p:nvGraphicFramePr>
          <p:cNvPr id="59403" name="Object 11" descr="再生纸"/>
          <p:cNvGraphicFramePr>
            <a:graphicFrameLocks noChangeAspect="1"/>
          </p:cNvGraphicFramePr>
          <p:nvPr/>
        </p:nvGraphicFramePr>
        <p:xfrm>
          <a:off x="1035050" y="5443538"/>
          <a:ext cx="6584950" cy="1238250"/>
        </p:xfrm>
        <a:graphic>
          <a:graphicData uri="http://schemas.openxmlformats.org/presentationml/2006/ole">
            <p:oleObj spid="_x0000_s59403" name="Equation" r:id="rId8" imgW="2882880" imgH="545760" progId="Equation.3">
              <p:embed/>
            </p:oleObj>
          </a:graphicData>
        </a:graphic>
      </p:graphicFrame>
      <p:graphicFrame>
        <p:nvGraphicFramePr>
          <p:cNvPr id="59404" name="Object 12" descr="再生纸"/>
          <p:cNvGraphicFramePr>
            <a:graphicFrameLocks noChangeAspect="1"/>
          </p:cNvGraphicFramePr>
          <p:nvPr/>
        </p:nvGraphicFramePr>
        <p:xfrm>
          <a:off x="2627313" y="4076700"/>
          <a:ext cx="2057400" cy="1025525"/>
        </p:xfrm>
        <a:graphic>
          <a:graphicData uri="http://schemas.openxmlformats.org/presentationml/2006/ole">
            <p:oleObj spid="_x0000_s59404" name="公式" r:id="rId9" imgW="914400" imgH="457200" progId="Equation.3">
              <p:embed/>
            </p:oleObj>
          </a:graphicData>
        </a:graphic>
      </p:graphicFrame>
      <p:graphicFrame>
        <p:nvGraphicFramePr>
          <p:cNvPr id="59405" name="Object 13" descr="再生纸"/>
          <p:cNvGraphicFramePr>
            <a:graphicFrameLocks noChangeAspect="1"/>
          </p:cNvGraphicFramePr>
          <p:nvPr/>
        </p:nvGraphicFramePr>
        <p:xfrm>
          <a:off x="4643438" y="3716338"/>
          <a:ext cx="2286000" cy="1776412"/>
        </p:xfrm>
        <a:graphic>
          <a:graphicData uri="http://schemas.openxmlformats.org/presentationml/2006/ole">
            <p:oleObj spid="_x0000_s59405" name="Equation" r:id="rId10" imgW="1041120" imgH="812520" progId="Equation.3">
              <p:embed/>
            </p:oleObj>
          </a:graphicData>
        </a:graphic>
      </p:graphicFrame>
      <p:graphicFrame>
        <p:nvGraphicFramePr>
          <p:cNvPr id="59406" name="Object 14" descr="再生纸"/>
          <p:cNvGraphicFramePr>
            <a:graphicFrameLocks noChangeAspect="1"/>
          </p:cNvGraphicFramePr>
          <p:nvPr/>
        </p:nvGraphicFramePr>
        <p:xfrm>
          <a:off x="6877050" y="4076700"/>
          <a:ext cx="1357313" cy="1139825"/>
        </p:xfrm>
        <a:graphic>
          <a:graphicData uri="http://schemas.openxmlformats.org/presentationml/2006/ole">
            <p:oleObj spid="_x0000_s59406" name="Equation" r:id="rId11" imgW="5713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（三）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估计标准误</a:t>
            </a:r>
            <a:endParaRPr lang="zh-CN" altLang="en-US" sz="2600" dirty="0">
              <a:sym typeface="Symbol" pitchFamily="18" charset="2"/>
            </a:endParaRPr>
          </a:p>
          <a:p>
            <a:pPr algn="l"/>
            <a:r>
              <a:rPr lang="en-US" altLang="zh-CN" sz="26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、定义：观察值与回归值之间的平均离差。</a:t>
            </a:r>
          </a:p>
          <a:p>
            <a:pPr algn="l"/>
            <a:r>
              <a:rPr lang="en-US" altLang="zh-CN" sz="2600" dirty="0">
                <a:sym typeface="Symbol" pitchFamily="18" charset="2"/>
              </a:rPr>
              <a:t>2</a:t>
            </a:r>
            <a:r>
              <a:rPr lang="zh-CN" altLang="en-US" sz="2600" dirty="0">
                <a:sym typeface="Symbol" pitchFamily="18" charset="2"/>
              </a:rPr>
              <a:t>、公式</a:t>
            </a:r>
          </a:p>
        </p:txBody>
      </p:sp>
      <p:graphicFrame>
        <p:nvGraphicFramePr>
          <p:cNvPr id="63495" name="Object 7" descr="再生纸"/>
          <p:cNvGraphicFramePr>
            <a:graphicFrameLocks noChangeAspect="1"/>
          </p:cNvGraphicFramePr>
          <p:nvPr/>
        </p:nvGraphicFramePr>
        <p:xfrm>
          <a:off x="1763688" y="2348880"/>
          <a:ext cx="6230937" cy="1508125"/>
        </p:xfrm>
        <a:graphic>
          <a:graphicData uri="http://schemas.openxmlformats.org/presentationml/2006/ole">
            <p:oleObj spid="_x0000_s63495" name="公式" r:id="rId4" imgW="3035160" imgH="736560" progId="Equation.3">
              <p:embed/>
            </p:oleObj>
          </a:graphicData>
        </a:graphic>
      </p:graphicFrame>
      <p:graphicFrame>
        <p:nvGraphicFramePr>
          <p:cNvPr id="63496" name="Object 8" descr="再生纸"/>
          <p:cNvGraphicFramePr>
            <a:graphicFrameLocks noChangeAspect="1"/>
          </p:cNvGraphicFramePr>
          <p:nvPr/>
        </p:nvGraphicFramePr>
        <p:xfrm>
          <a:off x="787400" y="3990975"/>
          <a:ext cx="2776538" cy="1044575"/>
        </p:xfrm>
        <a:graphic>
          <a:graphicData uri="http://schemas.openxmlformats.org/presentationml/2006/ole">
            <p:oleObj spid="_x0000_s63496" name="公式" r:id="rId5" imgW="1244520" imgH="469800" progId="Equation.3">
              <p:embed/>
            </p:oleObj>
          </a:graphicData>
        </a:graphic>
      </p:graphicFrame>
      <p:graphicFrame>
        <p:nvGraphicFramePr>
          <p:cNvPr id="63497" name="Object 9" descr="再生纸"/>
          <p:cNvGraphicFramePr>
            <a:graphicFrameLocks noChangeAspect="1"/>
          </p:cNvGraphicFramePr>
          <p:nvPr/>
        </p:nvGraphicFramePr>
        <p:xfrm>
          <a:off x="914400" y="5410200"/>
          <a:ext cx="6934200" cy="1065213"/>
        </p:xfrm>
        <a:graphic>
          <a:graphicData uri="http://schemas.openxmlformats.org/presentationml/2006/ole">
            <p:oleObj spid="_x0000_s63497" name="公式" r:id="rId6" imgW="3111480" imgH="482400" progId="Equation.3">
              <p:embed/>
            </p:oleObj>
          </a:graphicData>
        </a:graphic>
      </p:graphicFrame>
      <p:graphicFrame>
        <p:nvGraphicFramePr>
          <p:cNvPr id="63499" name="Object 11" descr="再生纸"/>
          <p:cNvGraphicFramePr>
            <a:graphicFrameLocks noChangeAspect="1"/>
          </p:cNvGraphicFramePr>
          <p:nvPr/>
        </p:nvGraphicFramePr>
        <p:xfrm>
          <a:off x="3563888" y="4005064"/>
          <a:ext cx="3327400" cy="1011237"/>
        </p:xfrm>
        <a:graphic>
          <a:graphicData uri="http://schemas.openxmlformats.org/presentationml/2006/ole">
            <p:oleObj spid="_x0000_s63499" name="公式" r:id="rId7" imgW="15364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图示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]</a:t>
            </a:r>
          </a:p>
        </p:txBody>
      </p:sp>
      <p:sp>
        <p:nvSpPr>
          <p:cNvPr id="64519" name="Line 7"/>
          <p:cNvSpPr>
            <a:spLocks noChangeShapeType="1"/>
          </p:cNvSpPr>
          <p:nvPr/>
        </p:nvSpPr>
        <p:spPr bwMode="auto">
          <a:xfrm>
            <a:off x="1066800" y="5638800"/>
            <a:ext cx="6934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0" name="Line 8"/>
          <p:cNvSpPr>
            <a:spLocks noChangeShapeType="1"/>
          </p:cNvSpPr>
          <p:nvPr/>
        </p:nvSpPr>
        <p:spPr bwMode="auto">
          <a:xfrm flipV="1">
            <a:off x="1066800" y="2133600"/>
            <a:ext cx="0" cy="3505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1" name="Line 9"/>
          <p:cNvSpPr>
            <a:spLocks noChangeShapeType="1"/>
          </p:cNvSpPr>
          <p:nvPr/>
        </p:nvSpPr>
        <p:spPr bwMode="auto">
          <a:xfrm flipV="1">
            <a:off x="23622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2" name="Line 10"/>
          <p:cNvSpPr>
            <a:spLocks noChangeShapeType="1"/>
          </p:cNvSpPr>
          <p:nvPr/>
        </p:nvSpPr>
        <p:spPr bwMode="auto">
          <a:xfrm flipV="1">
            <a:off x="31242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 flipV="1">
            <a:off x="38862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V="1">
            <a:off x="47244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5" name="Line 13"/>
          <p:cNvSpPr>
            <a:spLocks noChangeShapeType="1"/>
          </p:cNvSpPr>
          <p:nvPr/>
        </p:nvSpPr>
        <p:spPr bwMode="auto">
          <a:xfrm flipV="1">
            <a:off x="56388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6" name="Line 14"/>
          <p:cNvSpPr>
            <a:spLocks noChangeShapeType="1"/>
          </p:cNvSpPr>
          <p:nvPr/>
        </p:nvSpPr>
        <p:spPr bwMode="auto">
          <a:xfrm flipV="1">
            <a:off x="64770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7" name="Line 15"/>
          <p:cNvSpPr>
            <a:spLocks noChangeShapeType="1"/>
          </p:cNvSpPr>
          <p:nvPr/>
        </p:nvSpPr>
        <p:spPr bwMode="auto">
          <a:xfrm flipV="1">
            <a:off x="7239000" y="5562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>
            <a:off x="1066800" y="48006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29" name="Line 17"/>
          <p:cNvSpPr>
            <a:spLocks noChangeShapeType="1"/>
          </p:cNvSpPr>
          <p:nvPr/>
        </p:nvSpPr>
        <p:spPr bwMode="auto">
          <a:xfrm>
            <a:off x="1066800" y="41148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0" name="Line 18"/>
          <p:cNvSpPr>
            <a:spLocks noChangeShapeType="1"/>
          </p:cNvSpPr>
          <p:nvPr/>
        </p:nvSpPr>
        <p:spPr bwMode="auto">
          <a:xfrm>
            <a:off x="1066800" y="34290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1066800" y="27432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32" name="Object 20"/>
          <p:cNvGraphicFramePr>
            <a:graphicFrameLocks noChangeAspect="1"/>
          </p:cNvGraphicFramePr>
          <p:nvPr/>
        </p:nvGraphicFramePr>
        <p:xfrm>
          <a:off x="533400" y="4572000"/>
          <a:ext cx="400050" cy="369888"/>
        </p:xfrm>
        <a:graphic>
          <a:graphicData uri="http://schemas.openxmlformats.org/presentationml/2006/ole">
            <p:oleObj spid="_x0000_s64532" name="公式" r:id="rId4" imgW="190440" imgH="177480" progId="Equation.3">
              <p:embed/>
            </p:oleObj>
          </a:graphicData>
        </a:graphic>
      </p:graphicFrame>
      <p:graphicFrame>
        <p:nvGraphicFramePr>
          <p:cNvPr id="64533" name="Object 21"/>
          <p:cNvGraphicFramePr>
            <a:graphicFrameLocks noChangeAspect="1"/>
          </p:cNvGraphicFramePr>
          <p:nvPr/>
        </p:nvGraphicFramePr>
        <p:xfrm>
          <a:off x="468313" y="3886200"/>
          <a:ext cx="530225" cy="369888"/>
        </p:xfrm>
        <a:graphic>
          <a:graphicData uri="http://schemas.openxmlformats.org/presentationml/2006/ole">
            <p:oleObj spid="_x0000_s64533" name="公式" r:id="rId5" imgW="253800" imgH="177480" progId="Equation.3">
              <p:embed/>
            </p:oleObj>
          </a:graphicData>
        </a:graphic>
      </p:graphicFrame>
      <p:graphicFrame>
        <p:nvGraphicFramePr>
          <p:cNvPr id="64534" name="Object 22"/>
          <p:cNvGraphicFramePr>
            <a:graphicFrameLocks noChangeAspect="1"/>
          </p:cNvGraphicFramePr>
          <p:nvPr/>
        </p:nvGraphicFramePr>
        <p:xfrm>
          <a:off x="468313" y="3276600"/>
          <a:ext cx="530225" cy="369888"/>
        </p:xfrm>
        <a:graphic>
          <a:graphicData uri="http://schemas.openxmlformats.org/presentationml/2006/ole">
            <p:oleObj spid="_x0000_s64534" name="公式" r:id="rId6" imgW="253800" imgH="177480" progId="Equation.3">
              <p:embed/>
            </p:oleObj>
          </a:graphicData>
        </a:graphic>
      </p:graphicFrame>
      <p:graphicFrame>
        <p:nvGraphicFramePr>
          <p:cNvPr id="64535" name="Object 23"/>
          <p:cNvGraphicFramePr>
            <a:graphicFrameLocks noChangeAspect="1"/>
          </p:cNvGraphicFramePr>
          <p:nvPr/>
        </p:nvGraphicFramePr>
        <p:xfrm>
          <a:off x="441325" y="2590800"/>
          <a:ext cx="585788" cy="369888"/>
        </p:xfrm>
        <a:graphic>
          <a:graphicData uri="http://schemas.openxmlformats.org/presentationml/2006/ole">
            <p:oleObj spid="_x0000_s64535" name="公式" r:id="rId7" imgW="279360" imgH="177480" progId="Equation.3">
              <p:embed/>
            </p:oleObj>
          </a:graphicData>
        </a:graphic>
      </p:graphicFrame>
      <p:graphicFrame>
        <p:nvGraphicFramePr>
          <p:cNvPr id="64536" name="Object 24"/>
          <p:cNvGraphicFramePr>
            <a:graphicFrameLocks noChangeAspect="1"/>
          </p:cNvGraphicFramePr>
          <p:nvPr/>
        </p:nvGraphicFramePr>
        <p:xfrm>
          <a:off x="2133600" y="5715000"/>
          <a:ext cx="400050" cy="369888"/>
        </p:xfrm>
        <a:graphic>
          <a:graphicData uri="http://schemas.openxmlformats.org/presentationml/2006/ole">
            <p:oleObj spid="_x0000_s64536" name="公式" r:id="rId8" imgW="190440" imgH="177480" progId="Equation.3">
              <p:embed/>
            </p:oleObj>
          </a:graphicData>
        </a:graphic>
      </p:graphicFrame>
      <p:graphicFrame>
        <p:nvGraphicFramePr>
          <p:cNvPr id="64537" name="Object 25"/>
          <p:cNvGraphicFramePr>
            <a:graphicFrameLocks noChangeAspect="1"/>
          </p:cNvGraphicFramePr>
          <p:nvPr/>
        </p:nvGraphicFramePr>
        <p:xfrm>
          <a:off x="2830513" y="5715000"/>
          <a:ext cx="530225" cy="369888"/>
        </p:xfrm>
        <a:graphic>
          <a:graphicData uri="http://schemas.openxmlformats.org/presentationml/2006/ole">
            <p:oleObj spid="_x0000_s64537" name="公式" r:id="rId9" imgW="253800" imgH="177480" progId="Equation.3">
              <p:embed/>
            </p:oleObj>
          </a:graphicData>
        </a:graphic>
      </p:graphicFrame>
      <p:graphicFrame>
        <p:nvGraphicFramePr>
          <p:cNvPr id="64538" name="Object 26"/>
          <p:cNvGraphicFramePr>
            <a:graphicFrameLocks noChangeAspect="1"/>
          </p:cNvGraphicFramePr>
          <p:nvPr/>
        </p:nvGraphicFramePr>
        <p:xfrm>
          <a:off x="3592513" y="5715000"/>
          <a:ext cx="530225" cy="369888"/>
        </p:xfrm>
        <a:graphic>
          <a:graphicData uri="http://schemas.openxmlformats.org/presentationml/2006/ole">
            <p:oleObj spid="_x0000_s64538" name="公式" r:id="rId10" imgW="253800" imgH="177480" progId="Equation.3">
              <p:embed/>
            </p:oleObj>
          </a:graphicData>
        </a:graphic>
      </p:graphicFrame>
      <p:graphicFrame>
        <p:nvGraphicFramePr>
          <p:cNvPr id="64539" name="Object 27"/>
          <p:cNvGraphicFramePr>
            <a:graphicFrameLocks noChangeAspect="1"/>
          </p:cNvGraphicFramePr>
          <p:nvPr/>
        </p:nvGraphicFramePr>
        <p:xfrm>
          <a:off x="4430713" y="5715000"/>
          <a:ext cx="530225" cy="369888"/>
        </p:xfrm>
        <a:graphic>
          <a:graphicData uri="http://schemas.openxmlformats.org/presentationml/2006/ole">
            <p:oleObj spid="_x0000_s64539" name="公式" r:id="rId11" imgW="253800" imgH="177480" progId="Equation.3">
              <p:embed/>
            </p:oleObj>
          </a:graphicData>
        </a:graphic>
      </p:graphicFrame>
      <p:graphicFrame>
        <p:nvGraphicFramePr>
          <p:cNvPr id="64540" name="Object 28"/>
          <p:cNvGraphicFramePr>
            <a:graphicFrameLocks noChangeAspect="1"/>
          </p:cNvGraphicFramePr>
          <p:nvPr/>
        </p:nvGraphicFramePr>
        <p:xfrm>
          <a:off x="5345113" y="5715000"/>
          <a:ext cx="530225" cy="369888"/>
        </p:xfrm>
        <a:graphic>
          <a:graphicData uri="http://schemas.openxmlformats.org/presentationml/2006/ole">
            <p:oleObj spid="_x0000_s64540" name="公式" r:id="rId12" imgW="253800" imgH="177480" progId="Equation.3">
              <p:embed/>
            </p:oleObj>
          </a:graphicData>
        </a:graphic>
      </p:graphicFrame>
      <p:graphicFrame>
        <p:nvGraphicFramePr>
          <p:cNvPr id="64541" name="Object 29"/>
          <p:cNvGraphicFramePr>
            <a:graphicFrameLocks noChangeAspect="1"/>
          </p:cNvGraphicFramePr>
          <p:nvPr/>
        </p:nvGraphicFramePr>
        <p:xfrm>
          <a:off x="6183313" y="5715000"/>
          <a:ext cx="530225" cy="369888"/>
        </p:xfrm>
        <a:graphic>
          <a:graphicData uri="http://schemas.openxmlformats.org/presentationml/2006/ole">
            <p:oleObj spid="_x0000_s64541" name="公式" r:id="rId13" imgW="253800" imgH="177480" progId="Equation.3">
              <p:embed/>
            </p:oleObj>
          </a:graphicData>
        </a:graphic>
      </p:graphicFrame>
      <p:graphicFrame>
        <p:nvGraphicFramePr>
          <p:cNvPr id="64542" name="Object 30"/>
          <p:cNvGraphicFramePr>
            <a:graphicFrameLocks noChangeAspect="1"/>
          </p:cNvGraphicFramePr>
          <p:nvPr/>
        </p:nvGraphicFramePr>
        <p:xfrm>
          <a:off x="6992938" y="5715000"/>
          <a:ext cx="587375" cy="369888"/>
        </p:xfrm>
        <a:graphic>
          <a:graphicData uri="http://schemas.openxmlformats.org/presentationml/2006/ole">
            <p:oleObj spid="_x0000_s64542" name="公式" r:id="rId14" imgW="279360" imgH="177480" progId="Equation.3">
              <p:embed/>
            </p:oleObj>
          </a:graphicData>
        </a:graphic>
      </p:graphicFrame>
      <p:graphicFrame>
        <p:nvGraphicFramePr>
          <p:cNvPr id="64543" name="Object 31"/>
          <p:cNvGraphicFramePr>
            <a:graphicFrameLocks noChangeAspect="1"/>
          </p:cNvGraphicFramePr>
          <p:nvPr/>
        </p:nvGraphicFramePr>
        <p:xfrm>
          <a:off x="7948613" y="5513388"/>
          <a:ext cx="1036637" cy="904875"/>
        </p:xfrm>
        <a:graphic>
          <a:graphicData uri="http://schemas.openxmlformats.org/presentationml/2006/ole">
            <p:oleObj spid="_x0000_s64543" name="公式" r:id="rId15" imgW="495000" imgH="431640" progId="Equation.3">
              <p:embed/>
            </p:oleObj>
          </a:graphicData>
        </a:graphic>
      </p:graphicFrame>
      <p:graphicFrame>
        <p:nvGraphicFramePr>
          <p:cNvPr id="64544" name="Object 32"/>
          <p:cNvGraphicFramePr>
            <a:graphicFrameLocks noChangeAspect="1"/>
          </p:cNvGraphicFramePr>
          <p:nvPr/>
        </p:nvGraphicFramePr>
        <p:xfrm>
          <a:off x="341313" y="1752600"/>
          <a:ext cx="1284287" cy="479425"/>
        </p:xfrm>
        <a:graphic>
          <a:graphicData uri="http://schemas.openxmlformats.org/presentationml/2006/ole">
            <p:oleObj spid="_x0000_s64544" name="公式" r:id="rId16" imgW="609480" imgH="228600" progId="Equation.3">
              <p:embed/>
            </p:oleObj>
          </a:graphicData>
        </a:graphic>
      </p:graphicFrame>
      <p:graphicFrame>
        <p:nvGraphicFramePr>
          <p:cNvPr id="64545" name="Object 33"/>
          <p:cNvGraphicFramePr>
            <a:graphicFrameLocks noChangeAspect="1"/>
          </p:cNvGraphicFramePr>
          <p:nvPr/>
        </p:nvGraphicFramePr>
        <p:xfrm>
          <a:off x="2286000" y="4114800"/>
          <a:ext cx="228600" cy="228600"/>
        </p:xfrm>
        <a:graphic>
          <a:graphicData uri="http://schemas.openxmlformats.org/presentationml/2006/ole">
            <p:oleObj spid="_x0000_s64545" name="公式" r:id="rId17" imgW="75960" imgH="75960" progId="Equation.3">
              <p:embed/>
            </p:oleObj>
          </a:graphicData>
        </a:graphic>
      </p:graphicFrame>
      <p:graphicFrame>
        <p:nvGraphicFramePr>
          <p:cNvPr id="64546" name="Object 34"/>
          <p:cNvGraphicFramePr>
            <a:graphicFrameLocks noChangeAspect="1"/>
          </p:cNvGraphicFramePr>
          <p:nvPr/>
        </p:nvGraphicFramePr>
        <p:xfrm>
          <a:off x="2286000" y="4267200"/>
          <a:ext cx="228600" cy="228600"/>
        </p:xfrm>
        <a:graphic>
          <a:graphicData uri="http://schemas.openxmlformats.org/presentationml/2006/ole">
            <p:oleObj spid="_x0000_s64546" name="公式" r:id="rId18" imgW="75960" imgH="75960" progId="Equation.3">
              <p:embed/>
            </p:oleObj>
          </a:graphicData>
        </a:graphic>
      </p:graphicFrame>
      <p:graphicFrame>
        <p:nvGraphicFramePr>
          <p:cNvPr id="64547" name="Object 35"/>
          <p:cNvGraphicFramePr>
            <a:graphicFrameLocks noChangeAspect="1"/>
          </p:cNvGraphicFramePr>
          <p:nvPr/>
        </p:nvGraphicFramePr>
        <p:xfrm>
          <a:off x="2971800" y="4419600"/>
          <a:ext cx="228600" cy="228600"/>
        </p:xfrm>
        <a:graphic>
          <a:graphicData uri="http://schemas.openxmlformats.org/presentationml/2006/ole">
            <p:oleObj spid="_x0000_s64547" name="公式" r:id="rId19" imgW="75960" imgH="75960" progId="Equation.3">
              <p:embed/>
            </p:oleObj>
          </a:graphicData>
        </a:graphic>
      </p:graphicFrame>
      <p:graphicFrame>
        <p:nvGraphicFramePr>
          <p:cNvPr id="64548" name="Object 36"/>
          <p:cNvGraphicFramePr>
            <a:graphicFrameLocks noChangeAspect="1"/>
          </p:cNvGraphicFramePr>
          <p:nvPr/>
        </p:nvGraphicFramePr>
        <p:xfrm>
          <a:off x="2286000" y="4419600"/>
          <a:ext cx="228600" cy="228600"/>
        </p:xfrm>
        <a:graphic>
          <a:graphicData uri="http://schemas.openxmlformats.org/presentationml/2006/ole">
            <p:oleObj spid="_x0000_s64548" name="公式" r:id="rId20" imgW="75960" imgH="75960" progId="Equation.3">
              <p:embed/>
            </p:oleObj>
          </a:graphicData>
        </a:graphic>
      </p:graphicFrame>
      <p:graphicFrame>
        <p:nvGraphicFramePr>
          <p:cNvPr id="64549" name="Object 37"/>
          <p:cNvGraphicFramePr>
            <a:graphicFrameLocks noChangeAspect="1"/>
          </p:cNvGraphicFramePr>
          <p:nvPr/>
        </p:nvGraphicFramePr>
        <p:xfrm>
          <a:off x="2286000" y="4724400"/>
          <a:ext cx="228600" cy="228600"/>
        </p:xfrm>
        <a:graphic>
          <a:graphicData uri="http://schemas.openxmlformats.org/presentationml/2006/ole">
            <p:oleObj spid="_x0000_s64549" name="公式" r:id="rId21" imgW="75960" imgH="75960" progId="Equation.3">
              <p:embed/>
            </p:oleObj>
          </a:graphicData>
        </a:graphic>
      </p:graphicFrame>
      <p:graphicFrame>
        <p:nvGraphicFramePr>
          <p:cNvPr id="64550" name="Object 38"/>
          <p:cNvGraphicFramePr>
            <a:graphicFrameLocks noChangeAspect="1"/>
          </p:cNvGraphicFramePr>
          <p:nvPr/>
        </p:nvGraphicFramePr>
        <p:xfrm>
          <a:off x="2286000" y="4572000"/>
          <a:ext cx="228600" cy="228600"/>
        </p:xfrm>
        <a:graphic>
          <a:graphicData uri="http://schemas.openxmlformats.org/presentationml/2006/ole">
            <p:oleObj spid="_x0000_s64550" name="公式" r:id="rId22" imgW="75960" imgH="75960" progId="Equation.3">
              <p:embed/>
            </p:oleObj>
          </a:graphicData>
        </a:graphic>
      </p:graphicFrame>
      <p:graphicFrame>
        <p:nvGraphicFramePr>
          <p:cNvPr id="64551" name="Object 39"/>
          <p:cNvGraphicFramePr>
            <a:graphicFrameLocks noChangeAspect="1"/>
          </p:cNvGraphicFramePr>
          <p:nvPr/>
        </p:nvGraphicFramePr>
        <p:xfrm>
          <a:off x="3733800" y="4191000"/>
          <a:ext cx="228600" cy="228600"/>
        </p:xfrm>
        <a:graphic>
          <a:graphicData uri="http://schemas.openxmlformats.org/presentationml/2006/ole">
            <p:oleObj spid="_x0000_s64551" name="公式" r:id="rId23" imgW="75960" imgH="75960" progId="Equation.3">
              <p:embed/>
            </p:oleObj>
          </a:graphicData>
        </a:graphic>
      </p:graphicFrame>
      <p:graphicFrame>
        <p:nvGraphicFramePr>
          <p:cNvPr id="64552" name="Object 40"/>
          <p:cNvGraphicFramePr>
            <a:graphicFrameLocks noChangeAspect="1"/>
          </p:cNvGraphicFramePr>
          <p:nvPr/>
        </p:nvGraphicFramePr>
        <p:xfrm>
          <a:off x="2971800" y="3886200"/>
          <a:ext cx="228600" cy="228600"/>
        </p:xfrm>
        <a:graphic>
          <a:graphicData uri="http://schemas.openxmlformats.org/presentationml/2006/ole">
            <p:oleObj spid="_x0000_s64552" name="公式" r:id="rId24" imgW="75960" imgH="75960" progId="Equation.3">
              <p:embed/>
            </p:oleObj>
          </a:graphicData>
        </a:graphic>
      </p:graphicFrame>
      <p:graphicFrame>
        <p:nvGraphicFramePr>
          <p:cNvPr id="64553" name="Object 41"/>
          <p:cNvGraphicFramePr>
            <a:graphicFrameLocks noChangeAspect="1"/>
          </p:cNvGraphicFramePr>
          <p:nvPr/>
        </p:nvGraphicFramePr>
        <p:xfrm>
          <a:off x="2971800" y="4572000"/>
          <a:ext cx="228600" cy="228600"/>
        </p:xfrm>
        <a:graphic>
          <a:graphicData uri="http://schemas.openxmlformats.org/presentationml/2006/ole">
            <p:oleObj spid="_x0000_s64553" name="公式" r:id="rId25" imgW="75960" imgH="75960" progId="Equation.3">
              <p:embed/>
            </p:oleObj>
          </a:graphicData>
        </a:graphic>
      </p:graphicFrame>
      <p:graphicFrame>
        <p:nvGraphicFramePr>
          <p:cNvPr id="64554" name="Object 42"/>
          <p:cNvGraphicFramePr>
            <a:graphicFrameLocks noChangeAspect="1"/>
          </p:cNvGraphicFramePr>
          <p:nvPr/>
        </p:nvGraphicFramePr>
        <p:xfrm>
          <a:off x="2971800" y="4038600"/>
          <a:ext cx="228600" cy="228600"/>
        </p:xfrm>
        <a:graphic>
          <a:graphicData uri="http://schemas.openxmlformats.org/presentationml/2006/ole">
            <p:oleObj spid="_x0000_s64554" name="公式" r:id="rId26" imgW="75960" imgH="75960" progId="Equation.3">
              <p:embed/>
            </p:oleObj>
          </a:graphicData>
        </a:graphic>
      </p:graphicFrame>
      <p:graphicFrame>
        <p:nvGraphicFramePr>
          <p:cNvPr id="64555" name="Object 43"/>
          <p:cNvGraphicFramePr>
            <a:graphicFrameLocks noChangeAspect="1"/>
          </p:cNvGraphicFramePr>
          <p:nvPr/>
        </p:nvGraphicFramePr>
        <p:xfrm>
          <a:off x="2971800" y="4191000"/>
          <a:ext cx="228600" cy="228600"/>
        </p:xfrm>
        <a:graphic>
          <a:graphicData uri="http://schemas.openxmlformats.org/presentationml/2006/ole">
            <p:oleObj spid="_x0000_s64555" name="公式" r:id="rId27" imgW="75960" imgH="75960" progId="Equation.3">
              <p:embed/>
            </p:oleObj>
          </a:graphicData>
        </a:graphic>
      </p:graphicFrame>
      <p:graphicFrame>
        <p:nvGraphicFramePr>
          <p:cNvPr id="64556" name="Object 44"/>
          <p:cNvGraphicFramePr>
            <a:graphicFrameLocks noChangeAspect="1"/>
          </p:cNvGraphicFramePr>
          <p:nvPr/>
        </p:nvGraphicFramePr>
        <p:xfrm>
          <a:off x="3733800" y="3962400"/>
          <a:ext cx="228600" cy="228600"/>
        </p:xfrm>
        <a:graphic>
          <a:graphicData uri="http://schemas.openxmlformats.org/presentationml/2006/ole">
            <p:oleObj spid="_x0000_s64556" name="公式" r:id="rId28" imgW="75960" imgH="75960" progId="Equation.3">
              <p:embed/>
            </p:oleObj>
          </a:graphicData>
        </a:graphic>
      </p:graphicFrame>
      <p:graphicFrame>
        <p:nvGraphicFramePr>
          <p:cNvPr id="64557" name="Object 45"/>
          <p:cNvGraphicFramePr>
            <a:graphicFrameLocks noChangeAspect="1"/>
          </p:cNvGraphicFramePr>
          <p:nvPr/>
        </p:nvGraphicFramePr>
        <p:xfrm>
          <a:off x="4572000" y="3886200"/>
          <a:ext cx="228600" cy="228600"/>
        </p:xfrm>
        <a:graphic>
          <a:graphicData uri="http://schemas.openxmlformats.org/presentationml/2006/ole">
            <p:oleObj spid="_x0000_s64557" name="公式" r:id="rId29" imgW="75960" imgH="75960" progId="Equation.3">
              <p:embed/>
            </p:oleObj>
          </a:graphicData>
        </a:graphic>
      </p:graphicFrame>
      <p:graphicFrame>
        <p:nvGraphicFramePr>
          <p:cNvPr id="64558" name="Object 46"/>
          <p:cNvGraphicFramePr>
            <a:graphicFrameLocks noChangeAspect="1"/>
          </p:cNvGraphicFramePr>
          <p:nvPr/>
        </p:nvGraphicFramePr>
        <p:xfrm>
          <a:off x="3733800" y="3581400"/>
          <a:ext cx="228600" cy="228600"/>
        </p:xfrm>
        <a:graphic>
          <a:graphicData uri="http://schemas.openxmlformats.org/presentationml/2006/ole">
            <p:oleObj spid="_x0000_s64558" name="公式" r:id="rId30" imgW="75960" imgH="75960" progId="Equation.3">
              <p:embed/>
            </p:oleObj>
          </a:graphicData>
        </a:graphic>
      </p:graphicFrame>
      <p:graphicFrame>
        <p:nvGraphicFramePr>
          <p:cNvPr id="64559" name="Object 47"/>
          <p:cNvGraphicFramePr>
            <a:graphicFrameLocks noChangeAspect="1"/>
          </p:cNvGraphicFramePr>
          <p:nvPr/>
        </p:nvGraphicFramePr>
        <p:xfrm>
          <a:off x="3733800" y="4343400"/>
          <a:ext cx="228600" cy="228600"/>
        </p:xfrm>
        <a:graphic>
          <a:graphicData uri="http://schemas.openxmlformats.org/presentationml/2006/ole">
            <p:oleObj spid="_x0000_s64559" name="公式" r:id="rId31" imgW="75960" imgH="75960" progId="Equation.3">
              <p:embed/>
            </p:oleObj>
          </a:graphicData>
        </a:graphic>
      </p:graphicFrame>
      <p:graphicFrame>
        <p:nvGraphicFramePr>
          <p:cNvPr id="64560" name="Object 48"/>
          <p:cNvGraphicFramePr>
            <a:graphicFrameLocks noChangeAspect="1"/>
          </p:cNvGraphicFramePr>
          <p:nvPr/>
        </p:nvGraphicFramePr>
        <p:xfrm>
          <a:off x="3733800" y="3810000"/>
          <a:ext cx="228600" cy="228600"/>
        </p:xfrm>
        <a:graphic>
          <a:graphicData uri="http://schemas.openxmlformats.org/presentationml/2006/ole">
            <p:oleObj spid="_x0000_s64560" name="公式" r:id="rId32" imgW="75960" imgH="75960" progId="Equation.3">
              <p:embed/>
            </p:oleObj>
          </a:graphicData>
        </a:graphic>
      </p:graphicFrame>
      <p:graphicFrame>
        <p:nvGraphicFramePr>
          <p:cNvPr id="64561" name="Object 49"/>
          <p:cNvGraphicFramePr>
            <a:graphicFrameLocks noChangeAspect="1"/>
          </p:cNvGraphicFramePr>
          <p:nvPr/>
        </p:nvGraphicFramePr>
        <p:xfrm>
          <a:off x="4572000" y="4038600"/>
          <a:ext cx="228600" cy="228600"/>
        </p:xfrm>
        <a:graphic>
          <a:graphicData uri="http://schemas.openxmlformats.org/presentationml/2006/ole">
            <p:oleObj spid="_x0000_s64561" name="公式" r:id="rId33" imgW="75960" imgH="75960" progId="Equation.3">
              <p:embed/>
            </p:oleObj>
          </a:graphicData>
        </a:graphic>
      </p:graphicFrame>
      <p:graphicFrame>
        <p:nvGraphicFramePr>
          <p:cNvPr id="64562" name="Object 50"/>
          <p:cNvGraphicFramePr>
            <a:graphicFrameLocks noChangeAspect="1"/>
          </p:cNvGraphicFramePr>
          <p:nvPr/>
        </p:nvGraphicFramePr>
        <p:xfrm>
          <a:off x="5486400" y="3657600"/>
          <a:ext cx="228600" cy="228600"/>
        </p:xfrm>
        <a:graphic>
          <a:graphicData uri="http://schemas.openxmlformats.org/presentationml/2006/ole">
            <p:oleObj spid="_x0000_s64562" name="公式" r:id="rId34" imgW="75960" imgH="75960" progId="Equation.3">
              <p:embed/>
            </p:oleObj>
          </a:graphicData>
        </a:graphic>
      </p:graphicFrame>
      <p:graphicFrame>
        <p:nvGraphicFramePr>
          <p:cNvPr id="64563" name="Object 51"/>
          <p:cNvGraphicFramePr>
            <a:graphicFrameLocks noChangeAspect="1"/>
          </p:cNvGraphicFramePr>
          <p:nvPr/>
        </p:nvGraphicFramePr>
        <p:xfrm>
          <a:off x="4572000" y="3429000"/>
          <a:ext cx="228600" cy="228600"/>
        </p:xfrm>
        <a:graphic>
          <a:graphicData uri="http://schemas.openxmlformats.org/presentationml/2006/ole">
            <p:oleObj spid="_x0000_s64563" name="公式" r:id="rId35" imgW="75960" imgH="75960" progId="Equation.3">
              <p:embed/>
            </p:oleObj>
          </a:graphicData>
        </a:graphic>
      </p:graphicFrame>
      <p:graphicFrame>
        <p:nvGraphicFramePr>
          <p:cNvPr id="64564" name="Object 52"/>
          <p:cNvGraphicFramePr>
            <a:graphicFrameLocks noChangeAspect="1"/>
          </p:cNvGraphicFramePr>
          <p:nvPr/>
        </p:nvGraphicFramePr>
        <p:xfrm>
          <a:off x="4572000" y="3581400"/>
          <a:ext cx="228600" cy="228600"/>
        </p:xfrm>
        <a:graphic>
          <a:graphicData uri="http://schemas.openxmlformats.org/presentationml/2006/ole">
            <p:oleObj spid="_x0000_s64564" name="公式" r:id="rId36" imgW="75960" imgH="75960" progId="Equation.3">
              <p:embed/>
            </p:oleObj>
          </a:graphicData>
        </a:graphic>
      </p:graphicFrame>
      <p:graphicFrame>
        <p:nvGraphicFramePr>
          <p:cNvPr id="64565" name="Object 53"/>
          <p:cNvGraphicFramePr>
            <a:graphicFrameLocks noChangeAspect="1"/>
          </p:cNvGraphicFramePr>
          <p:nvPr/>
        </p:nvGraphicFramePr>
        <p:xfrm>
          <a:off x="4572000" y="3657600"/>
          <a:ext cx="228600" cy="228600"/>
        </p:xfrm>
        <a:graphic>
          <a:graphicData uri="http://schemas.openxmlformats.org/presentationml/2006/ole">
            <p:oleObj spid="_x0000_s64565" name="公式" r:id="rId37" imgW="75960" imgH="75960" progId="Equation.3">
              <p:embed/>
            </p:oleObj>
          </a:graphicData>
        </a:graphic>
      </p:graphicFrame>
      <p:graphicFrame>
        <p:nvGraphicFramePr>
          <p:cNvPr id="64566" name="Object 54"/>
          <p:cNvGraphicFramePr>
            <a:graphicFrameLocks noChangeAspect="1"/>
          </p:cNvGraphicFramePr>
          <p:nvPr/>
        </p:nvGraphicFramePr>
        <p:xfrm>
          <a:off x="5486400" y="3810000"/>
          <a:ext cx="228600" cy="228600"/>
        </p:xfrm>
        <a:graphic>
          <a:graphicData uri="http://schemas.openxmlformats.org/presentationml/2006/ole">
            <p:oleObj spid="_x0000_s64566" name="公式" r:id="rId38" imgW="75960" imgH="75960" progId="Equation.3">
              <p:embed/>
            </p:oleObj>
          </a:graphicData>
        </a:graphic>
      </p:graphicFrame>
      <p:graphicFrame>
        <p:nvGraphicFramePr>
          <p:cNvPr id="64567" name="Object 55"/>
          <p:cNvGraphicFramePr>
            <a:graphicFrameLocks noChangeAspect="1"/>
          </p:cNvGraphicFramePr>
          <p:nvPr/>
        </p:nvGraphicFramePr>
        <p:xfrm>
          <a:off x="5486400" y="2971800"/>
          <a:ext cx="228600" cy="228600"/>
        </p:xfrm>
        <a:graphic>
          <a:graphicData uri="http://schemas.openxmlformats.org/presentationml/2006/ole">
            <p:oleObj spid="_x0000_s64567" name="公式" r:id="rId39" imgW="75960" imgH="75960" progId="Equation.3">
              <p:embed/>
            </p:oleObj>
          </a:graphicData>
        </a:graphic>
      </p:graphicFrame>
      <p:graphicFrame>
        <p:nvGraphicFramePr>
          <p:cNvPr id="64568" name="Object 56"/>
          <p:cNvGraphicFramePr>
            <a:graphicFrameLocks noChangeAspect="1"/>
          </p:cNvGraphicFramePr>
          <p:nvPr/>
        </p:nvGraphicFramePr>
        <p:xfrm>
          <a:off x="5486400" y="3352800"/>
          <a:ext cx="228600" cy="228600"/>
        </p:xfrm>
        <a:graphic>
          <a:graphicData uri="http://schemas.openxmlformats.org/presentationml/2006/ole">
            <p:oleObj spid="_x0000_s64568" name="公式" r:id="rId40" imgW="75960" imgH="75960" progId="Equation.3">
              <p:embed/>
            </p:oleObj>
          </a:graphicData>
        </a:graphic>
      </p:graphicFrame>
      <p:graphicFrame>
        <p:nvGraphicFramePr>
          <p:cNvPr id="64569" name="Object 57"/>
          <p:cNvGraphicFramePr>
            <a:graphicFrameLocks noChangeAspect="1"/>
          </p:cNvGraphicFramePr>
          <p:nvPr/>
        </p:nvGraphicFramePr>
        <p:xfrm>
          <a:off x="5486400" y="3124200"/>
          <a:ext cx="228600" cy="228600"/>
        </p:xfrm>
        <a:graphic>
          <a:graphicData uri="http://schemas.openxmlformats.org/presentationml/2006/ole">
            <p:oleObj spid="_x0000_s64569" name="公式" r:id="rId41" imgW="75960" imgH="75960" progId="Equation.3">
              <p:embed/>
            </p:oleObj>
          </a:graphicData>
        </a:graphic>
      </p:graphicFrame>
      <p:graphicFrame>
        <p:nvGraphicFramePr>
          <p:cNvPr id="64570" name="Object 58"/>
          <p:cNvGraphicFramePr>
            <a:graphicFrameLocks noChangeAspect="1"/>
          </p:cNvGraphicFramePr>
          <p:nvPr/>
        </p:nvGraphicFramePr>
        <p:xfrm>
          <a:off x="6324600" y="3505200"/>
          <a:ext cx="228600" cy="228600"/>
        </p:xfrm>
        <a:graphic>
          <a:graphicData uri="http://schemas.openxmlformats.org/presentationml/2006/ole">
            <p:oleObj spid="_x0000_s64570" name="公式" r:id="rId42" imgW="75960" imgH="75960" progId="Equation.3">
              <p:embed/>
            </p:oleObj>
          </a:graphicData>
        </a:graphic>
      </p:graphicFrame>
      <p:graphicFrame>
        <p:nvGraphicFramePr>
          <p:cNvPr id="64571" name="Object 59"/>
          <p:cNvGraphicFramePr>
            <a:graphicFrameLocks noChangeAspect="1"/>
          </p:cNvGraphicFramePr>
          <p:nvPr/>
        </p:nvGraphicFramePr>
        <p:xfrm>
          <a:off x="7162800" y="2971800"/>
          <a:ext cx="228600" cy="228600"/>
        </p:xfrm>
        <a:graphic>
          <a:graphicData uri="http://schemas.openxmlformats.org/presentationml/2006/ole">
            <p:oleObj spid="_x0000_s64571" name="公式" r:id="rId43" imgW="75960" imgH="75960" progId="Equation.3">
              <p:embed/>
            </p:oleObj>
          </a:graphicData>
        </a:graphic>
      </p:graphicFrame>
      <p:graphicFrame>
        <p:nvGraphicFramePr>
          <p:cNvPr id="64572" name="Object 60"/>
          <p:cNvGraphicFramePr>
            <a:graphicFrameLocks noChangeAspect="1"/>
          </p:cNvGraphicFramePr>
          <p:nvPr/>
        </p:nvGraphicFramePr>
        <p:xfrm>
          <a:off x="6324600" y="2667000"/>
          <a:ext cx="228600" cy="228600"/>
        </p:xfrm>
        <a:graphic>
          <a:graphicData uri="http://schemas.openxmlformats.org/presentationml/2006/ole">
            <p:oleObj spid="_x0000_s64572" name="公式" r:id="rId44" imgW="75960" imgH="75960" progId="Equation.3">
              <p:embed/>
            </p:oleObj>
          </a:graphicData>
        </a:graphic>
      </p:graphicFrame>
      <p:graphicFrame>
        <p:nvGraphicFramePr>
          <p:cNvPr id="64573" name="Object 61"/>
          <p:cNvGraphicFramePr>
            <a:graphicFrameLocks noChangeAspect="1"/>
          </p:cNvGraphicFramePr>
          <p:nvPr/>
        </p:nvGraphicFramePr>
        <p:xfrm>
          <a:off x="6324600" y="2819400"/>
          <a:ext cx="228600" cy="228600"/>
        </p:xfrm>
        <a:graphic>
          <a:graphicData uri="http://schemas.openxmlformats.org/presentationml/2006/ole">
            <p:oleObj spid="_x0000_s64573" name="公式" r:id="rId45" imgW="75960" imgH="75960" progId="Equation.3">
              <p:embed/>
            </p:oleObj>
          </a:graphicData>
        </a:graphic>
      </p:graphicFrame>
      <p:graphicFrame>
        <p:nvGraphicFramePr>
          <p:cNvPr id="64574" name="Object 62"/>
          <p:cNvGraphicFramePr>
            <a:graphicFrameLocks noChangeAspect="1"/>
          </p:cNvGraphicFramePr>
          <p:nvPr/>
        </p:nvGraphicFramePr>
        <p:xfrm>
          <a:off x="6324600" y="3048000"/>
          <a:ext cx="228600" cy="228600"/>
        </p:xfrm>
        <a:graphic>
          <a:graphicData uri="http://schemas.openxmlformats.org/presentationml/2006/ole">
            <p:oleObj spid="_x0000_s64574" name="公式" r:id="rId46" imgW="75960" imgH="75960" progId="Equation.3">
              <p:embed/>
            </p:oleObj>
          </a:graphicData>
        </a:graphic>
      </p:graphicFrame>
      <p:graphicFrame>
        <p:nvGraphicFramePr>
          <p:cNvPr id="64575" name="Object 63"/>
          <p:cNvGraphicFramePr>
            <a:graphicFrameLocks noChangeAspect="1"/>
          </p:cNvGraphicFramePr>
          <p:nvPr/>
        </p:nvGraphicFramePr>
        <p:xfrm>
          <a:off x="6324600" y="3276600"/>
          <a:ext cx="228600" cy="228600"/>
        </p:xfrm>
        <a:graphic>
          <a:graphicData uri="http://schemas.openxmlformats.org/presentationml/2006/ole">
            <p:oleObj spid="_x0000_s64575" name="公式" r:id="rId47" imgW="75960" imgH="75960" progId="Equation.3">
              <p:embed/>
            </p:oleObj>
          </a:graphicData>
        </a:graphic>
      </p:graphicFrame>
      <p:graphicFrame>
        <p:nvGraphicFramePr>
          <p:cNvPr id="64576" name="Object 64"/>
          <p:cNvGraphicFramePr>
            <a:graphicFrameLocks noChangeAspect="1"/>
          </p:cNvGraphicFramePr>
          <p:nvPr/>
        </p:nvGraphicFramePr>
        <p:xfrm>
          <a:off x="7162800" y="2438400"/>
          <a:ext cx="228600" cy="228600"/>
        </p:xfrm>
        <a:graphic>
          <a:graphicData uri="http://schemas.openxmlformats.org/presentationml/2006/ole">
            <p:oleObj spid="_x0000_s64576" name="公式" r:id="rId48" imgW="75960" imgH="75960" progId="Equation.3">
              <p:embed/>
            </p:oleObj>
          </a:graphicData>
        </a:graphic>
      </p:graphicFrame>
      <p:graphicFrame>
        <p:nvGraphicFramePr>
          <p:cNvPr id="64577" name="Object 65"/>
          <p:cNvGraphicFramePr>
            <a:graphicFrameLocks noChangeAspect="1"/>
          </p:cNvGraphicFramePr>
          <p:nvPr/>
        </p:nvGraphicFramePr>
        <p:xfrm>
          <a:off x="7162800" y="2590800"/>
          <a:ext cx="228600" cy="228600"/>
        </p:xfrm>
        <a:graphic>
          <a:graphicData uri="http://schemas.openxmlformats.org/presentationml/2006/ole">
            <p:oleObj spid="_x0000_s64577" name="公式" r:id="rId49" imgW="75960" imgH="75960" progId="Equation.3">
              <p:embed/>
            </p:oleObj>
          </a:graphicData>
        </a:graphic>
      </p:graphicFrame>
      <p:graphicFrame>
        <p:nvGraphicFramePr>
          <p:cNvPr id="64578" name="Object 66"/>
          <p:cNvGraphicFramePr>
            <a:graphicFrameLocks noChangeAspect="1"/>
          </p:cNvGraphicFramePr>
          <p:nvPr/>
        </p:nvGraphicFramePr>
        <p:xfrm>
          <a:off x="7162800" y="2819400"/>
          <a:ext cx="228600" cy="228600"/>
        </p:xfrm>
        <a:graphic>
          <a:graphicData uri="http://schemas.openxmlformats.org/presentationml/2006/ole">
            <p:oleObj spid="_x0000_s64578" name="公式" r:id="rId50" imgW="75960" imgH="75960" progId="Equation.3">
              <p:embed/>
            </p:oleObj>
          </a:graphicData>
        </a:graphic>
      </p:graphicFrame>
      <p:graphicFrame>
        <p:nvGraphicFramePr>
          <p:cNvPr id="64579" name="Object 67"/>
          <p:cNvGraphicFramePr>
            <a:graphicFrameLocks noChangeAspect="1"/>
          </p:cNvGraphicFramePr>
          <p:nvPr/>
        </p:nvGraphicFramePr>
        <p:xfrm>
          <a:off x="7162800" y="3200400"/>
          <a:ext cx="228600" cy="228600"/>
        </p:xfrm>
        <a:graphic>
          <a:graphicData uri="http://schemas.openxmlformats.org/presentationml/2006/ole">
            <p:oleObj spid="_x0000_s64579" name="公式" r:id="rId51" imgW="75960" imgH="75960" progId="Equation.3">
              <p:embed/>
            </p:oleObj>
          </a:graphicData>
        </a:graphic>
      </p:graphicFrame>
      <p:graphicFrame>
        <p:nvGraphicFramePr>
          <p:cNvPr id="64580" name="Object 68"/>
          <p:cNvGraphicFramePr>
            <a:graphicFrameLocks noChangeAspect="1"/>
          </p:cNvGraphicFramePr>
          <p:nvPr/>
        </p:nvGraphicFramePr>
        <p:xfrm>
          <a:off x="3124200" y="6172200"/>
          <a:ext cx="2133600" cy="450850"/>
        </p:xfrm>
        <a:graphic>
          <a:graphicData uri="http://schemas.openxmlformats.org/presentationml/2006/ole">
            <p:oleObj spid="_x0000_s64580" name="公式" r:id="rId52" imgW="952200" imgH="203040" progId="Equation.3">
              <p:embed/>
            </p:oleObj>
          </a:graphicData>
        </a:graphic>
      </p:graphicFrame>
      <p:graphicFrame>
        <p:nvGraphicFramePr>
          <p:cNvPr id="64581" name="Object 69"/>
          <p:cNvGraphicFramePr>
            <a:graphicFrameLocks noChangeAspect="1"/>
          </p:cNvGraphicFramePr>
          <p:nvPr/>
        </p:nvGraphicFramePr>
        <p:xfrm>
          <a:off x="4572000" y="3200400"/>
          <a:ext cx="228600" cy="228600"/>
        </p:xfrm>
        <a:graphic>
          <a:graphicData uri="http://schemas.openxmlformats.org/presentationml/2006/ole">
            <p:oleObj spid="_x0000_s64581" name="公式" r:id="rId53" imgW="75960" imgH="75960" progId="Equation.3">
              <p:embed/>
            </p:oleObj>
          </a:graphicData>
        </a:graphic>
      </p:graphicFrame>
      <p:graphicFrame>
        <p:nvGraphicFramePr>
          <p:cNvPr id="64582" name="Object 70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p:oleObj spid="_x0000_s64582" name="公式" r:id="rId54" imgW="114120" imgH="215640" progId="Equation.3">
              <p:embed/>
            </p:oleObj>
          </a:graphicData>
        </a:graphic>
      </p:graphicFrame>
      <p:sp>
        <p:nvSpPr>
          <p:cNvPr id="64583" name="Line 71"/>
          <p:cNvSpPr>
            <a:spLocks noChangeShapeType="1"/>
          </p:cNvSpPr>
          <p:nvPr/>
        </p:nvSpPr>
        <p:spPr bwMode="auto">
          <a:xfrm flipV="1">
            <a:off x="2133600" y="3124200"/>
            <a:ext cx="5562600" cy="1981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4" name="Line 72"/>
          <p:cNvSpPr>
            <a:spLocks noChangeShapeType="1"/>
          </p:cNvSpPr>
          <p:nvPr/>
        </p:nvSpPr>
        <p:spPr bwMode="auto">
          <a:xfrm flipV="1">
            <a:off x="1676400" y="2362200"/>
            <a:ext cx="5943600" cy="2133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5" name="Line 73"/>
          <p:cNvSpPr>
            <a:spLocks noChangeShapeType="1"/>
          </p:cNvSpPr>
          <p:nvPr/>
        </p:nvSpPr>
        <p:spPr bwMode="auto">
          <a:xfrm flipV="1">
            <a:off x="1752600" y="2514600"/>
            <a:ext cx="594360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6" name="Line 74"/>
          <p:cNvSpPr>
            <a:spLocks noChangeShapeType="1"/>
          </p:cNvSpPr>
          <p:nvPr/>
        </p:nvSpPr>
        <p:spPr bwMode="auto">
          <a:xfrm flipV="1">
            <a:off x="1752600" y="2895600"/>
            <a:ext cx="594360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87" name="Line 75"/>
          <p:cNvSpPr>
            <a:spLocks noChangeShapeType="1"/>
          </p:cNvSpPr>
          <p:nvPr/>
        </p:nvSpPr>
        <p:spPr bwMode="auto">
          <a:xfrm flipV="1">
            <a:off x="1676400" y="2667000"/>
            <a:ext cx="6096000" cy="2209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88" name="Object 76" descr="再生纸"/>
          <p:cNvGraphicFramePr>
            <a:graphicFrameLocks noChangeAspect="1"/>
          </p:cNvGraphicFramePr>
          <p:nvPr/>
        </p:nvGraphicFramePr>
        <p:xfrm>
          <a:off x="1907704" y="1484784"/>
          <a:ext cx="5294312" cy="920750"/>
        </p:xfrm>
        <a:graphic>
          <a:graphicData uri="http://schemas.openxmlformats.org/presentationml/2006/ole">
            <p:oleObj spid="_x0000_s64588" name="公式" r:id="rId55" imgW="2463480" imgH="431640" progId="Equation.3">
              <p:embed/>
            </p:oleObj>
          </a:graphicData>
        </a:graphic>
      </p:graphicFrame>
      <p:graphicFrame>
        <p:nvGraphicFramePr>
          <p:cNvPr id="64589" name="Object 77" descr="再生纸"/>
          <p:cNvGraphicFramePr>
            <a:graphicFrameLocks noChangeAspect="1"/>
          </p:cNvGraphicFramePr>
          <p:nvPr/>
        </p:nvGraphicFramePr>
        <p:xfrm>
          <a:off x="3419872" y="4869160"/>
          <a:ext cx="5105400" cy="538163"/>
        </p:xfrm>
        <a:graphic>
          <a:graphicData uri="http://schemas.openxmlformats.org/presentationml/2006/ole">
            <p:oleObj spid="_x0000_s64589" name="公式" r:id="rId56" imgW="2260440" imgH="241200" progId="Equation.3">
              <p:embed/>
            </p:oleObj>
          </a:graphicData>
        </a:graphic>
      </p:graphicFrame>
      <p:sp>
        <p:nvSpPr>
          <p:cNvPr id="64591" name="Line 79"/>
          <p:cNvSpPr>
            <a:spLocks noChangeShapeType="1"/>
          </p:cNvSpPr>
          <p:nvPr/>
        </p:nvSpPr>
        <p:spPr bwMode="auto">
          <a:xfrm>
            <a:off x="1066800" y="38100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4592" name="Object 80" descr="再生纸"/>
          <p:cNvGraphicFramePr>
            <a:graphicFrameLocks noChangeAspect="1"/>
          </p:cNvGraphicFramePr>
          <p:nvPr/>
        </p:nvGraphicFramePr>
        <p:xfrm>
          <a:off x="7467600" y="3886200"/>
          <a:ext cx="820738" cy="385763"/>
        </p:xfrm>
        <a:graphic>
          <a:graphicData uri="http://schemas.openxmlformats.org/presentationml/2006/ole">
            <p:oleObj spid="_x0000_s64592" name="公式" r:id="rId57" imgW="406080" imgH="190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4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645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8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64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64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64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build="p" autoUpdateAnimBg="0"/>
      <p:bldP spid="64583" grpId="0" animBg="1"/>
      <p:bldP spid="64584" grpId="0" animBg="1"/>
      <p:bldP spid="64585" grpId="0" animBg="1"/>
      <p:bldP spid="64586" grpId="0" animBg="1"/>
      <p:bldP spid="64587" grpId="0" animBg="1"/>
      <p:bldP spid="6459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6656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6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600" dirty="0">
                <a:sym typeface="Symbol" pitchFamily="18" charset="2"/>
              </a:rPr>
              <a:t>（四）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方差法相关系数</a:t>
            </a:r>
            <a:endParaRPr lang="zh-CN" altLang="en-US" sz="2600" dirty="0">
              <a:sym typeface="Symbol" pitchFamily="18" charset="2"/>
            </a:endParaRPr>
          </a:p>
        </p:txBody>
      </p:sp>
      <p:graphicFrame>
        <p:nvGraphicFramePr>
          <p:cNvPr id="66567" name="Object 7" descr="再生纸"/>
          <p:cNvGraphicFramePr>
            <a:graphicFrameLocks noChangeAspect="1"/>
          </p:cNvGraphicFramePr>
          <p:nvPr/>
        </p:nvGraphicFramePr>
        <p:xfrm>
          <a:off x="1066800" y="1600200"/>
          <a:ext cx="6019800" cy="985838"/>
        </p:xfrm>
        <a:graphic>
          <a:graphicData uri="http://schemas.openxmlformats.org/presentationml/2006/ole">
            <p:oleObj spid="_x0000_s66567" name="公式" r:id="rId4" imgW="2781000" imgH="457200" progId="Equation.3">
              <p:embed/>
            </p:oleObj>
          </a:graphicData>
        </a:graphic>
      </p:graphicFrame>
      <p:graphicFrame>
        <p:nvGraphicFramePr>
          <p:cNvPr id="66568" name="Object 8" descr="再生纸"/>
          <p:cNvGraphicFramePr>
            <a:graphicFrameLocks noChangeAspect="1"/>
          </p:cNvGraphicFramePr>
          <p:nvPr/>
        </p:nvGraphicFramePr>
        <p:xfrm>
          <a:off x="457200" y="3124200"/>
          <a:ext cx="3017838" cy="998538"/>
        </p:xfrm>
        <a:graphic>
          <a:graphicData uri="http://schemas.openxmlformats.org/presentationml/2006/ole">
            <p:oleObj spid="_x0000_s66568" name="公式" r:id="rId5" imgW="1485720" imgH="495000" progId="Equation.3">
              <p:embed/>
            </p:oleObj>
          </a:graphicData>
        </a:graphic>
      </p:graphicFrame>
      <p:graphicFrame>
        <p:nvGraphicFramePr>
          <p:cNvPr id="66569" name="Object 9" descr="再生纸"/>
          <p:cNvGraphicFramePr>
            <a:graphicFrameLocks noChangeAspect="1"/>
          </p:cNvGraphicFramePr>
          <p:nvPr/>
        </p:nvGraphicFramePr>
        <p:xfrm>
          <a:off x="609600" y="4800600"/>
          <a:ext cx="3240088" cy="469900"/>
        </p:xfrm>
        <a:graphic>
          <a:graphicData uri="http://schemas.openxmlformats.org/presentationml/2006/ole">
            <p:oleObj spid="_x0000_s66569" name="Equation" r:id="rId6" imgW="1384200" imgH="203040" progId="Equation.3">
              <p:embed/>
            </p:oleObj>
          </a:graphicData>
        </a:graphic>
      </p:graphicFrame>
      <p:graphicFrame>
        <p:nvGraphicFramePr>
          <p:cNvPr id="66570" name="Object 10" descr="再生纸"/>
          <p:cNvGraphicFramePr>
            <a:graphicFrameLocks noChangeAspect="1"/>
          </p:cNvGraphicFramePr>
          <p:nvPr/>
        </p:nvGraphicFramePr>
        <p:xfrm>
          <a:off x="762000" y="5410200"/>
          <a:ext cx="1752600" cy="1144588"/>
        </p:xfrm>
        <a:graphic>
          <a:graphicData uri="http://schemas.openxmlformats.org/presentationml/2006/ole">
            <p:oleObj spid="_x0000_s66570" name="Equation" r:id="rId7" imgW="774360" imgH="507960" progId="Equation.3">
              <p:embed/>
            </p:oleObj>
          </a:graphicData>
        </a:graphic>
      </p:graphicFrame>
      <p:graphicFrame>
        <p:nvGraphicFramePr>
          <p:cNvPr id="66571" name="Object 11" descr="再生纸"/>
          <p:cNvGraphicFramePr>
            <a:graphicFrameLocks noChangeAspect="1"/>
          </p:cNvGraphicFramePr>
          <p:nvPr/>
        </p:nvGraphicFramePr>
        <p:xfrm>
          <a:off x="3505200" y="2743200"/>
          <a:ext cx="2474913" cy="1744663"/>
        </p:xfrm>
        <a:graphic>
          <a:graphicData uri="http://schemas.openxmlformats.org/presentationml/2006/ole">
            <p:oleObj spid="_x0000_s66571" name="Equation" r:id="rId8" imgW="1218960" imgH="863280" progId="Equation.3">
              <p:embed/>
            </p:oleObj>
          </a:graphicData>
        </a:graphic>
      </p:graphicFrame>
      <p:graphicFrame>
        <p:nvGraphicFramePr>
          <p:cNvPr id="66572" name="Object 12" descr="再生纸"/>
          <p:cNvGraphicFramePr>
            <a:graphicFrameLocks noChangeAspect="1"/>
          </p:cNvGraphicFramePr>
          <p:nvPr/>
        </p:nvGraphicFramePr>
        <p:xfrm>
          <a:off x="6019800" y="2743200"/>
          <a:ext cx="2449513" cy="1438275"/>
        </p:xfrm>
        <a:graphic>
          <a:graphicData uri="http://schemas.openxmlformats.org/presentationml/2006/ole">
            <p:oleObj spid="_x0000_s66572" name="Equation" r:id="rId9" imgW="1206360" imgH="711000" progId="Equation.3">
              <p:embed/>
            </p:oleObj>
          </a:graphicData>
        </a:graphic>
      </p:graphicFrame>
      <p:graphicFrame>
        <p:nvGraphicFramePr>
          <p:cNvPr id="66573" name="Object 13" descr="再生纸"/>
          <p:cNvGraphicFramePr>
            <a:graphicFrameLocks noChangeAspect="1"/>
          </p:cNvGraphicFramePr>
          <p:nvPr/>
        </p:nvGraphicFramePr>
        <p:xfrm>
          <a:off x="3886200" y="4495800"/>
          <a:ext cx="3940175" cy="1100138"/>
        </p:xfrm>
        <a:graphic>
          <a:graphicData uri="http://schemas.openxmlformats.org/presentationml/2006/ole">
            <p:oleObj spid="_x0000_s66573" name="Equation" r:id="rId10" imgW="1942920" imgH="545760" progId="Equation.3">
              <p:embed/>
            </p:oleObj>
          </a:graphicData>
        </a:graphic>
      </p:graphicFrame>
      <p:graphicFrame>
        <p:nvGraphicFramePr>
          <p:cNvPr id="66574" name="Object 14" descr="再生纸"/>
          <p:cNvGraphicFramePr>
            <a:graphicFrameLocks noChangeAspect="1"/>
          </p:cNvGraphicFramePr>
          <p:nvPr/>
        </p:nvGraphicFramePr>
        <p:xfrm>
          <a:off x="4843463" y="5638800"/>
          <a:ext cx="2733675" cy="661988"/>
        </p:xfrm>
        <a:graphic>
          <a:graphicData uri="http://schemas.openxmlformats.org/presentationml/2006/ole">
            <p:oleObj spid="_x0000_s66574" name="Equation" r:id="rId11" imgW="1193760" imgH="291960" progId="Equation.3">
              <p:embed/>
            </p:oleObj>
          </a:graphicData>
        </a:graphic>
      </p:graphicFrame>
      <p:graphicFrame>
        <p:nvGraphicFramePr>
          <p:cNvPr id="66575" name="Object 15" descr="再生纸"/>
          <p:cNvGraphicFramePr>
            <a:graphicFrameLocks noChangeAspect="1"/>
          </p:cNvGraphicFramePr>
          <p:nvPr/>
        </p:nvGraphicFramePr>
        <p:xfrm>
          <a:off x="2590800" y="5410200"/>
          <a:ext cx="2133600" cy="1130300"/>
        </p:xfrm>
        <a:graphic>
          <a:graphicData uri="http://schemas.openxmlformats.org/presentationml/2006/ole">
            <p:oleObj spid="_x0000_s66575" name="Equation" r:id="rId12" imgW="952200" imgH="507960" progId="Equation.3">
              <p:embed/>
            </p:oleObj>
          </a:graphicData>
        </a:graphic>
      </p:graphicFrame>
      <p:graphicFrame>
        <p:nvGraphicFramePr>
          <p:cNvPr id="66576" name="Object 16" descr="再生纸"/>
          <p:cNvGraphicFramePr>
            <a:graphicFrameLocks noChangeAspect="1"/>
          </p:cNvGraphicFramePr>
          <p:nvPr/>
        </p:nvGraphicFramePr>
        <p:xfrm>
          <a:off x="434975" y="4256088"/>
          <a:ext cx="3127375" cy="449262"/>
        </p:xfrm>
        <a:graphic>
          <a:graphicData uri="http://schemas.openxmlformats.org/presentationml/2006/ole">
            <p:oleObj spid="_x0000_s66576" name="公式" r:id="rId13" imgW="13968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800" dirty="0">
                <a:ea typeface="黑体" pitchFamily="49" charset="-122"/>
                <a:sym typeface="Symbol" pitchFamily="18" charset="2"/>
              </a:rPr>
              <a:t>课堂练习</a:t>
            </a:r>
          </a:p>
          <a:p>
            <a:pPr algn="l"/>
            <a:r>
              <a:rPr lang="en-US" altLang="zh-CN" sz="24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400" dirty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400" dirty="0">
                <a:ea typeface="楷体" pitchFamily="49" charset="-122"/>
                <a:sym typeface="Symbol" pitchFamily="18" charset="2"/>
              </a:rPr>
              <a:t>1]</a:t>
            </a:r>
            <a:r>
              <a:rPr lang="zh-CN" altLang="en-US" sz="2400" dirty="0">
                <a:ea typeface="楷体" pitchFamily="49" charset="-122"/>
                <a:sym typeface="Symbol" pitchFamily="18" charset="2"/>
              </a:rPr>
              <a:t>试根据下列资料编制直线回归方程。</a:t>
            </a: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1219200" y="2286000"/>
          <a:ext cx="4862513" cy="550863"/>
        </p:xfrm>
        <a:graphic>
          <a:graphicData uri="http://schemas.openxmlformats.org/presentationml/2006/ole">
            <p:oleObj spid="_x0000_s67592" name="Equation" r:id="rId4" imgW="2222280" imgH="253800" progId="Equation.3">
              <p:embed/>
            </p:oleObj>
          </a:graphicData>
        </a:graphic>
      </p:graphicFrame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827088" y="2781300"/>
          <a:ext cx="3311525" cy="954088"/>
        </p:xfrm>
        <a:graphic>
          <a:graphicData uri="http://schemas.openxmlformats.org/presentationml/2006/ole">
            <p:oleObj spid="_x0000_s67595" name="Equation" r:id="rId5" imgW="1587240" imgH="457200" progId="Equation.3">
              <p:embed/>
            </p:oleObj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4284663" y="2997200"/>
          <a:ext cx="2519362" cy="444500"/>
        </p:xfrm>
        <a:graphic>
          <a:graphicData uri="http://schemas.openxmlformats.org/presentationml/2006/ole">
            <p:oleObj spid="_x0000_s67596" name="Equation" r:id="rId6" imgW="1143000" imgH="203040" progId="Equation.3">
              <p:embed/>
            </p:oleObj>
          </a:graphicData>
        </a:graphic>
      </p:graphicFrame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179388" y="3716338"/>
            <a:ext cx="87852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楷体" pitchFamily="49" charset="-122"/>
              </a:rPr>
              <a:t>[</a:t>
            </a:r>
            <a:r>
              <a:rPr lang="zh-CN" altLang="en-US" dirty="0">
                <a:ea typeface="楷体" pitchFamily="49" charset="-122"/>
              </a:rPr>
              <a:t>例</a:t>
            </a:r>
            <a:r>
              <a:rPr lang="en-US" altLang="zh-CN" dirty="0">
                <a:ea typeface="楷体" pitchFamily="49" charset="-122"/>
              </a:rPr>
              <a:t>2]</a:t>
            </a:r>
            <a:r>
              <a:rPr lang="zh-CN" altLang="en-US" dirty="0">
                <a:ea typeface="楷体" pitchFamily="49" charset="-122"/>
              </a:rPr>
              <a:t>已知</a:t>
            </a:r>
            <a:r>
              <a:rPr lang="en-US" altLang="zh-CN" dirty="0">
                <a:ea typeface="楷体" pitchFamily="49" charset="-122"/>
              </a:rPr>
              <a:t>r=0.6</a:t>
            </a:r>
            <a:r>
              <a:rPr lang="zh-CN" altLang="en-US" dirty="0">
                <a:ea typeface="楷体" pitchFamily="49" charset="-122"/>
              </a:rPr>
              <a:t>，</a:t>
            </a:r>
            <a:r>
              <a:rPr lang="en-US" altLang="zh-CN" dirty="0" err="1">
                <a:ea typeface="楷体" pitchFamily="49" charset="-122"/>
              </a:rPr>
              <a:t>S</a:t>
            </a:r>
            <a:r>
              <a:rPr lang="en-US" altLang="zh-CN" baseline="-25000" dirty="0" err="1">
                <a:ea typeface="楷体" pitchFamily="49" charset="-122"/>
              </a:rPr>
              <a:t>yx</a:t>
            </a:r>
            <a:r>
              <a:rPr lang="zh-CN" altLang="en-US" dirty="0">
                <a:ea typeface="楷体" pitchFamily="49" charset="-122"/>
              </a:rPr>
              <a:t>等于</a:t>
            </a:r>
            <a:r>
              <a:rPr lang="en-US" altLang="zh-CN" dirty="0">
                <a:ea typeface="楷体" pitchFamily="49" charset="-122"/>
              </a:rPr>
              <a:t>8</a:t>
            </a:r>
            <a:r>
              <a:rPr lang="zh-CN" altLang="en-US" dirty="0">
                <a:ea typeface="楷体" pitchFamily="49" charset="-122"/>
              </a:rPr>
              <a:t>，样本容量为</a:t>
            </a:r>
            <a:r>
              <a:rPr lang="en-US" altLang="zh-CN" dirty="0">
                <a:ea typeface="楷体" pitchFamily="49" charset="-122"/>
              </a:rPr>
              <a:t>62</a:t>
            </a:r>
            <a:r>
              <a:rPr lang="zh-CN" altLang="en-US" dirty="0">
                <a:ea typeface="楷体" pitchFamily="49" charset="-122"/>
              </a:rPr>
              <a:t>，求：（</a:t>
            </a:r>
            <a:r>
              <a:rPr lang="en-US" altLang="zh-CN" dirty="0">
                <a:ea typeface="楷体" pitchFamily="49" charset="-122"/>
              </a:rPr>
              <a:t>1</a:t>
            </a:r>
            <a:r>
              <a:rPr lang="zh-CN" altLang="en-US" dirty="0">
                <a:ea typeface="楷体" pitchFamily="49" charset="-122"/>
              </a:rPr>
              <a:t>）剩余变差；（</a:t>
            </a:r>
            <a:r>
              <a:rPr lang="en-US" altLang="zh-CN" dirty="0">
                <a:ea typeface="楷体" pitchFamily="49" charset="-122"/>
              </a:rPr>
              <a:t>2</a:t>
            </a:r>
            <a:r>
              <a:rPr lang="zh-CN" altLang="en-US" dirty="0">
                <a:ea typeface="楷体" pitchFamily="49" charset="-122"/>
              </a:rPr>
              <a:t>）剩余变差占总变差的比重；（</a:t>
            </a:r>
            <a:r>
              <a:rPr lang="en-US" altLang="zh-CN" dirty="0">
                <a:ea typeface="楷体" pitchFamily="49" charset="-122"/>
              </a:rPr>
              <a:t>3</a:t>
            </a:r>
            <a:r>
              <a:rPr lang="zh-CN" altLang="en-US" dirty="0">
                <a:ea typeface="楷体" pitchFamily="49" charset="-122"/>
              </a:rPr>
              <a:t>）总变差。</a:t>
            </a:r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827088" y="4581525"/>
          <a:ext cx="6985000" cy="962025"/>
        </p:xfrm>
        <a:graphic>
          <a:graphicData uri="http://schemas.openxmlformats.org/presentationml/2006/ole">
            <p:oleObj spid="_x0000_s67598" name="公式" r:id="rId7" imgW="3314520" imgH="457200" progId="Equation.3">
              <p:embed/>
            </p:oleObj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468313" y="5589588"/>
          <a:ext cx="4679950" cy="966787"/>
        </p:xfrm>
        <a:graphic>
          <a:graphicData uri="http://schemas.openxmlformats.org/presentationml/2006/ole">
            <p:oleObj spid="_x0000_s67599" name="公式" r:id="rId8" imgW="2209680" imgH="457200" progId="Equation.3">
              <p:embed/>
            </p:oleObj>
          </a:graphicData>
        </a:graphic>
      </p:graphicFrame>
      <p:graphicFrame>
        <p:nvGraphicFramePr>
          <p:cNvPr id="67600" name="Object 16"/>
          <p:cNvGraphicFramePr>
            <a:graphicFrameLocks noChangeAspect="1"/>
          </p:cNvGraphicFramePr>
          <p:nvPr/>
        </p:nvGraphicFramePr>
        <p:xfrm>
          <a:off x="5364163" y="5626100"/>
          <a:ext cx="3457575" cy="849313"/>
        </p:xfrm>
        <a:graphic>
          <a:graphicData uri="http://schemas.openxmlformats.org/presentationml/2006/ole">
            <p:oleObj spid="_x0000_s67600" name="公式" r:id="rId9" imgW="16002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0" grpId="0" build="p" autoUpdateAnimBg="0"/>
      <p:bldP spid="6759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7475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5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3]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对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40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家企业的样本数据进行一元回归分析，因变量与其平均数的离差平方和为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6400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，而回归直线拟合的剩余变差为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2000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。求：（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）变量间的相关系数；（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）该方程的估计标准误差。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676400" y="5334000"/>
          <a:ext cx="4876800" cy="992188"/>
        </p:xfrm>
        <a:graphic>
          <a:graphicData uri="http://schemas.openxmlformats.org/presentationml/2006/ole">
            <p:oleObj spid="_x0000_s74759" name="公式" r:id="rId4" imgW="2247840" imgH="457200" progId="Equation.3">
              <p:embed/>
            </p:oleObj>
          </a:graphicData>
        </a:graphic>
      </p:graphicFrame>
      <p:graphicFrame>
        <p:nvGraphicFramePr>
          <p:cNvPr id="74762" name="Object 10" descr="再生纸"/>
          <p:cNvGraphicFramePr>
            <a:graphicFrameLocks noChangeAspect="1"/>
          </p:cNvGraphicFramePr>
          <p:nvPr/>
        </p:nvGraphicFramePr>
        <p:xfrm>
          <a:off x="2286000" y="2971800"/>
          <a:ext cx="2895600" cy="1009650"/>
        </p:xfrm>
        <a:graphic>
          <a:graphicData uri="http://schemas.openxmlformats.org/presentationml/2006/ole">
            <p:oleObj spid="_x0000_s74762" name="公式" r:id="rId5" imgW="1295280" imgH="457200" progId="Equation.3">
              <p:embed/>
            </p:oleObj>
          </a:graphicData>
        </a:graphic>
      </p:graphicFrame>
      <p:graphicFrame>
        <p:nvGraphicFramePr>
          <p:cNvPr id="74763" name="Object 11" descr="再生纸"/>
          <p:cNvGraphicFramePr>
            <a:graphicFrameLocks noChangeAspect="1"/>
          </p:cNvGraphicFramePr>
          <p:nvPr/>
        </p:nvGraphicFramePr>
        <p:xfrm>
          <a:off x="1905000" y="4111625"/>
          <a:ext cx="4267200" cy="1077913"/>
        </p:xfrm>
        <a:graphic>
          <a:graphicData uri="http://schemas.openxmlformats.org/presentationml/2006/ole">
            <p:oleObj spid="_x0000_s74763" name="公式" r:id="rId6" imgW="1930320" imgH="495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0547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>
              <a:lnSpc>
                <a:spcPts val="3300"/>
              </a:lnSpc>
            </a:pP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案例题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1]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葡萄酒能降低心脏病死亡率吗（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20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分）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？</a:t>
            </a:r>
            <a:endParaRPr lang="en-US" altLang="zh-CN" sz="26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300"/>
              </a:lnSpc>
            </a:pP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适量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饮用葡萄酒可以预防心脏病。我们来看看一些国家的资料。表中是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19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个发达国家一年的葡萄酒消耗量（平均每人喝葡萄酒摄取酒精的升数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X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）以及一年中因心脏病死亡的人数（每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万人死亡人数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Y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。</a:t>
            </a:r>
            <a:endParaRPr lang="en-US" altLang="zh-CN" sz="26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300"/>
              </a:lnSpc>
            </a:pP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）根据下表中的数据制作一个散点图来说明：一国的葡萄酒消耗量是否有助于解释心脏病的死亡率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。</a:t>
            </a:r>
            <a:endParaRPr lang="zh-CN" altLang="en-US" sz="26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05513" name="Group 41"/>
          <p:cNvGraphicFramePr>
            <a:graphicFrameLocks noGrp="1"/>
          </p:cNvGraphicFramePr>
          <p:nvPr/>
        </p:nvGraphicFramePr>
        <p:xfrm>
          <a:off x="395536" y="4581128"/>
          <a:ext cx="8424862" cy="1792224"/>
        </p:xfrm>
        <a:graphic>
          <a:graphicData uri="http://schemas.openxmlformats.org/drawingml/2006/table">
            <a:tbl>
              <a:tblPr/>
              <a:tblGrid>
                <a:gridCol w="1404937"/>
                <a:gridCol w="1403350"/>
                <a:gridCol w="1404938"/>
                <a:gridCol w="1403350"/>
                <a:gridCol w="1404937"/>
                <a:gridCol w="140335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国家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国家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澳大利亚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比利时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丹麦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奥地利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加拿大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芬兰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8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819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400">
                <a:sym typeface="Symbol" pitchFamily="18" charset="2"/>
              </a:rPr>
              <a:t>（三）按相关的形式分</a:t>
            </a:r>
          </a:p>
          <a:p>
            <a:pPr algn="l"/>
            <a:r>
              <a:rPr lang="en-US" altLang="zh-CN" sz="2400">
                <a:sym typeface="Symbol" pitchFamily="18" charset="2"/>
              </a:rPr>
              <a:t>1</a:t>
            </a:r>
            <a:r>
              <a:rPr lang="zh-CN" altLang="en-US" sz="2400">
                <a:sym typeface="Symbol" pitchFamily="18" charset="2"/>
              </a:rPr>
              <a:t>、线性相关；</a:t>
            </a:r>
          </a:p>
          <a:p>
            <a:pPr algn="l"/>
            <a:r>
              <a:rPr lang="en-US" altLang="zh-CN" sz="2400">
                <a:sym typeface="Symbol" pitchFamily="18" charset="2"/>
              </a:rPr>
              <a:t>2</a:t>
            </a:r>
            <a:r>
              <a:rPr lang="zh-CN" altLang="en-US" sz="2400">
                <a:sym typeface="Symbol" pitchFamily="18" charset="2"/>
              </a:rPr>
              <a:t>、非线性相关。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685800" y="41910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 flipV="1">
            <a:off x="685800" y="2667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16" name="Object 0"/>
          <p:cNvGraphicFramePr>
            <a:graphicFrameLocks noChangeAspect="1"/>
          </p:cNvGraphicFramePr>
          <p:nvPr/>
        </p:nvGraphicFramePr>
        <p:xfrm>
          <a:off x="1066800" y="3810000"/>
          <a:ext cx="112713" cy="112713"/>
        </p:xfrm>
        <a:graphic>
          <a:graphicData uri="http://schemas.openxmlformats.org/presentationml/2006/ole">
            <p:oleObj spid="_x0000_s214016" name="公式" r:id="rId4" imgW="114120" imgH="114120" progId="Equation.3">
              <p:embed/>
            </p:oleObj>
          </a:graphicData>
        </a:graphic>
      </p:graphicFrame>
      <p:graphicFrame>
        <p:nvGraphicFramePr>
          <p:cNvPr id="214017" name="Object 1"/>
          <p:cNvGraphicFramePr>
            <a:graphicFrameLocks noChangeAspect="1"/>
          </p:cNvGraphicFramePr>
          <p:nvPr/>
        </p:nvGraphicFramePr>
        <p:xfrm>
          <a:off x="1295400" y="3505200"/>
          <a:ext cx="112713" cy="112713"/>
        </p:xfrm>
        <a:graphic>
          <a:graphicData uri="http://schemas.openxmlformats.org/presentationml/2006/ole">
            <p:oleObj spid="_x0000_s214017" name="公式" r:id="rId5" imgW="114120" imgH="114120" progId="Equation.3">
              <p:embed/>
            </p:oleObj>
          </a:graphicData>
        </a:graphic>
      </p:graphicFrame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1600200" y="3276600"/>
          <a:ext cx="112713" cy="112713"/>
        </p:xfrm>
        <a:graphic>
          <a:graphicData uri="http://schemas.openxmlformats.org/presentationml/2006/ole">
            <p:oleObj spid="_x0000_s214018" name="公式" r:id="rId6" imgW="114120" imgH="114120" progId="Equation.3">
              <p:embed/>
            </p:oleObj>
          </a:graphicData>
        </a:graphic>
      </p:graphicFrame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1828800" y="2971800"/>
          <a:ext cx="112713" cy="112713"/>
        </p:xfrm>
        <a:graphic>
          <a:graphicData uri="http://schemas.openxmlformats.org/presentationml/2006/ole">
            <p:oleObj spid="_x0000_s214019" name="公式" r:id="rId7" imgW="114120" imgH="114120" progId="Equation.3">
              <p:embed/>
            </p:oleObj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2286000" y="2667000"/>
          <a:ext cx="112713" cy="112713"/>
        </p:xfrm>
        <a:graphic>
          <a:graphicData uri="http://schemas.openxmlformats.org/presentationml/2006/ole">
            <p:oleObj spid="_x0000_s214020" name="公式" r:id="rId8" imgW="114120" imgH="114120" progId="Equation.3">
              <p:embed/>
            </p:oleObj>
          </a:graphicData>
        </a:graphic>
      </p:graphicFrame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990600" y="2514600"/>
            <a:ext cx="1447800" cy="1447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62000" y="6248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762000" y="4724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1219200" y="4953000"/>
          <a:ext cx="112713" cy="112713"/>
        </p:xfrm>
        <a:graphic>
          <a:graphicData uri="http://schemas.openxmlformats.org/presentationml/2006/ole">
            <p:oleObj spid="_x0000_s214021" name="公式" r:id="rId9" imgW="114120" imgH="114120" progId="Equation.3">
              <p:embed/>
            </p:oleObj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1371600" y="5105400"/>
          <a:ext cx="112713" cy="112713"/>
        </p:xfrm>
        <a:graphic>
          <a:graphicData uri="http://schemas.openxmlformats.org/presentationml/2006/ole">
            <p:oleObj spid="_x0000_s214022" name="公式" r:id="rId10" imgW="114120" imgH="114120" progId="Equation.3">
              <p:embed/>
            </p:oleObj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/>
        </p:nvGraphicFramePr>
        <p:xfrm>
          <a:off x="1752600" y="5105400"/>
          <a:ext cx="112713" cy="112713"/>
        </p:xfrm>
        <a:graphic>
          <a:graphicData uri="http://schemas.openxmlformats.org/presentationml/2006/ole">
            <p:oleObj spid="_x0000_s214023" name="公式" r:id="rId11" imgW="114120" imgH="114120" progId="Equation.3">
              <p:embed/>
            </p:oleObj>
          </a:graphicData>
        </a:graphic>
      </p:graphicFrame>
      <p:graphicFrame>
        <p:nvGraphicFramePr>
          <p:cNvPr id="214024" name="Object 8"/>
          <p:cNvGraphicFramePr>
            <a:graphicFrameLocks noChangeAspect="1"/>
          </p:cNvGraphicFramePr>
          <p:nvPr/>
        </p:nvGraphicFramePr>
        <p:xfrm>
          <a:off x="1676400" y="5562600"/>
          <a:ext cx="112713" cy="112713"/>
        </p:xfrm>
        <a:graphic>
          <a:graphicData uri="http://schemas.openxmlformats.org/presentationml/2006/ole">
            <p:oleObj spid="_x0000_s214024" name="公式" r:id="rId12" imgW="114120" imgH="114120" progId="Equation.3">
              <p:embed/>
            </p:oleObj>
          </a:graphicData>
        </a:graphic>
      </p:graphicFrame>
      <p:graphicFrame>
        <p:nvGraphicFramePr>
          <p:cNvPr id="214025" name="Object 9"/>
          <p:cNvGraphicFramePr>
            <a:graphicFrameLocks noChangeAspect="1"/>
          </p:cNvGraphicFramePr>
          <p:nvPr/>
        </p:nvGraphicFramePr>
        <p:xfrm>
          <a:off x="1828800" y="5562600"/>
          <a:ext cx="112713" cy="112713"/>
        </p:xfrm>
        <a:graphic>
          <a:graphicData uri="http://schemas.openxmlformats.org/presentationml/2006/ole">
            <p:oleObj spid="_x0000_s214025" name="公式" r:id="rId13" imgW="114120" imgH="114120" progId="Equation.3">
              <p:embed/>
            </p:oleObj>
          </a:graphicData>
        </a:graphic>
      </p:graphicFrame>
      <p:graphicFrame>
        <p:nvGraphicFramePr>
          <p:cNvPr id="214026" name="Object 10"/>
          <p:cNvGraphicFramePr>
            <a:graphicFrameLocks noChangeAspect="1"/>
          </p:cNvGraphicFramePr>
          <p:nvPr/>
        </p:nvGraphicFramePr>
        <p:xfrm>
          <a:off x="2057400" y="5638800"/>
          <a:ext cx="112713" cy="112713"/>
        </p:xfrm>
        <a:graphic>
          <a:graphicData uri="http://schemas.openxmlformats.org/presentationml/2006/ole">
            <p:oleObj spid="_x0000_s214026" name="公式" r:id="rId14" imgW="114120" imgH="114120" progId="Equation.3">
              <p:embed/>
            </p:oleObj>
          </a:graphicData>
        </a:graphic>
      </p:graphicFrame>
      <p:graphicFrame>
        <p:nvGraphicFramePr>
          <p:cNvPr id="214027" name="Object 11"/>
          <p:cNvGraphicFramePr>
            <a:graphicFrameLocks noChangeAspect="1"/>
          </p:cNvGraphicFramePr>
          <p:nvPr/>
        </p:nvGraphicFramePr>
        <p:xfrm>
          <a:off x="2209800" y="5943600"/>
          <a:ext cx="112713" cy="112713"/>
        </p:xfrm>
        <a:graphic>
          <a:graphicData uri="http://schemas.openxmlformats.org/presentationml/2006/ole">
            <p:oleObj spid="_x0000_s214027" name="公式" r:id="rId15" imgW="114120" imgH="114120" progId="Equation.3">
              <p:embed/>
            </p:oleObj>
          </a:graphicData>
        </a:graphic>
      </p:graphicFrame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1066800" y="4876800"/>
            <a:ext cx="1447800" cy="1219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5105400" y="61722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 flipV="1">
            <a:off x="5105400" y="40386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28" name="Object 12"/>
          <p:cNvGraphicFramePr>
            <a:graphicFrameLocks noChangeAspect="1"/>
          </p:cNvGraphicFramePr>
          <p:nvPr/>
        </p:nvGraphicFramePr>
        <p:xfrm>
          <a:off x="5486400" y="5029200"/>
          <a:ext cx="112713" cy="112713"/>
        </p:xfrm>
        <a:graphic>
          <a:graphicData uri="http://schemas.openxmlformats.org/presentationml/2006/ole">
            <p:oleObj spid="_x0000_s214028" name="公式" r:id="rId16" imgW="114120" imgH="114120" progId="Equation.3">
              <p:embed/>
            </p:oleObj>
          </a:graphicData>
        </a:graphic>
      </p:graphicFrame>
      <p:graphicFrame>
        <p:nvGraphicFramePr>
          <p:cNvPr id="214029" name="Object 13"/>
          <p:cNvGraphicFramePr>
            <a:graphicFrameLocks noChangeAspect="1"/>
          </p:cNvGraphicFramePr>
          <p:nvPr/>
        </p:nvGraphicFramePr>
        <p:xfrm>
          <a:off x="5562600" y="4572000"/>
          <a:ext cx="112713" cy="112713"/>
        </p:xfrm>
        <a:graphic>
          <a:graphicData uri="http://schemas.openxmlformats.org/presentationml/2006/ole">
            <p:oleObj spid="_x0000_s214029" name="公式" r:id="rId17" imgW="114120" imgH="114120" progId="Equation.3">
              <p:embed/>
            </p:oleObj>
          </a:graphicData>
        </a:graphic>
      </p:graphicFrame>
      <p:graphicFrame>
        <p:nvGraphicFramePr>
          <p:cNvPr id="214030" name="Object 14"/>
          <p:cNvGraphicFramePr>
            <a:graphicFrameLocks noChangeAspect="1"/>
          </p:cNvGraphicFramePr>
          <p:nvPr/>
        </p:nvGraphicFramePr>
        <p:xfrm>
          <a:off x="5943600" y="4191000"/>
          <a:ext cx="112713" cy="112713"/>
        </p:xfrm>
        <a:graphic>
          <a:graphicData uri="http://schemas.openxmlformats.org/presentationml/2006/ole">
            <p:oleObj spid="_x0000_s214030" name="公式" r:id="rId18" imgW="114120" imgH="114120" progId="Equation.3">
              <p:embed/>
            </p:oleObj>
          </a:graphicData>
        </a:graphic>
      </p:graphicFrame>
      <p:graphicFrame>
        <p:nvGraphicFramePr>
          <p:cNvPr id="214031" name="Object 15"/>
          <p:cNvGraphicFramePr>
            <a:graphicFrameLocks noChangeAspect="1"/>
          </p:cNvGraphicFramePr>
          <p:nvPr/>
        </p:nvGraphicFramePr>
        <p:xfrm>
          <a:off x="6324600" y="4114800"/>
          <a:ext cx="112713" cy="112713"/>
        </p:xfrm>
        <a:graphic>
          <a:graphicData uri="http://schemas.openxmlformats.org/presentationml/2006/ole">
            <p:oleObj spid="_x0000_s214031" name="公式" r:id="rId19" imgW="114120" imgH="114120" progId="Equation.3">
              <p:embed/>
            </p:oleObj>
          </a:graphicData>
        </a:graphic>
      </p:graphicFrame>
      <p:graphicFrame>
        <p:nvGraphicFramePr>
          <p:cNvPr id="214032" name="Object 16"/>
          <p:cNvGraphicFramePr>
            <a:graphicFrameLocks noChangeAspect="1"/>
          </p:cNvGraphicFramePr>
          <p:nvPr/>
        </p:nvGraphicFramePr>
        <p:xfrm>
          <a:off x="6629400" y="4038600"/>
          <a:ext cx="112713" cy="112713"/>
        </p:xfrm>
        <a:graphic>
          <a:graphicData uri="http://schemas.openxmlformats.org/presentationml/2006/ole">
            <p:oleObj spid="_x0000_s214032" name="公式" r:id="rId20" imgW="114120" imgH="114120" progId="Equation.3">
              <p:embed/>
            </p:oleObj>
          </a:graphicData>
        </a:graphic>
      </p:graphicFrame>
      <p:graphicFrame>
        <p:nvGraphicFramePr>
          <p:cNvPr id="214033" name="Object 17"/>
          <p:cNvGraphicFramePr>
            <a:graphicFrameLocks noChangeAspect="1"/>
          </p:cNvGraphicFramePr>
          <p:nvPr/>
        </p:nvGraphicFramePr>
        <p:xfrm>
          <a:off x="7010400" y="4267200"/>
          <a:ext cx="112713" cy="112713"/>
        </p:xfrm>
        <a:graphic>
          <a:graphicData uri="http://schemas.openxmlformats.org/presentationml/2006/ole">
            <p:oleObj spid="_x0000_s214033" name="公式" r:id="rId21" imgW="114120" imgH="114120" progId="Equation.3">
              <p:embed/>
            </p:oleObj>
          </a:graphicData>
        </a:graphic>
      </p:graphicFrame>
      <p:graphicFrame>
        <p:nvGraphicFramePr>
          <p:cNvPr id="214034" name="Object 18"/>
          <p:cNvGraphicFramePr>
            <a:graphicFrameLocks noChangeAspect="1"/>
          </p:cNvGraphicFramePr>
          <p:nvPr/>
        </p:nvGraphicFramePr>
        <p:xfrm>
          <a:off x="7086600" y="4495800"/>
          <a:ext cx="112713" cy="112713"/>
        </p:xfrm>
        <a:graphic>
          <a:graphicData uri="http://schemas.openxmlformats.org/presentationml/2006/ole">
            <p:oleObj spid="_x0000_s214034" name="公式" r:id="rId22" imgW="114120" imgH="114120" progId="Equation.3">
              <p:embed/>
            </p:oleObj>
          </a:graphicData>
        </a:graphic>
      </p:graphicFrame>
      <p:graphicFrame>
        <p:nvGraphicFramePr>
          <p:cNvPr id="214035" name="Object 19"/>
          <p:cNvGraphicFramePr>
            <a:graphicFrameLocks noChangeAspect="1"/>
          </p:cNvGraphicFramePr>
          <p:nvPr/>
        </p:nvGraphicFramePr>
        <p:xfrm>
          <a:off x="7162800" y="4724400"/>
          <a:ext cx="112713" cy="112713"/>
        </p:xfrm>
        <a:graphic>
          <a:graphicData uri="http://schemas.openxmlformats.org/presentationml/2006/ole">
            <p:oleObj spid="_x0000_s214035" name="公式" r:id="rId23" imgW="114120" imgH="114120" progId="Equation.3">
              <p:embed/>
            </p:oleObj>
          </a:graphicData>
        </a:graphic>
      </p:graphicFrame>
      <p:graphicFrame>
        <p:nvGraphicFramePr>
          <p:cNvPr id="214036" name="Object 20"/>
          <p:cNvGraphicFramePr>
            <a:graphicFrameLocks noChangeAspect="1"/>
          </p:cNvGraphicFramePr>
          <p:nvPr/>
        </p:nvGraphicFramePr>
        <p:xfrm>
          <a:off x="7467600" y="4800600"/>
          <a:ext cx="112713" cy="112713"/>
        </p:xfrm>
        <a:graphic>
          <a:graphicData uri="http://schemas.openxmlformats.org/presentationml/2006/ole">
            <p:oleObj spid="_x0000_s214036" name="公式" r:id="rId24" imgW="114120" imgH="114120" progId="Equation.3">
              <p:embed/>
            </p:oleObj>
          </a:graphicData>
        </a:graphic>
      </p:graphicFrame>
      <p:graphicFrame>
        <p:nvGraphicFramePr>
          <p:cNvPr id="214037" name="Object 21"/>
          <p:cNvGraphicFramePr>
            <a:graphicFrameLocks noChangeAspect="1"/>
          </p:cNvGraphicFramePr>
          <p:nvPr/>
        </p:nvGraphicFramePr>
        <p:xfrm>
          <a:off x="7620000" y="4953000"/>
          <a:ext cx="112713" cy="112713"/>
        </p:xfrm>
        <a:graphic>
          <a:graphicData uri="http://schemas.openxmlformats.org/presentationml/2006/ole">
            <p:oleObj spid="_x0000_s214037" name="公式" r:id="rId25" imgW="114120" imgH="114120" progId="Equation.3">
              <p:embed/>
            </p:oleObj>
          </a:graphicData>
        </a:graphic>
      </p:graphicFrame>
      <p:graphicFrame>
        <p:nvGraphicFramePr>
          <p:cNvPr id="214038" name="Object 22"/>
          <p:cNvGraphicFramePr>
            <a:graphicFrameLocks noChangeAspect="1"/>
          </p:cNvGraphicFramePr>
          <p:nvPr/>
        </p:nvGraphicFramePr>
        <p:xfrm>
          <a:off x="7772400" y="5257800"/>
          <a:ext cx="112713" cy="112713"/>
        </p:xfrm>
        <a:graphic>
          <a:graphicData uri="http://schemas.openxmlformats.org/presentationml/2006/ole">
            <p:oleObj spid="_x0000_s214038" name="公式" r:id="rId26" imgW="114120" imgH="114120" progId="Equation.3">
              <p:embed/>
            </p:oleObj>
          </a:graphicData>
        </a:graphic>
      </p:graphicFrame>
      <p:sp>
        <p:nvSpPr>
          <p:cNvPr id="8230" name="Freeform 38"/>
          <p:cNvSpPr>
            <a:spLocks/>
          </p:cNvSpPr>
          <p:nvPr/>
        </p:nvSpPr>
        <p:spPr bwMode="auto">
          <a:xfrm>
            <a:off x="5410200" y="4038600"/>
            <a:ext cx="2438400" cy="1346200"/>
          </a:xfrm>
          <a:custGeom>
            <a:avLst/>
            <a:gdLst/>
            <a:ahLst/>
            <a:cxnLst>
              <a:cxn ang="0">
                <a:pos x="0" y="800"/>
              </a:cxn>
              <a:cxn ang="0">
                <a:pos x="144" y="320"/>
              </a:cxn>
              <a:cxn ang="0">
                <a:pos x="384" y="176"/>
              </a:cxn>
              <a:cxn ang="0">
                <a:pos x="624" y="80"/>
              </a:cxn>
              <a:cxn ang="0">
                <a:pos x="768" y="80"/>
              </a:cxn>
              <a:cxn ang="0">
                <a:pos x="1296" y="560"/>
              </a:cxn>
              <a:cxn ang="0">
                <a:pos x="1536" y="848"/>
              </a:cxn>
            </a:cxnLst>
            <a:rect l="0" t="0" r="r" b="b"/>
            <a:pathLst>
              <a:path w="1536" h="848">
                <a:moveTo>
                  <a:pt x="0" y="800"/>
                </a:moveTo>
                <a:cubicBezTo>
                  <a:pt x="40" y="612"/>
                  <a:pt x="80" y="424"/>
                  <a:pt x="144" y="320"/>
                </a:cubicBezTo>
                <a:cubicBezTo>
                  <a:pt x="208" y="216"/>
                  <a:pt x="304" y="216"/>
                  <a:pt x="384" y="176"/>
                </a:cubicBezTo>
                <a:cubicBezTo>
                  <a:pt x="464" y="136"/>
                  <a:pt x="560" y="96"/>
                  <a:pt x="624" y="80"/>
                </a:cubicBezTo>
                <a:cubicBezTo>
                  <a:pt x="688" y="64"/>
                  <a:pt x="656" y="0"/>
                  <a:pt x="768" y="80"/>
                </a:cubicBezTo>
                <a:cubicBezTo>
                  <a:pt x="880" y="160"/>
                  <a:pt x="1168" y="432"/>
                  <a:pt x="1296" y="560"/>
                </a:cubicBezTo>
                <a:cubicBezTo>
                  <a:pt x="1424" y="688"/>
                  <a:pt x="1496" y="800"/>
                  <a:pt x="1536" y="84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>
            <a:off x="5029200" y="36576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 flipV="1">
            <a:off x="50292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4039" name="Object 23"/>
          <p:cNvGraphicFramePr>
            <a:graphicFrameLocks noChangeAspect="1"/>
          </p:cNvGraphicFramePr>
          <p:nvPr/>
        </p:nvGraphicFramePr>
        <p:xfrm>
          <a:off x="5410200" y="2743200"/>
          <a:ext cx="112713" cy="112713"/>
        </p:xfrm>
        <a:graphic>
          <a:graphicData uri="http://schemas.openxmlformats.org/presentationml/2006/ole">
            <p:oleObj spid="_x0000_s214039" name="公式" r:id="rId27" imgW="114120" imgH="114120" progId="Equation.3">
              <p:embed/>
            </p:oleObj>
          </a:graphicData>
        </a:graphic>
      </p:graphicFrame>
      <p:graphicFrame>
        <p:nvGraphicFramePr>
          <p:cNvPr id="214040" name="Object 24"/>
          <p:cNvGraphicFramePr>
            <a:graphicFrameLocks noChangeAspect="1"/>
          </p:cNvGraphicFramePr>
          <p:nvPr/>
        </p:nvGraphicFramePr>
        <p:xfrm>
          <a:off x="5715000" y="2743200"/>
          <a:ext cx="112713" cy="112713"/>
        </p:xfrm>
        <a:graphic>
          <a:graphicData uri="http://schemas.openxmlformats.org/presentationml/2006/ole">
            <p:oleObj spid="_x0000_s214040" name="公式" r:id="rId28" imgW="114120" imgH="114120" progId="Equation.3">
              <p:embed/>
            </p:oleObj>
          </a:graphicData>
        </a:graphic>
      </p:graphicFrame>
      <p:graphicFrame>
        <p:nvGraphicFramePr>
          <p:cNvPr id="214041" name="Object 25"/>
          <p:cNvGraphicFramePr>
            <a:graphicFrameLocks noChangeAspect="1"/>
          </p:cNvGraphicFramePr>
          <p:nvPr/>
        </p:nvGraphicFramePr>
        <p:xfrm>
          <a:off x="6019800" y="2743200"/>
          <a:ext cx="112713" cy="112713"/>
        </p:xfrm>
        <a:graphic>
          <a:graphicData uri="http://schemas.openxmlformats.org/presentationml/2006/ole">
            <p:oleObj spid="_x0000_s214041" name="公式" r:id="rId29" imgW="114120" imgH="114120" progId="Equation.3">
              <p:embed/>
            </p:oleObj>
          </a:graphicData>
        </a:graphic>
      </p:graphicFrame>
      <p:graphicFrame>
        <p:nvGraphicFramePr>
          <p:cNvPr id="214042" name="Object 26"/>
          <p:cNvGraphicFramePr>
            <a:graphicFrameLocks noChangeAspect="1"/>
          </p:cNvGraphicFramePr>
          <p:nvPr/>
        </p:nvGraphicFramePr>
        <p:xfrm>
          <a:off x="6324600" y="2743200"/>
          <a:ext cx="112713" cy="112713"/>
        </p:xfrm>
        <a:graphic>
          <a:graphicData uri="http://schemas.openxmlformats.org/presentationml/2006/ole">
            <p:oleObj spid="_x0000_s214042" name="公式" r:id="rId30" imgW="114120" imgH="114120" progId="Equation.3">
              <p:embed/>
            </p:oleObj>
          </a:graphicData>
        </a:graphic>
      </p:graphicFrame>
      <p:graphicFrame>
        <p:nvGraphicFramePr>
          <p:cNvPr id="214043" name="Object 27"/>
          <p:cNvGraphicFramePr>
            <a:graphicFrameLocks noChangeAspect="1"/>
          </p:cNvGraphicFramePr>
          <p:nvPr/>
        </p:nvGraphicFramePr>
        <p:xfrm>
          <a:off x="6629400" y="2743200"/>
          <a:ext cx="112713" cy="112713"/>
        </p:xfrm>
        <a:graphic>
          <a:graphicData uri="http://schemas.openxmlformats.org/presentationml/2006/ole">
            <p:oleObj spid="_x0000_s214043" name="公式" r:id="rId31" imgW="114120" imgH="114120" progId="Equation.3">
              <p:embed/>
            </p:oleObj>
          </a:graphicData>
        </a:graphic>
      </p:graphicFrame>
      <p:graphicFrame>
        <p:nvGraphicFramePr>
          <p:cNvPr id="214044" name="Object 28"/>
          <p:cNvGraphicFramePr>
            <a:graphicFrameLocks noChangeAspect="1"/>
          </p:cNvGraphicFramePr>
          <p:nvPr/>
        </p:nvGraphicFramePr>
        <p:xfrm>
          <a:off x="7010400" y="2743200"/>
          <a:ext cx="112713" cy="112713"/>
        </p:xfrm>
        <a:graphic>
          <a:graphicData uri="http://schemas.openxmlformats.org/presentationml/2006/ole">
            <p:oleObj spid="_x0000_s214044" name="公式" r:id="rId32" imgW="114120" imgH="114120" progId="Equation.3">
              <p:embed/>
            </p:oleObj>
          </a:graphicData>
        </a:graphic>
      </p:graphicFrame>
      <p:graphicFrame>
        <p:nvGraphicFramePr>
          <p:cNvPr id="214045" name="Object 29"/>
          <p:cNvGraphicFramePr>
            <a:graphicFrameLocks noChangeAspect="1"/>
          </p:cNvGraphicFramePr>
          <p:nvPr/>
        </p:nvGraphicFramePr>
        <p:xfrm>
          <a:off x="7391400" y="2743200"/>
          <a:ext cx="112713" cy="112713"/>
        </p:xfrm>
        <a:graphic>
          <a:graphicData uri="http://schemas.openxmlformats.org/presentationml/2006/ole">
            <p:oleObj spid="_x0000_s214045" name="公式" r:id="rId33" imgW="114120" imgH="114120" progId="Equation.3">
              <p:embed/>
            </p:oleObj>
          </a:graphicData>
        </a:graphic>
      </p:graphicFrame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1752600" y="3429000"/>
            <a:ext cx="2057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</a:rPr>
              <a:t>相关程度密切</a:t>
            </a:r>
            <a:endParaRPr lang="zh-CN" altLang="en-US" dirty="0"/>
          </a:p>
        </p:txBody>
      </p:sp>
      <p:sp>
        <p:nvSpPr>
          <p:cNvPr id="8243" name="Rectangle 51"/>
          <p:cNvSpPr>
            <a:spLocks noChangeArrowheads="1"/>
          </p:cNvSpPr>
          <p:nvPr/>
        </p:nvSpPr>
        <p:spPr bwMode="auto">
          <a:xfrm>
            <a:off x="2133600" y="4876800"/>
            <a:ext cx="2582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</a:rPr>
              <a:t>相关程度不密切</a:t>
            </a:r>
            <a:endParaRPr lang="zh-CN" altLang="en-US" dirty="0">
              <a:solidFill>
                <a:srgbClr val="FF0000"/>
              </a:solidFill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4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4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4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4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4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9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4" dur="500"/>
                                        <p:tgtEl>
                                          <p:spTgt spid="8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300" fill="hold"/>
                                        <p:tgtEl>
                                          <p:spTgt spid="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300" fill="hold"/>
                                        <p:tgtEl>
                                          <p:spTgt spid="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300" fill="hold"/>
                                        <p:tgtEl>
                                          <p:spTgt spid="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300" fill="hold"/>
                                        <p:tgtEl>
                                          <p:spTgt spid="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build="p" autoUpdateAnimBg="0"/>
      <p:bldP spid="8199" grpId="0" animBg="1"/>
      <p:bldP spid="8200" grpId="0" animBg="1"/>
      <p:bldP spid="8206" grpId="0" animBg="1"/>
      <p:bldP spid="8207" grpId="0" animBg="1"/>
      <p:bldP spid="8208" grpId="0" animBg="1"/>
      <p:bldP spid="8216" grpId="0" animBg="1"/>
      <p:bldP spid="8217" grpId="0" animBg="1"/>
      <p:bldP spid="8218" grpId="0" animBg="1"/>
      <p:bldP spid="8230" grpId="0" animBg="1"/>
      <p:bldP spid="8231" grpId="0" animBg="1"/>
      <p:bldP spid="8232" grpId="0" animBg="1"/>
      <p:bldP spid="8242" grpId="0" build="p" autoUpdateAnimBg="0"/>
      <p:bldP spid="8243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>
              <a:lnSpc>
                <a:spcPts val="3400"/>
              </a:lnSpc>
            </a:pP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2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）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计算从葡萄酒得到的酒精和心脏病死亡率两变量间相关系数，并评价两变量的相关关系的程度和方向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；</a:t>
            </a:r>
            <a:endParaRPr lang="en-US" altLang="zh-CN" sz="2600" dirty="0" smtClean="0">
              <a:ea typeface="楷体" pitchFamily="49" charset="-122"/>
              <a:sym typeface="Symbol" pitchFamily="18" charset="2"/>
            </a:endParaRPr>
          </a:p>
          <a:p>
            <a:pPr algn="l">
              <a:lnSpc>
                <a:spcPts val="3400"/>
              </a:lnSpc>
            </a:pP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（</a:t>
            </a:r>
            <a:r>
              <a:rPr lang="en-US" altLang="zh-CN" sz="2600" dirty="0" smtClean="0">
                <a:ea typeface="楷体" pitchFamily="49" charset="-122"/>
                <a:sym typeface="Symbol" pitchFamily="18" charset="2"/>
              </a:rPr>
              <a:t>3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）以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心脏病死亡率为因变量，以从葡萄酒得到的酒精为自变量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拟合一元线性回归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方程，</a:t>
            </a:r>
            <a:r>
              <a:rPr lang="zh-CN" altLang="en-US" sz="2600" dirty="0" smtClean="0">
                <a:ea typeface="楷体" pitchFamily="49" charset="-122"/>
                <a:sym typeface="Symbol" pitchFamily="18" charset="2"/>
              </a:rPr>
              <a:t>并计算判定系数和估计标准误。</a:t>
            </a:r>
            <a:endParaRPr lang="zh-CN" altLang="en-US" sz="26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06530" name="Group 34"/>
          <p:cNvGraphicFramePr>
            <a:graphicFrameLocks noGrp="1"/>
          </p:cNvGraphicFramePr>
          <p:nvPr/>
        </p:nvGraphicFramePr>
        <p:xfrm>
          <a:off x="395536" y="3717032"/>
          <a:ext cx="8424862" cy="2670048"/>
        </p:xfrm>
        <a:graphic>
          <a:graphicData uri="http://schemas.openxmlformats.org/drawingml/2006/table">
            <a:tbl>
              <a:tblPr/>
              <a:tblGrid>
                <a:gridCol w="1404937"/>
                <a:gridCol w="1403350"/>
                <a:gridCol w="1404938"/>
                <a:gridCol w="1403350"/>
                <a:gridCol w="1404937"/>
                <a:gridCol w="1403350"/>
              </a:tblGrid>
              <a:tr h="376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国家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国家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澳大利亚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比利时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丹麦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法国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冰岛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9.1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211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131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220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奥地利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加拿大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芬兰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爱尔兰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意大利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0.7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7.9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167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191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297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0752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2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075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案例题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2]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你买房了吗（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20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分）？</a:t>
            </a:r>
          </a:p>
          <a:p>
            <a:pPr algn="l"/>
            <a:r>
              <a:rPr lang="zh-CN" altLang="en-US" sz="2600" dirty="0">
                <a:ea typeface="楷体" pitchFamily="49" charset="-122"/>
                <a:sym typeface="Symbol" pitchFamily="18" charset="2"/>
              </a:rPr>
              <a:t>经过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6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、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7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月份宏观调控后，南昌市房地产市场出现了量增价稳的良好局面。据统计，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2005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年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月，全市房地产开发完成投资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61.73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亿元。房地产开发面积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38.93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万平方米，同比减少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0.5%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。让我们来看一下万家乐房产公司的销售情况。运用你所掌握的知识，对万家乐房产公司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月和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10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月的房屋销售变动情况进行分析，并附简要的文字说明（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200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字）。</a:t>
            </a:r>
          </a:p>
        </p:txBody>
      </p:sp>
      <p:graphicFrame>
        <p:nvGraphicFramePr>
          <p:cNvPr id="107600" name="Group 80"/>
          <p:cNvGraphicFramePr>
            <a:graphicFrameLocks noGrp="1"/>
          </p:cNvGraphicFramePr>
          <p:nvPr/>
        </p:nvGraphicFramePr>
        <p:xfrm>
          <a:off x="395288" y="4365625"/>
          <a:ext cx="8424862" cy="2249424"/>
        </p:xfrm>
        <a:graphic>
          <a:graphicData uri="http://schemas.openxmlformats.org/drawingml/2006/table">
            <a:tbl>
              <a:tblPr/>
              <a:tblGrid>
                <a:gridCol w="1404937"/>
                <a:gridCol w="1763713"/>
                <a:gridCol w="1800225"/>
                <a:gridCol w="1871662"/>
                <a:gridCol w="1584325"/>
              </a:tblGrid>
              <a:tr h="2889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一月份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十月份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603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成交量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成交价格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成交量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成交价格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中心区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近郊区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远郊区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3500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2850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40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3200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3000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itchFamily="49" charset="-122"/>
                          <a:ea typeface="楷体" pitchFamily="49" charset="-122"/>
                        </a:rPr>
                        <a:t>1850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6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6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6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7510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0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10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66"/>
                </a:solidFill>
                <a:ea typeface="黑体" pitchFamily="49" charset="-122"/>
                <a:sym typeface="Symbol" pitchFamily="18" charset="2"/>
              </a:rPr>
              <a:t>计算部分复习</a:t>
            </a:r>
          </a:p>
          <a:p>
            <a:pPr algn="l"/>
            <a:r>
              <a:rPr lang="zh-CN" altLang="en-US" sz="2600" dirty="0">
                <a:ea typeface="黑体" pitchFamily="49" charset="-122"/>
                <a:sym typeface="Symbol" pitchFamily="18" charset="2"/>
              </a:rPr>
              <a:t>一、均值与</a:t>
            </a:r>
            <a:r>
              <a:rPr lang="zh-CN" altLang="en-US" sz="2600" dirty="0" smtClean="0">
                <a:ea typeface="黑体" pitchFamily="49" charset="-122"/>
                <a:sym typeface="Symbol" pitchFamily="18" charset="2"/>
              </a:rPr>
              <a:t>方差（描述统计）</a:t>
            </a:r>
            <a:endParaRPr lang="zh-CN" altLang="en-US" sz="2600" dirty="0">
              <a:ea typeface="楷体" pitchFamily="49" charset="-122"/>
              <a:sym typeface="Symbol" pitchFamily="18" charset="2"/>
            </a:endParaRPr>
          </a:p>
          <a:p>
            <a:pPr algn="l"/>
            <a:endParaRPr lang="en-US" altLang="zh-CN" sz="26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75135" name="Object 31"/>
          <p:cNvGraphicFramePr>
            <a:graphicFrameLocks noChangeAspect="1"/>
          </p:cNvGraphicFramePr>
          <p:nvPr/>
        </p:nvGraphicFramePr>
        <p:xfrm>
          <a:off x="395536" y="2348880"/>
          <a:ext cx="4106862" cy="787400"/>
        </p:xfrm>
        <a:graphic>
          <a:graphicData uri="http://schemas.openxmlformats.org/presentationml/2006/ole">
            <p:oleObj spid="_x0000_s175135" name="Equation" r:id="rId4" imgW="1930320" imgH="393480" progId="Equation.3">
              <p:embed/>
            </p:oleObj>
          </a:graphicData>
        </a:graphic>
      </p:graphicFrame>
      <p:graphicFrame>
        <p:nvGraphicFramePr>
          <p:cNvPr id="175136" name="Object 32"/>
          <p:cNvGraphicFramePr>
            <a:graphicFrameLocks noChangeAspect="1"/>
          </p:cNvGraphicFramePr>
          <p:nvPr/>
        </p:nvGraphicFramePr>
        <p:xfrm>
          <a:off x="323528" y="3284984"/>
          <a:ext cx="5892800" cy="831850"/>
        </p:xfrm>
        <a:graphic>
          <a:graphicData uri="http://schemas.openxmlformats.org/presentationml/2006/ole">
            <p:oleObj spid="_x0000_s175136" name="公式" r:id="rId5" imgW="2628720" imgH="419040" progId="Equation.3">
              <p:embed/>
            </p:oleObj>
          </a:graphicData>
        </a:graphic>
      </p:graphicFrame>
      <p:graphicFrame>
        <p:nvGraphicFramePr>
          <p:cNvPr id="175137" name="Object 33"/>
          <p:cNvGraphicFramePr>
            <a:graphicFrameLocks noChangeAspect="1"/>
          </p:cNvGraphicFramePr>
          <p:nvPr/>
        </p:nvGraphicFramePr>
        <p:xfrm>
          <a:off x="395536" y="4365104"/>
          <a:ext cx="7912100" cy="1931988"/>
        </p:xfrm>
        <a:graphic>
          <a:graphicData uri="http://schemas.openxmlformats.org/presentationml/2006/ole">
            <p:oleObj spid="_x0000_s175137" name="公式" r:id="rId6" imgW="374616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5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5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5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5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75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5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51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10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7715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600" dirty="0">
                <a:ea typeface="黑体" pitchFamily="49" charset="-122"/>
                <a:sym typeface="Symbol" pitchFamily="18" charset="2"/>
              </a:rPr>
              <a:t>二、时间序列分析</a:t>
            </a:r>
          </a:p>
          <a:p>
            <a:pPr algn="l"/>
            <a:r>
              <a:rPr lang="zh-CN" altLang="en-US" sz="2400" dirty="0">
                <a:ea typeface="黑体" pitchFamily="49" charset="-122"/>
                <a:sym typeface="Symbol" pitchFamily="18" charset="2"/>
              </a:rPr>
              <a:t>（一）水平分析</a:t>
            </a:r>
            <a:endParaRPr lang="zh-CN" altLang="en-US" sz="36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77164" name="Object 12"/>
          <p:cNvGraphicFramePr>
            <a:graphicFrameLocks noChangeAspect="1"/>
          </p:cNvGraphicFramePr>
          <p:nvPr/>
        </p:nvGraphicFramePr>
        <p:xfrm>
          <a:off x="5435600" y="1268413"/>
          <a:ext cx="3244850" cy="795337"/>
        </p:xfrm>
        <a:graphic>
          <a:graphicData uri="http://schemas.openxmlformats.org/presentationml/2006/ole">
            <p:oleObj spid="_x0000_s177164" name="公式" r:id="rId4" imgW="1511280" imgH="393480" progId="Equation.3">
              <p:embed/>
            </p:oleObj>
          </a:graphicData>
        </a:graphic>
      </p:graphicFrame>
      <p:graphicFrame>
        <p:nvGraphicFramePr>
          <p:cNvPr id="177165" name="Object 13"/>
          <p:cNvGraphicFramePr>
            <a:graphicFrameLocks noChangeAspect="1"/>
          </p:cNvGraphicFramePr>
          <p:nvPr/>
        </p:nvGraphicFramePr>
        <p:xfrm>
          <a:off x="250825" y="2420938"/>
          <a:ext cx="7478713" cy="4178300"/>
        </p:xfrm>
        <a:graphic>
          <a:graphicData uri="http://schemas.openxmlformats.org/presentationml/2006/ole">
            <p:oleObj spid="_x0000_s177165" name="公式" r:id="rId5" imgW="3644640" imgH="2133360" progId="Equation.3">
              <p:embed/>
            </p:oleObj>
          </a:graphicData>
        </a:graphic>
      </p:graphicFrame>
      <p:graphicFrame>
        <p:nvGraphicFramePr>
          <p:cNvPr id="177166" name="Object 14"/>
          <p:cNvGraphicFramePr>
            <a:graphicFrameLocks noChangeAspect="1"/>
          </p:cNvGraphicFramePr>
          <p:nvPr/>
        </p:nvGraphicFramePr>
        <p:xfrm>
          <a:off x="6156325" y="2205038"/>
          <a:ext cx="2671763" cy="1409700"/>
        </p:xfrm>
        <a:graphic>
          <a:graphicData uri="http://schemas.openxmlformats.org/presentationml/2006/ole">
            <p:oleObj spid="_x0000_s177166" name="公式" r:id="rId6" imgW="1244520" imgH="698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8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7920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0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7920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400" dirty="0">
                <a:ea typeface="黑体" pitchFamily="49" charset="-122"/>
                <a:sym typeface="Symbol" pitchFamily="18" charset="2"/>
              </a:rPr>
              <a:t>（二）速度分析</a:t>
            </a:r>
            <a:endParaRPr lang="zh-CN" altLang="en-US" sz="44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79210" name="Object 10"/>
          <p:cNvGraphicFramePr>
            <a:graphicFrameLocks noChangeAspect="1"/>
          </p:cNvGraphicFramePr>
          <p:nvPr/>
        </p:nvGraphicFramePr>
        <p:xfrm>
          <a:off x="595313" y="1844675"/>
          <a:ext cx="3394075" cy="973138"/>
        </p:xfrm>
        <a:graphic>
          <a:graphicData uri="http://schemas.openxmlformats.org/presentationml/2006/ole">
            <p:oleObj spid="_x0000_s179210" name="公式" r:id="rId4" imgW="1549080" imgH="444240" progId="Equation.3">
              <p:embed/>
            </p:oleObj>
          </a:graphicData>
        </a:graphic>
      </p:graphicFrame>
      <p:graphicFrame>
        <p:nvGraphicFramePr>
          <p:cNvPr id="179211" name="Object 11"/>
          <p:cNvGraphicFramePr>
            <a:graphicFrameLocks noChangeAspect="1"/>
          </p:cNvGraphicFramePr>
          <p:nvPr/>
        </p:nvGraphicFramePr>
        <p:xfrm>
          <a:off x="4699000" y="1844675"/>
          <a:ext cx="3317875" cy="976313"/>
        </p:xfrm>
        <a:graphic>
          <a:graphicData uri="http://schemas.openxmlformats.org/presentationml/2006/ole">
            <p:oleObj spid="_x0000_s179211" name="公式" r:id="rId5" imgW="1511280" imgH="444240" progId="Equation.3">
              <p:embed/>
            </p:oleObj>
          </a:graphicData>
        </a:graphic>
      </p:graphicFrame>
      <p:graphicFrame>
        <p:nvGraphicFramePr>
          <p:cNvPr id="179212" name="Object 12"/>
          <p:cNvGraphicFramePr>
            <a:graphicFrameLocks noChangeAspect="1"/>
          </p:cNvGraphicFramePr>
          <p:nvPr/>
        </p:nvGraphicFramePr>
        <p:xfrm>
          <a:off x="611188" y="2781300"/>
          <a:ext cx="4935537" cy="890588"/>
        </p:xfrm>
        <a:graphic>
          <a:graphicData uri="http://schemas.openxmlformats.org/presentationml/2006/ole">
            <p:oleObj spid="_x0000_s179212" name="公式" r:id="rId6" imgW="2095200" imgH="406080" progId="Equation.3">
              <p:embed/>
            </p:oleObj>
          </a:graphicData>
        </a:graphic>
      </p:graphicFrame>
      <p:graphicFrame>
        <p:nvGraphicFramePr>
          <p:cNvPr id="179213" name="Object 13"/>
          <p:cNvGraphicFramePr>
            <a:graphicFrameLocks noChangeAspect="1"/>
          </p:cNvGraphicFramePr>
          <p:nvPr/>
        </p:nvGraphicFramePr>
        <p:xfrm>
          <a:off x="611188" y="3789363"/>
          <a:ext cx="5221287" cy="1074737"/>
        </p:xfrm>
        <a:graphic>
          <a:graphicData uri="http://schemas.openxmlformats.org/presentationml/2006/ole">
            <p:oleObj spid="_x0000_s179213" name="公式" r:id="rId7" imgW="2400120" imgH="495000" progId="Equation.3">
              <p:embed/>
            </p:oleObj>
          </a:graphicData>
        </a:graphic>
      </p:graphicFrame>
      <p:graphicFrame>
        <p:nvGraphicFramePr>
          <p:cNvPr id="179214" name="Object 14"/>
          <p:cNvGraphicFramePr>
            <a:graphicFrameLocks noChangeAspect="1"/>
          </p:cNvGraphicFramePr>
          <p:nvPr/>
        </p:nvGraphicFramePr>
        <p:xfrm>
          <a:off x="611188" y="5300663"/>
          <a:ext cx="6018212" cy="1308100"/>
        </p:xfrm>
        <a:graphic>
          <a:graphicData uri="http://schemas.openxmlformats.org/presentationml/2006/ole">
            <p:oleObj spid="_x0000_s179214" name="公式" r:id="rId8" imgW="2984400" imgH="647640" progId="Equation.3">
              <p:embed/>
            </p:oleObj>
          </a:graphicData>
        </a:graphic>
      </p:graphicFrame>
      <p:graphicFrame>
        <p:nvGraphicFramePr>
          <p:cNvPr id="179215" name="Object 15"/>
          <p:cNvGraphicFramePr>
            <a:graphicFrameLocks noChangeAspect="1"/>
          </p:cNvGraphicFramePr>
          <p:nvPr/>
        </p:nvGraphicFramePr>
        <p:xfrm>
          <a:off x="611188" y="4941888"/>
          <a:ext cx="3952875" cy="547687"/>
        </p:xfrm>
        <a:graphic>
          <a:graphicData uri="http://schemas.openxmlformats.org/presentationml/2006/ole">
            <p:oleObj spid="_x0000_s179215" name="公式" r:id="rId9" imgW="1726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9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6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8125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>
              <a:lnSpc>
                <a:spcPts val="3600"/>
              </a:lnSpc>
              <a:spcBef>
                <a:spcPts val="600"/>
              </a:spcBef>
            </a:pPr>
            <a:r>
              <a:rPr lang="zh-CN" altLang="en-US" sz="2400" dirty="0">
                <a:ea typeface="黑体" pitchFamily="49" charset="-122"/>
                <a:sym typeface="Symbol" pitchFamily="18" charset="2"/>
              </a:rPr>
              <a:t>（三）构成（因素）分析</a:t>
            </a:r>
          </a:p>
          <a:p>
            <a:pPr algn="l">
              <a:lnSpc>
                <a:spcPts val="3600"/>
              </a:lnSpc>
              <a:spcBef>
                <a:spcPts val="600"/>
              </a:spcBef>
            </a:pP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、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Y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= f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（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</a:t>
            </a:r>
            <a:r>
              <a:rPr lang="en-US" altLang="zh-CN" sz="24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, S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, C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, I</a:t>
            </a:r>
            <a:r>
              <a:rPr lang="en-US" altLang="zh-CN" sz="24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t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）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 3" pitchFamily="18" charset="2"/>
              </a:rPr>
              <a:t></a:t>
            </a:r>
            <a:r>
              <a:rPr lang="zh-CN" altLang="en-US" sz="2400" dirty="0">
                <a:sym typeface="Wingdings 3" pitchFamily="18" charset="2"/>
              </a:rPr>
              <a:t>长期趋势（基本因素）、季节变动（季节因素）、循环波动（交替因素）、不规则变动（偶然因素）</a:t>
            </a:r>
          </a:p>
          <a:p>
            <a:pPr algn="l">
              <a:lnSpc>
                <a:spcPts val="3600"/>
              </a:lnSpc>
              <a:spcBef>
                <a:spcPts val="600"/>
              </a:spcBef>
            </a:pPr>
            <a:r>
              <a:rPr lang="en-US" altLang="zh-CN" sz="24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、（长期）趋势方程法</a:t>
            </a:r>
            <a:endParaRPr lang="zh-CN" altLang="en-US" sz="54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81261" name="Object 13"/>
          <p:cNvGraphicFramePr>
            <a:graphicFrameLocks noChangeAspect="1"/>
          </p:cNvGraphicFramePr>
          <p:nvPr/>
        </p:nvGraphicFramePr>
        <p:xfrm>
          <a:off x="755650" y="3357563"/>
          <a:ext cx="7812088" cy="2081212"/>
        </p:xfrm>
        <a:graphic>
          <a:graphicData uri="http://schemas.openxmlformats.org/presentationml/2006/ole">
            <p:oleObj spid="_x0000_s181261" name="公式" r:id="rId4" imgW="3504960" imgH="990360" progId="Equation.3">
              <p:embed/>
            </p:oleObj>
          </a:graphicData>
        </a:graphic>
      </p:graphicFrame>
      <p:graphicFrame>
        <p:nvGraphicFramePr>
          <p:cNvPr id="181262" name="Object 14"/>
          <p:cNvGraphicFramePr>
            <a:graphicFrameLocks noChangeAspect="1"/>
          </p:cNvGraphicFramePr>
          <p:nvPr/>
        </p:nvGraphicFramePr>
        <p:xfrm>
          <a:off x="4284663" y="5516563"/>
          <a:ext cx="2101850" cy="1046162"/>
        </p:xfrm>
        <a:graphic>
          <a:graphicData uri="http://schemas.openxmlformats.org/presentationml/2006/ole">
            <p:oleObj spid="_x0000_s181262" name="公式" r:id="rId5" imgW="965160" imgH="482400" progId="Equation.3">
              <p:embed/>
            </p:oleObj>
          </a:graphicData>
        </a:graphic>
      </p:graphicFrame>
      <p:graphicFrame>
        <p:nvGraphicFramePr>
          <p:cNvPr id="181263" name="Object 15"/>
          <p:cNvGraphicFramePr>
            <a:graphicFrameLocks noChangeAspect="1"/>
          </p:cNvGraphicFramePr>
          <p:nvPr/>
        </p:nvGraphicFramePr>
        <p:xfrm>
          <a:off x="1258888" y="5805488"/>
          <a:ext cx="3044825" cy="441325"/>
        </p:xfrm>
        <a:graphic>
          <a:graphicData uri="http://schemas.openxmlformats.org/presentationml/2006/ole">
            <p:oleObj spid="_x0000_s181263" name="公式" r:id="rId6" imgW="13968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4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8329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800" dirty="0">
                <a:ea typeface="黑体" pitchFamily="49" charset="-122"/>
                <a:sym typeface="Symbol" pitchFamily="18" charset="2"/>
              </a:rPr>
              <a:t>三、统计指数分析</a:t>
            </a:r>
          </a:p>
          <a:p>
            <a:pPr algn="l"/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、综合指数（数拉基，质派报）</a:t>
            </a:r>
            <a:endParaRPr lang="zh-CN" altLang="en-US" sz="66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83306" name="Object 10"/>
          <p:cNvGraphicFramePr>
            <a:graphicFrameLocks noChangeAspect="1"/>
          </p:cNvGraphicFramePr>
          <p:nvPr/>
        </p:nvGraphicFramePr>
        <p:xfrm>
          <a:off x="539750" y="2133600"/>
          <a:ext cx="5734050" cy="931863"/>
        </p:xfrm>
        <a:graphic>
          <a:graphicData uri="http://schemas.openxmlformats.org/presentationml/2006/ole">
            <p:oleObj spid="_x0000_s183306" name="公式" r:id="rId4" imgW="2717640" imgH="444240" progId="Equation.3">
              <p:embed/>
            </p:oleObj>
          </a:graphicData>
        </a:graphic>
      </p:graphicFrame>
      <p:graphicFrame>
        <p:nvGraphicFramePr>
          <p:cNvPr id="183307" name="Object 11"/>
          <p:cNvGraphicFramePr>
            <a:graphicFrameLocks noChangeAspect="1"/>
          </p:cNvGraphicFramePr>
          <p:nvPr/>
        </p:nvGraphicFramePr>
        <p:xfrm>
          <a:off x="468313" y="3141663"/>
          <a:ext cx="7340600" cy="481012"/>
        </p:xfrm>
        <a:graphic>
          <a:graphicData uri="http://schemas.openxmlformats.org/presentationml/2006/ole">
            <p:oleObj spid="_x0000_s183307" name="公式" r:id="rId5" imgW="3479760" imgH="228600" progId="Equation.3">
              <p:embed/>
            </p:oleObj>
          </a:graphicData>
        </a:graphic>
      </p:graphicFrame>
      <p:graphicFrame>
        <p:nvGraphicFramePr>
          <p:cNvPr id="183308" name="Object 12"/>
          <p:cNvGraphicFramePr>
            <a:graphicFrameLocks noChangeAspect="1"/>
          </p:cNvGraphicFramePr>
          <p:nvPr/>
        </p:nvGraphicFramePr>
        <p:xfrm>
          <a:off x="323850" y="3716338"/>
          <a:ext cx="4464050" cy="415925"/>
        </p:xfrm>
        <a:graphic>
          <a:graphicData uri="http://schemas.openxmlformats.org/presentationml/2006/ole">
            <p:oleObj spid="_x0000_s183308" name="公式" r:id="rId6" imgW="2095200" imgH="203040" progId="Equation.3">
              <p:embed/>
            </p:oleObj>
          </a:graphicData>
        </a:graphic>
      </p:graphicFrame>
      <p:graphicFrame>
        <p:nvGraphicFramePr>
          <p:cNvPr id="183309" name="Object 13"/>
          <p:cNvGraphicFramePr>
            <a:graphicFrameLocks noChangeAspect="1"/>
          </p:cNvGraphicFramePr>
          <p:nvPr/>
        </p:nvGraphicFramePr>
        <p:xfrm>
          <a:off x="611188" y="4149725"/>
          <a:ext cx="5734050" cy="931863"/>
        </p:xfrm>
        <a:graphic>
          <a:graphicData uri="http://schemas.openxmlformats.org/presentationml/2006/ole">
            <p:oleObj spid="_x0000_s183309" name="公式" r:id="rId7" imgW="2717640" imgH="444240" progId="Equation.3">
              <p:embed/>
            </p:oleObj>
          </a:graphicData>
        </a:graphic>
      </p:graphicFrame>
      <p:graphicFrame>
        <p:nvGraphicFramePr>
          <p:cNvPr id="183310" name="Object 14"/>
          <p:cNvGraphicFramePr>
            <a:graphicFrameLocks noChangeAspect="1"/>
          </p:cNvGraphicFramePr>
          <p:nvPr/>
        </p:nvGraphicFramePr>
        <p:xfrm>
          <a:off x="3419872" y="5229200"/>
          <a:ext cx="2200275" cy="1393825"/>
        </p:xfrm>
        <a:graphic>
          <a:graphicData uri="http://schemas.openxmlformats.org/presentationml/2006/ole">
            <p:oleObj spid="_x0000_s183310" name="公式" r:id="rId8" imgW="1002960" imgH="660240" progId="Equation.3">
              <p:embed/>
            </p:oleObj>
          </a:graphicData>
        </a:graphic>
      </p:graphicFrame>
      <p:graphicFrame>
        <p:nvGraphicFramePr>
          <p:cNvPr id="183311" name="Object 15"/>
          <p:cNvGraphicFramePr>
            <a:graphicFrameLocks noChangeAspect="1"/>
          </p:cNvGraphicFramePr>
          <p:nvPr/>
        </p:nvGraphicFramePr>
        <p:xfrm>
          <a:off x="1835150" y="5229225"/>
          <a:ext cx="2506663" cy="963613"/>
        </p:xfrm>
        <a:graphic>
          <a:graphicData uri="http://schemas.openxmlformats.org/presentationml/2006/ole">
            <p:oleObj spid="_x0000_s183311" name="公式" r:id="rId9" imgW="1143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2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8534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4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534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853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600" dirty="0">
                <a:sym typeface="Symbol" pitchFamily="18" charset="2"/>
              </a:rPr>
              <a:t>3</a:t>
            </a:r>
            <a:r>
              <a:rPr lang="zh-CN" altLang="en-US" sz="2600" dirty="0">
                <a:sym typeface="Symbol" pitchFamily="18" charset="2"/>
              </a:rPr>
              <a:t>、平均指标指数</a:t>
            </a:r>
            <a:endParaRPr lang="zh-CN" altLang="en-US" sz="80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85357" name="Object 13"/>
          <p:cNvGraphicFramePr>
            <a:graphicFrameLocks noChangeAspect="1"/>
          </p:cNvGraphicFramePr>
          <p:nvPr/>
        </p:nvGraphicFramePr>
        <p:xfrm>
          <a:off x="684213" y="1916113"/>
          <a:ext cx="6778625" cy="931862"/>
        </p:xfrm>
        <a:graphic>
          <a:graphicData uri="http://schemas.openxmlformats.org/presentationml/2006/ole">
            <p:oleObj spid="_x0000_s185357" name="公式" r:id="rId4" imgW="3213000" imgH="444240" progId="Equation.3">
              <p:embed/>
            </p:oleObj>
          </a:graphicData>
        </a:graphic>
      </p:graphicFrame>
      <p:graphicFrame>
        <p:nvGraphicFramePr>
          <p:cNvPr id="185358" name="Object 14"/>
          <p:cNvGraphicFramePr>
            <a:graphicFrameLocks noChangeAspect="1"/>
          </p:cNvGraphicFramePr>
          <p:nvPr/>
        </p:nvGraphicFramePr>
        <p:xfrm>
          <a:off x="1331913" y="3213100"/>
          <a:ext cx="5665787" cy="444500"/>
        </p:xfrm>
        <a:graphic>
          <a:graphicData uri="http://schemas.openxmlformats.org/presentationml/2006/ole">
            <p:oleObj spid="_x0000_s185358" name="公式" r:id="rId5" imgW="2730240" imgH="215640" progId="Equation.3">
              <p:embed/>
            </p:oleObj>
          </a:graphicData>
        </a:graphic>
      </p:graphicFrame>
      <p:graphicFrame>
        <p:nvGraphicFramePr>
          <p:cNvPr id="185359" name="Object 15"/>
          <p:cNvGraphicFramePr>
            <a:graphicFrameLocks noChangeAspect="1"/>
          </p:cNvGraphicFramePr>
          <p:nvPr/>
        </p:nvGraphicFramePr>
        <p:xfrm>
          <a:off x="990600" y="4038600"/>
          <a:ext cx="1336675" cy="1779588"/>
        </p:xfrm>
        <a:graphic>
          <a:graphicData uri="http://schemas.openxmlformats.org/presentationml/2006/ole">
            <p:oleObj spid="_x0000_s185359" name="公式" r:id="rId6" imgW="647640" imgH="863280" progId="Equation.3">
              <p:embed/>
            </p:oleObj>
          </a:graphicData>
        </a:graphic>
      </p:graphicFrame>
      <p:graphicFrame>
        <p:nvGraphicFramePr>
          <p:cNvPr id="185360" name="Object 16"/>
          <p:cNvGraphicFramePr>
            <a:graphicFrameLocks noChangeAspect="1"/>
          </p:cNvGraphicFramePr>
          <p:nvPr/>
        </p:nvGraphicFramePr>
        <p:xfrm>
          <a:off x="2438400" y="4038600"/>
          <a:ext cx="1201738" cy="1779588"/>
        </p:xfrm>
        <a:graphic>
          <a:graphicData uri="http://schemas.openxmlformats.org/presentationml/2006/ole">
            <p:oleObj spid="_x0000_s185360" name="公式" r:id="rId7" imgW="583920" imgH="863280" progId="Equation.3">
              <p:embed/>
            </p:oleObj>
          </a:graphicData>
        </a:graphic>
      </p:graphicFrame>
      <p:graphicFrame>
        <p:nvGraphicFramePr>
          <p:cNvPr id="185361" name="Object 17"/>
          <p:cNvGraphicFramePr>
            <a:graphicFrameLocks noChangeAspect="1"/>
          </p:cNvGraphicFramePr>
          <p:nvPr/>
        </p:nvGraphicFramePr>
        <p:xfrm>
          <a:off x="3733800" y="4038600"/>
          <a:ext cx="4087813" cy="1779588"/>
        </p:xfrm>
        <a:graphic>
          <a:graphicData uri="http://schemas.openxmlformats.org/presentationml/2006/ole">
            <p:oleObj spid="_x0000_s185361" name="公式" r:id="rId8" imgW="1981080" imgH="863280" progId="Equation.3">
              <p:embed/>
            </p:oleObj>
          </a:graphicData>
        </a:graphic>
      </p:graphicFrame>
      <p:graphicFrame>
        <p:nvGraphicFramePr>
          <p:cNvPr id="185362" name="Object 18"/>
          <p:cNvGraphicFramePr>
            <a:graphicFrameLocks noChangeAspect="1"/>
          </p:cNvGraphicFramePr>
          <p:nvPr/>
        </p:nvGraphicFramePr>
        <p:xfrm>
          <a:off x="685800" y="6096000"/>
          <a:ext cx="7123113" cy="473075"/>
        </p:xfrm>
        <a:graphic>
          <a:graphicData uri="http://schemas.openxmlformats.org/presentationml/2006/ole">
            <p:oleObj spid="_x0000_s185362" name="公式" r:id="rId9" imgW="34542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0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8739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739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873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400" dirty="0">
                <a:ea typeface="黑体" pitchFamily="49" charset="-122"/>
                <a:sym typeface="Symbol" pitchFamily="18" charset="2"/>
              </a:rPr>
              <a:t>四、相关与回归分析</a:t>
            </a:r>
            <a:endParaRPr lang="zh-CN" altLang="en-US" sz="87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87405" name="Object 13"/>
          <p:cNvGraphicFramePr>
            <a:graphicFrameLocks noChangeAspect="1"/>
          </p:cNvGraphicFramePr>
          <p:nvPr/>
        </p:nvGraphicFramePr>
        <p:xfrm>
          <a:off x="755650" y="1844675"/>
          <a:ext cx="2986088" cy="917575"/>
        </p:xfrm>
        <a:graphic>
          <a:graphicData uri="http://schemas.openxmlformats.org/presentationml/2006/ole">
            <p:oleObj spid="_x0000_s187405" name="公式" r:id="rId4" imgW="1523880" imgH="469800" progId="Equation.3">
              <p:embed/>
            </p:oleObj>
          </a:graphicData>
        </a:graphic>
      </p:graphicFrame>
      <p:graphicFrame>
        <p:nvGraphicFramePr>
          <p:cNvPr id="187406" name="Object 14"/>
          <p:cNvGraphicFramePr>
            <a:graphicFrameLocks noChangeAspect="1"/>
          </p:cNvGraphicFramePr>
          <p:nvPr/>
        </p:nvGraphicFramePr>
        <p:xfrm>
          <a:off x="3779838" y="1916113"/>
          <a:ext cx="3981450" cy="920750"/>
        </p:xfrm>
        <a:graphic>
          <a:graphicData uri="http://schemas.openxmlformats.org/presentationml/2006/ole">
            <p:oleObj spid="_x0000_s187406" name="公式" r:id="rId5" imgW="2031840" imgH="469800" progId="Equation.3">
              <p:embed/>
            </p:oleObj>
          </a:graphicData>
        </a:graphic>
      </p:graphicFrame>
      <p:graphicFrame>
        <p:nvGraphicFramePr>
          <p:cNvPr id="187407" name="Object 15"/>
          <p:cNvGraphicFramePr>
            <a:graphicFrameLocks noChangeAspect="1"/>
          </p:cNvGraphicFramePr>
          <p:nvPr/>
        </p:nvGraphicFramePr>
        <p:xfrm>
          <a:off x="755650" y="3141663"/>
          <a:ext cx="5400675" cy="800100"/>
        </p:xfrm>
        <a:graphic>
          <a:graphicData uri="http://schemas.openxmlformats.org/presentationml/2006/ole">
            <p:oleObj spid="_x0000_s187407" name="公式" r:id="rId6" imgW="2489040" imgH="393480" progId="Equation.3">
              <p:embed/>
            </p:oleObj>
          </a:graphicData>
        </a:graphic>
      </p:graphicFrame>
      <p:graphicFrame>
        <p:nvGraphicFramePr>
          <p:cNvPr id="187408" name="Object 16"/>
          <p:cNvGraphicFramePr>
            <a:graphicFrameLocks noChangeAspect="1"/>
          </p:cNvGraphicFramePr>
          <p:nvPr/>
        </p:nvGraphicFramePr>
        <p:xfrm>
          <a:off x="2916238" y="4076700"/>
          <a:ext cx="3300412" cy="962025"/>
        </p:xfrm>
        <a:graphic>
          <a:graphicData uri="http://schemas.openxmlformats.org/presentationml/2006/ole">
            <p:oleObj spid="_x0000_s187408" name="公式" r:id="rId7" imgW="1473120" imgH="457200" progId="Equation.3">
              <p:embed/>
            </p:oleObj>
          </a:graphicData>
        </a:graphic>
      </p:graphicFrame>
      <p:graphicFrame>
        <p:nvGraphicFramePr>
          <p:cNvPr id="187409" name="Object 17" descr="再生纸"/>
          <p:cNvGraphicFramePr>
            <a:graphicFrameLocks noChangeAspect="1"/>
          </p:cNvGraphicFramePr>
          <p:nvPr/>
        </p:nvGraphicFramePr>
        <p:xfrm>
          <a:off x="755650" y="5300663"/>
          <a:ext cx="4248150" cy="895350"/>
        </p:xfrm>
        <a:graphic>
          <a:graphicData uri="http://schemas.openxmlformats.org/presentationml/2006/ole">
            <p:oleObj spid="_x0000_s187409" name="公式" r:id="rId8" imgW="2158920" imgH="457200" progId="Equation.3">
              <p:embed/>
            </p:oleObj>
          </a:graphicData>
        </a:graphic>
      </p:graphicFrame>
      <p:graphicFrame>
        <p:nvGraphicFramePr>
          <p:cNvPr id="187410" name="Object 18" descr="再生纸"/>
          <p:cNvGraphicFramePr>
            <a:graphicFrameLocks noChangeAspect="1"/>
          </p:cNvGraphicFramePr>
          <p:nvPr/>
        </p:nvGraphicFramePr>
        <p:xfrm>
          <a:off x="5148263" y="5445125"/>
          <a:ext cx="2592387" cy="627063"/>
        </p:xfrm>
        <a:graphic>
          <a:graphicData uri="http://schemas.openxmlformats.org/presentationml/2006/ole">
            <p:oleObj spid="_x0000_s187410" name="Equation" r:id="rId9" imgW="119376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87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87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0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8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8944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zh-CN" altLang="en-US" sz="2400" dirty="0">
                <a:ea typeface="黑体" pitchFamily="49" charset="-122"/>
                <a:sym typeface="Symbol" pitchFamily="18" charset="2"/>
              </a:rPr>
              <a:t>五、</a:t>
            </a:r>
            <a:r>
              <a:rPr lang="zh-CN" altLang="en-US" sz="2400" dirty="0" smtClean="0">
                <a:ea typeface="黑体" pitchFamily="49" charset="-122"/>
                <a:sym typeface="Symbol" pitchFamily="18" charset="2"/>
              </a:rPr>
              <a:t>统计推断</a:t>
            </a:r>
            <a:endParaRPr lang="en-US" altLang="zh-CN" sz="2400" dirty="0" smtClean="0">
              <a:ea typeface="黑体" pitchFamily="49" charset="-122"/>
              <a:sym typeface="Symbol" pitchFamily="18" charset="2"/>
            </a:endParaRPr>
          </a:p>
          <a:p>
            <a:pPr algn="l"/>
            <a:r>
              <a:rPr lang="zh-CN" altLang="en-US" sz="2400" dirty="0" smtClean="0">
                <a:latin typeface="+mn-ea"/>
                <a:sym typeface="Symbol" pitchFamily="18" charset="2"/>
              </a:rPr>
              <a:t>（一）样本均值（比例）的标准差</a:t>
            </a:r>
            <a:endParaRPr lang="zh-CN" altLang="en-US" sz="9500" dirty="0">
              <a:latin typeface="+mn-ea"/>
              <a:sym typeface="Symbol" pitchFamily="18" charset="2"/>
            </a:endParaRPr>
          </a:p>
        </p:txBody>
      </p:sp>
      <p:graphicFrame>
        <p:nvGraphicFramePr>
          <p:cNvPr id="141326" name="对象 141325"/>
          <p:cNvGraphicFramePr>
            <a:graphicFrameLocks/>
          </p:cNvGraphicFramePr>
          <p:nvPr/>
        </p:nvGraphicFramePr>
        <p:xfrm>
          <a:off x="971600" y="2276872"/>
          <a:ext cx="6391275" cy="1914525"/>
        </p:xfrm>
        <a:graphic>
          <a:graphicData uri="http://schemas.openxmlformats.org/presentationml/2006/ole">
            <p:oleObj spid="_x0000_s189455" name="公式" r:id="rId4" imgW="2831760" imgH="939600" progId="Equation.3">
              <p:embed/>
            </p:oleObj>
          </a:graphicData>
        </a:graphic>
      </p:graphicFrame>
      <p:graphicFrame>
        <p:nvGraphicFramePr>
          <p:cNvPr id="79901" name="对象 79900"/>
          <p:cNvGraphicFramePr>
            <a:graphicFrameLocks/>
          </p:cNvGraphicFramePr>
          <p:nvPr/>
        </p:nvGraphicFramePr>
        <p:xfrm>
          <a:off x="984250" y="4557713"/>
          <a:ext cx="7313613" cy="1785937"/>
        </p:xfrm>
        <a:graphic>
          <a:graphicData uri="http://schemas.openxmlformats.org/presentationml/2006/ole">
            <p:oleObj spid="_x0000_s189456" name="公式" r:id="rId5" imgW="3530520" imgH="914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785225" cy="5410200"/>
          </a:xfrm>
        </p:spPr>
        <p:txBody>
          <a:bodyPr/>
          <a:lstStyle/>
          <a:p>
            <a:pPr algn="l">
              <a:spcBef>
                <a:spcPct val="25000"/>
              </a:spcBef>
            </a:pPr>
            <a:r>
              <a:rPr lang="zh-CN" altLang="en-US" sz="2600" dirty="0">
                <a:sym typeface="Symbol" pitchFamily="18" charset="2"/>
              </a:rPr>
              <a:t>（四）按影响因素的多少分</a:t>
            </a:r>
          </a:p>
          <a:p>
            <a:pPr algn="l">
              <a:spcBef>
                <a:spcPct val="25000"/>
              </a:spcBef>
            </a:pPr>
            <a:r>
              <a:rPr lang="en-US" altLang="zh-CN" sz="26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、单（简）相关：两个变量；</a:t>
            </a:r>
          </a:p>
          <a:p>
            <a:pPr algn="l">
              <a:spcBef>
                <a:spcPct val="25000"/>
              </a:spcBef>
            </a:pPr>
            <a:r>
              <a:rPr lang="en-US" altLang="zh-CN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学习成绩与学习时间；血压与年龄；亩产量与施肥量。</a:t>
            </a:r>
            <a:endParaRPr lang="zh-CN" altLang="en-US" sz="2600" dirty="0">
              <a:sym typeface="Symbol" pitchFamily="18" charset="2"/>
            </a:endParaRPr>
          </a:p>
          <a:p>
            <a:pPr algn="l">
              <a:spcBef>
                <a:spcPct val="25000"/>
              </a:spcBef>
            </a:pPr>
            <a:r>
              <a:rPr lang="en-US" altLang="zh-CN" sz="2600" dirty="0">
                <a:sym typeface="Symbol" pitchFamily="18" charset="2"/>
              </a:rPr>
              <a:t>2</a:t>
            </a:r>
            <a:r>
              <a:rPr lang="zh-CN" altLang="en-US" sz="2600" dirty="0">
                <a:sym typeface="Symbol" pitchFamily="18" charset="2"/>
              </a:rPr>
              <a:t>、复（多元）相关：三个或三个以上的变量 ；</a:t>
            </a:r>
          </a:p>
          <a:p>
            <a:pPr algn="l">
              <a:spcBef>
                <a:spcPct val="25000"/>
              </a:spcBef>
            </a:pPr>
            <a:r>
              <a:rPr lang="en-US" altLang="zh-CN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经济增长与人口增长、科技水平、自然资源、管理水平等之间的关系；</a:t>
            </a:r>
          </a:p>
          <a:p>
            <a:pPr algn="l">
              <a:spcBef>
                <a:spcPct val="25000"/>
              </a:spcBef>
            </a:pPr>
            <a:r>
              <a:rPr lang="zh-CN" altLang="en-US" sz="2600" dirty="0">
                <a:latin typeface="楷体" pitchFamily="49" charset="-122"/>
                <a:ea typeface="楷体" pitchFamily="49" charset="-122"/>
                <a:sym typeface="Symbol" pitchFamily="18" charset="2"/>
              </a:rPr>
              <a:t>       体重与身高、食欲、睡眠时间之间的关系。</a:t>
            </a:r>
          </a:p>
          <a:p>
            <a:pPr algn="l">
              <a:spcBef>
                <a:spcPct val="25000"/>
              </a:spcBef>
            </a:pPr>
            <a:r>
              <a:rPr lang="en-US" altLang="zh-CN" sz="2600" dirty="0">
                <a:sym typeface="Symbol" pitchFamily="18" charset="2"/>
              </a:rPr>
              <a:t>3</a:t>
            </a:r>
            <a:r>
              <a:rPr lang="zh-CN" altLang="en-US" sz="2600" dirty="0">
                <a:sym typeface="Symbol" pitchFamily="18" charset="2"/>
              </a:rPr>
              <a:t>、偏相关：就多个变量测定其中两个变量的相关程度而假定其他变量不变。 </a:t>
            </a:r>
          </a:p>
          <a:p>
            <a:pPr algn="l">
              <a:spcBef>
                <a:spcPct val="25000"/>
              </a:spcBef>
            </a:pP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例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]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就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y=ax</a:t>
            </a:r>
            <a:r>
              <a:rPr lang="en-US" altLang="zh-CN" sz="2600" baseline="-25000" dirty="0">
                <a:ea typeface="楷体" pitchFamily="49" charset="-122"/>
                <a:sym typeface="Symbol" pitchFamily="18" charset="2"/>
              </a:rPr>
              <a:t>1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+bx</a:t>
            </a:r>
            <a:r>
              <a:rPr lang="en-US" altLang="zh-CN" sz="2600" baseline="-25000" dirty="0">
                <a:ea typeface="楷体" pitchFamily="49" charset="-122"/>
                <a:sym typeface="Symbol" pitchFamily="18" charset="2"/>
              </a:rPr>
              <a:t>2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+ 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，研究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y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与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600" baseline="-25000" dirty="0">
                <a:ea typeface="楷体" pitchFamily="49" charset="-122"/>
                <a:sym typeface="Symbol" pitchFamily="18" charset="2"/>
              </a:rPr>
              <a:t>1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之间的关系，假定</a:t>
            </a:r>
            <a:r>
              <a:rPr lang="en-US" altLang="zh-CN" sz="2600" dirty="0">
                <a:ea typeface="楷体" pitchFamily="49" charset="-122"/>
                <a:sym typeface="Symbol" pitchFamily="18" charset="2"/>
              </a:rPr>
              <a:t>x</a:t>
            </a:r>
            <a:r>
              <a:rPr lang="en-US" altLang="zh-CN" sz="2600" baseline="-25000" dirty="0">
                <a:ea typeface="楷体" pitchFamily="49" charset="-122"/>
                <a:sym typeface="Symbol" pitchFamily="18" charset="2"/>
              </a:rPr>
              <a:t>2</a:t>
            </a:r>
            <a:r>
              <a:rPr lang="zh-CN" altLang="zh-CN" sz="2600" dirty="0">
                <a:ea typeface="楷体" pitchFamily="49" charset="-122"/>
                <a:sym typeface="Symbol" pitchFamily="18" charset="2"/>
              </a:rPr>
              <a:t>不变</a:t>
            </a:r>
            <a:r>
              <a:rPr lang="zh-CN" altLang="en-US" sz="2600" dirty="0">
                <a:ea typeface="楷体" pitchFamily="49" charset="-122"/>
                <a:sym typeface="Symbol" pitchFamily="18" charset="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9353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4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、区间估计（</a:t>
            </a:r>
            <a:r>
              <a:rPr lang="en-US" altLang="zh-CN" sz="2400" dirty="0">
                <a:sym typeface="Symbol" pitchFamily="18" charset="2"/>
              </a:rPr>
              <a:t>SRS</a:t>
            </a:r>
            <a:r>
              <a:rPr lang="zh-CN" altLang="en-US" sz="2400" dirty="0">
                <a:sym typeface="Symbol" pitchFamily="18" charset="2"/>
              </a:rPr>
              <a:t>样本）</a:t>
            </a:r>
            <a:endParaRPr lang="zh-CN" altLang="en-US" sz="116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93545" name="Object 9"/>
          <p:cNvGraphicFramePr>
            <a:graphicFrameLocks noChangeAspect="1"/>
          </p:cNvGraphicFramePr>
          <p:nvPr/>
        </p:nvGraphicFramePr>
        <p:xfrm>
          <a:off x="890588" y="1628775"/>
          <a:ext cx="6765925" cy="1506538"/>
        </p:xfrm>
        <a:graphic>
          <a:graphicData uri="http://schemas.openxmlformats.org/presentationml/2006/ole">
            <p:oleObj spid="_x0000_s193545" name="公式" r:id="rId4" imgW="3174840" imgH="711000" progId="Equation.3">
              <p:embed/>
            </p:oleObj>
          </a:graphicData>
        </a:graphic>
      </p:graphicFrame>
      <p:graphicFrame>
        <p:nvGraphicFramePr>
          <p:cNvPr id="193546" name="Object 10"/>
          <p:cNvGraphicFramePr>
            <a:graphicFrameLocks noChangeAspect="1"/>
          </p:cNvGraphicFramePr>
          <p:nvPr/>
        </p:nvGraphicFramePr>
        <p:xfrm>
          <a:off x="847725" y="3200400"/>
          <a:ext cx="5840413" cy="777875"/>
        </p:xfrm>
        <a:graphic>
          <a:graphicData uri="http://schemas.openxmlformats.org/presentationml/2006/ole">
            <p:oleObj spid="_x0000_s193546" name="公式" r:id="rId5" imgW="2768400" imgH="368280" progId="Equation.3">
              <p:embed/>
            </p:oleObj>
          </a:graphicData>
        </a:graphic>
      </p:graphicFrame>
      <p:graphicFrame>
        <p:nvGraphicFramePr>
          <p:cNvPr id="193547" name="Object 11"/>
          <p:cNvGraphicFramePr>
            <a:graphicFrameLocks noChangeAspect="1"/>
          </p:cNvGraphicFramePr>
          <p:nvPr/>
        </p:nvGraphicFramePr>
        <p:xfrm>
          <a:off x="827088" y="3860800"/>
          <a:ext cx="6751637" cy="965200"/>
        </p:xfrm>
        <a:graphic>
          <a:graphicData uri="http://schemas.openxmlformats.org/presentationml/2006/ole">
            <p:oleObj spid="_x0000_s193547" name="公式" r:id="rId6" imgW="3200400" imgH="457200" progId="Equation.3">
              <p:embed/>
            </p:oleObj>
          </a:graphicData>
        </a:graphic>
      </p:graphicFrame>
      <p:graphicFrame>
        <p:nvGraphicFramePr>
          <p:cNvPr id="193548" name="Object 12"/>
          <p:cNvGraphicFramePr>
            <a:graphicFrameLocks noChangeAspect="1"/>
          </p:cNvGraphicFramePr>
          <p:nvPr/>
        </p:nvGraphicFramePr>
        <p:xfrm>
          <a:off x="827088" y="4868863"/>
          <a:ext cx="6056312" cy="1014412"/>
        </p:xfrm>
        <a:graphic>
          <a:graphicData uri="http://schemas.openxmlformats.org/presentationml/2006/ole">
            <p:oleObj spid="_x0000_s193548" name="公式" r:id="rId7" imgW="2869920" imgH="482400" progId="Equation.3">
              <p:embed/>
            </p:oleObj>
          </a:graphicData>
        </a:graphic>
      </p:graphicFrame>
      <p:graphicFrame>
        <p:nvGraphicFramePr>
          <p:cNvPr id="193549" name="Object 13"/>
          <p:cNvGraphicFramePr>
            <a:graphicFrameLocks noChangeAspect="1"/>
          </p:cNvGraphicFramePr>
          <p:nvPr/>
        </p:nvGraphicFramePr>
        <p:xfrm>
          <a:off x="1187450" y="6021388"/>
          <a:ext cx="2933700" cy="503237"/>
        </p:xfrm>
        <a:graphic>
          <a:graphicData uri="http://schemas.openxmlformats.org/presentationml/2006/ole">
            <p:oleObj spid="_x0000_s193549" name="Equation" r:id="rId8" imgW="13968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3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3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2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955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400" dirty="0">
                <a:sym typeface="Symbol" pitchFamily="18" charset="2"/>
              </a:rPr>
              <a:t>3</a:t>
            </a:r>
            <a:r>
              <a:rPr lang="zh-CN" altLang="en-US" sz="2400" dirty="0" smtClean="0">
                <a:sym typeface="Symbol" pitchFamily="18" charset="2"/>
              </a:rPr>
              <a:t>、统计量选择</a:t>
            </a:r>
            <a:endParaRPr lang="zh-CN" altLang="en-US" sz="141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6390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55650" y="1773238"/>
          <a:ext cx="5734050" cy="869950"/>
        </p:xfrm>
        <a:graphic>
          <a:graphicData uri="http://schemas.openxmlformats.org/presentationml/2006/ole">
            <p:oleObj spid="_x0000_s195600" name="公式" r:id="rId4" imgW="2743200" imgH="431640" progId="Equation.3">
              <p:embed/>
            </p:oleObj>
          </a:graphicData>
        </a:graphic>
      </p:graphicFrame>
      <p:graphicFrame>
        <p:nvGraphicFramePr>
          <p:cNvPr id="66570" name="对象 66569"/>
          <p:cNvGraphicFramePr>
            <a:graphicFrameLocks/>
          </p:cNvGraphicFramePr>
          <p:nvPr/>
        </p:nvGraphicFramePr>
        <p:xfrm>
          <a:off x="755650" y="2924175"/>
          <a:ext cx="6578600" cy="954088"/>
        </p:xfrm>
        <a:graphic>
          <a:graphicData uri="http://schemas.openxmlformats.org/presentationml/2006/ole">
            <p:oleObj spid="_x0000_s195601" name="公式" r:id="rId5" imgW="2933640" imgH="431640" progId="Equation.3">
              <p:embed/>
            </p:oleObj>
          </a:graphicData>
        </a:graphic>
      </p:graphicFrame>
      <p:graphicFrame>
        <p:nvGraphicFramePr>
          <p:cNvPr id="2" name="Object 18"/>
          <p:cNvGraphicFramePr>
            <a:graphicFrameLocks/>
          </p:cNvGraphicFramePr>
          <p:nvPr/>
        </p:nvGraphicFramePr>
        <p:xfrm>
          <a:off x="755650" y="4221163"/>
          <a:ext cx="7747000" cy="952500"/>
        </p:xfrm>
        <a:graphic>
          <a:graphicData uri="http://schemas.openxmlformats.org/presentationml/2006/ole">
            <p:oleObj spid="_x0000_s195602" name="公式" r:id="rId6" imgW="3454200" imgH="431640" progId="Equation.3">
              <p:embed/>
            </p:oleObj>
          </a:graphicData>
        </a:graphic>
      </p:graphicFrame>
      <p:graphicFrame>
        <p:nvGraphicFramePr>
          <p:cNvPr id="3" name="Object 19"/>
          <p:cNvGraphicFramePr>
            <a:graphicFrameLocks/>
          </p:cNvGraphicFramePr>
          <p:nvPr/>
        </p:nvGraphicFramePr>
        <p:xfrm>
          <a:off x="323850" y="5300663"/>
          <a:ext cx="8428038" cy="1122362"/>
        </p:xfrm>
        <a:graphic>
          <a:graphicData uri="http://schemas.openxmlformats.org/presentationml/2006/ole">
            <p:oleObj spid="_x0000_s195603" name="公式" r:id="rId7" imgW="375912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9558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8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400" dirty="0" smtClean="0">
                <a:sym typeface="Symbol" pitchFamily="18" charset="2"/>
              </a:rPr>
              <a:t>4</a:t>
            </a:r>
            <a:r>
              <a:rPr lang="zh-CN" altLang="en-US" sz="2400" dirty="0" smtClean="0">
                <a:sym typeface="Symbol" pitchFamily="18" charset="2"/>
              </a:rPr>
              <a:t>、</a:t>
            </a:r>
            <a:r>
              <a:rPr lang="zh-CN" altLang="en-US" sz="2400" dirty="0">
                <a:sym typeface="Symbol" pitchFamily="18" charset="2"/>
              </a:rPr>
              <a:t>必要样本容量的确定（</a:t>
            </a:r>
            <a:r>
              <a:rPr lang="en-US" altLang="zh-CN" sz="2400" dirty="0">
                <a:sym typeface="Symbol" pitchFamily="18" charset="2"/>
              </a:rPr>
              <a:t>SRS</a:t>
            </a:r>
            <a:r>
              <a:rPr lang="zh-CN" altLang="en-US" sz="2400" dirty="0">
                <a:sym typeface="Symbol" pitchFamily="18" charset="2"/>
              </a:rPr>
              <a:t>样本）</a:t>
            </a:r>
            <a:endParaRPr lang="zh-CN" altLang="en-US" sz="14100" dirty="0">
              <a:ea typeface="楷体" pitchFamily="49" charset="-122"/>
              <a:sym typeface="Symbol" pitchFamily="18" charset="2"/>
            </a:endParaRPr>
          </a:p>
        </p:txBody>
      </p:sp>
      <p:graphicFrame>
        <p:nvGraphicFramePr>
          <p:cNvPr id="195596" name="Object 12"/>
          <p:cNvGraphicFramePr>
            <a:graphicFrameLocks noChangeAspect="1"/>
          </p:cNvGraphicFramePr>
          <p:nvPr/>
        </p:nvGraphicFramePr>
        <p:xfrm>
          <a:off x="323850" y="1844675"/>
          <a:ext cx="7058025" cy="968375"/>
        </p:xfrm>
        <a:graphic>
          <a:graphicData uri="http://schemas.openxmlformats.org/presentationml/2006/ole">
            <p:oleObj spid="_x0000_s314370" name="公式" r:id="rId4" imgW="3327120" imgH="457200" progId="Equation.3">
              <p:embed/>
            </p:oleObj>
          </a:graphicData>
        </a:graphic>
      </p:graphicFrame>
      <p:graphicFrame>
        <p:nvGraphicFramePr>
          <p:cNvPr id="195597" name="Object 13"/>
          <p:cNvGraphicFramePr>
            <a:graphicFrameLocks noChangeAspect="1"/>
          </p:cNvGraphicFramePr>
          <p:nvPr/>
        </p:nvGraphicFramePr>
        <p:xfrm>
          <a:off x="323850" y="2852738"/>
          <a:ext cx="4752975" cy="954087"/>
        </p:xfrm>
        <a:graphic>
          <a:graphicData uri="http://schemas.openxmlformats.org/presentationml/2006/ole">
            <p:oleObj spid="_x0000_s314371" name="公式" r:id="rId5" imgW="2273040" imgH="457200" progId="Equation.3">
              <p:embed/>
            </p:oleObj>
          </a:graphicData>
        </a:graphic>
      </p:graphicFrame>
      <p:graphicFrame>
        <p:nvGraphicFramePr>
          <p:cNvPr id="195598" name="Object 14"/>
          <p:cNvGraphicFramePr>
            <a:graphicFrameLocks noChangeAspect="1"/>
          </p:cNvGraphicFramePr>
          <p:nvPr/>
        </p:nvGraphicFramePr>
        <p:xfrm>
          <a:off x="323850" y="4005263"/>
          <a:ext cx="7807325" cy="1009650"/>
        </p:xfrm>
        <a:graphic>
          <a:graphicData uri="http://schemas.openxmlformats.org/presentationml/2006/ole">
            <p:oleObj spid="_x0000_s314372" name="公式" r:id="rId6" imgW="3708360" imgH="482400" progId="Equation.3">
              <p:embed/>
            </p:oleObj>
          </a:graphicData>
        </a:graphic>
      </p:graphicFrame>
      <p:graphicFrame>
        <p:nvGraphicFramePr>
          <p:cNvPr id="195599" name="Object 15"/>
          <p:cNvGraphicFramePr>
            <a:graphicFrameLocks noChangeAspect="1"/>
          </p:cNvGraphicFramePr>
          <p:nvPr/>
        </p:nvGraphicFramePr>
        <p:xfrm>
          <a:off x="323850" y="5157788"/>
          <a:ext cx="5632450" cy="1038225"/>
        </p:xfrm>
        <a:graphic>
          <a:graphicData uri="http://schemas.openxmlformats.org/presentationml/2006/ole">
            <p:oleObj spid="_x0000_s314373" name="公式" r:id="rId7" imgW="26031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9763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812212" cy="54102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66"/>
                </a:solidFill>
                <a:ea typeface="黑体" pitchFamily="49" charset="-122"/>
                <a:sym typeface="Symbol" pitchFamily="18" charset="2"/>
              </a:rPr>
              <a:t>文字部分复习</a:t>
            </a:r>
          </a:p>
          <a:p>
            <a:pPr algn="l">
              <a:spcBef>
                <a:spcPct val="25000"/>
              </a:spcBef>
            </a:pPr>
            <a:r>
              <a:rPr lang="zh-CN" altLang="en-US" sz="2400" dirty="0">
                <a:sym typeface="Symbol" pitchFamily="18" charset="2"/>
              </a:rPr>
              <a:t>一、单项选择题（从下列四个备选答案中选出一个正确答案，答案错选或未选者，该题不得分。每小题</a:t>
            </a: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分，共</a:t>
            </a:r>
            <a:r>
              <a:rPr lang="en-US" altLang="zh-CN" sz="2400" dirty="0">
                <a:sym typeface="Symbol" pitchFamily="18" charset="2"/>
              </a:rPr>
              <a:t>10</a:t>
            </a:r>
            <a:r>
              <a:rPr lang="zh-CN" altLang="en-US" sz="2400" dirty="0">
                <a:sym typeface="Symbol" pitchFamily="18" charset="2"/>
              </a:rPr>
              <a:t>分）</a:t>
            </a:r>
          </a:p>
          <a:p>
            <a:pPr algn="l">
              <a:spcBef>
                <a:spcPct val="25000"/>
              </a:spcBef>
            </a:pP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．统计分组是统计研究的一种基本方法。对于统计分组，以下说法正确的是（    ）</a:t>
            </a:r>
          </a:p>
          <a:p>
            <a:pPr algn="l">
              <a:spcBef>
                <a:spcPct val="25000"/>
              </a:spcBef>
            </a:pPr>
            <a:r>
              <a:rPr lang="en-US" altLang="zh-CN" sz="2400" dirty="0">
                <a:sym typeface="Symbol" pitchFamily="18" charset="2"/>
              </a:rPr>
              <a:t>A</a:t>
            </a:r>
            <a:r>
              <a:rPr lang="zh-CN" altLang="en-US" sz="2400" dirty="0">
                <a:sym typeface="Symbol" pitchFamily="18" charset="2"/>
              </a:rPr>
              <a:t>、对单位而言是“分”               </a:t>
            </a:r>
            <a:r>
              <a:rPr lang="en-US" altLang="zh-CN" sz="2400" dirty="0">
                <a:sym typeface="Symbol" pitchFamily="18" charset="2"/>
              </a:rPr>
              <a:t>B</a:t>
            </a:r>
            <a:r>
              <a:rPr lang="zh-CN" altLang="en-US" sz="2400" dirty="0">
                <a:sym typeface="Symbol" pitchFamily="18" charset="2"/>
              </a:rPr>
              <a:t>、对总体而言是“合”</a:t>
            </a:r>
          </a:p>
          <a:p>
            <a:pPr algn="l">
              <a:spcBef>
                <a:spcPct val="25000"/>
              </a:spcBef>
            </a:pPr>
            <a:r>
              <a:rPr lang="en-US" altLang="zh-CN" sz="2400" dirty="0">
                <a:sym typeface="Symbol" pitchFamily="18" charset="2"/>
              </a:rPr>
              <a:t>C</a:t>
            </a:r>
            <a:r>
              <a:rPr lang="zh-CN" altLang="en-US" sz="2400" dirty="0">
                <a:sym typeface="Symbol" pitchFamily="18" charset="2"/>
              </a:rPr>
              <a:t>、组内差异                               </a:t>
            </a:r>
            <a:r>
              <a:rPr lang="en-US" altLang="zh-CN" sz="2400" dirty="0">
                <a:sym typeface="Symbol" pitchFamily="18" charset="2"/>
              </a:rPr>
              <a:t>D</a:t>
            </a:r>
            <a:r>
              <a:rPr lang="zh-CN" altLang="en-US" sz="2400" dirty="0">
                <a:sym typeface="Symbol" pitchFamily="18" charset="2"/>
              </a:rPr>
              <a:t>、组间差异</a:t>
            </a:r>
          </a:p>
          <a:p>
            <a:pPr algn="l">
              <a:spcBef>
                <a:spcPct val="25000"/>
              </a:spcBef>
            </a:pPr>
            <a:r>
              <a:rPr lang="zh-CN" altLang="en-US" sz="2400" dirty="0">
                <a:sym typeface="Symbol" pitchFamily="18" charset="2"/>
              </a:rPr>
              <a:t>答：</a:t>
            </a:r>
            <a:r>
              <a:rPr lang="en-US" altLang="zh-CN" sz="2400" dirty="0">
                <a:sym typeface="Symbol" pitchFamily="18" charset="2"/>
              </a:rPr>
              <a:t>D</a:t>
            </a:r>
          </a:p>
          <a:p>
            <a:pPr algn="l">
              <a:spcBef>
                <a:spcPct val="25000"/>
              </a:spcBef>
            </a:pPr>
            <a:r>
              <a:rPr lang="en-US" altLang="zh-CN" sz="24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．总体内各变量值与其平均数的离差之和为（   ）。</a:t>
            </a:r>
          </a:p>
          <a:p>
            <a:pPr algn="l">
              <a:spcBef>
                <a:spcPct val="25000"/>
              </a:spcBef>
            </a:pPr>
            <a:r>
              <a:rPr lang="en-US" altLang="zh-CN" sz="2400" dirty="0">
                <a:sym typeface="Symbol" pitchFamily="18" charset="2"/>
              </a:rPr>
              <a:t>A</a:t>
            </a:r>
            <a:r>
              <a:rPr lang="zh-CN" altLang="en-US" sz="2400" dirty="0">
                <a:sym typeface="Symbol" pitchFamily="18" charset="2"/>
              </a:rPr>
              <a:t>、该总体的平均数                 </a:t>
            </a:r>
            <a:r>
              <a:rPr lang="en-US" altLang="zh-CN" sz="2400" dirty="0">
                <a:sym typeface="Symbol" pitchFamily="18" charset="2"/>
              </a:rPr>
              <a:t>B</a:t>
            </a:r>
            <a:r>
              <a:rPr lang="zh-CN" altLang="en-US" sz="2400" dirty="0">
                <a:sym typeface="Symbol" pitchFamily="18" charset="2"/>
              </a:rPr>
              <a:t>、最小值    </a:t>
            </a:r>
          </a:p>
          <a:p>
            <a:pPr algn="l">
              <a:spcBef>
                <a:spcPct val="25000"/>
              </a:spcBef>
            </a:pPr>
            <a:r>
              <a:rPr lang="en-US" altLang="zh-CN" sz="2400" dirty="0">
                <a:sym typeface="Symbol" pitchFamily="18" charset="2"/>
              </a:rPr>
              <a:t>C</a:t>
            </a:r>
            <a:r>
              <a:rPr lang="zh-CN" altLang="en-US" sz="2400" dirty="0">
                <a:sym typeface="Symbol" pitchFamily="18" charset="2"/>
              </a:rPr>
              <a:t>、该总体的平方平均数         </a:t>
            </a:r>
            <a:r>
              <a:rPr lang="en-US" altLang="zh-CN" sz="2400" dirty="0">
                <a:sym typeface="Symbol" pitchFamily="18" charset="2"/>
              </a:rPr>
              <a:t>D</a:t>
            </a:r>
            <a:r>
              <a:rPr lang="zh-CN" altLang="en-US" sz="2400" dirty="0">
                <a:sym typeface="Symbol" pitchFamily="18" charset="2"/>
              </a:rPr>
              <a:t>、零</a:t>
            </a:r>
          </a:p>
          <a:p>
            <a:pPr algn="l">
              <a:spcBef>
                <a:spcPct val="25000"/>
              </a:spcBef>
            </a:pPr>
            <a:r>
              <a:rPr lang="zh-CN" altLang="en-US" sz="2400" dirty="0">
                <a:sym typeface="Symbol" pitchFamily="18" charset="2"/>
              </a:rPr>
              <a:t>答：</a:t>
            </a:r>
            <a:r>
              <a:rPr lang="en-US" altLang="zh-CN" sz="2400" dirty="0">
                <a:sym typeface="Symbol" pitchFamily="18" charset="2"/>
              </a:rPr>
              <a:t>D</a:t>
            </a:r>
            <a:endParaRPr lang="en-US" altLang="zh-CN" sz="2400" dirty="0">
              <a:ea typeface="楷体" pitchFamily="49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7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7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7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7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7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7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7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7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7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7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7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7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7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7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7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7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7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7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7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7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7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7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7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7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7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7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7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7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7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7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7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7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7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97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7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7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8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19968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968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812212" cy="5410200"/>
          </a:xfrm>
        </p:spPr>
        <p:txBody>
          <a:bodyPr/>
          <a:lstStyle/>
          <a:p>
            <a:pPr algn="l">
              <a:spcBef>
                <a:spcPct val="25000"/>
              </a:spcBef>
            </a:pPr>
            <a:r>
              <a:rPr lang="en-US" altLang="zh-CN" sz="2600">
                <a:sym typeface="Symbol" pitchFamily="18" charset="2"/>
              </a:rPr>
              <a:t>3</a:t>
            </a:r>
            <a:r>
              <a:rPr lang="zh-CN" altLang="en-US" sz="2600">
                <a:sym typeface="Symbol" pitchFamily="18" charset="2"/>
              </a:rPr>
              <a:t>．某药材收购站把一种药材分为三个等级，并可以取得各等级的收购额和单位价格的资料，根据这些资料计算平均单价要采用哪种方法（		）</a:t>
            </a:r>
          </a:p>
          <a:p>
            <a:pPr algn="l">
              <a:spcBef>
                <a:spcPct val="25000"/>
              </a:spcBef>
            </a:pPr>
            <a:r>
              <a:rPr lang="en-US" altLang="zh-CN" sz="2600">
                <a:sym typeface="Symbol" pitchFamily="18" charset="2"/>
              </a:rPr>
              <a:t>A</a:t>
            </a:r>
            <a:r>
              <a:rPr lang="zh-CN" altLang="en-US" sz="2600">
                <a:sym typeface="Symbol" pitchFamily="18" charset="2"/>
              </a:rPr>
              <a:t>、加权算术平均数的计算公式</a:t>
            </a:r>
          </a:p>
          <a:p>
            <a:pPr algn="l">
              <a:spcBef>
                <a:spcPct val="25000"/>
              </a:spcBef>
            </a:pPr>
            <a:r>
              <a:rPr lang="en-US" altLang="zh-CN" sz="2600">
                <a:sym typeface="Symbol" pitchFamily="18" charset="2"/>
              </a:rPr>
              <a:t>B</a:t>
            </a:r>
            <a:r>
              <a:rPr lang="zh-CN" altLang="en-US" sz="2600">
                <a:sym typeface="Symbol" pitchFamily="18" charset="2"/>
              </a:rPr>
              <a:t>、把三个等级的单价相加，再除以</a:t>
            </a:r>
            <a:r>
              <a:rPr lang="en-US" altLang="zh-CN" sz="2600">
                <a:sym typeface="Symbol" pitchFamily="18" charset="2"/>
              </a:rPr>
              <a:t>3</a:t>
            </a:r>
          </a:p>
          <a:p>
            <a:pPr algn="l">
              <a:spcBef>
                <a:spcPct val="25000"/>
              </a:spcBef>
            </a:pPr>
            <a:r>
              <a:rPr lang="en-US" altLang="zh-CN" sz="2600">
                <a:sym typeface="Symbol" pitchFamily="18" charset="2"/>
              </a:rPr>
              <a:t>C</a:t>
            </a:r>
            <a:r>
              <a:rPr lang="zh-CN" altLang="en-US" sz="2600">
                <a:sym typeface="Symbol" pitchFamily="18" charset="2"/>
              </a:rPr>
              <a:t>、加权调和平均数的公式</a:t>
            </a:r>
          </a:p>
          <a:p>
            <a:pPr algn="l">
              <a:spcBef>
                <a:spcPct val="25000"/>
              </a:spcBef>
            </a:pPr>
            <a:r>
              <a:rPr lang="en-US" altLang="zh-CN" sz="2600">
                <a:sym typeface="Symbol" pitchFamily="18" charset="2"/>
              </a:rPr>
              <a:t>D</a:t>
            </a:r>
            <a:r>
              <a:rPr lang="zh-CN" altLang="en-US" sz="2600">
                <a:sym typeface="Symbol" pitchFamily="18" charset="2"/>
              </a:rPr>
              <a:t>、以各等级的收购额为权数的加权算术平均数</a:t>
            </a:r>
          </a:p>
          <a:p>
            <a:pPr algn="l">
              <a:spcBef>
                <a:spcPct val="25000"/>
              </a:spcBef>
            </a:pPr>
            <a:r>
              <a:rPr lang="zh-CN" altLang="en-US" sz="2600">
                <a:sym typeface="Symbol" pitchFamily="18" charset="2"/>
              </a:rPr>
              <a:t>答：</a:t>
            </a:r>
            <a:r>
              <a:rPr lang="en-US" altLang="zh-CN" sz="2600">
                <a:sym typeface="Symbol" pitchFamily="18" charset="2"/>
              </a:rPr>
              <a:t>C</a:t>
            </a:r>
          </a:p>
        </p:txBody>
      </p:sp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900113" y="5084763"/>
          <a:ext cx="5468937" cy="1319212"/>
        </p:xfrm>
        <a:graphic>
          <a:graphicData uri="http://schemas.openxmlformats.org/presentationml/2006/ole">
            <p:oleObj spid="_x0000_s199687" name="公式" r:id="rId5" imgW="2577960" imgH="622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9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9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9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9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9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9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9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9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9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9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9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9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96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96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96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96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6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20173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0173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812212" cy="5410200"/>
          </a:xfrm>
        </p:spPr>
        <p:txBody>
          <a:bodyPr/>
          <a:lstStyle/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4</a:t>
            </a:r>
            <a:r>
              <a:rPr lang="zh-CN" altLang="en-US" sz="2400">
                <a:sym typeface="Symbol" pitchFamily="18" charset="2"/>
              </a:rPr>
              <a:t>．在甲、乙两个变量数列中，若</a:t>
            </a:r>
            <a:r>
              <a:rPr lang="en-US" altLang="zh-CN" sz="2400">
                <a:sym typeface="Symbol" pitchFamily="18" charset="2"/>
              </a:rPr>
              <a:t>σ</a:t>
            </a:r>
            <a:r>
              <a:rPr lang="zh-CN" altLang="en-US" sz="2400" baseline="-25000">
                <a:sym typeface="Symbol" pitchFamily="18" charset="2"/>
              </a:rPr>
              <a:t>甲</a:t>
            </a:r>
            <a:r>
              <a:rPr lang="zh-CN" altLang="en-US" sz="2400">
                <a:sym typeface="Symbol" pitchFamily="18" charset="2"/>
              </a:rPr>
              <a:t>小于</a:t>
            </a:r>
            <a:r>
              <a:rPr lang="en-US" altLang="zh-CN" sz="2400">
                <a:sym typeface="Symbol" pitchFamily="18" charset="2"/>
              </a:rPr>
              <a:t>σ</a:t>
            </a:r>
            <a:r>
              <a:rPr lang="zh-CN" altLang="en-US" sz="2400" baseline="-25000">
                <a:sym typeface="Symbol" pitchFamily="18" charset="2"/>
              </a:rPr>
              <a:t>乙</a:t>
            </a:r>
            <a:r>
              <a:rPr lang="zh-CN" altLang="en-US" sz="2400">
                <a:sym typeface="Symbol" pitchFamily="18" charset="2"/>
              </a:rPr>
              <a:t> ，则两个变量数列平均水平的代表性程度相比较（   ）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A</a:t>
            </a:r>
            <a:r>
              <a:rPr lang="zh-CN" altLang="en-US" sz="2400">
                <a:sym typeface="Symbol" pitchFamily="18" charset="2"/>
              </a:rPr>
              <a:t>、两个数列的平均数的代表性相同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B</a:t>
            </a:r>
            <a:r>
              <a:rPr lang="zh-CN" altLang="en-US" sz="2400">
                <a:sym typeface="Symbol" pitchFamily="18" charset="2"/>
              </a:rPr>
              <a:t>、甲数列的平均数代表性高于乙数列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C</a:t>
            </a:r>
            <a:r>
              <a:rPr lang="zh-CN" altLang="en-US" sz="2400">
                <a:sym typeface="Symbol" pitchFamily="18" charset="2"/>
              </a:rPr>
              <a:t>、乙数列的平均数代表性高于甲数列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D</a:t>
            </a:r>
            <a:r>
              <a:rPr lang="zh-CN" altLang="en-US" sz="2400">
                <a:sym typeface="Symbol" pitchFamily="18" charset="2"/>
              </a:rPr>
              <a:t>、不能确定哪个数列的平均数代表性好一些</a:t>
            </a:r>
          </a:p>
          <a:p>
            <a:pPr algn="l">
              <a:spcBef>
                <a:spcPct val="25000"/>
              </a:spcBef>
            </a:pPr>
            <a:r>
              <a:rPr lang="zh-CN" altLang="en-US" sz="2400">
                <a:sym typeface="Symbol" pitchFamily="18" charset="2"/>
              </a:rPr>
              <a:t>答：</a:t>
            </a:r>
            <a:r>
              <a:rPr lang="en-US" altLang="zh-CN" sz="2400">
                <a:sym typeface="Symbol" pitchFamily="18" charset="2"/>
              </a:rPr>
              <a:t>D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5</a:t>
            </a:r>
            <a:r>
              <a:rPr lang="zh-CN" altLang="en-US" sz="2400">
                <a:sym typeface="Symbol" pitchFamily="18" charset="2"/>
              </a:rPr>
              <a:t>．平均发展速度是（   ）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A</a:t>
            </a:r>
            <a:r>
              <a:rPr lang="zh-CN" altLang="en-US" sz="2400">
                <a:sym typeface="Symbol" pitchFamily="18" charset="2"/>
              </a:rPr>
              <a:t>、环比发展速度的几何平均数        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B</a:t>
            </a:r>
            <a:r>
              <a:rPr lang="zh-CN" altLang="en-US" sz="2400">
                <a:sym typeface="Symbol" pitchFamily="18" charset="2"/>
              </a:rPr>
              <a:t>、环比发展速度的算术平均数         </a:t>
            </a:r>
            <a:r>
              <a:rPr lang="en-US" altLang="zh-CN" sz="2400">
                <a:sym typeface="Symbol" pitchFamily="18" charset="2"/>
              </a:rPr>
              <a:t>C</a:t>
            </a:r>
            <a:r>
              <a:rPr lang="zh-CN" altLang="en-US" sz="2400">
                <a:sym typeface="Symbol" pitchFamily="18" charset="2"/>
              </a:rPr>
              <a:t>、环比发展速度的连乘积        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D</a:t>
            </a:r>
            <a:r>
              <a:rPr lang="zh-CN" altLang="en-US" sz="2400">
                <a:sym typeface="Symbol" pitchFamily="18" charset="2"/>
              </a:rPr>
              <a:t>、环比增长速度的几何平均数</a:t>
            </a:r>
          </a:p>
          <a:p>
            <a:pPr algn="l">
              <a:spcBef>
                <a:spcPct val="25000"/>
              </a:spcBef>
            </a:pPr>
            <a:r>
              <a:rPr lang="zh-CN" altLang="en-US" sz="2400">
                <a:sym typeface="Symbol" pitchFamily="18" charset="2"/>
              </a:rPr>
              <a:t>答：</a:t>
            </a:r>
            <a:r>
              <a:rPr lang="en-US" altLang="zh-CN" sz="2400">
                <a:sym typeface="Symbol" pitchFamily="18" charset="2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1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1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1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1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1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1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1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1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1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1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1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1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1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1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1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1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1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1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1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1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17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17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17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17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1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1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1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1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17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17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17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017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7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4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203779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0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1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0378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812212" cy="5410200"/>
          </a:xfrm>
        </p:spPr>
        <p:txBody>
          <a:bodyPr/>
          <a:lstStyle/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6</a:t>
            </a:r>
            <a:r>
              <a:rPr lang="zh-CN" altLang="en-US" sz="2400">
                <a:sym typeface="Symbol" pitchFamily="18" charset="2"/>
              </a:rPr>
              <a:t>．如果已知总体变量服从正态分布，则样本平均数分布与总体分布（     ）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A</a:t>
            </a:r>
            <a:r>
              <a:rPr lang="zh-CN" altLang="en-US" sz="2400">
                <a:sym typeface="Symbol" pitchFamily="18" charset="2"/>
              </a:rPr>
              <a:t>、不同中心且总体分布更集中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B</a:t>
            </a:r>
            <a:r>
              <a:rPr lang="zh-CN" altLang="en-US" sz="2400">
                <a:sym typeface="Symbol" pitchFamily="18" charset="2"/>
              </a:rPr>
              <a:t>、同中心且样本平均数分布更集中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C</a:t>
            </a:r>
            <a:r>
              <a:rPr lang="zh-CN" altLang="en-US" sz="2400">
                <a:sym typeface="Symbol" pitchFamily="18" charset="2"/>
              </a:rPr>
              <a:t>、同中心且总体分布更集中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D</a:t>
            </a:r>
            <a:r>
              <a:rPr lang="zh-CN" altLang="en-US" sz="2400">
                <a:sym typeface="Symbol" pitchFamily="18" charset="2"/>
              </a:rPr>
              <a:t>、不同中心且样本平均数分布更集中</a:t>
            </a:r>
          </a:p>
          <a:p>
            <a:pPr algn="l">
              <a:spcBef>
                <a:spcPct val="25000"/>
              </a:spcBef>
            </a:pPr>
            <a:r>
              <a:rPr lang="zh-CN" altLang="en-US" sz="2400">
                <a:sym typeface="Symbol" pitchFamily="18" charset="2"/>
              </a:rPr>
              <a:t>答：</a:t>
            </a:r>
            <a:r>
              <a:rPr lang="en-US" altLang="zh-CN" sz="2400">
                <a:sym typeface="Symbol" pitchFamily="18" charset="2"/>
              </a:rPr>
              <a:t>B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7</a:t>
            </a:r>
            <a:r>
              <a:rPr lang="zh-CN" altLang="en-US" sz="2400">
                <a:sym typeface="Symbol" pitchFamily="18" charset="2"/>
              </a:rPr>
              <a:t>．假设正态总体方差未知，为对其均值进行区间估计，从其中抽取较小样本后使用的统计量是（     ）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A</a:t>
            </a:r>
            <a:r>
              <a:rPr lang="zh-CN" altLang="en-US" sz="2400">
                <a:sym typeface="Symbol" pitchFamily="18" charset="2"/>
              </a:rPr>
              <a:t>、正态统计量                      </a:t>
            </a:r>
            <a:r>
              <a:rPr lang="en-US" altLang="zh-CN" sz="2400">
                <a:sym typeface="Symbol" pitchFamily="18" charset="2"/>
              </a:rPr>
              <a:t>B</a:t>
            </a:r>
            <a:r>
              <a:rPr lang="zh-CN" altLang="en-US" sz="2400">
                <a:sym typeface="Symbol" pitchFamily="18" charset="2"/>
              </a:rPr>
              <a:t>、</a:t>
            </a:r>
            <a:r>
              <a:rPr lang="en-US" altLang="zh-CN" sz="2400">
                <a:sym typeface="Symbol" pitchFamily="18" charset="2"/>
              </a:rPr>
              <a:t>χ</a:t>
            </a:r>
            <a:r>
              <a:rPr lang="en-US" altLang="zh-CN" sz="2400" baseline="30000">
                <a:sym typeface="Symbol" pitchFamily="18" charset="2"/>
              </a:rPr>
              <a:t>2</a:t>
            </a:r>
            <a:r>
              <a:rPr lang="zh-CN" altLang="en-US" sz="2400">
                <a:sym typeface="Symbol" pitchFamily="18" charset="2"/>
              </a:rPr>
              <a:t>统计量   </a:t>
            </a:r>
          </a:p>
          <a:p>
            <a:pPr algn="l">
              <a:spcBef>
                <a:spcPct val="25000"/>
              </a:spcBef>
            </a:pPr>
            <a:r>
              <a:rPr lang="en-US" altLang="zh-CN" sz="2400">
                <a:sym typeface="Symbol" pitchFamily="18" charset="2"/>
              </a:rPr>
              <a:t>C</a:t>
            </a:r>
            <a:r>
              <a:rPr lang="zh-CN" altLang="en-US" sz="2400">
                <a:sym typeface="Symbol" pitchFamily="18" charset="2"/>
              </a:rPr>
              <a:t>、</a:t>
            </a:r>
            <a:r>
              <a:rPr lang="en-US" altLang="zh-CN" sz="2400">
                <a:sym typeface="Symbol" pitchFamily="18" charset="2"/>
              </a:rPr>
              <a:t>t</a:t>
            </a:r>
            <a:r>
              <a:rPr lang="zh-CN" altLang="en-US" sz="2400">
                <a:sym typeface="Symbol" pitchFamily="18" charset="2"/>
              </a:rPr>
              <a:t>统计量                             </a:t>
            </a:r>
            <a:r>
              <a:rPr lang="en-US" altLang="zh-CN" sz="2400">
                <a:sym typeface="Symbol" pitchFamily="18" charset="2"/>
              </a:rPr>
              <a:t>D</a:t>
            </a:r>
            <a:r>
              <a:rPr lang="zh-CN" altLang="en-US" sz="2400">
                <a:sym typeface="Symbol" pitchFamily="18" charset="2"/>
              </a:rPr>
              <a:t>、</a:t>
            </a:r>
            <a:r>
              <a:rPr lang="en-US" altLang="zh-CN" sz="2400">
                <a:sym typeface="Symbol" pitchFamily="18" charset="2"/>
              </a:rPr>
              <a:t>F</a:t>
            </a:r>
            <a:r>
              <a:rPr lang="zh-CN" altLang="en-US" sz="2400">
                <a:sym typeface="Symbol" pitchFamily="18" charset="2"/>
              </a:rPr>
              <a:t>统计量</a:t>
            </a:r>
          </a:p>
          <a:p>
            <a:pPr algn="l">
              <a:spcBef>
                <a:spcPct val="25000"/>
              </a:spcBef>
            </a:pPr>
            <a:r>
              <a:rPr lang="zh-CN" altLang="en-US" sz="2400">
                <a:sym typeface="Symbol" pitchFamily="18" charset="2"/>
              </a:rPr>
              <a:t>答：</a:t>
            </a:r>
            <a:r>
              <a:rPr lang="en-US" altLang="zh-CN" sz="2400">
                <a:sym typeface="Symbol" pitchFamily="18" charset="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3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3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3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3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3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3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3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3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3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3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3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3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3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3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3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3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37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37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37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37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37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37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37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37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7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2" grpId="0" build="p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20582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2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812212" cy="5410200"/>
          </a:xfrm>
        </p:spPr>
        <p:txBody>
          <a:bodyPr/>
          <a:lstStyle/>
          <a:p>
            <a:pPr algn="l"/>
            <a:r>
              <a:rPr lang="en-US" altLang="zh-CN" sz="2400">
                <a:sym typeface="Symbol" pitchFamily="18" charset="2"/>
              </a:rPr>
              <a:t>8</a:t>
            </a:r>
            <a:r>
              <a:rPr lang="zh-CN" altLang="en-US" sz="2400">
                <a:sym typeface="Symbol" pitchFamily="18" charset="2"/>
              </a:rPr>
              <a:t>．样本均值（比率）的标准差反映样本指标与总体指标之间的（       ）</a:t>
            </a:r>
          </a:p>
          <a:p>
            <a:pPr algn="l"/>
            <a:r>
              <a:rPr lang="en-US" altLang="zh-CN" sz="2400">
                <a:sym typeface="Symbol" pitchFamily="18" charset="2"/>
              </a:rPr>
              <a:t>A</a:t>
            </a:r>
            <a:r>
              <a:rPr lang="zh-CN" altLang="en-US" sz="2400">
                <a:sym typeface="Symbol" pitchFamily="18" charset="2"/>
              </a:rPr>
              <a:t>、实际误差                           </a:t>
            </a:r>
            <a:r>
              <a:rPr lang="en-US" altLang="zh-CN" sz="2400">
                <a:sym typeface="Symbol" pitchFamily="18" charset="2"/>
              </a:rPr>
              <a:t>B</a:t>
            </a:r>
            <a:r>
              <a:rPr lang="zh-CN" altLang="en-US" sz="2400">
                <a:sym typeface="Symbol" pitchFamily="18" charset="2"/>
              </a:rPr>
              <a:t>、实际误差的绝对值</a:t>
            </a:r>
          </a:p>
          <a:p>
            <a:pPr algn="l"/>
            <a:r>
              <a:rPr lang="en-US" altLang="zh-CN" sz="2400">
                <a:sym typeface="Symbol" pitchFamily="18" charset="2"/>
              </a:rPr>
              <a:t>C</a:t>
            </a:r>
            <a:r>
              <a:rPr lang="zh-CN" altLang="en-US" sz="2400">
                <a:sym typeface="Symbol" pitchFamily="18" charset="2"/>
              </a:rPr>
              <a:t>、平均误差程度                   </a:t>
            </a:r>
            <a:r>
              <a:rPr lang="en-US" altLang="zh-CN" sz="2400">
                <a:sym typeface="Symbol" pitchFamily="18" charset="2"/>
              </a:rPr>
              <a:t>D</a:t>
            </a:r>
            <a:r>
              <a:rPr lang="zh-CN" altLang="en-US" sz="2400">
                <a:sym typeface="Symbol" pitchFamily="18" charset="2"/>
              </a:rPr>
              <a:t>、可能误差范围</a:t>
            </a:r>
          </a:p>
          <a:p>
            <a:pPr algn="l"/>
            <a:r>
              <a:rPr lang="zh-CN" altLang="en-US" sz="2400">
                <a:sym typeface="Symbol" pitchFamily="18" charset="2"/>
              </a:rPr>
              <a:t>答：</a:t>
            </a:r>
            <a:r>
              <a:rPr lang="en-US" altLang="zh-CN" sz="2400">
                <a:sym typeface="Symbol" pitchFamily="18" charset="2"/>
              </a:rPr>
              <a:t>C</a:t>
            </a:r>
          </a:p>
          <a:p>
            <a:pPr algn="l"/>
            <a:r>
              <a:rPr lang="en-US" altLang="zh-CN" sz="2400">
                <a:sym typeface="Symbol" pitchFamily="18" charset="2"/>
              </a:rPr>
              <a:t>9</a:t>
            </a:r>
            <a:r>
              <a:rPr lang="zh-CN" altLang="en-US" sz="2400">
                <a:sym typeface="Symbol" pitchFamily="18" charset="2"/>
              </a:rPr>
              <a:t>．已知某一直线回归方程的判定系数为</a:t>
            </a:r>
            <a:r>
              <a:rPr lang="en-US" altLang="zh-CN" sz="2400">
                <a:sym typeface="Symbol" pitchFamily="18" charset="2"/>
              </a:rPr>
              <a:t>0.64 </a:t>
            </a:r>
            <a:r>
              <a:rPr lang="zh-CN" altLang="en-US" sz="2400">
                <a:sym typeface="Symbol" pitchFamily="18" charset="2"/>
              </a:rPr>
              <a:t>，则剩余变差占总变差的比重为（     ）。</a:t>
            </a:r>
          </a:p>
          <a:p>
            <a:pPr algn="l"/>
            <a:r>
              <a:rPr lang="en-US" altLang="zh-CN" sz="2400">
                <a:sym typeface="Symbol" pitchFamily="18" charset="2"/>
              </a:rPr>
              <a:t>A</a:t>
            </a:r>
            <a:r>
              <a:rPr lang="zh-CN" altLang="en-US" sz="2400">
                <a:sym typeface="Symbol" pitchFamily="18" charset="2"/>
              </a:rPr>
              <a:t>、</a:t>
            </a:r>
            <a:r>
              <a:rPr lang="en-US" altLang="zh-CN" sz="2400">
                <a:sym typeface="Symbol" pitchFamily="18" charset="2"/>
              </a:rPr>
              <a:t>0.36       B</a:t>
            </a:r>
            <a:r>
              <a:rPr lang="zh-CN" altLang="en-US" sz="2400">
                <a:sym typeface="Symbol" pitchFamily="18" charset="2"/>
              </a:rPr>
              <a:t>、</a:t>
            </a:r>
            <a:r>
              <a:rPr lang="en-US" altLang="zh-CN" sz="2400">
                <a:sym typeface="Symbol" pitchFamily="18" charset="2"/>
              </a:rPr>
              <a:t>0.8     C</a:t>
            </a:r>
            <a:r>
              <a:rPr lang="zh-CN" altLang="en-US" sz="2400">
                <a:sym typeface="Symbol" pitchFamily="18" charset="2"/>
              </a:rPr>
              <a:t>、</a:t>
            </a:r>
            <a:r>
              <a:rPr lang="en-US" altLang="zh-CN" sz="2400">
                <a:sym typeface="Symbol" pitchFamily="18" charset="2"/>
              </a:rPr>
              <a:t>0.6       D</a:t>
            </a:r>
            <a:r>
              <a:rPr lang="zh-CN" altLang="en-US" sz="2400">
                <a:sym typeface="Symbol" pitchFamily="18" charset="2"/>
              </a:rPr>
              <a:t>、</a:t>
            </a:r>
            <a:r>
              <a:rPr lang="en-US" altLang="zh-CN" sz="2400">
                <a:sym typeface="Symbol" pitchFamily="18" charset="2"/>
              </a:rPr>
              <a:t>0.2</a:t>
            </a:r>
          </a:p>
        </p:txBody>
      </p:sp>
      <p:graphicFrame>
        <p:nvGraphicFramePr>
          <p:cNvPr id="205831" name="Object 7"/>
          <p:cNvGraphicFramePr>
            <a:graphicFrameLocks noChangeAspect="1"/>
          </p:cNvGraphicFramePr>
          <p:nvPr/>
        </p:nvGraphicFramePr>
        <p:xfrm>
          <a:off x="250825" y="4652963"/>
          <a:ext cx="8301038" cy="1887537"/>
        </p:xfrm>
        <a:graphic>
          <a:graphicData uri="http://schemas.openxmlformats.org/presentationml/2006/ole">
            <p:oleObj spid="_x0000_s205831" name="公式" r:id="rId5" imgW="4140000" imgH="939600" progId="Equation.3">
              <p:embed/>
            </p:oleObj>
          </a:graphicData>
        </a:graphic>
      </p:graphicFrame>
      <p:graphicFrame>
        <p:nvGraphicFramePr>
          <p:cNvPr id="205832" name="Object 8"/>
          <p:cNvGraphicFramePr>
            <a:graphicFrameLocks noChangeAspect="1"/>
          </p:cNvGraphicFramePr>
          <p:nvPr/>
        </p:nvGraphicFramePr>
        <p:xfrm>
          <a:off x="6804025" y="5876925"/>
          <a:ext cx="917575" cy="407988"/>
        </p:xfrm>
        <a:graphic>
          <a:graphicData uri="http://schemas.openxmlformats.org/presentationml/2006/ole">
            <p:oleObj spid="_x0000_s205832" name="公式" r:id="rId6" imgW="457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5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5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5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5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5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5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5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5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5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5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5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5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5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0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207875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77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0787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812212" cy="5410200"/>
          </a:xfrm>
        </p:spPr>
        <p:txBody>
          <a:bodyPr/>
          <a:lstStyle/>
          <a:p>
            <a:pPr algn="l">
              <a:spcBef>
                <a:spcPct val="30000"/>
              </a:spcBef>
            </a:pPr>
            <a:r>
              <a:rPr lang="zh-CN" altLang="en-US" sz="2400">
                <a:sym typeface="Symbol" pitchFamily="18" charset="2"/>
              </a:rPr>
              <a:t>二、判断题（请在答题纸上写明题号后，在正确的命题后打√，在错误的命题后打</a:t>
            </a:r>
            <a:r>
              <a:rPr lang="en-US" altLang="zh-CN" sz="2400">
                <a:sym typeface="Symbol" pitchFamily="18" charset="2"/>
              </a:rPr>
              <a:t>×</a:t>
            </a:r>
            <a:r>
              <a:rPr lang="zh-CN" altLang="en-US" sz="2400">
                <a:sym typeface="Symbol" pitchFamily="18" charset="2"/>
              </a:rPr>
              <a:t>。判断错误者，该题不得分。每小题</a:t>
            </a:r>
            <a:r>
              <a:rPr lang="en-US" altLang="zh-CN" sz="2400">
                <a:sym typeface="Symbol" pitchFamily="18" charset="2"/>
              </a:rPr>
              <a:t>1</a:t>
            </a:r>
            <a:r>
              <a:rPr lang="zh-CN" altLang="en-US" sz="2400">
                <a:sym typeface="Symbol" pitchFamily="18" charset="2"/>
              </a:rPr>
              <a:t>分，共</a:t>
            </a:r>
            <a:r>
              <a:rPr lang="en-US" altLang="zh-CN" sz="2400">
                <a:sym typeface="Symbol" pitchFamily="18" charset="2"/>
              </a:rPr>
              <a:t>10</a:t>
            </a:r>
            <a:r>
              <a:rPr lang="zh-CN" altLang="en-US" sz="2400">
                <a:sym typeface="Symbol" pitchFamily="18" charset="2"/>
              </a:rPr>
              <a:t>分）</a:t>
            </a:r>
          </a:p>
          <a:p>
            <a:pPr algn="l">
              <a:spcBef>
                <a:spcPct val="30000"/>
              </a:spcBef>
            </a:pPr>
            <a:r>
              <a:rPr lang="en-US" altLang="zh-CN" sz="2400">
                <a:sym typeface="Symbol" pitchFamily="18" charset="2"/>
              </a:rPr>
              <a:t>1</a:t>
            </a:r>
            <a:r>
              <a:rPr lang="zh-CN" altLang="en-US" sz="2400">
                <a:sym typeface="Symbol" pitchFamily="18" charset="2"/>
              </a:rPr>
              <a:t>．重点调查中的重点单位是根据当前的工作重点来确定的（   ）</a:t>
            </a:r>
          </a:p>
          <a:p>
            <a:pPr algn="l">
              <a:spcBef>
                <a:spcPct val="30000"/>
              </a:spcBef>
            </a:pPr>
            <a:r>
              <a:rPr lang="zh-CN" altLang="en-US" sz="2400">
                <a:sym typeface="Symbol" pitchFamily="18" charset="2"/>
              </a:rPr>
              <a:t>答：错。</a:t>
            </a:r>
          </a:p>
          <a:p>
            <a:pPr algn="l">
              <a:spcBef>
                <a:spcPct val="30000"/>
              </a:spcBef>
            </a:pPr>
            <a:r>
              <a:rPr lang="en-US" altLang="zh-CN" sz="2400">
                <a:sym typeface="Symbol" pitchFamily="18" charset="2"/>
              </a:rPr>
              <a:t>2</a:t>
            </a:r>
            <a:r>
              <a:rPr lang="zh-CN" altLang="en-US" sz="2400">
                <a:sym typeface="Symbol" pitchFamily="18" charset="2"/>
              </a:rPr>
              <a:t>．离散型变量可做单项式分组或组距式分组，而连续型变量只能做组距式分组（   ）</a:t>
            </a:r>
          </a:p>
          <a:p>
            <a:pPr algn="l">
              <a:spcBef>
                <a:spcPct val="30000"/>
              </a:spcBef>
            </a:pPr>
            <a:r>
              <a:rPr lang="zh-CN" altLang="en-US" sz="2400">
                <a:sym typeface="Symbol" pitchFamily="18" charset="2"/>
              </a:rPr>
              <a:t>答：对。</a:t>
            </a:r>
          </a:p>
          <a:p>
            <a:pPr algn="l">
              <a:spcBef>
                <a:spcPct val="30000"/>
              </a:spcBef>
            </a:pPr>
            <a:r>
              <a:rPr lang="en-US" altLang="zh-CN" sz="2400">
                <a:sym typeface="Symbol" pitchFamily="18" charset="2"/>
              </a:rPr>
              <a:t>3</a:t>
            </a:r>
            <a:r>
              <a:rPr lang="zh-CN" altLang="en-US" sz="2400">
                <a:sym typeface="Symbol" pitchFamily="18" charset="2"/>
              </a:rPr>
              <a:t>．抽样调查既属于专门调查，又属于非全面调查（   ）</a:t>
            </a:r>
          </a:p>
          <a:p>
            <a:pPr algn="l">
              <a:spcBef>
                <a:spcPct val="30000"/>
              </a:spcBef>
            </a:pPr>
            <a:r>
              <a:rPr lang="en-US" altLang="zh-CN" sz="2400">
                <a:sym typeface="Symbol" pitchFamily="18" charset="2"/>
              </a:rPr>
              <a:t>4</a:t>
            </a:r>
            <a:r>
              <a:rPr lang="zh-CN" altLang="en-US" sz="2400">
                <a:sym typeface="Symbol" pitchFamily="18" charset="2"/>
              </a:rPr>
              <a:t>．在人口普查中（不含短表），既有登记性误差，也有代表性误差（   ）</a:t>
            </a:r>
          </a:p>
          <a:p>
            <a:pPr algn="l">
              <a:spcBef>
                <a:spcPct val="30000"/>
              </a:spcBef>
            </a:pPr>
            <a:r>
              <a:rPr lang="zh-CN" altLang="en-US" sz="2400">
                <a:sym typeface="Symbol" pitchFamily="18" charset="2"/>
              </a:rPr>
              <a:t>答：错。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7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7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7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7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7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7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7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7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7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7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7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7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7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7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7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7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7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7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7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7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7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7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7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7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8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20992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812212" cy="5410200"/>
          </a:xfrm>
        </p:spPr>
        <p:txBody>
          <a:bodyPr/>
          <a:lstStyle/>
          <a:p>
            <a:pPr algn="l">
              <a:spcBef>
                <a:spcPct val="29000"/>
              </a:spcBef>
            </a:pPr>
            <a:r>
              <a:rPr lang="en-US" altLang="zh-CN" sz="2400">
                <a:sym typeface="Symbol" pitchFamily="18" charset="2"/>
              </a:rPr>
              <a:t>5</a:t>
            </a:r>
            <a:r>
              <a:rPr lang="zh-CN" altLang="en-US" sz="2400">
                <a:sym typeface="Symbol" pitchFamily="18" charset="2"/>
              </a:rPr>
              <a:t>．环比增长速度的连乘积等于定基增长速度（    ）</a:t>
            </a:r>
          </a:p>
          <a:p>
            <a:pPr algn="l">
              <a:spcBef>
                <a:spcPct val="29000"/>
              </a:spcBef>
            </a:pPr>
            <a:r>
              <a:rPr lang="zh-CN" altLang="en-US" sz="2400">
                <a:sym typeface="Symbol" pitchFamily="18" charset="2"/>
              </a:rPr>
              <a:t>答：错。</a:t>
            </a:r>
          </a:p>
          <a:p>
            <a:pPr algn="l">
              <a:spcBef>
                <a:spcPct val="29000"/>
              </a:spcBef>
            </a:pPr>
            <a:r>
              <a:rPr lang="en-US" altLang="zh-CN" sz="2400">
                <a:sym typeface="Symbol" pitchFamily="18" charset="2"/>
              </a:rPr>
              <a:t>6</a:t>
            </a:r>
            <a:r>
              <a:rPr lang="zh-CN" altLang="en-US" sz="2400">
                <a:sym typeface="Symbol" pitchFamily="18" charset="2"/>
              </a:rPr>
              <a:t>．相关系数等于零，说明变量间不存在相关关系（　）</a:t>
            </a:r>
          </a:p>
          <a:p>
            <a:pPr algn="l">
              <a:spcBef>
                <a:spcPct val="29000"/>
              </a:spcBef>
            </a:pPr>
            <a:r>
              <a:rPr lang="zh-CN" altLang="en-US" sz="2400">
                <a:sym typeface="Symbol" pitchFamily="18" charset="2"/>
              </a:rPr>
              <a:t>答：错。</a:t>
            </a:r>
          </a:p>
          <a:p>
            <a:pPr algn="l">
              <a:spcBef>
                <a:spcPct val="29000"/>
              </a:spcBef>
            </a:pPr>
            <a:r>
              <a:rPr lang="en-US" altLang="zh-CN" sz="2400">
                <a:sym typeface="Symbol" pitchFamily="18" charset="2"/>
              </a:rPr>
              <a:t>7</a:t>
            </a:r>
            <a:r>
              <a:rPr lang="zh-CN" altLang="en-US" sz="2400">
                <a:sym typeface="Symbol" pitchFamily="18" charset="2"/>
              </a:rPr>
              <a:t>．总指数的计算形式包括综合指数、平均数指数和平均指标指数（    ）</a:t>
            </a:r>
          </a:p>
          <a:p>
            <a:pPr algn="l">
              <a:spcBef>
                <a:spcPct val="29000"/>
              </a:spcBef>
            </a:pPr>
            <a:r>
              <a:rPr lang="zh-CN" altLang="en-US" sz="2400">
                <a:sym typeface="Symbol" pitchFamily="18" charset="2"/>
              </a:rPr>
              <a:t>答：错。</a:t>
            </a:r>
          </a:p>
          <a:p>
            <a:pPr algn="l">
              <a:spcBef>
                <a:spcPct val="29000"/>
              </a:spcBef>
            </a:pPr>
            <a:r>
              <a:rPr lang="en-US" altLang="zh-CN" sz="2400">
                <a:sym typeface="Symbol" pitchFamily="18" charset="2"/>
              </a:rPr>
              <a:t>8</a:t>
            </a:r>
            <a:r>
              <a:rPr lang="zh-CN" altLang="en-US" sz="2400">
                <a:sym typeface="Symbol" pitchFamily="18" charset="2"/>
              </a:rPr>
              <a:t>．实际应用中，计算价格指数通常以基期数量指标为同度量因素（    ）</a:t>
            </a:r>
          </a:p>
          <a:p>
            <a:pPr algn="l">
              <a:spcBef>
                <a:spcPct val="29000"/>
              </a:spcBef>
            </a:pPr>
            <a:r>
              <a:rPr lang="zh-CN" altLang="en-US" sz="2400">
                <a:sym typeface="Symbol" pitchFamily="18" charset="2"/>
              </a:rPr>
              <a:t>答：错。</a:t>
            </a:r>
          </a:p>
          <a:p>
            <a:pPr algn="l">
              <a:spcBef>
                <a:spcPct val="29000"/>
              </a:spcBef>
            </a:pPr>
            <a:r>
              <a:rPr lang="en-US" altLang="zh-CN" sz="2400">
                <a:sym typeface="Symbol" pitchFamily="18" charset="2"/>
              </a:rPr>
              <a:t>9</a:t>
            </a:r>
            <a:r>
              <a:rPr lang="zh-CN" altLang="en-US" sz="2400">
                <a:sym typeface="Symbol" pitchFamily="18" charset="2"/>
              </a:rPr>
              <a:t>．抽样极限误差（误差边际）是反映抽样指标与总体指标之间的抽样误差的可能范围的指标（   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9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9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9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9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9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09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9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9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9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9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9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9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9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9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9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09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09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09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9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9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9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9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9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09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736012" cy="5410200"/>
          </a:xfrm>
        </p:spPr>
        <p:txBody>
          <a:bodyPr/>
          <a:lstStyle/>
          <a:p>
            <a:r>
              <a:rPr lang="zh-CN" altLang="en-US" sz="2800" dirty="0">
                <a:ea typeface="黑体" pitchFamily="49" charset="-122"/>
                <a:sym typeface="Symbol" pitchFamily="18" charset="2"/>
              </a:rPr>
              <a:t>第二节  线性相关关系的测定</a:t>
            </a:r>
          </a:p>
          <a:p>
            <a:pPr algn="l"/>
            <a:r>
              <a:rPr lang="en-US" altLang="zh-CN" sz="26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[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目的</a:t>
            </a:r>
            <a:r>
              <a:rPr lang="en-US" altLang="zh-CN" sz="26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]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测定变量间的</a:t>
            </a:r>
            <a:r>
              <a:rPr lang="zh-CN" altLang="en-US" sz="26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Symbol" pitchFamily="18" charset="2"/>
              </a:rPr>
              <a:t>相关方向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与</a:t>
            </a:r>
            <a:r>
              <a:rPr lang="zh-CN" altLang="en-US" sz="2600" b="1" dirty="0">
                <a:solidFill>
                  <a:srgbClr val="FF3300"/>
                </a:solidFill>
                <a:latin typeface="隶书" pitchFamily="49" charset="-122"/>
                <a:ea typeface="隶书" pitchFamily="49" charset="-122"/>
                <a:sym typeface="Symbol" pitchFamily="18" charset="2"/>
              </a:rPr>
              <a:t>密切程度</a:t>
            </a:r>
            <a:r>
              <a:rPr lang="zh-CN" altLang="en-US" sz="2600" dirty="0">
                <a:latin typeface="隶书" pitchFamily="49" charset="-122"/>
                <a:ea typeface="隶书" pitchFamily="49" charset="-122"/>
                <a:sym typeface="Symbol" pitchFamily="18" charset="2"/>
              </a:rPr>
              <a:t>。</a:t>
            </a:r>
            <a:endParaRPr lang="zh-CN" altLang="en-US" sz="2600" dirty="0">
              <a:sym typeface="Symbol" pitchFamily="18" charset="2"/>
            </a:endParaRPr>
          </a:p>
          <a:p>
            <a:pPr algn="l"/>
            <a:r>
              <a:rPr lang="zh-CN" altLang="en-US" sz="2600" dirty="0">
                <a:sym typeface="Symbol" pitchFamily="18" charset="2"/>
              </a:rPr>
              <a:t>一、相关图表</a:t>
            </a:r>
          </a:p>
          <a:p>
            <a:pPr algn="l"/>
            <a:r>
              <a:rPr lang="zh-CN" altLang="en-US" sz="2600" dirty="0">
                <a:sym typeface="Symbol" pitchFamily="18" charset="2"/>
              </a:rPr>
              <a:t>（一）相关表</a:t>
            </a:r>
          </a:p>
          <a:p>
            <a:pPr algn="l"/>
            <a:r>
              <a:rPr lang="en-US" altLang="zh-CN" sz="2600" dirty="0">
                <a:sym typeface="Symbol" pitchFamily="18" charset="2"/>
              </a:rPr>
              <a:t>1</a:t>
            </a:r>
            <a:r>
              <a:rPr lang="zh-CN" altLang="en-US" sz="2600" dirty="0">
                <a:sym typeface="Symbol" pitchFamily="18" charset="2"/>
              </a:rPr>
              <a:t>、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单变量分组相关表</a:t>
            </a:r>
            <a:r>
              <a:rPr lang="zh-CN" altLang="en-US" sz="2600" dirty="0">
                <a:sym typeface="Symbol" pitchFamily="18" charset="2"/>
              </a:rPr>
              <a:t>：自变量分组且计算次数，因变量只计算均值。</a:t>
            </a:r>
          </a:p>
        </p:txBody>
      </p:sp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611560" y="3861048"/>
          <a:ext cx="7477125" cy="3209925"/>
        </p:xfrm>
        <a:graphic>
          <a:graphicData uri="http://schemas.openxmlformats.org/presentationml/2006/ole">
            <p:oleObj spid="_x0000_s10247" name="Document" r:id="rId4" imgW="7530324" imgH="323410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总 复 习</a:t>
            </a:r>
          </a:p>
        </p:txBody>
      </p:sp>
      <p:sp>
        <p:nvSpPr>
          <p:cNvPr id="211971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3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2119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19200"/>
            <a:ext cx="8812212" cy="5410200"/>
          </a:xfrm>
        </p:spPr>
        <p:txBody>
          <a:bodyPr/>
          <a:lstStyle/>
          <a:p>
            <a:pPr algn="l">
              <a:spcBef>
                <a:spcPct val="25000"/>
              </a:spcBef>
            </a:pPr>
            <a:r>
              <a:rPr lang="en-US" altLang="zh-CN" sz="2400" dirty="0">
                <a:sym typeface="Symbol" pitchFamily="18" charset="2"/>
              </a:rPr>
              <a:t>10</a:t>
            </a:r>
            <a:r>
              <a:rPr lang="zh-CN" altLang="en-US" sz="2400" dirty="0">
                <a:sym typeface="Symbol" pitchFamily="18" charset="2"/>
              </a:rPr>
              <a:t>．在样本容量不变的情况下，想要同时减少两类错误是不可能的（    ）</a:t>
            </a:r>
          </a:p>
          <a:p>
            <a:pPr algn="l">
              <a:spcBef>
                <a:spcPct val="25000"/>
              </a:spcBef>
            </a:pPr>
            <a:r>
              <a:rPr lang="zh-CN" altLang="en-US" sz="2400" dirty="0">
                <a:sym typeface="Symbol" pitchFamily="18" charset="2"/>
              </a:rPr>
              <a:t>答：对。</a:t>
            </a:r>
          </a:p>
          <a:p>
            <a:pPr algn="l">
              <a:spcBef>
                <a:spcPct val="25000"/>
              </a:spcBef>
            </a:pPr>
            <a:r>
              <a:rPr lang="zh-CN" altLang="en-US" sz="2400" dirty="0">
                <a:sym typeface="Symbol" pitchFamily="18" charset="2"/>
              </a:rPr>
              <a:t>三、简答题（请在答题纸上写明题号后再作答。每小题</a:t>
            </a:r>
            <a:r>
              <a:rPr lang="en-US" altLang="zh-CN" sz="2400" dirty="0">
                <a:sym typeface="Symbol" pitchFamily="18" charset="2"/>
              </a:rPr>
              <a:t>5</a:t>
            </a:r>
            <a:r>
              <a:rPr lang="zh-CN" altLang="en-US" sz="2400" dirty="0">
                <a:sym typeface="Symbol" pitchFamily="18" charset="2"/>
              </a:rPr>
              <a:t>分，共</a:t>
            </a:r>
            <a:r>
              <a:rPr lang="en-US" altLang="zh-CN" sz="2400" dirty="0">
                <a:sym typeface="Symbol" pitchFamily="18" charset="2"/>
              </a:rPr>
              <a:t>10</a:t>
            </a:r>
            <a:r>
              <a:rPr lang="zh-CN" altLang="en-US" sz="2400" dirty="0">
                <a:sym typeface="Symbol" pitchFamily="18" charset="2"/>
              </a:rPr>
              <a:t>分）</a:t>
            </a:r>
          </a:p>
          <a:p>
            <a:pPr algn="l">
              <a:spcBef>
                <a:spcPct val="25000"/>
              </a:spcBef>
            </a:pP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．影响必要样本容量大小的因素有哪些？</a:t>
            </a:r>
          </a:p>
          <a:p>
            <a:pPr algn="l">
              <a:spcBef>
                <a:spcPct val="25000"/>
              </a:spcBef>
            </a:pPr>
            <a:r>
              <a:rPr lang="zh-CN" altLang="en-US" sz="2400" dirty="0">
                <a:sym typeface="Symbol" pitchFamily="18" charset="2"/>
              </a:rPr>
              <a:t>要点：（</a:t>
            </a: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）总体标准差；（</a:t>
            </a:r>
            <a:r>
              <a:rPr lang="en-US" altLang="zh-CN" sz="24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）抽样极限误差；（</a:t>
            </a:r>
            <a:r>
              <a:rPr lang="en-US" altLang="zh-CN" sz="2400" dirty="0">
                <a:sym typeface="Symbol" pitchFamily="18" charset="2"/>
              </a:rPr>
              <a:t>3</a:t>
            </a:r>
            <a:r>
              <a:rPr lang="zh-CN" altLang="en-US" sz="2400" dirty="0">
                <a:sym typeface="Symbol" pitchFamily="18" charset="2"/>
              </a:rPr>
              <a:t>）置信度；（</a:t>
            </a:r>
            <a:r>
              <a:rPr lang="en-US" altLang="zh-CN" sz="2400" dirty="0">
                <a:sym typeface="Symbol" pitchFamily="18" charset="2"/>
              </a:rPr>
              <a:t>4</a:t>
            </a:r>
            <a:r>
              <a:rPr lang="zh-CN" altLang="en-US" sz="2400" dirty="0">
                <a:sym typeface="Symbol" pitchFamily="18" charset="2"/>
              </a:rPr>
              <a:t>）抽样方法；（</a:t>
            </a:r>
            <a:r>
              <a:rPr lang="en-US" altLang="zh-CN" sz="2400" dirty="0">
                <a:sym typeface="Symbol" pitchFamily="18" charset="2"/>
              </a:rPr>
              <a:t>5</a:t>
            </a:r>
            <a:r>
              <a:rPr lang="zh-CN" altLang="en-US" sz="2400" dirty="0">
                <a:sym typeface="Symbol" pitchFamily="18" charset="2"/>
              </a:rPr>
              <a:t>）抽样组织形式。</a:t>
            </a:r>
          </a:p>
          <a:p>
            <a:pPr algn="l">
              <a:spcBef>
                <a:spcPct val="25000"/>
              </a:spcBef>
            </a:pPr>
            <a:r>
              <a:rPr lang="en-US" altLang="zh-CN" sz="24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．简述综合指数的编制步骤</a:t>
            </a:r>
            <a:r>
              <a:rPr lang="zh-CN" altLang="en-US" sz="2400" dirty="0" smtClean="0">
                <a:sym typeface="Symbol" pitchFamily="18" charset="2"/>
              </a:rPr>
              <a:t>。</a:t>
            </a:r>
            <a:endParaRPr lang="en-US" altLang="zh-CN" sz="2400" dirty="0" smtClean="0">
              <a:sym typeface="Symbol" pitchFamily="18" charset="2"/>
            </a:endParaRPr>
          </a:p>
          <a:p>
            <a:pPr algn="l">
              <a:spcBef>
                <a:spcPct val="25000"/>
              </a:spcBef>
            </a:pPr>
            <a:r>
              <a:rPr lang="zh-CN" altLang="en-US" sz="2400" dirty="0" smtClean="0">
                <a:sym typeface="Symbol" pitchFamily="18" charset="2"/>
              </a:rPr>
              <a:t>要点</a:t>
            </a:r>
            <a:r>
              <a:rPr lang="zh-CN" altLang="en-US" sz="2400" dirty="0">
                <a:sym typeface="Symbol" pitchFamily="18" charset="2"/>
              </a:rPr>
              <a:t>：（</a:t>
            </a: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）主要特点是先综合后对比（</a:t>
            </a:r>
            <a:r>
              <a:rPr lang="en-US" altLang="zh-CN" sz="2400" dirty="0">
                <a:sym typeface="Symbol" pitchFamily="18" charset="2"/>
              </a:rPr>
              <a:t>1</a:t>
            </a:r>
            <a:r>
              <a:rPr lang="zh-CN" altLang="en-US" sz="2400" dirty="0">
                <a:sym typeface="Symbol" pitchFamily="18" charset="2"/>
              </a:rPr>
              <a:t>分）；（</a:t>
            </a:r>
            <a:r>
              <a:rPr lang="en-US" altLang="zh-CN" sz="24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）引入同度量因素将不同度量的指标过渡到可以直接相加的指标（</a:t>
            </a:r>
            <a:r>
              <a:rPr lang="en-US" altLang="zh-CN" sz="24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分）；（</a:t>
            </a:r>
            <a:r>
              <a:rPr lang="en-US" altLang="zh-CN" sz="2400" dirty="0">
                <a:sym typeface="Symbol" pitchFamily="18" charset="2"/>
              </a:rPr>
              <a:t>3</a:t>
            </a:r>
            <a:r>
              <a:rPr lang="zh-CN" altLang="en-US" sz="2400" dirty="0">
                <a:sym typeface="Symbol" pitchFamily="18" charset="2"/>
              </a:rPr>
              <a:t>）固定同度量因素以分析指数化因素的变动及其影响（</a:t>
            </a:r>
            <a:r>
              <a:rPr lang="en-US" altLang="zh-CN" sz="2400" dirty="0">
                <a:sym typeface="Symbol" pitchFamily="18" charset="2"/>
              </a:rPr>
              <a:t>2</a:t>
            </a:r>
            <a:r>
              <a:rPr lang="zh-CN" altLang="en-US" sz="2400" dirty="0">
                <a:sym typeface="Symbol" pitchFamily="18" charset="2"/>
              </a:rPr>
              <a:t>分）。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1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1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1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1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1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1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1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1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1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1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1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1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1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1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1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1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1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1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1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1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1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1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1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1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/>
          <a:lstStyle/>
          <a:p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第十章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rPr>
              <a:t>相关与回归分析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9" name="AutoShape 5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</a:rPr>
              <a:t>STAT</a:t>
            </a:r>
            <a:endParaRPr lang="en-US" altLang="zh-CN" sz="3600" b="1" i="1">
              <a:solidFill>
                <a:schemeClr val="tx2"/>
              </a:solidFill>
            </a:endParaRP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219200"/>
            <a:ext cx="8763000" cy="5410200"/>
          </a:xfrm>
        </p:spPr>
        <p:txBody>
          <a:bodyPr/>
          <a:lstStyle/>
          <a:p>
            <a:pPr algn="l"/>
            <a:r>
              <a:rPr lang="en-US" altLang="zh-CN" sz="2600" dirty="0">
                <a:sym typeface="Symbol" pitchFamily="18" charset="2"/>
              </a:rPr>
              <a:t>2</a:t>
            </a:r>
            <a:r>
              <a:rPr lang="zh-CN" altLang="en-US" sz="2600" dirty="0">
                <a:sym typeface="Symbol" pitchFamily="18" charset="2"/>
              </a:rPr>
              <a:t>、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双变量分组相关表</a:t>
            </a:r>
            <a:r>
              <a:rPr lang="zh-CN" altLang="en-US" sz="2600" dirty="0">
                <a:sym typeface="Symbol" pitchFamily="18" charset="2"/>
              </a:rPr>
              <a:t>：对自变量与因变量均进行分组。</a:t>
            </a:r>
          </a:p>
          <a:p>
            <a:pPr algn="l"/>
            <a:r>
              <a:rPr lang="zh-CN" altLang="en-US" sz="2600" dirty="0">
                <a:ea typeface="隶书" pitchFamily="49" charset="-122"/>
                <a:sym typeface="Symbol" pitchFamily="18" charset="2"/>
              </a:rPr>
              <a:t>注：自变量</a:t>
            </a:r>
            <a:r>
              <a:rPr lang="en-US" altLang="zh-CN" sz="2600" dirty="0">
                <a:ea typeface="隶书" pitchFamily="49" charset="-122"/>
                <a:sym typeface="Symbol" pitchFamily="18" charset="2"/>
              </a:rPr>
              <a:t>X</a:t>
            </a:r>
            <a:r>
              <a:rPr lang="zh-CN" altLang="en-US" sz="2600" dirty="0">
                <a:ea typeface="隶书" pitchFamily="49" charset="-122"/>
                <a:sym typeface="Symbol" pitchFamily="18" charset="2"/>
              </a:rPr>
              <a:t>轴；因变量</a:t>
            </a:r>
            <a:r>
              <a:rPr lang="en-US" altLang="zh-CN" sz="2600" dirty="0">
                <a:ea typeface="隶书" pitchFamily="49" charset="-122"/>
                <a:sym typeface="Symbol" pitchFamily="18" charset="2"/>
              </a:rPr>
              <a:t>Y</a:t>
            </a:r>
            <a:r>
              <a:rPr lang="zh-CN" altLang="en-US" sz="2600" dirty="0">
                <a:ea typeface="隶书" pitchFamily="49" charset="-122"/>
                <a:sym typeface="Symbol" pitchFamily="18" charset="2"/>
              </a:rPr>
              <a:t>轴。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09600" y="2133600"/>
          <a:ext cx="7362825" cy="3849688"/>
        </p:xfrm>
        <a:graphic>
          <a:graphicData uri="http://schemas.openxmlformats.org/presentationml/2006/ole">
            <p:oleObj spid="_x0000_s11271" name="Document" r:id="rId4" imgW="7559880" imgH="3957313" progId="Word.Document.8">
              <p:embed/>
            </p:oleObj>
          </a:graphicData>
        </a:graphic>
      </p:graphicFrame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79512" y="5517232"/>
            <a:ext cx="868680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600" dirty="0">
                <a:sym typeface="Symbol" pitchFamily="18" charset="2"/>
              </a:rPr>
              <a:t>（二）相关图：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散点图（</a:t>
            </a:r>
            <a:r>
              <a:rPr lang="en-US" altLang="zh-CN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P240</a:t>
            </a:r>
            <a:r>
              <a:rPr lang="zh-CN" altLang="en-US" sz="2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楷体" pitchFamily="49" charset="-122"/>
                <a:sym typeface="Symbol" pitchFamily="18" charset="2"/>
              </a:rPr>
              <a:t>）</a:t>
            </a:r>
            <a:r>
              <a:rPr lang="zh-CN" altLang="en-US" sz="2600" dirty="0">
                <a:sym typeface="Symbol" pitchFamily="18" charset="2"/>
              </a:rPr>
              <a:t>。</a:t>
            </a:r>
          </a:p>
          <a:p>
            <a:pPr>
              <a:spcBef>
                <a:spcPct val="20000"/>
              </a:spcBef>
            </a:pPr>
            <a:r>
              <a:rPr lang="en-US" altLang="zh-CN" sz="2600" dirty="0">
                <a:sym typeface="Symbol" pitchFamily="18" charset="2"/>
              </a:rPr>
              <a:t>[</a:t>
            </a:r>
            <a:r>
              <a:rPr lang="zh-CN" altLang="en-US" sz="2600" dirty="0">
                <a:sym typeface="Symbol" pitchFamily="18" charset="2"/>
              </a:rPr>
              <a:t>不足</a:t>
            </a:r>
            <a:r>
              <a:rPr lang="en-US" altLang="zh-CN" sz="2600" dirty="0">
                <a:sym typeface="Symbol" pitchFamily="18" charset="2"/>
              </a:rPr>
              <a:t>]</a:t>
            </a:r>
            <a:r>
              <a:rPr lang="zh-CN" altLang="en-US" sz="2600" dirty="0">
                <a:sym typeface="Symbol" pitchFamily="18" charset="2"/>
              </a:rPr>
              <a:t>难以精确反映相关的密切程度。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 autoUpdateAnimBg="0"/>
      <p:bldP spid="11272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11147</TotalTime>
  <Words>5674</Words>
  <Application>Microsoft Office PowerPoint</Application>
  <PresentationFormat>全屏显示(4:3)</PresentationFormat>
  <Paragraphs>669</Paragraphs>
  <Slides>80</Slides>
  <Notes>80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80</vt:i4>
      </vt:variant>
    </vt:vector>
  </HeadingPairs>
  <TitlesOfParts>
    <vt:vector size="95" baseType="lpstr">
      <vt:lpstr>Arial</vt:lpstr>
      <vt:lpstr>宋体</vt:lpstr>
      <vt:lpstr>Times New Roman</vt:lpstr>
      <vt:lpstr>隶书</vt:lpstr>
      <vt:lpstr>黑体</vt:lpstr>
      <vt:lpstr>楷体</vt:lpstr>
      <vt:lpstr>Symbol</vt:lpstr>
      <vt:lpstr>Wingdings 3</vt:lpstr>
      <vt:lpstr>方正彩云繁体</vt:lpstr>
      <vt:lpstr>Wingdings</vt:lpstr>
      <vt:lpstr>Dotum</vt:lpstr>
      <vt:lpstr>默认设计模板</vt:lpstr>
      <vt:lpstr>Document</vt:lpstr>
      <vt:lpstr>公式</vt:lpstr>
      <vt:lpstr>Equation</vt:lpstr>
      <vt:lpstr>统计实例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第十章  相关与回归分析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  <vt:lpstr>总 复 习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  相关与回归分析</dc:title>
  <dc:creator>李海东</dc:creator>
  <cp:lastModifiedBy>LHD</cp:lastModifiedBy>
  <cp:revision>1215</cp:revision>
  <dcterms:created xsi:type="dcterms:W3CDTF">2001-02-02T06:27:18Z</dcterms:created>
  <dcterms:modified xsi:type="dcterms:W3CDTF">2018-12-05T09:40:30Z</dcterms:modified>
</cp:coreProperties>
</file>