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Default Extension="doc" ContentType="application/msword"/>
  <Override PartName="/ppt/notesSlides/notesSlide7.xml" ContentType="application/vnd.openxmlformats-officedocument.presentationml.notesSlide+xml"/>
  <Default Extension="xlsx" ContentType="application/vnd.openxmlformats-officedocument.spreadsheetml.sheet"/>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Default Extension="wav" ContentType="audio/wav"/>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4"/>
  </p:notesMasterIdLst>
  <p:handoutMasterIdLst>
    <p:handoutMasterId r:id="rId85"/>
  </p:handoutMasterIdLst>
  <p:sldIdLst>
    <p:sldId id="379" r:id="rId2"/>
    <p:sldId id="348" r:id="rId3"/>
    <p:sldId id="258" r:id="rId4"/>
    <p:sldId id="307" r:id="rId5"/>
    <p:sldId id="260" r:id="rId6"/>
    <p:sldId id="262" r:id="rId7"/>
    <p:sldId id="263" r:id="rId8"/>
    <p:sldId id="265" r:id="rId9"/>
    <p:sldId id="267" r:id="rId10"/>
    <p:sldId id="337" r:id="rId11"/>
    <p:sldId id="388" r:id="rId12"/>
    <p:sldId id="271" r:id="rId13"/>
    <p:sldId id="272" r:id="rId14"/>
    <p:sldId id="274" r:id="rId15"/>
    <p:sldId id="350" r:id="rId16"/>
    <p:sldId id="275" r:id="rId17"/>
    <p:sldId id="353" r:id="rId18"/>
    <p:sldId id="354" r:id="rId19"/>
    <p:sldId id="280" r:id="rId20"/>
    <p:sldId id="349" r:id="rId21"/>
    <p:sldId id="368" r:id="rId22"/>
    <p:sldId id="369" r:id="rId23"/>
    <p:sldId id="287" r:id="rId24"/>
    <p:sldId id="394" r:id="rId25"/>
    <p:sldId id="288" r:id="rId26"/>
    <p:sldId id="289" r:id="rId27"/>
    <p:sldId id="370" r:id="rId28"/>
    <p:sldId id="296" r:id="rId29"/>
    <p:sldId id="371" r:id="rId30"/>
    <p:sldId id="372" r:id="rId31"/>
    <p:sldId id="389" r:id="rId32"/>
    <p:sldId id="357" r:id="rId33"/>
    <p:sldId id="383" r:id="rId34"/>
    <p:sldId id="303" r:id="rId35"/>
    <p:sldId id="318" r:id="rId36"/>
    <p:sldId id="319" r:id="rId37"/>
    <p:sldId id="320" r:id="rId38"/>
    <p:sldId id="323" r:id="rId39"/>
    <p:sldId id="324" r:id="rId40"/>
    <p:sldId id="360" r:id="rId41"/>
    <p:sldId id="326" r:id="rId42"/>
    <p:sldId id="361" r:id="rId43"/>
    <p:sldId id="327" r:id="rId44"/>
    <p:sldId id="378" r:id="rId45"/>
    <p:sldId id="331" r:id="rId46"/>
    <p:sldId id="391" r:id="rId47"/>
    <p:sldId id="373" r:id="rId48"/>
    <p:sldId id="332" r:id="rId49"/>
    <p:sldId id="333" r:id="rId50"/>
    <p:sldId id="317" r:id="rId51"/>
    <p:sldId id="335" r:id="rId52"/>
    <p:sldId id="346" r:id="rId53"/>
    <p:sldId id="364" r:id="rId54"/>
    <p:sldId id="339" r:id="rId55"/>
    <p:sldId id="392" r:id="rId56"/>
    <p:sldId id="297" r:id="rId57"/>
    <p:sldId id="298" r:id="rId58"/>
    <p:sldId id="300" r:id="rId59"/>
    <p:sldId id="301" r:id="rId60"/>
    <p:sldId id="395" r:id="rId61"/>
    <p:sldId id="384" r:id="rId62"/>
    <p:sldId id="387" r:id="rId63"/>
    <p:sldId id="386" r:id="rId64"/>
    <p:sldId id="340" r:id="rId65"/>
    <p:sldId id="365" r:id="rId66"/>
    <p:sldId id="341" r:id="rId67"/>
    <p:sldId id="367" r:id="rId68"/>
    <p:sldId id="343" r:id="rId69"/>
    <p:sldId id="304" r:id="rId70"/>
    <p:sldId id="338" r:id="rId71"/>
    <p:sldId id="397" r:id="rId72"/>
    <p:sldId id="396" r:id="rId73"/>
    <p:sldId id="308" r:id="rId74"/>
    <p:sldId id="377" r:id="rId75"/>
    <p:sldId id="344" r:id="rId76"/>
    <p:sldId id="398" r:id="rId77"/>
    <p:sldId id="305" r:id="rId78"/>
    <p:sldId id="352" r:id="rId79"/>
    <p:sldId id="355" r:id="rId80"/>
    <p:sldId id="336" r:id="rId81"/>
    <p:sldId id="374" r:id="rId82"/>
    <p:sldId id="376" r:id="rId83"/>
  </p:sldIdLst>
  <p:sldSz cx="9144000" cy="6858000" type="screen4x3"/>
  <p:notesSz cx="6858000" cy="9144000"/>
  <p:embeddedFontLst>
    <p:embeddedFont>
      <p:font typeface="隶书" pitchFamily="49" charset="-122"/>
      <p:regular r:id="rId86"/>
    </p:embeddedFont>
    <p:embeddedFont>
      <p:font typeface="黑体" pitchFamily="49" charset="-122"/>
      <p:regular r:id="rId87"/>
    </p:embeddedFont>
    <p:embeddedFont>
      <p:font typeface="楷体" pitchFamily="49" charset="-122"/>
      <p:regular r:id="rId88"/>
    </p:embeddedFont>
    <p:embeddedFont>
      <p:font typeface="新宋体" pitchFamily="49" charset="-122"/>
      <p:regular r:id="rId89"/>
    </p:embeddedFont>
    <p:embeddedFont>
      <p:font typeface="Wingdings 3" pitchFamily="18" charset="2"/>
      <p:regular r:id="rId90"/>
    </p:embeddedFont>
  </p:embeddedFontLst>
  <p:defaultTex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charset="-122"/>
        <a:cs typeface="+mn-cs"/>
      </a:defRPr>
    </a:lvl5pPr>
    <a:lvl6pPr marL="2286000" algn="l" defTabSz="914400" rtl="0" eaLnBrk="1" latinLnBrk="0" hangingPunct="1">
      <a:defRPr kumimoji="1" sz="2400" kern="1200">
        <a:solidFill>
          <a:schemeClr val="tx1"/>
        </a:solidFill>
        <a:latin typeface="Times New Roman" pitchFamily="18" charset="0"/>
        <a:ea typeface="宋体" charset="-122"/>
        <a:cs typeface="+mn-cs"/>
      </a:defRPr>
    </a:lvl6pPr>
    <a:lvl7pPr marL="2743200" algn="l" defTabSz="914400" rtl="0" eaLnBrk="1" latinLnBrk="0" hangingPunct="1">
      <a:defRPr kumimoji="1" sz="2400" kern="1200">
        <a:solidFill>
          <a:schemeClr val="tx1"/>
        </a:solidFill>
        <a:latin typeface="Times New Roman" pitchFamily="18" charset="0"/>
        <a:ea typeface="宋体" charset="-122"/>
        <a:cs typeface="+mn-cs"/>
      </a:defRPr>
    </a:lvl7pPr>
    <a:lvl8pPr marL="3200400" algn="l" defTabSz="914400" rtl="0" eaLnBrk="1" latinLnBrk="0" hangingPunct="1">
      <a:defRPr kumimoji="1" sz="2400" kern="1200">
        <a:solidFill>
          <a:schemeClr val="tx1"/>
        </a:solidFill>
        <a:latin typeface="Times New Roman" pitchFamily="18" charset="0"/>
        <a:ea typeface="宋体" charset="-122"/>
        <a:cs typeface="+mn-cs"/>
      </a:defRPr>
    </a:lvl8pPr>
    <a:lvl9pPr marL="3657600" algn="l" defTabSz="914400" rtl="0" eaLnBrk="1" latinLnBrk="0" hangingPunct="1">
      <a:defRPr kumimoji="1" sz="2400" kern="1200">
        <a:solidFill>
          <a:schemeClr val="tx1"/>
        </a:solidFill>
        <a:latin typeface="Times New Roman" pitchFamily="18"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660066"/>
    <a:srgbClr val="CC3300"/>
    <a:srgbClr val="FF0000"/>
    <a:srgbClr val="00FF00"/>
    <a:srgbClr val="FFFF00"/>
    <a:srgbClr val="0000FF"/>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7" autoAdjust="0"/>
    <p:restoredTop sz="92579" autoAdjust="0"/>
  </p:normalViewPr>
  <p:slideViewPr>
    <p:cSldViewPr>
      <p:cViewPr varScale="1">
        <p:scale>
          <a:sx n="65" d="100"/>
          <a:sy n="65" d="100"/>
        </p:scale>
        <p:origin x="-153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086"/>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font" Target="fonts/font4.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2.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font" Target="fonts/font3.fntdata"/><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1.fntdata"/><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hart>
    <c:title>
      <c:tx>
        <c:rich>
          <a:bodyPr/>
          <a:lstStyle/>
          <a:p>
            <a:pPr>
              <a:defRPr sz="772" b="0" i="0" u="none" strike="noStrike" baseline="0">
                <a:solidFill>
                  <a:srgbClr val="000000"/>
                </a:solidFill>
                <a:latin typeface="宋体"/>
                <a:ea typeface="宋体"/>
                <a:cs typeface="宋体"/>
              </a:defRPr>
            </a:pPr>
            <a:r>
              <a:rPr lang="zh-CN" altLang="en-US"/>
              <a:t>图</a:t>
            </a:r>
            <a:r>
              <a:rPr lang="en-US" altLang="zh-CN"/>
              <a:t>2</a:t>
            </a:r>
          </a:p>
        </c:rich>
      </c:tx>
      <c:layout>
        <c:manualLayout>
          <c:xMode val="edge"/>
          <c:yMode val="edge"/>
          <c:x val="0.48074179743223966"/>
          <c:y val="2.0253164556962081E-2"/>
        </c:manualLayout>
      </c:layout>
      <c:spPr>
        <a:noFill/>
        <a:ln w="17059">
          <a:noFill/>
        </a:ln>
      </c:spPr>
    </c:title>
    <c:plotArea>
      <c:layout>
        <c:manualLayout>
          <c:layoutTarget val="inner"/>
          <c:xMode val="edge"/>
          <c:yMode val="edge"/>
          <c:x val="9.1298145506419973E-2"/>
          <c:y val="0.15189873417721747"/>
          <c:w val="0.77746077032810734"/>
          <c:h val="0.68607594936708904"/>
        </c:manualLayout>
      </c:layout>
      <c:lineChart>
        <c:grouping val="standard"/>
        <c:ser>
          <c:idx val="1"/>
          <c:order val="0"/>
          <c:tx>
            <c:strRef>
              <c:f>Sheet1!$B$1</c:f>
              <c:strCache>
                <c:ptCount val="1"/>
                <c:pt idx="0">
                  <c:v>次数1</c:v>
                </c:pt>
              </c:strCache>
            </c:strRef>
          </c:tx>
          <c:spPr>
            <a:ln w="8529">
              <a:solidFill>
                <a:srgbClr val="FF00FF"/>
              </a:solidFill>
              <a:prstDash val="solid"/>
            </a:ln>
          </c:spPr>
          <c:marker>
            <c:symbol val="square"/>
            <c:size val="3"/>
            <c:spPr>
              <a:solidFill>
                <a:srgbClr val="FF00FF"/>
              </a:solidFill>
              <a:ln>
                <a:solidFill>
                  <a:srgbClr val="FF00FF"/>
                </a:solidFill>
                <a:prstDash val="solid"/>
              </a:ln>
            </c:spPr>
          </c:marker>
          <c:val>
            <c:numRef>
              <c:f>Sheet1!$B$2:$B$10</c:f>
              <c:numCache>
                <c:formatCode>General</c:formatCode>
                <c:ptCount val="9"/>
                <c:pt idx="0">
                  <c:v>0</c:v>
                </c:pt>
                <c:pt idx="1">
                  <c:v>0</c:v>
                </c:pt>
                <c:pt idx="2">
                  <c:v>3</c:v>
                </c:pt>
                <c:pt idx="3">
                  <c:v>4</c:v>
                </c:pt>
                <c:pt idx="4">
                  <c:v>4</c:v>
                </c:pt>
                <c:pt idx="5">
                  <c:v>4</c:v>
                </c:pt>
                <c:pt idx="6">
                  <c:v>3</c:v>
                </c:pt>
                <c:pt idx="7">
                  <c:v>0</c:v>
                </c:pt>
                <c:pt idx="8">
                  <c:v>0</c:v>
                </c:pt>
              </c:numCache>
            </c:numRef>
          </c:val>
        </c:ser>
        <c:ser>
          <c:idx val="2"/>
          <c:order val="1"/>
          <c:tx>
            <c:strRef>
              <c:f>Sheet1!$C$1</c:f>
              <c:strCache>
                <c:ptCount val="1"/>
                <c:pt idx="0">
                  <c:v>次数2</c:v>
                </c:pt>
              </c:strCache>
            </c:strRef>
          </c:tx>
          <c:spPr>
            <a:ln w="8529">
              <a:solidFill>
                <a:srgbClr val="FFFF00"/>
              </a:solidFill>
              <a:prstDash val="solid"/>
            </a:ln>
          </c:spPr>
          <c:marker>
            <c:symbol val="triangle"/>
            <c:size val="3"/>
            <c:spPr>
              <a:solidFill>
                <a:srgbClr val="FFFF00"/>
              </a:solidFill>
              <a:ln>
                <a:solidFill>
                  <a:srgbClr val="FFFF00"/>
                </a:solidFill>
                <a:prstDash val="solid"/>
              </a:ln>
            </c:spPr>
          </c:marker>
          <c:val>
            <c:numRef>
              <c:f>Sheet1!$C$2:$C$10</c:f>
              <c:numCache>
                <c:formatCode>General</c:formatCode>
                <c:ptCount val="9"/>
                <c:pt idx="0">
                  <c:v>0</c:v>
                </c:pt>
                <c:pt idx="1">
                  <c:v>1</c:v>
                </c:pt>
                <c:pt idx="2">
                  <c:v>1</c:v>
                </c:pt>
                <c:pt idx="3">
                  <c:v>3</c:v>
                </c:pt>
                <c:pt idx="4">
                  <c:v>8</c:v>
                </c:pt>
                <c:pt idx="5">
                  <c:v>3</c:v>
                </c:pt>
                <c:pt idx="6">
                  <c:v>1</c:v>
                </c:pt>
                <c:pt idx="7">
                  <c:v>1</c:v>
                </c:pt>
                <c:pt idx="8">
                  <c:v>0</c:v>
                </c:pt>
              </c:numCache>
            </c:numRef>
          </c:val>
        </c:ser>
        <c:ser>
          <c:idx val="3"/>
          <c:order val="2"/>
          <c:tx>
            <c:strRef>
              <c:f>Sheet1!$D$1</c:f>
              <c:strCache>
                <c:ptCount val="1"/>
                <c:pt idx="0">
                  <c:v>次数3</c:v>
                </c:pt>
              </c:strCache>
            </c:strRef>
          </c:tx>
          <c:spPr>
            <a:ln w="8529">
              <a:solidFill>
                <a:srgbClr val="00FFFF"/>
              </a:solidFill>
              <a:prstDash val="solid"/>
            </a:ln>
          </c:spPr>
          <c:marker>
            <c:symbol val="x"/>
            <c:size val="3"/>
            <c:spPr>
              <a:noFill/>
              <a:ln>
                <a:solidFill>
                  <a:srgbClr val="00FFFF"/>
                </a:solidFill>
                <a:prstDash val="solid"/>
              </a:ln>
            </c:spPr>
          </c:marker>
          <c:val>
            <c:numRef>
              <c:f>Sheet1!$D$2:$D$10</c:f>
              <c:numCache>
                <c:formatCode>General</c:formatCode>
                <c:ptCount val="9"/>
                <c:pt idx="0">
                  <c:v>1</c:v>
                </c:pt>
                <c:pt idx="1">
                  <c:v>0</c:v>
                </c:pt>
                <c:pt idx="2">
                  <c:v>0</c:v>
                </c:pt>
                <c:pt idx="3">
                  <c:v>0</c:v>
                </c:pt>
                <c:pt idx="4">
                  <c:v>16</c:v>
                </c:pt>
                <c:pt idx="5">
                  <c:v>0</c:v>
                </c:pt>
                <c:pt idx="6">
                  <c:v>0</c:v>
                </c:pt>
                <c:pt idx="7">
                  <c:v>0</c:v>
                </c:pt>
                <c:pt idx="8">
                  <c:v>1</c:v>
                </c:pt>
              </c:numCache>
            </c:numRef>
          </c:val>
        </c:ser>
        <c:marker val="1"/>
        <c:axId val="54870400"/>
        <c:axId val="54872704"/>
      </c:lineChart>
      <c:catAx>
        <c:axId val="54870400"/>
        <c:scaling>
          <c:orientation val="minMax"/>
        </c:scaling>
        <c:axPos val="b"/>
        <c:title>
          <c:tx>
            <c:rich>
              <a:bodyPr/>
              <a:lstStyle/>
              <a:p>
                <a:pPr>
                  <a:defRPr sz="772" b="0" i="0" u="none" strike="noStrike" baseline="0">
                    <a:solidFill>
                      <a:srgbClr val="000000"/>
                    </a:solidFill>
                    <a:latin typeface="宋体"/>
                    <a:ea typeface="宋体"/>
                    <a:cs typeface="宋体"/>
                  </a:defRPr>
                </a:pPr>
                <a:r>
                  <a:rPr lang="zh-CN" altLang="en-US"/>
                  <a:t>变量</a:t>
                </a:r>
              </a:p>
            </c:rich>
          </c:tx>
          <c:layout>
            <c:manualLayout>
              <c:xMode val="edge"/>
              <c:yMode val="edge"/>
              <c:x val="0.45363766048502124"/>
              <c:y val="0.91645569620253164"/>
            </c:manualLayout>
          </c:layout>
          <c:spPr>
            <a:noFill/>
            <a:ln w="17059">
              <a:noFill/>
            </a:ln>
          </c:spPr>
        </c:title>
        <c:numFmt formatCode="General" sourceLinked="1"/>
        <c:majorTickMark val="in"/>
        <c:tickLblPos val="nextTo"/>
        <c:spPr>
          <a:ln w="2132">
            <a:solidFill>
              <a:srgbClr val="000000"/>
            </a:solidFill>
            <a:prstDash val="solid"/>
          </a:ln>
        </c:spPr>
        <c:txPr>
          <a:bodyPr rot="0" vert="horz"/>
          <a:lstStyle/>
          <a:p>
            <a:pPr>
              <a:defRPr sz="772" b="0" i="0" u="none" strike="noStrike" baseline="0">
                <a:solidFill>
                  <a:srgbClr val="000000"/>
                </a:solidFill>
                <a:latin typeface="宋体"/>
                <a:ea typeface="宋体"/>
                <a:cs typeface="宋体"/>
              </a:defRPr>
            </a:pPr>
            <a:endParaRPr lang="zh-CN"/>
          </a:p>
        </c:txPr>
        <c:crossAx val="54872704"/>
        <c:crosses val="autoZero"/>
        <c:auto val="1"/>
        <c:lblAlgn val="ctr"/>
        <c:lblOffset val="100"/>
        <c:tickLblSkip val="1"/>
        <c:tickMarkSkip val="1"/>
      </c:catAx>
      <c:valAx>
        <c:axId val="54872704"/>
        <c:scaling>
          <c:orientation val="minMax"/>
        </c:scaling>
        <c:axPos val="l"/>
        <c:majorGridlines>
          <c:spPr>
            <a:ln w="2132">
              <a:solidFill>
                <a:srgbClr val="000000"/>
              </a:solidFill>
              <a:prstDash val="solid"/>
            </a:ln>
          </c:spPr>
        </c:majorGridlines>
        <c:title>
          <c:tx>
            <c:rich>
              <a:bodyPr/>
              <a:lstStyle/>
              <a:p>
                <a:pPr>
                  <a:defRPr sz="772" b="0" i="0" u="none" strike="noStrike" baseline="0">
                    <a:solidFill>
                      <a:srgbClr val="000000"/>
                    </a:solidFill>
                    <a:latin typeface="宋体"/>
                    <a:ea typeface="宋体"/>
                    <a:cs typeface="宋体"/>
                  </a:defRPr>
                </a:pPr>
                <a:r>
                  <a:rPr lang="zh-CN" altLang="en-US"/>
                  <a:t>次数</a:t>
                </a:r>
              </a:p>
            </c:rich>
          </c:tx>
          <c:layout>
            <c:manualLayout>
              <c:xMode val="edge"/>
              <c:yMode val="edge"/>
              <c:x val="1.5691868758915983E-2"/>
              <c:y val="0.44810126582278526"/>
            </c:manualLayout>
          </c:layout>
          <c:spPr>
            <a:noFill/>
            <a:ln w="17059">
              <a:noFill/>
            </a:ln>
          </c:spPr>
        </c:title>
        <c:numFmt formatCode="General" sourceLinked="1"/>
        <c:majorTickMark val="in"/>
        <c:tickLblPos val="nextTo"/>
        <c:spPr>
          <a:ln w="2132">
            <a:solidFill>
              <a:srgbClr val="000000"/>
            </a:solidFill>
            <a:prstDash val="solid"/>
          </a:ln>
        </c:spPr>
        <c:txPr>
          <a:bodyPr rot="0" vert="horz"/>
          <a:lstStyle/>
          <a:p>
            <a:pPr>
              <a:defRPr sz="772" b="0" i="0" u="none" strike="noStrike" baseline="0">
                <a:solidFill>
                  <a:srgbClr val="000000"/>
                </a:solidFill>
                <a:latin typeface="宋体"/>
                <a:ea typeface="宋体"/>
                <a:cs typeface="宋体"/>
              </a:defRPr>
            </a:pPr>
            <a:endParaRPr lang="zh-CN"/>
          </a:p>
        </c:txPr>
        <c:crossAx val="54870400"/>
        <c:crosses val="autoZero"/>
        <c:crossBetween val="between"/>
      </c:valAx>
      <c:spPr>
        <a:solidFill>
          <a:srgbClr val="C0C0C0"/>
        </a:solidFill>
        <a:ln w="8529">
          <a:solidFill>
            <a:srgbClr val="808080"/>
          </a:solidFill>
          <a:prstDash val="solid"/>
        </a:ln>
      </c:spPr>
    </c:plotArea>
    <c:legend>
      <c:legendPos val="r"/>
      <c:layout>
        <c:manualLayout>
          <c:xMode val="edge"/>
          <c:yMode val="edge"/>
          <c:x val="0.88302425106990079"/>
          <c:y val="0.41518987341772412"/>
          <c:w val="0.11126961483594865"/>
          <c:h val="0.15443037974683732"/>
        </c:manualLayout>
      </c:layout>
      <c:spPr>
        <a:solidFill>
          <a:srgbClr val="FFFFFF"/>
        </a:solidFill>
        <a:ln w="2132">
          <a:solidFill>
            <a:srgbClr val="000000"/>
          </a:solidFill>
          <a:prstDash val="solid"/>
        </a:ln>
      </c:spPr>
      <c:txPr>
        <a:bodyPr/>
        <a:lstStyle/>
        <a:p>
          <a:pPr>
            <a:defRPr sz="709" b="0" i="0" u="none" strike="noStrike" baseline="0">
              <a:solidFill>
                <a:srgbClr val="000000"/>
              </a:solidFill>
              <a:latin typeface="宋体"/>
              <a:ea typeface="宋体"/>
              <a:cs typeface="宋体"/>
            </a:defRPr>
          </a:pPr>
          <a:endParaRPr lang="zh-CN"/>
        </a:p>
      </c:txPr>
    </c:legend>
    <c:plotVisOnly val="1"/>
    <c:dispBlanksAs val="gap"/>
  </c:chart>
  <c:spPr>
    <a:solidFill>
      <a:srgbClr val="FFFFFF"/>
    </a:solidFill>
    <a:ln w="2132">
      <a:solidFill>
        <a:srgbClr val="000000"/>
      </a:solidFill>
      <a:prstDash val="solid"/>
    </a:ln>
  </c:spPr>
  <c:txPr>
    <a:bodyPr/>
    <a:lstStyle/>
    <a:p>
      <a:pPr>
        <a:defRPr sz="772" b="0" i="0" u="none" strike="noStrike" baseline="0">
          <a:solidFill>
            <a:srgbClr val="000000"/>
          </a:solidFill>
          <a:latin typeface="宋体"/>
          <a:ea typeface="宋体"/>
          <a:cs typeface="宋体"/>
        </a:defRPr>
      </a:pPr>
      <a:endParaRPr lang="zh-CN"/>
    </a:p>
  </c:txPr>
  <c:externalData r:id="rId1"/>
</c:chartSpace>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emf"/><Relationship Id="rId4" Type="http://schemas.openxmlformats.org/officeDocument/2006/relationships/image" Target="../media/image4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58.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image" Target="../media/image61.wmf"/><Relationship Id="rId7" Type="http://schemas.openxmlformats.org/officeDocument/2006/relationships/image" Target="../media/image65.wmf"/><Relationship Id="rId2" Type="http://schemas.openxmlformats.org/officeDocument/2006/relationships/image" Target="../media/image60.wmf"/><Relationship Id="rId1" Type="http://schemas.openxmlformats.org/officeDocument/2006/relationships/image" Target="../media/image59.emf"/><Relationship Id="rId6" Type="http://schemas.openxmlformats.org/officeDocument/2006/relationships/image" Target="../media/image64.wmf"/><Relationship Id="rId5" Type="http://schemas.openxmlformats.org/officeDocument/2006/relationships/image" Target="../media/image63.wmf"/><Relationship Id="rId10" Type="http://schemas.openxmlformats.org/officeDocument/2006/relationships/image" Target="../media/image68.wmf"/><Relationship Id="rId4" Type="http://schemas.openxmlformats.org/officeDocument/2006/relationships/image" Target="../media/image62.wmf"/><Relationship Id="rId9" Type="http://schemas.openxmlformats.org/officeDocument/2006/relationships/image" Target="../media/image6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1.wmf"/><Relationship Id="rId7" Type="http://schemas.openxmlformats.org/officeDocument/2006/relationships/image" Target="../media/image75.wmf"/><Relationship Id="rId2" Type="http://schemas.openxmlformats.org/officeDocument/2006/relationships/image" Target="../media/image70.wmf"/><Relationship Id="rId1" Type="http://schemas.openxmlformats.org/officeDocument/2006/relationships/image" Target="../media/image69.e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6.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emf"/><Relationship Id="rId4" Type="http://schemas.openxmlformats.org/officeDocument/2006/relationships/image" Target="../media/image8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jpeg"/><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emf"/><Relationship Id="rId4" Type="http://schemas.openxmlformats.org/officeDocument/2006/relationships/image" Target="../media/image86.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image" Target="../media/image85.wmf"/><Relationship Id="rId7" Type="http://schemas.openxmlformats.org/officeDocument/2006/relationships/image" Target="../media/image91.wmf"/><Relationship Id="rId2" Type="http://schemas.openxmlformats.org/officeDocument/2006/relationships/image" Target="../media/image88.wmf"/><Relationship Id="rId1" Type="http://schemas.openxmlformats.org/officeDocument/2006/relationships/image" Target="../media/image87.wmf"/><Relationship Id="rId6" Type="http://schemas.openxmlformats.org/officeDocument/2006/relationships/image" Target="../media/image90.wmf"/><Relationship Id="rId5" Type="http://schemas.openxmlformats.org/officeDocument/2006/relationships/image" Target="../media/image89.wmf"/><Relationship Id="rId10" Type="http://schemas.openxmlformats.org/officeDocument/2006/relationships/image" Target="../media/image94.wmf"/><Relationship Id="rId4" Type="http://schemas.openxmlformats.org/officeDocument/2006/relationships/image" Target="../media/image5.jpeg"/><Relationship Id="rId9" Type="http://schemas.openxmlformats.org/officeDocument/2006/relationships/image" Target="../media/image93.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emf"/><Relationship Id="rId4" Type="http://schemas.openxmlformats.org/officeDocument/2006/relationships/image" Target="../media/image100.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 Id="rId4" Type="http://schemas.openxmlformats.org/officeDocument/2006/relationships/image" Target="../media/image110.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 Id="rId4" Type="http://schemas.openxmlformats.org/officeDocument/2006/relationships/image" Target="../media/image114.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07.wmf"/><Relationship Id="rId4" Type="http://schemas.openxmlformats.org/officeDocument/2006/relationships/image" Target="../media/image11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 Id="rId5" Type="http://schemas.openxmlformats.org/officeDocument/2006/relationships/image" Target="../media/image122.wmf"/><Relationship Id="rId4" Type="http://schemas.openxmlformats.org/officeDocument/2006/relationships/image" Target="../media/image121.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24.wmf"/><Relationship Id="rId7" Type="http://schemas.openxmlformats.org/officeDocument/2006/relationships/image" Target="../media/image128.wmf"/><Relationship Id="rId2" Type="http://schemas.openxmlformats.org/officeDocument/2006/relationships/image" Target="../media/image123.wmf"/><Relationship Id="rId1" Type="http://schemas.openxmlformats.org/officeDocument/2006/relationships/image" Target="../media/image107.wmf"/><Relationship Id="rId6" Type="http://schemas.openxmlformats.org/officeDocument/2006/relationships/image" Target="../media/image127.wmf"/><Relationship Id="rId5" Type="http://schemas.openxmlformats.org/officeDocument/2006/relationships/image" Target="../media/image126.wmf"/><Relationship Id="rId4" Type="http://schemas.openxmlformats.org/officeDocument/2006/relationships/image" Target="../media/image125.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07.wmf"/><Relationship Id="rId6" Type="http://schemas.openxmlformats.org/officeDocument/2006/relationships/image" Target="../media/image133.wmf"/><Relationship Id="rId5" Type="http://schemas.openxmlformats.org/officeDocument/2006/relationships/image" Target="../media/image132.wmf"/><Relationship Id="rId4" Type="http://schemas.openxmlformats.org/officeDocument/2006/relationships/image" Target="../media/image131.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40.wmf"/><Relationship Id="rId3" Type="http://schemas.openxmlformats.org/officeDocument/2006/relationships/image" Target="../media/image135.wmf"/><Relationship Id="rId7" Type="http://schemas.openxmlformats.org/officeDocument/2006/relationships/image" Target="../media/image139.wmf"/><Relationship Id="rId2" Type="http://schemas.openxmlformats.org/officeDocument/2006/relationships/image" Target="../media/image134.wmf"/><Relationship Id="rId1" Type="http://schemas.openxmlformats.org/officeDocument/2006/relationships/image" Target="../media/image107.wmf"/><Relationship Id="rId6" Type="http://schemas.openxmlformats.org/officeDocument/2006/relationships/image" Target="../media/image138.wmf"/><Relationship Id="rId5" Type="http://schemas.openxmlformats.org/officeDocument/2006/relationships/image" Target="../media/image137.wmf"/><Relationship Id="rId4" Type="http://schemas.openxmlformats.org/officeDocument/2006/relationships/image" Target="../media/image136.wmf"/><Relationship Id="rId9" Type="http://schemas.openxmlformats.org/officeDocument/2006/relationships/image" Target="../media/image141.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149.wmf"/><Relationship Id="rId3" Type="http://schemas.openxmlformats.org/officeDocument/2006/relationships/image" Target="../media/image144.wmf"/><Relationship Id="rId7" Type="http://schemas.openxmlformats.org/officeDocument/2006/relationships/image" Target="../media/image148.wmf"/><Relationship Id="rId2" Type="http://schemas.openxmlformats.org/officeDocument/2006/relationships/image" Target="../media/image143.wmf"/><Relationship Id="rId1" Type="http://schemas.openxmlformats.org/officeDocument/2006/relationships/image" Target="../media/image142.emf"/><Relationship Id="rId6" Type="http://schemas.openxmlformats.org/officeDocument/2006/relationships/image" Target="../media/image147.wmf"/><Relationship Id="rId5" Type="http://schemas.openxmlformats.org/officeDocument/2006/relationships/image" Target="../media/image146.wmf"/><Relationship Id="rId4" Type="http://schemas.openxmlformats.org/officeDocument/2006/relationships/image" Target="../media/image145.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emf"/><Relationship Id="rId1" Type="http://schemas.openxmlformats.org/officeDocument/2006/relationships/image" Target="../media/image107.wmf"/><Relationship Id="rId4" Type="http://schemas.openxmlformats.org/officeDocument/2006/relationships/image" Target="../media/image152.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159.wmf"/><Relationship Id="rId3" Type="http://schemas.openxmlformats.org/officeDocument/2006/relationships/image" Target="../media/image154.wmf"/><Relationship Id="rId7" Type="http://schemas.openxmlformats.org/officeDocument/2006/relationships/image" Target="../media/image158.wmf"/><Relationship Id="rId2" Type="http://schemas.openxmlformats.org/officeDocument/2006/relationships/image" Target="../media/image153.wmf"/><Relationship Id="rId1" Type="http://schemas.openxmlformats.org/officeDocument/2006/relationships/image" Target="../media/image107.wmf"/><Relationship Id="rId6" Type="http://schemas.openxmlformats.org/officeDocument/2006/relationships/image" Target="../media/image157.wmf"/><Relationship Id="rId5" Type="http://schemas.openxmlformats.org/officeDocument/2006/relationships/image" Target="../media/image156.wmf"/><Relationship Id="rId10" Type="http://schemas.openxmlformats.org/officeDocument/2006/relationships/image" Target="../media/image161.wmf"/><Relationship Id="rId4" Type="http://schemas.openxmlformats.org/officeDocument/2006/relationships/image" Target="../media/image155.wmf"/><Relationship Id="rId9" Type="http://schemas.openxmlformats.org/officeDocument/2006/relationships/image" Target="../media/image160.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07.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65.wmf"/><Relationship Id="rId7" Type="http://schemas.openxmlformats.org/officeDocument/2006/relationships/image" Target="../media/image169.wmf"/><Relationship Id="rId2" Type="http://schemas.openxmlformats.org/officeDocument/2006/relationships/image" Target="../media/image164.wmf"/><Relationship Id="rId1" Type="http://schemas.openxmlformats.org/officeDocument/2006/relationships/image" Target="../media/image107.wmf"/><Relationship Id="rId6" Type="http://schemas.openxmlformats.org/officeDocument/2006/relationships/image" Target="../media/image168.wmf"/><Relationship Id="rId5" Type="http://schemas.openxmlformats.org/officeDocument/2006/relationships/image" Target="../media/image167.wmf"/><Relationship Id="rId4" Type="http://schemas.openxmlformats.org/officeDocument/2006/relationships/image" Target="../media/image166.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71.wmf"/><Relationship Id="rId2" Type="http://schemas.openxmlformats.org/officeDocument/2006/relationships/image" Target="../media/image170.wmf"/><Relationship Id="rId1" Type="http://schemas.openxmlformats.org/officeDocument/2006/relationships/image" Target="../media/image107.wmf"/><Relationship Id="rId4" Type="http://schemas.openxmlformats.org/officeDocument/2006/relationships/image" Target="../media/image172.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e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74.wmf"/><Relationship Id="rId2" Type="http://schemas.openxmlformats.org/officeDocument/2006/relationships/image" Target="../media/image173.wmf"/><Relationship Id="rId1" Type="http://schemas.openxmlformats.org/officeDocument/2006/relationships/image" Target="../media/image107.wmf"/><Relationship Id="rId5" Type="http://schemas.openxmlformats.org/officeDocument/2006/relationships/image" Target="../media/image176.wmf"/><Relationship Id="rId4" Type="http://schemas.openxmlformats.org/officeDocument/2006/relationships/image" Target="../media/image175.e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78.emf"/><Relationship Id="rId7" Type="http://schemas.openxmlformats.org/officeDocument/2006/relationships/image" Target="../media/image182.wmf"/><Relationship Id="rId2" Type="http://schemas.openxmlformats.org/officeDocument/2006/relationships/image" Target="../media/image177.wmf"/><Relationship Id="rId1" Type="http://schemas.openxmlformats.org/officeDocument/2006/relationships/image" Target="../media/image107.wmf"/><Relationship Id="rId6" Type="http://schemas.openxmlformats.org/officeDocument/2006/relationships/image" Target="../media/image181.wmf"/><Relationship Id="rId5" Type="http://schemas.openxmlformats.org/officeDocument/2006/relationships/image" Target="../media/image180.wmf"/><Relationship Id="rId4" Type="http://schemas.openxmlformats.org/officeDocument/2006/relationships/image" Target="../media/image179.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84.wmf"/><Relationship Id="rId2" Type="http://schemas.openxmlformats.org/officeDocument/2006/relationships/image" Target="../media/image183.emf"/><Relationship Id="rId1" Type="http://schemas.openxmlformats.org/officeDocument/2006/relationships/image" Target="../media/image107.wmf"/><Relationship Id="rId5" Type="http://schemas.openxmlformats.org/officeDocument/2006/relationships/image" Target="../media/image186.wmf"/><Relationship Id="rId4" Type="http://schemas.openxmlformats.org/officeDocument/2006/relationships/image" Target="../media/image185.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07.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89.wmf"/><Relationship Id="rId2" Type="http://schemas.openxmlformats.org/officeDocument/2006/relationships/image" Target="../media/image188.wmf"/><Relationship Id="rId1" Type="http://schemas.openxmlformats.org/officeDocument/2006/relationships/image" Target="../media/image187.wmf"/><Relationship Id="rId4" Type="http://schemas.openxmlformats.org/officeDocument/2006/relationships/image" Target="../media/image190.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92.wmf"/><Relationship Id="rId2" Type="http://schemas.openxmlformats.org/officeDocument/2006/relationships/image" Target="../media/image191.emf"/><Relationship Id="rId1" Type="http://schemas.openxmlformats.org/officeDocument/2006/relationships/image" Target="../media/image107.wmf"/><Relationship Id="rId5" Type="http://schemas.openxmlformats.org/officeDocument/2006/relationships/image" Target="../media/image194.wmf"/><Relationship Id="rId4" Type="http://schemas.openxmlformats.org/officeDocument/2006/relationships/image" Target="../media/image193.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96.wmf"/><Relationship Id="rId2" Type="http://schemas.openxmlformats.org/officeDocument/2006/relationships/image" Target="../media/image195.wmf"/><Relationship Id="rId1" Type="http://schemas.openxmlformats.org/officeDocument/2006/relationships/image" Target="../media/image107.wmf"/><Relationship Id="rId4" Type="http://schemas.openxmlformats.org/officeDocument/2006/relationships/image" Target="../media/image197.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00.wmf"/><Relationship Id="rId2" Type="http://schemas.openxmlformats.org/officeDocument/2006/relationships/image" Target="../media/image199.emf"/><Relationship Id="rId1" Type="http://schemas.openxmlformats.org/officeDocument/2006/relationships/image" Target="../media/image198.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03.wmf"/><Relationship Id="rId2" Type="http://schemas.openxmlformats.org/officeDocument/2006/relationships/image" Target="../media/image202.wmf"/><Relationship Id="rId1" Type="http://schemas.openxmlformats.org/officeDocument/2006/relationships/image" Target="../media/image201.e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06.wmf"/><Relationship Id="rId2" Type="http://schemas.openxmlformats.org/officeDocument/2006/relationships/image" Target="../media/image205.wmf"/><Relationship Id="rId1" Type="http://schemas.openxmlformats.org/officeDocument/2006/relationships/image" Target="../media/image204.wmf"/><Relationship Id="rId5" Type="http://schemas.openxmlformats.org/officeDocument/2006/relationships/image" Target="../media/image208.wmf"/><Relationship Id="rId4" Type="http://schemas.openxmlformats.org/officeDocument/2006/relationships/image" Target="../media/image20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e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11.wmf"/><Relationship Id="rId2" Type="http://schemas.openxmlformats.org/officeDocument/2006/relationships/image" Target="../media/image210.wmf"/><Relationship Id="rId1" Type="http://schemas.openxmlformats.org/officeDocument/2006/relationships/image" Target="../media/image209.wmf"/><Relationship Id="rId5" Type="http://schemas.openxmlformats.org/officeDocument/2006/relationships/image" Target="../media/image213.wmf"/><Relationship Id="rId4" Type="http://schemas.openxmlformats.org/officeDocument/2006/relationships/image" Target="../media/image212.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16.wmf"/><Relationship Id="rId2" Type="http://schemas.openxmlformats.org/officeDocument/2006/relationships/image" Target="../media/image215.wmf"/><Relationship Id="rId1" Type="http://schemas.openxmlformats.org/officeDocument/2006/relationships/image" Target="../media/image214.wmf"/><Relationship Id="rId5" Type="http://schemas.openxmlformats.org/officeDocument/2006/relationships/image" Target="../media/image218.wmf"/><Relationship Id="rId4" Type="http://schemas.openxmlformats.org/officeDocument/2006/relationships/image" Target="../media/image217.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21.wmf"/><Relationship Id="rId2" Type="http://schemas.openxmlformats.org/officeDocument/2006/relationships/image" Target="../media/image220.wmf"/><Relationship Id="rId1" Type="http://schemas.openxmlformats.org/officeDocument/2006/relationships/image" Target="../media/image219.wmf"/><Relationship Id="rId4" Type="http://schemas.openxmlformats.org/officeDocument/2006/relationships/image" Target="../media/image222.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25.wmf"/><Relationship Id="rId2" Type="http://schemas.openxmlformats.org/officeDocument/2006/relationships/image" Target="../media/image224.wmf"/><Relationship Id="rId1" Type="http://schemas.openxmlformats.org/officeDocument/2006/relationships/image" Target="../media/image223.wmf"/><Relationship Id="rId4" Type="http://schemas.openxmlformats.org/officeDocument/2006/relationships/image" Target="../media/image226.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28.wmf"/><Relationship Id="rId2" Type="http://schemas.openxmlformats.org/officeDocument/2006/relationships/image" Target="../media/image227.wmf"/><Relationship Id="rId1" Type="http://schemas.openxmlformats.org/officeDocument/2006/relationships/image" Target="../media/image107.wmf"/><Relationship Id="rId4" Type="http://schemas.openxmlformats.org/officeDocument/2006/relationships/image" Target="../media/image229.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32.wmf"/><Relationship Id="rId2" Type="http://schemas.openxmlformats.org/officeDocument/2006/relationships/image" Target="../media/image231.wmf"/><Relationship Id="rId1" Type="http://schemas.openxmlformats.org/officeDocument/2006/relationships/image" Target="../media/image230.wmf"/><Relationship Id="rId6" Type="http://schemas.openxmlformats.org/officeDocument/2006/relationships/image" Target="../media/image235.wmf"/><Relationship Id="rId5" Type="http://schemas.openxmlformats.org/officeDocument/2006/relationships/image" Target="../media/image234.wmf"/><Relationship Id="rId4" Type="http://schemas.openxmlformats.org/officeDocument/2006/relationships/image" Target="../media/image233.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37.emf"/><Relationship Id="rId2" Type="http://schemas.openxmlformats.org/officeDocument/2006/relationships/image" Target="../media/image236.emf"/><Relationship Id="rId1" Type="http://schemas.openxmlformats.org/officeDocument/2006/relationships/image" Target="../media/image107.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07.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239.wmf"/><Relationship Id="rId2" Type="http://schemas.openxmlformats.org/officeDocument/2006/relationships/image" Target="../media/image238.wmf"/><Relationship Id="rId1" Type="http://schemas.openxmlformats.org/officeDocument/2006/relationships/image" Target="../media/image107.wmf"/><Relationship Id="rId4" Type="http://schemas.openxmlformats.org/officeDocument/2006/relationships/image" Target="../media/image240.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0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07.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07.wmf"/></Relationships>
</file>

<file path=ppt/drawings/_rels/vmlDrawing62.vml.rels><?xml version="1.0" encoding="UTF-8" standalone="yes"?>
<Relationships xmlns="http://schemas.openxmlformats.org/package/2006/relationships"><Relationship Id="rId2" Type="http://schemas.openxmlformats.org/officeDocument/2006/relationships/image" Target="../media/image241.emf"/><Relationship Id="rId1" Type="http://schemas.openxmlformats.org/officeDocument/2006/relationships/image" Target="../media/image107.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244.wmf"/><Relationship Id="rId2" Type="http://schemas.openxmlformats.org/officeDocument/2006/relationships/image" Target="../media/image243.emf"/><Relationship Id="rId1" Type="http://schemas.openxmlformats.org/officeDocument/2006/relationships/image" Target="../media/image242.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246.wmf"/><Relationship Id="rId2" Type="http://schemas.openxmlformats.org/officeDocument/2006/relationships/image" Target="../media/image245.wmf"/><Relationship Id="rId1" Type="http://schemas.openxmlformats.org/officeDocument/2006/relationships/image" Target="../media/image107.wmf"/><Relationship Id="rId4" Type="http://schemas.openxmlformats.org/officeDocument/2006/relationships/image" Target="../media/image247.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249.wmf"/><Relationship Id="rId2" Type="http://schemas.openxmlformats.org/officeDocument/2006/relationships/image" Target="../media/image248.emf"/><Relationship Id="rId1" Type="http://schemas.openxmlformats.org/officeDocument/2006/relationships/image" Target="../media/image107.wmf"/><Relationship Id="rId4" Type="http://schemas.openxmlformats.org/officeDocument/2006/relationships/image" Target="../media/image250.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252.wmf"/><Relationship Id="rId2" Type="http://schemas.openxmlformats.org/officeDocument/2006/relationships/image" Target="../media/image251.emf"/><Relationship Id="rId1" Type="http://schemas.openxmlformats.org/officeDocument/2006/relationships/image" Target="../media/image107.wmf"/><Relationship Id="rId4" Type="http://schemas.openxmlformats.org/officeDocument/2006/relationships/image" Target="../media/image253.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255.wmf"/><Relationship Id="rId2" Type="http://schemas.openxmlformats.org/officeDocument/2006/relationships/image" Target="../media/image254.emf"/><Relationship Id="rId1" Type="http://schemas.openxmlformats.org/officeDocument/2006/relationships/image" Target="../media/image107.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256.wmf"/></Relationships>
</file>

<file path=ppt/drawings/_rels/vmlDrawing69.vml.rels><?xml version="1.0" encoding="UTF-8" standalone="yes"?>
<Relationships xmlns="http://schemas.openxmlformats.org/package/2006/relationships"><Relationship Id="rId8" Type="http://schemas.openxmlformats.org/officeDocument/2006/relationships/image" Target="../media/image263.wmf"/><Relationship Id="rId3" Type="http://schemas.openxmlformats.org/officeDocument/2006/relationships/image" Target="../media/image258.emf"/><Relationship Id="rId7" Type="http://schemas.openxmlformats.org/officeDocument/2006/relationships/image" Target="../media/image262.wmf"/><Relationship Id="rId2" Type="http://schemas.openxmlformats.org/officeDocument/2006/relationships/image" Target="../media/image257.emf"/><Relationship Id="rId1" Type="http://schemas.openxmlformats.org/officeDocument/2006/relationships/image" Target="../media/image107.wmf"/><Relationship Id="rId6" Type="http://schemas.openxmlformats.org/officeDocument/2006/relationships/image" Target="../media/image261.wmf"/><Relationship Id="rId5" Type="http://schemas.openxmlformats.org/officeDocument/2006/relationships/image" Target="../media/image260.wmf"/><Relationship Id="rId4" Type="http://schemas.openxmlformats.org/officeDocument/2006/relationships/image" Target="../media/image25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wmf"/><Relationship Id="rId4" Type="http://schemas.openxmlformats.org/officeDocument/2006/relationships/image" Target="../media/image31.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107.wmf"/></Relationships>
</file>

<file path=ppt/drawings/_rels/vmlDrawing71.vml.rels><?xml version="1.0" encoding="UTF-8" standalone="yes"?>
<Relationships xmlns="http://schemas.openxmlformats.org/package/2006/relationships"><Relationship Id="rId2" Type="http://schemas.openxmlformats.org/officeDocument/2006/relationships/image" Target="../media/image264.wmf"/><Relationship Id="rId1" Type="http://schemas.openxmlformats.org/officeDocument/2006/relationships/image" Target="../media/image10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ltLang="zh-CN"/>
          </a:p>
        </p:txBody>
      </p:sp>
      <p:sp>
        <p:nvSpPr>
          <p:cNvPr id="6553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655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ltLang="zh-CN"/>
          </a:p>
        </p:txBody>
      </p:sp>
      <p:sp>
        <p:nvSpPr>
          <p:cNvPr id="655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A1AA400E-2D5A-43FA-8FEA-A6BCF56DD26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ltLang="zh-CN"/>
          </a:p>
        </p:txBody>
      </p:sp>
      <p:sp>
        <p:nvSpPr>
          <p:cNvPr id="10137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93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138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138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ltLang="zh-CN"/>
          </a:p>
        </p:txBody>
      </p:sp>
      <p:sp>
        <p:nvSpPr>
          <p:cNvPr id="10138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7FAE0923-A508-4A48-A5E1-A87571EA2B8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6C22C364-93EE-41A8-9F5F-364633D140C9}" type="slidenum">
              <a:rPr lang="en-US" altLang="zh-CN"/>
              <a:pPr/>
              <a:t>1</a:t>
            </a:fld>
            <a:endParaRPr lang="en-US" altLang="zh-CN"/>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r>
              <a:rPr lang="zh-CN" altLang="en-US" sz="1500" dirty="0" smtClean="0">
                <a:ea typeface="楷体" pitchFamily="49" charset="-122"/>
              </a:rPr>
              <a:t>（</a:t>
            </a:r>
            <a:r>
              <a:rPr lang="en-US" altLang="zh-CN" sz="1500" dirty="0" smtClean="0">
                <a:ea typeface="楷体" pitchFamily="49" charset="-122"/>
              </a:rPr>
              <a:t>1</a:t>
            </a:r>
            <a:r>
              <a:rPr lang="zh-CN" altLang="en-US" sz="1500" dirty="0" smtClean="0">
                <a:ea typeface="楷体" pitchFamily="49" charset="-122"/>
              </a:rPr>
              <a:t>）该例说明：一旦获取一组数据，尽管可以计算许多特征，但最重要的特征是均值和方差，如果计算出来均值和方差，相当于把数据包涵的信息基本上提炼出来了，因为能够解决大多数问题。接下来，将重点介绍均值和方差</a:t>
            </a:r>
            <a:r>
              <a:rPr lang="zh-CN" altLang="en-US" sz="1500" smtClean="0">
                <a:ea typeface="楷体" pitchFamily="49" charset="-122"/>
              </a:rPr>
              <a:t>的计算。</a:t>
            </a:r>
            <a:r>
              <a:rPr lang="zh-CN" altLang="en-US" sz="1500" dirty="0" smtClean="0">
                <a:ea typeface="楷体" pitchFamily="49" charset="-122"/>
              </a:rPr>
              <a:t>（</a:t>
            </a:r>
            <a:r>
              <a:rPr lang="en-US" altLang="zh-CN" sz="1500" dirty="0" smtClean="0">
                <a:ea typeface="楷体" pitchFamily="49" charset="-122"/>
              </a:rPr>
              <a:t>2</a:t>
            </a:r>
            <a:r>
              <a:rPr lang="zh-CN" altLang="en-US" sz="1500" dirty="0" smtClean="0">
                <a:ea typeface="楷体" pitchFamily="49" charset="-122"/>
              </a:rPr>
              <a:t>）但在计算均值与方差之前，首先要了解其理论基础，即集中趋势与离中趋势。</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197D18FD-C134-4066-A61A-F85AE2593115}" type="slidenum">
              <a:rPr lang="en-US" altLang="zh-CN"/>
              <a:pPr/>
              <a:t>10</a:t>
            </a:fld>
            <a:endParaRPr lang="en-US" altLang="zh-CN"/>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r>
              <a:rPr lang="zh-CN" altLang="en-US" dirty="0" smtClean="0"/>
              <a:t>（</a:t>
            </a:r>
            <a:r>
              <a:rPr lang="en-US" altLang="zh-CN" dirty="0" smtClean="0"/>
              <a:t>1</a:t>
            </a:r>
            <a:r>
              <a:rPr lang="zh-CN" altLang="en-US" dirty="0" smtClean="0"/>
              <a:t>）证明时，先给出算术平均数的计算公式（简单或加权）。如果重心同时也反映现象的一般水平，此时算术平均数能够较好地代表现象的一般水平，否则称为算术平均数的失效。在有极值的情况下，重心不等于一般水平，因而平均指标失效。（</a:t>
            </a:r>
            <a:r>
              <a:rPr lang="en-US" altLang="zh-CN" dirty="0" smtClean="0"/>
              <a:t>2</a:t>
            </a:r>
            <a:r>
              <a:rPr lang="zh-CN" altLang="en-US" dirty="0" smtClean="0"/>
              <a:t>）同学们考察一下，如果存在极值对统计分析来说是好事还是坏事？绝大多数情况下是坏事，如改革开放以后的发展方针是允许一部分人先富裕起来，尔后带动大家共同致富。类似地，在做评价时也有类似的结果。</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AC6B8C72-7486-4132-96FF-57D08E0519B9}" type="slidenum">
              <a:rPr lang="en-US" altLang="zh-CN"/>
              <a:pPr/>
              <a:t>11</a:t>
            </a:fld>
            <a:endParaRPr lang="en-US" altLang="zh-CN"/>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r>
              <a:rPr lang="zh-CN" altLang="en-US" dirty="0" smtClean="0"/>
              <a:t>（</a:t>
            </a:r>
            <a:r>
              <a:rPr lang="en-US" altLang="zh-CN" dirty="0" smtClean="0"/>
              <a:t>1</a:t>
            </a:r>
            <a:r>
              <a:rPr lang="zh-CN" altLang="en-US" dirty="0" smtClean="0"/>
              <a:t>）极端值的出现会导致性质分析的误判。（</a:t>
            </a:r>
            <a:r>
              <a:rPr lang="en-US" altLang="zh-CN" dirty="0" smtClean="0"/>
              <a:t>2</a:t>
            </a:r>
            <a:r>
              <a:rPr lang="zh-CN" altLang="en-US" dirty="0" smtClean="0"/>
              <a:t>）女性平均录取率为</a:t>
            </a:r>
            <a:r>
              <a:rPr lang="en-US" altLang="zh-CN" dirty="0" smtClean="0"/>
              <a:t>30.33%</a:t>
            </a:r>
            <a:r>
              <a:rPr lang="zh-CN" altLang="en-US" dirty="0" smtClean="0"/>
              <a:t>，结论：总的相对数＝平均相对数。（</a:t>
            </a:r>
            <a:r>
              <a:rPr lang="en-US" altLang="zh-CN" dirty="0" smtClean="0"/>
              <a:t>3</a:t>
            </a:r>
            <a:r>
              <a:rPr lang="zh-CN" altLang="en-US" dirty="0" smtClean="0"/>
              <a:t>）结论：“辛普森（</a:t>
            </a:r>
            <a:r>
              <a:rPr lang="en-US" altLang="zh-CN" dirty="0" err="1" smtClean="0"/>
              <a:t>simpson</a:t>
            </a:r>
            <a:r>
              <a:rPr lang="zh-CN" altLang="en-US" dirty="0" smtClean="0"/>
              <a:t>）悖论”，即</a:t>
            </a:r>
            <a:r>
              <a:rPr lang="en-US" altLang="zh-CN" dirty="0" smtClean="0"/>
              <a:t>x&gt;y</a:t>
            </a:r>
            <a:r>
              <a:rPr lang="zh-CN" altLang="en-US" dirty="0" smtClean="0"/>
              <a:t>，但平均数却相反，权数导致。</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3EAC8E8E-A560-476C-B1E4-E514E9651DA2}" type="slidenum">
              <a:rPr lang="en-US" altLang="zh-CN"/>
              <a:pPr/>
              <a:t>12</a:t>
            </a:fld>
            <a:endParaRPr lang="en-US" altLang="zh-CN"/>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r>
              <a:rPr lang="zh-CN" altLang="en-US" dirty="0" smtClean="0"/>
              <a:t>（</a:t>
            </a:r>
            <a:r>
              <a:rPr lang="en-US" altLang="zh-CN" dirty="0" smtClean="0"/>
              <a:t>1</a:t>
            </a:r>
            <a:r>
              <a:rPr lang="zh-CN" altLang="en-US" dirty="0" smtClean="0"/>
              <a:t>）为什么要不断计算倒数，到底有什么作用，适用于什么场合？是学习调和平均数的重点。（</a:t>
            </a:r>
            <a:r>
              <a:rPr lang="en-US" altLang="zh-CN" dirty="0" smtClean="0"/>
              <a:t>2</a:t>
            </a:r>
            <a:r>
              <a:rPr lang="zh-CN" altLang="en-US" dirty="0" smtClean="0"/>
              <a:t>）理解了倒数也就理解了调和平均数，不过一定要将计算公式与经济含义联系在一起，因为经济含义是目的，公式是手段。</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CD3AB013-5B33-4D83-AE57-FCCF1D5C283D}" type="slidenum">
              <a:rPr lang="en-US" altLang="zh-CN"/>
              <a:pPr/>
              <a:t>13</a:t>
            </a:fld>
            <a:endParaRPr lang="en-US" altLang="zh-CN"/>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r>
              <a:rPr lang="zh-CN" altLang="en-US" dirty="0" smtClean="0"/>
              <a:t>（</a:t>
            </a:r>
            <a:r>
              <a:rPr lang="en-US" altLang="zh-CN" dirty="0" smtClean="0"/>
              <a:t>1</a:t>
            </a:r>
            <a:r>
              <a:rPr lang="zh-CN" altLang="en-US" dirty="0" smtClean="0"/>
              <a:t>）列表显示。已知原型公式母项资料用算术平均，已知原型公式子项资料用调和平均。两个平均数原型公式一样，只是资料不同。（</a:t>
            </a:r>
            <a:r>
              <a:rPr lang="en-US" altLang="zh-CN" dirty="0" smtClean="0"/>
              <a:t>2</a:t>
            </a:r>
            <a:r>
              <a:rPr lang="zh-CN" altLang="en-US" dirty="0" smtClean="0"/>
              <a:t>）应该关注实际工作中两种平均数的应用场合。当我们去菜市场计算某种蔬菜的平均价格时，两种平均数中哪一种更好用？显然是调和平均数，因为更容易获取相关资料。尤其针对不同的客户，销售者也许给出了不同的价格，此时，调和平均数更有优势。作图表显示资料。</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C29EBB97-5645-4EE8-B1A8-41A1553CD3A0}" type="slidenum">
              <a:rPr lang="en-US" altLang="zh-CN"/>
              <a:pPr/>
              <a:t>14</a:t>
            </a:fld>
            <a:endParaRPr lang="en-US" altLang="zh-CN"/>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r>
              <a:rPr lang="zh-CN" altLang="en-US" smtClean="0"/>
              <a:t>在此，由于是对价格求平均，因此，价格一定是知道的。如果告诉我</a:t>
            </a:r>
            <a:r>
              <a:rPr lang="en-US" altLang="zh-CN" smtClean="0"/>
              <a:t>x</a:t>
            </a:r>
            <a:r>
              <a:rPr lang="zh-CN" altLang="en-US" smtClean="0"/>
              <a:t>和</a:t>
            </a:r>
            <a:r>
              <a:rPr lang="en-US" altLang="zh-CN" smtClean="0"/>
              <a:t>xf</a:t>
            </a:r>
            <a:r>
              <a:rPr lang="zh-CN" altLang="en-US" smtClean="0"/>
              <a:t>的数据资料则采取调和的方式来计算。注意：金额不是出现频数，因为包涵了</a:t>
            </a:r>
            <a:r>
              <a:rPr lang="en-US" altLang="zh-CN" smtClean="0"/>
              <a:t>x</a:t>
            </a:r>
            <a:r>
              <a:rPr lang="zh-CN" altLang="en-US" smtClean="0"/>
              <a:t>在内。</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CD5E9DC4-48B2-435B-AE11-46CD06AD2A61}" type="slidenum">
              <a:rPr lang="en-US" altLang="zh-CN"/>
              <a:pPr/>
              <a:t>15</a:t>
            </a:fld>
            <a:endParaRPr lang="en-US" altLang="zh-CN"/>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r>
              <a:rPr lang="zh-CN" altLang="en-US" smtClean="0"/>
              <a:t>当</a:t>
            </a:r>
            <a:r>
              <a:rPr lang="en-US" altLang="zh-CN" smtClean="0"/>
              <a:t>m</a:t>
            </a:r>
            <a:r>
              <a:rPr lang="en-US" altLang="zh-CN" baseline="-25000" smtClean="0"/>
              <a:t>1</a:t>
            </a:r>
            <a:r>
              <a:rPr lang="en-US" altLang="zh-CN" smtClean="0"/>
              <a:t>=m</a:t>
            </a:r>
            <a:r>
              <a:rPr lang="en-US" altLang="zh-CN" baseline="-25000" smtClean="0"/>
              <a:t>2</a:t>
            </a:r>
            <a:r>
              <a:rPr lang="en-US" altLang="zh-CN" smtClean="0"/>
              <a:t>=m</a:t>
            </a:r>
            <a:r>
              <a:rPr lang="en-US" altLang="zh-CN" baseline="-25000" smtClean="0"/>
              <a:t>3</a:t>
            </a:r>
            <a:r>
              <a:rPr lang="zh-CN" altLang="en-US" smtClean="0"/>
              <a:t>时，所得到的调和平均数是简单调和平均数，如果不等，则为加权调和平均数。假定早中晚各买</a:t>
            </a:r>
            <a:r>
              <a:rPr lang="en-US" altLang="zh-CN" smtClean="0"/>
              <a:t>5</a:t>
            </a:r>
            <a:r>
              <a:rPr lang="zh-CN" altLang="en-US" smtClean="0"/>
              <a:t>元呢，结果是一样的。重点解释调和平均数中平均的对象</a:t>
            </a:r>
            <a:r>
              <a:rPr lang="en-US" altLang="zh-CN" smtClean="0"/>
              <a:t>x</a:t>
            </a:r>
            <a:r>
              <a:rPr lang="zh-CN" altLang="en-US" smtClean="0"/>
              <a:t>，并指出平均数据的可能范围。</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DA1F8E6B-CE8A-41E2-A264-0DD722A27A10}" type="slidenum">
              <a:rPr lang="en-US" altLang="zh-CN"/>
              <a:pPr/>
              <a:t>16</a:t>
            </a:fld>
            <a:endParaRPr lang="en-US" altLang="zh-CN"/>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r>
              <a:rPr lang="zh-CN" altLang="en-US" dirty="0" smtClean="0"/>
              <a:t>（</a:t>
            </a:r>
            <a:r>
              <a:rPr lang="en-US" altLang="zh-CN" dirty="0" smtClean="0"/>
              <a:t>1</a:t>
            </a:r>
            <a:r>
              <a:rPr lang="zh-CN" altLang="en-US" dirty="0" smtClean="0"/>
              <a:t>）指明</a:t>
            </a:r>
            <a:r>
              <a:rPr lang="en-US" altLang="zh-CN" dirty="0" smtClean="0"/>
              <a:t>m=</a:t>
            </a:r>
            <a:r>
              <a:rPr lang="en-US" altLang="zh-CN" dirty="0" err="1" smtClean="0"/>
              <a:t>xf</a:t>
            </a:r>
            <a:r>
              <a:rPr lang="zh-CN" altLang="en-US" dirty="0" smtClean="0"/>
              <a:t>的含义：如产值＝产品产量乘以价格等等。下面的问题给出次数分布表，列出变量和权数</a:t>
            </a:r>
            <a:r>
              <a:rPr lang="en-US" altLang="zh-CN" dirty="0" smtClean="0"/>
              <a:t>m</a:t>
            </a:r>
            <a:r>
              <a:rPr lang="zh-CN" altLang="en-US" dirty="0" smtClean="0"/>
              <a:t>，如此方便理解。同样的问题是加权算术平均数和简单算术平均数之间的关系。（</a:t>
            </a:r>
            <a:r>
              <a:rPr lang="en-US" altLang="zh-CN" dirty="0" smtClean="0"/>
              <a:t>2</a:t>
            </a:r>
            <a:r>
              <a:rPr lang="zh-CN" altLang="en-US" dirty="0" smtClean="0"/>
              <a:t>）用均值减去</a:t>
            </a:r>
            <a:r>
              <a:rPr lang="en-US" altLang="zh-CN" dirty="0" smtClean="0"/>
              <a:t>H</a:t>
            </a:r>
            <a:r>
              <a:rPr lang="zh-CN" altLang="en-US" dirty="0" smtClean="0"/>
              <a:t>之间的差额可以反映数据更稳定还是不稳定，不一定用方差。</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35724502-6978-42F5-BC93-30FADAFE5680}" type="slidenum">
              <a:rPr lang="en-US" altLang="zh-CN"/>
              <a:pPr/>
              <a:t>17</a:t>
            </a:fld>
            <a:endParaRPr lang="en-US" altLang="zh-CN"/>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r>
              <a:rPr lang="zh-CN" altLang="en-US" smtClean="0"/>
              <a:t>（</a:t>
            </a:r>
            <a:r>
              <a:rPr lang="en-US" altLang="zh-CN" smtClean="0"/>
              <a:t>1</a:t>
            </a:r>
            <a:r>
              <a:rPr lang="zh-CN" altLang="en-US" smtClean="0"/>
              <a:t>）重点关注两种计算平均数的应用场合。（</a:t>
            </a:r>
            <a:r>
              <a:rPr lang="en-US" altLang="zh-CN" smtClean="0"/>
              <a:t>2</a:t>
            </a:r>
            <a:r>
              <a:rPr lang="zh-CN" altLang="en-US" smtClean="0"/>
              <a:t>）问题是三个车间的总合格率应如何计算？现在必须证明的是：该厂总合格率是三个车间的合格率之和还积的关系。总体的合格率与部分的合格率可能是和的关系吗？</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DC4DEA2F-9180-49C5-88C1-55177716B81A}" type="slidenum">
              <a:rPr lang="en-US" altLang="zh-CN"/>
              <a:pPr/>
              <a:t>18</a:t>
            </a:fld>
            <a:endParaRPr lang="en-US" altLang="zh-CN"/>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r>
              <a:rPr lang="zh-CN" altLang="en-US" dirty="0" smtClean="0"/>
              <a:t>（</a:t>
            </a:r>
            <a:r>
              <a:rPr lang="en-US" altLang="zh-CN" dirty="0" smtClean="0"/>
              <a:t>1</a:t>
            </a:r>
            <a:r>
              <a:rPr lang="zh-CN" altLang="en-US" dirty="0" smtClean="0"/>
              <a:t>）特点：本质上是算术平均数；若变量值为</a:t>
            </a:r>
            <a:r>
              <a:rPr lang="en-US" altLang="zh-CN" dirty="0" smtClean="0"/>
              <a:t>0</a:t>
            </a:r>
            <a:r>
              <a:rPr lang="zh-CN" altLang="en-US" dirty="0" smtClean="0"/>
              <a:t>或负数则无法计算；受极端值影响比算术平均数小。（</a:t>
            </a:r>
            <a:r>
              <a:rPr lang="en-US" altLang="zh-CN" dirty="0" smtClean="0"/>
              <a:t>2</a:t>
            </a:r>
            <a:r>
              <a:rPr lang="zh-CN" altLang="en-US" dirty="0" smtClean="0"/>
              <a:t>）三者之间关系：</a:t>
            </a:r>
            <a:r>
              <a:rPr lang="en-US" altLang="zh-CN" dirty="0" err="1" smtClean="0"/>
              <a:t>H≤G≤mean</a:t>
            </a:r>
            <a:r>
              <a:rPr lang="zh-CN" altLang="en-US" dirty="0" smtClean="0"/>
              <a:t>，指数计算中非常推崇几何平均数。部分相乘等于总体时，几何平均数是合适的，实证分析证明了这一结果。</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0EBD6117-66C3-4B27-AFF7-CA3A5D2D28A4}" type="slidenum">
              <a:rPr lang="en-US" altLang="zh-CN"/>
              <a:pPr/>
              <a:t>19</a:t>
            </a:fld>
            <a:endParaRPr lang="en-US" altLang="zh-CN"/>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r>
              <a:rPr lang="zh-CN" altLang="en-US" dirty="0" smtClean="0"/>
              <a:t>（</a:t>
            </a:r>
            <a:r>
              <a:rPr lang="en-US" altLang="zh-CN" dirty="0" smtClean="0"/>
              <a:t>1</a:t>
            </a:r>
            <a:r>
              <a:rPr lang="zh-CN" altLang="en-US" dirty="0" smtClean="0"/>
              <a:t>）数据总有用，在平均数无用但其他计算当中有用，故不轻易截除。（</a:t>
            </a:r>
            <a:r>
              <a:rPr lang="en-US" altLang="zh-CN" dirty="0" smtClean="0"/>
              <a:t>2</a:t>
            </a:r>
            <a:r>
              <a:rPr lang="zh-CN" altLang="en-US" dirty="0" smtClean="0"/>
              <a:t>）资料未分组的情况出现可能性不大，如</a:t>
            </a:r>
            <a:r>
              <a:rPr lang="en-US" altLang="zh-CN" dirty="0" smtClean="0"/>
              <a:t>100</a:t>
            </a:r>
            <a:r>
              <a:rPr lang="zh-CN" altLang="en-US" dirty="0" smtClean="0"/>
              <a:t>万人。依据未分组资料计算中位数是在实践中最不可能的情况，工作量非常大，类似的，数据资料一多就进行统计分组，以减少计算工作量。</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C190CFFE-6CF4-49AB-BB7D-DFABCE79599A}" type="slidenum">
              <a:rPr lang="en-US" altLang="zh-CN"/>
              <a:pPr/>
              <a:t>2</a:t>
            </a:fld>
            <a:endParaRPr lang="en-US" altLang="zh-CN"/>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r>
              <a:rPr lang="zh-CN" altLang="en-US" dirty="0" smtClean="0"/>
              <a:t>了解两种趋势的目的在于测度，对集中趋势的测度就是找出数据中心（均值计算），对离中趋势测度就是找出离中的程度是多少，平均离中是多少（方差），等等。由于方差也是均值，因此首先掌握均值的计算。（</a:t>
            </a:r>
            <a:r>
              <a:rPr lang="en-US" altLang="zh-CN" dirty="0" smtClean="0"/>
              <a:t>1</a:t>
            </a:r>
            <a:r>
              <a:rPr lang="zh-CN" altLang="en-US" dirty="0" smtClean="0"/>
              <a:t>）若两种趋势均存在则为钟形分布。（</a:t>
            </a:r>
            <a:r>
              <a:rPr lang="en-US" altLang="zh-CN" dirty="0" smtClean="0"/>
              <a:t>2</a:t>
            </a:r>
            <a:r>
              <a:rPr lang="zh-CN" altLang="en-US" dirty="0" smtClean="0"/>
              <a:t>）两个趋势的测度本质相同，均为均值计算，不同之处在于前者对数据算均值，后者对离差算均值。</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FC43FA9F-F0CF-4D8F-AC25-3FCF6A226549}" type="slidenum">
              <a:rPr lang="en-US" altLang="zh-CN"/>
              <a:pPr/>
              <a:t>20</a:t>
            </a:fld>
            <a:endParaRPr lang="en-US" altLang="zh-CN"/>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r>
              <a:rPr lang="zh-CN" altLang="en-US" smtClean="0"/>
              <a:t>如果组数较多，且单位数较多，简单查找很困难，应该使用累计查找的方式。累计到第二组共有</a:t>
            </a:r>
            <a:r>
              <a:rPr lang="en-US" altLang="zh-CN" smtClean="0"/>
              <a:t>6</a:t>
            </a:r>
            <a:r>
              <a:rPr lang="zh-CN" altLang="en-US" smtClean="0"/>
              <a:t>人，其中本组只有</a:t>
            </a:r>
            <a:r>
              <a:rPr lang="en-US" altLang="zh-CN" smtClean="0"/>
              <a:t>4</a:t>
            </a:r>
            <a:r>
              <a:rPr lang="zh-CN" altLang="en-US" smtClean="0"/>
              <a:t>人，其总体排序为第</a:t>
            </a:r>
            <a:r>
              <a:rPr lang="en-US" altLang="zh-CN" smtClean="0"/>
              <a:t>3</a:t>
            </a:r>
            <a:r>
              <a:rPr lang="zh-CN" altLang="en-US" smtClean="0"/>
              <a:t>至第</a:t>
            </a:r>
            <a:r>
              <a:rPr lang="en-US" altLang="zh-CN" smtClean="0"/>
              <a:t>6</a:t>
            </a:r>
            <a:r>
              <a:rPr lang="zh-CN" altLang="en-US" smtClean="0"/>
              <a:t>。此外，这种资料仍然少见，因为变量值的变动幅度不大。</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24DE7932-0EF8-4A5B-B045-130C1B639179}" type="slidenum">
              <a:rPr lang="en-US" altLang="zh-CN"/>
              <a:pPr/>
              <a:t>21</a:t>
            </a:fld>
            <a:endParaRPr lang="en-US" altLang="zh-CN"/>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r>
              <a:rPr lang="zh-CN" altLang="en-US" smtClean="0"/>
              <a:t>若采用真实中位计算，则下限公式为</a:t>
            </a:r>
            <a:r>
              <a:rPr lang="en-US" altLang="zh-CN" smtClean="0"/>
              <a:t>76.1</a:t>
            </a:r>
            <a:r>
              <a:rPr lang="zh-CN" altLang="en-US" smtClean="0"/>
              <a:t>，上限公式为</a:t>
            </a:r>
            <a:r>
              <a:rPr lang="en-US" altLang="zh-CN" smtClean="0"/>
              <a:t>75.9</a:t>
            </a:r>
            <a:r>
              <a:rPr lang="zh-CN" altLang="en-US" smtClean="0"/>
              <a:t>。（</a:t>
            </a:r>
            <a:r>
              <a:rPr lang="en-US" altLang="zh-CN" smtClean="0"/>
              <a:t>1</a:t>
            </a:r>
            <a:r>
              <a:rPr lang="zh-CN" altLang="en-US" smtClean="0"/>
              <a:t>）了解符号含义，为什么中位为</a:t>
            </a:r>
            <a:r>
              <a:rPr lang="zh-CN" altLang="en-US" smtClean="0">
                <a:sym typeface="Symbol" pitchFamily="18" charset="2"/>
              </a:rPr>
              <a:t></a:t>
            </a:r>
            <a:r>
              <a:rPr lang="en-US" altLang="zh-CN" smtClean="0">
                <a:sym typeface="Symbol" pitchFamily="18" charset="2"/>
              </a:rPr>
              <a:t>f/2</a:t>
            </a:r>
            <a:r>
              <a:rPr lang="zh-CN" altLang="en-US" smtClean="0">
                <a:sym typeface="Symbol" pitchFamily="18" charset="2"/>
              </a:rPr>
              <a:t>，最后进行公式推导。</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39EC0538-4E2A-4524-9712-CAFEC16297A1}" type="slidenum">
              <a:rPr lang="en-US" altLang="zh-CN"/>
              <a:pPr/>
              <a:t>22</a:t>
            </a:fld>
            <a:endParaRPr lang="en-US" altLang="zh-CN"/>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r>
              <a:rPr lang="zh-CN" altLang="en-US" dirty="0" smtClean="0"/>
              <a:t>注意加上以下内容：不同中位的处理（公式证明）；如何利用累积频率计算中位数，分母用</a:t>
            </a:r>
            <a:r>
              <a:rPr lang="en-US" altLang="zh-CN" dirty="0" smtClean="0"/>
              <a:t>61.11%</a:t>
            </a:r>
            <a:r>
              <a:rPr lang="zh-CN" altLang="en-US" dirty="0" smtClean="0"/>
              <a:t>减</a:t>
            </a:r>
            <a:r>
              <a:rPr lang="en-US" altLang="zh-CN" dirty="0" smtClean="0"/>
              <a:t>33.33%</a:t>
            </a:r>
            <a:r>
              <a:rPr lang="zh-CN" altLang="en-US" dirty="0" smtClean="0"/>
              <a:t>。还有一点需注意的是，如果是</a:t>
            </a:r>
            <a:r>
              <a:rPr lang="en-US" altLang="zh-CN" dirty="0" smtClean="0"/>
              <a:t>U</a:t>
            </a:r>
            <a:r>
              <a:rPr lang="zh-CN" altLang="en-US" dirty="0" smtClean="0"/>
              <a:t>型分布，则中位数的计算无意义。下限公式的箭头向左推。</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DAB1B5CE-C42C-47CA-ADDF-FDB7AF8A98B8}" type="slidenum">
              <a:rPr lang="en-US" altLang="zh-CN"/>
              <a:pPr/>
              <a:t>23</a:t>
            </a:fld>
            <a:endParaRPr lang="en-US" altLang="zh-CN"/>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r>
              <a:rPr lang="zh-CN" altLang="en-US" smtClean="0"/>
              <a:t>说明了中心和重心的不同。在有极值的情况下，中位数更能反映一组数据的一般水平。说明纽约的收入差距比较大。从中位数来看，纽约的平均收入较低，有不少穷人；从平均数来看，纽约的收入较高，因为有不少富人，所以，该州的贫富相差悬殊。</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FF05DC29-696D-4756-BB40-BF0B89EC27E1}" type="slidenum">
              <a:rPr lang="en-US" altLang="zh-CN"/>
              <a:pPr/>
              <a:t>24</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81C2FC04-AF99-40FC-99CF-DDD59090EC6A}" type="slidenum">
              <a:rPr lang="en-US" altLang="zh-CN"/>
              <a:pPr/>
              <a:t>25</a:t>
            </a:fld>
            <a:endParaRPr lang="en-US" altLang="zh-CN"/>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r>
              <a:rPr lang="zh-CN" altLang="en-US" smtClean="0"/>
              <a:t>（</a:t>
            </a:r>
            <a:r>
              <a:rPr lang="en-US" altLang="zh-CN" smtClean="0"/>
              <a:t>1</a:t>
            </a:r>
            <a:r>
              <a:rPr lang="zh-CN" altLang="en-US" smtClean="0"/>
              <a:t>）在有些情况下，无法用众数反映现象的一般水平（如第三组数据</a:t>
            </a:r>
            <a:r>
              <a:rPr lang="en-US" altLang="zh-CN" smtClean="0"/>
              <a:t>8</a:t>
            </a:r>
            <a:r>
              <a:rPr lang="zh-CN" altLang="en-US" smtClean="0"/>
              <a:t>出现了</a:t>
            </a:r>
            <a:r>
              <a:rPr lang="en-US" altLang="zh-CN" smtClean="0"/>
              <a:t>3</a:t>
            </a:r>
            <a:r>
              <a:rPr lang="zh-CN" altLang="en-US" smtClean="0"/>
              <a:t>次），这是众数的局限，只有第一组数据的众数代表性较好。现象应该有较为明显的从众趋势，如果该表中鞋码为</a:t>
            </a:r>
            <a:r>
              <a:rPr lang="en-US" altLang="zh-CN" smtClean="0"/>
              <a:t>40</a:t>
            </a:r>
            <a:r>
              <a:rPr lang="zh-CN" altLang="en-US" smtClean="0"/>
              <a:t>这一组仅仅出现了</a:t>
            </a:r>
            <a:r>
              <a:rPr lang="en-US" altLang="zh-CN" smtClean="0"/>
              <a:t>45</a:t>
            </a:r>
            <a:r>
              <a:rPr lang="zh-CN" altLang="en-US" smtClean="0"/>
              <a:t>次，则这一从众趋势就没有现在明显。众数的优点：计算方便（对比鞋码的算术平均数计算以及菜市场某种蔬菜的平均价格），便于决策；不足之处：稍显粗陋（不精确），数据要求较高（具有明显的从众态势）。</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81977817-F675-4FF5-A43B-4AF6B9CF1975}" type="slidenum">
              <a:rPr lang="en-US" altLang="zh-CN"/>
              <a:pPr/>
              <a:t>26</a:t>
            </a:fld>
            <a:endParaRPr lang="en-US" altLang="zh-CN"/>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r>
              <a:rPr lang="zh-CN" altLang="en-US" smtClean="0"/>
              <a:t>众数的计算：找峰顶。或者找出一个值，使</a:t>
            </a:r>
            <a:r>
              <a:rPr lang="en-US" altLang="zh-CN" smtClean="0"/>
              <a:t>f</a:t>
            </a:r>
            <a:r>
              <a:rPr lang="zh-CN" altLang="en-US" smtClean="0"/>
              <a:t>（</a:t>
            </a:r>
            <a:r>
              <a:rPr lang="en-US" altLang="zh-CN" smtClean="0"/>
              <a:t>x</a:t>
            </a:r>
            <a:r>
              <a:rPr lang="zh-CN" altLang="en-US" smtClean="0"/>
              <a:t>）为最大，则</a:t>
            </a:r>
            <a:r>
              <a:rPr lang="en-US" altLang="zh-CN" smtClean="0"/>
              <a:t>x</a:t>
            </a:r>
            <a:r>
              <a:rPr lang="zh-CN" altLang="en-US" smtClean="0"/>
              <a:t>即为众数。首先，函数表达式就难以求得，因为商务与经济统计所研究的现象往往是有限总体，规律性较较难体现。因此，在实践中，或者给出一个范围，或者往往是采取一种较为简略的方法来搜寻峰顶，这在众数的组距式公式中容易发现这一思路（山峰成型原理）。</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F089DF4A-353E-4864-9E6D-22B4724ADC30}" type="slidenum">
              <a:rPr lang="en-US" altLang="zh-CN"/>
              <a:pPr/>
              <a:t>27</a:t>
            </a:fld>
            <a:endParaRPr lang="en-US" altLang="zh-CN"/>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r>
              <a:rPr lang="zh-CN" altLang="en-US" dirty="0" smtClean="0"/>
              <a:t>提问：众数大概是多少？组距式数列众数计算的不足：众数不一定在众数组内。例如，</a:t>
            </a:r>
            <a:r>
              <a:rPr lang="en-US" altLang="zh-CN" dirty="0" smtClean="0"/>
              <a:t>85</a:t>
            </a:r>
            <a:r>
              <a:rPr lang="zh-CN" altLang="en-US" dirty="0" smtClean="0"/>
              <a:t>出现了</a:t>
            </a:r>
            <a:r>
              <a:rPr lang="en-US" altLang="zh-CN" dirty="0" smtClean="0"/>
              <a:t>35</a:t>
            </a:r>
            <a:r>
              <a:rPr lang="zh-CN" altLang="en-US" dirty="0" smtClean="0"/>
              <a:t>次，次数最多，分布在其他组中的数据均没有达到</a:t>
            </a:r>
            <a:r>
              <a:rPr lang="en-US" altLang="zh-CN" dirty="0" smtClean="0"/>
              <a:t>35</a:t>
            </a:r>
            <a:r>
              <a:rPr lang="zh-CN" altLang="en-US" dirty="0" smtClean="0"/>
              <a:t>次，此时众数为</a:t>
            </a:r>
            <a:r>
              <a:rPr lang="en-US" altLang="zh-CN" dirty="0" smtClean="0"/>
              <a:t>85</a:t>
            </a:r>
            <a:r>
              <a:rPr lang="zh-CN" altLang="en-US" dirty="0" smtClean="0"/>
              <a:t>。但从某种意义上看，组距数列无法求众数，因为缺乏原始资料。但如果必须需要众数或出于研究的需要时（偏度与峰度的测定），学者们往往假定，在等距数列的情况下，第四组最有可能出现众数，因为其出现的次数最多，或者说峰顶最有可能在这一组。如果是异距数列都无法求众数。</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1188621C-2C46-4DFD-9BAA-D5A965021E46}" type="slidenum">
              <a:rPr lang="en-US" altLang="zh-CN"/>
              <a:pPr/>
              <a:t>28</a:t>
            </a:fld>
            <a:endParaRPr lang="en-US" altLang="zh-CN"/>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E1584523-52E4-4271-868E-2037ADE79C41}" type="slidenum">
              <a:rPr lang="en-US" altLang="zh-CN"/>
              <a:pPr/>
              <a:t>29</a:t>
            </a:fld>
            <a:endParaRPr lang="en-US" altLang="zh-CN"/>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r>
              <a:rPr lang="zh-CN" altLang="en-US" dirty="0" smtClean="0"/>
              <a:t>（</a:t>
            </a:r>
            <a:r>
              <a:rPr lang="en-US" altLang="zh-CN" dirty="0" smtClean="0"/>
              <a:t>1</a:t>
            </a:r>
            <a:r>
              <a:rPr lang="zh-CN" altLang="en-US" dirty="0" smtClean="0"/>
              <a:t>）如果众数前一组次数大于后一组，则众数小于组中值，反之大于组中值。（</a:t>
            </a:r>
            <a:r>
              <a:rPr lang="en-US" altLang="zh-CN" dirty="0" smtClean="0"/>
              <a:t>2</a:t>
            </a:r>
            <a:r>
              <a:rPr lang="zh-CN" altLang="en-US" dirty="0" smtClean="0"/>
              <a:t>）如此计算存在哪些缺陷？峰顶仅由相邻峰确定，不够合理。</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C835567E-40A7-4D1C-BF33-EDAA6A1809DF}" type="slidenum">
              <a:rPr lang="en-US" altLang="zh-CN"/>
              <a:pPr/>
              <a:t>3</a:t>
            </a:fld>
            <a:endParaRPr lang="en-US" altLang="zh-CN"/>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r>
              <a:rPr lang="zh-CN" altLang="en-US" dirty="0" smtClean="0"/>
              <a:t>（</a:t>
            </a:r>
            <a:r>
              <a:rPr lang="en-US" altLang="zh-CN" dirty="0" smtClean="0"/>
              <a:t>1</a:t>
            </a:r>
            <a:r>
              <a:rPr lang="zh-CN" altLang="en-US" dirty="0" smtClean="0"/>
              <a:t>）在时间序列中消除不规则波动也多半使用平均的方法。平均指标计算的目的就是找出一般水平，不过，给定的数据不同，找出中心的方式可能也不同，因此均值也有许多种。具体有：</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4859F991-E16E-4AC8-8E2F-54B421ED569F}" type="slidenum">
              <a:rPr lang="en-US" altLang="zh-CN"/>
              <a:pPr/>
              <a:t>30</a:t>
            </a:fld>
            <a:endParaRPr lang="en-US" altLang="zh-CN"/>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r>
              <a:rPr lang="zh-CN" altLang="en-US" dirty="0" smtClean="0"/>
              <a:t>（</a:t>
            </a:r>
            <a:r>
              <a:rPr lang="en-US" altLang="zh-CN" dirty="0" smtClean="0"/>
              <a:t>1</a:t>
            </a:r>
            <a:r>
              <a:rPr lang="zh-CN" altLang="en-US" dirty="0" smtClean="0"/>
              <a:t>）如果分组的组限不是</a:t>
            </a:r>
            <a:r>
              <a:rPr lang="en-US" altLang="zh-CN" dirty="0" smtClean="0"/>
              <a:t>40</a:t>
            </a:r>
            <a:r>
              <a:rPr lang="zh-CN" altLang="en-US" dirty="0" smtClean="0"/>
              <a:t>开始，而是</a:t>
            </a:r>
            <a:r>
              <a:rPr lang="en-US" altLang="zh-CN" dirty="0" smtClean="0"/>
              <a:t>45</a:t>
            </a:r>
            <a:r>
              <a:rPr lang="zh-CN" altLang="en-US" dirty="0" smtClean="0"/>
              <a:t>开始，可能又有不同的分组结果（结果不唯一），并得到不同的众数。（</a:t>
            </a:r>
            <a:r>
              <a:rPr lang="en-US" altLang="zh-CN" dirty="0" smtClean="0"/>
              <a:t>2</a:t>
            </a:r>
            <a:r>
              <a:rPr lang="zh-CN" altLang="en-US" dirty="0" smtClean="0"/>
              <a:t>）如果将资料</a:t>
            </a:r>
            <a:r>
              <a:rPr lang="en-US" altLang="zh-CN" dirty="0" smtClean="0"/>
              <a:t>1</a:t>
            </a:r>
            <a:r>
              <a:rPr lang="zh-CN" altLang="en-US" dirty="0" smtClean="0"/>
              <a:t>中的</a:t>
            </a:r>
            <a:r>
              <a:rPr lang="en-US" altLang="zh-CN" dirty="0" smtClean="0"/>
              <a:t>60-70</a:t>
            </a:r>
            <a:r>
              <a:rPr lang="zh-CN" altLang="en-US" dirty="0" smtClean="0"/>
              <a:t>以及</a:t>
            </a:r>
            <a:r>
              <a:rPr lang="en-US" altLang="zh-CN" dirty="0" smtClean="0"/>
              <a:t>70-80</a:t>
            </a:r>
            <a:r>
              <a:rPr lang="zh-CN" altLang="en-US" dirty="0" smtClean="0"/>
              <a:t>两组合并再计算众数，则结果也不一样。这意味着不同的数据处理方式得到的众数不同，因此最好是原始资料计算众数效果最好。在目前有计算机的时代应该使用原始</a:t>
            </a:r>
            <a:r>
              <a:rPr lang="zh-CN" altLang="en-US" dirty="0" smtClean="0"/>
              <a:t>资料，否则得到的只是近似值。</a:t>
            </a:r>
            <a:endParaRPr lang="zh-CN" alt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41EDB37E-C621-44E2-90FE-FDC3B60BB784}" type="slidenum">
              <a:rPr lang="en-US" altLang="zh-CN"/>
              <a:pPr/>
              <a:t>31</a:t>
            </a:fld>
            <a:endParaRPr lang="en-US" altLang="zh-CN"/>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r>
              <a:rPr lang="zh-CN" altLang="en-US" dirty="0" smtClean="0"/>
              <a:t>此处三个平均数分别为：性别的众数，生育孩子人数的算术平均数</a:t>
            </a:r>
            <a:r>
              <a:rPr lang="zh-CN" altLang="en-US" dirty="0" smtClean="0"/>
              <a:t>，住宅的中位数</a:t>
            </a:r>
            <a:r>
              <a:rPr lang="zh-CN" altLang="en-US" dirty="0" smtClean="0"/>
              <a:t>。这一统计资料恰当地说明了各种平均数的适用场合。但在经济分析中，包括同学们在今后的毕业论文写作中，应尽可能多地</a:t>
            </a:r>
            <a:r>
              <a:rPr lang="zh-CN" altLang="en-US" dirty="0" smtClean="0"/>
              <a:t>使用各种指标</a:t>
            </a:r>
            <a:r>
              <a:rPr lang="zh-CN" altLang="en-US" dirty="0" smtClean="0"/>
              <a:t>，一个指标从一个方面说明现象，多个指标的组合有利于我们较为全面地了解现象</a:t>
            </a:r>
            <a:r>
              <a:rPr lang="zh-CN" altLang="en-US" dirty="0" smtClean="0"/>
              <a:t>的全貌。</a:t>
            </a:r>
            <a:endParaRPr lang="zh-CN" alt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6F27655F-026D-4DFC-900F-41E214D9BB2E}" type="slidenum">
              <a:rPr lang="en-US" altLang="zh-CN"/>
              <a:pPr/>
              <a:t>32</a:t>
            </a:fld>
            <a:endParaRPr lang="en-US" altLang="zh-CN"/>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r>
              <a:rPr lang="zh-CN" altLang="en-US" smtClean="0"/>
              <a:t>但是，在有关政策分析中，仅用以上所列出的几种平均数还是远远不够的，往往需要同时运用到多种分析手段，如此才能更全面地反映所研究的经济现象。</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21CAFA89-114E-41F5-AE8F-A806510595BF}" type="slidenum">
              <a:rPr lang="en-US" altLang="zh-CN"/>
              <a:pPr/>
              <a:t>33</a:t>
            </a:fld>
            <a:endParaRPr lang="en-US" altLang="zh-CN"/>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r>
              <a:rPr lang="zh-CN" altLang="en-US" smtClean="0"/>
              <a:t>此处应该使用中位数，因为众数代表的不是一般水平了，而是较低水平。</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8D6AD86B-E843-48C5-827B-9899DFF8EB6B}" type="slidenum">
              <a:rPr lang="en-US" altLang="zh-CN"/>
              <a:pPr/>
              <a:t>34</a:t>
            </a:fld>
            <a:endParaRPr lang="en-US" altLang="zh-CN"/>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r>
              <a:rPr lang="zh-CN" altLang="en-US" dirty="0" smtClean="0"/>
              <a:t>（</a:t>
            </a:r>
            <a:r>
              <a:rPr lang="en-US" altLang="zh-CN" dirty="0" smtClean="0"/>
              <a:t>1</a:t>
            </a:r>
            <a:r>
              <a:rPr lang="zh-CN" altLang="en-US" dirty="0" smtClean="0"/>
              <a:t>）在很多情况下，人们更关心与平均数之间的离差。从平均的角度来看，此人仍很舒服。即使对平均数进行评价，也需要利用数据的变异程度。（</a:t>
            </a:r>
            <a:r>
              <a:rPr lang="en-US" altLang="zh-CN" dirty="0" smtClean="0"/>
              <a:t>2</a:t>
            </a:r>
            <a:r>
              <a:rPr lang="zh-CN" altLang="en-US" dirty="0" smtClean="0"/>
              <a:t>）从</a:t>
            </a:r>
            <a:r>
              <a:rPr lang="en-US" altLang="zh-CN" dirty="0" smtClean="0"/>
              <a:t>A</a:t>
            </a:r>
            <a:r>
              <a:rPr lang="zh-CN" altLang="en-US" dirty="0" smtClean="0"/>
              <a:t>住户处拿走</a:t>
            </a:r>
            <a:r>
              <a:rPr lang="en-US" altLang="zh-CN" dirty="0" smtClean="0"/>
              <a:t>5</a:t>
            </a:r>
            <a:r>
              <a:rPr lang="zh-CN" altLang="en-US" dirty="0" smtClean="0"/>
              <a:t>个平米给</a:t>
            </a:r>
            <a:r>
              <a:rPr lang="en-US" altLang="zh-CN" dirty="0" smtClean="0"/>
              <a:t>B</a:t>
            </a:r>
            <a:r>
              <a:rPr lang="zh-CN" altLang="en-US" dirty="0" smtClean="0"/>
              <a:t>，大家均为</a:t>
            </a:r>
            <a:r>
              <a:rPr lang="en-US" altLang="zh-CN" dirty="0" smtClean="0"/>
              <a:t>10</a:t>
            </a:r>
            <a:r>
              <a:rPr lang="zh-CN" altLang="en-US" dirty="0" smtClean="0"/>
              <a:t>平米。（</a:t>
            </a:r>
            <a:r>
              <a:rPr lang="en-US" altLang="zh-CN" dirty="0" smtClean="0"/>
              <a:t>3</a:t>
            </a:r>
            <a:r>
              <a:rPr lang="zh-CN" altLang="en-US" dirty="0" smtClean="0"/>
              <a:t>）尽管通过测度得到了平均指标，但若对平均指标进行评价，却必须从离异程度入手。</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DE18AFE1-A9D7-4DE0-B997-3DD13FBF4F0D}" type="slidenum">
              <a:rPr lang="en-US" altLang="zh-CN"/>
              <a:pPr/>
              <a:t>35</a:t>
            </a:fld>
            <a:endParaRPr lang="en-US" altLang="zh-CN"/>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pPr eaLnBrk="1" hangingPunct="1"/>
            <a:r>
              <a:rPr lang="zh-CN" altLang="en-US" dirty="0" smtClean="0"/>
              <a:t>（</a:t>
            </a:r>
            <a:r>
              <a:rPr lang="en-US" altLang="zh-CN" dirty="0" smtClean="0"/>
              <a:t>1</a:t>
            </a:r>
            <a:r>
              <a:rPr lang="zh-CN" altLang="en-US" dirty="0" smtClean="0"/>
              <a:t>）计算均值的目的</a:t>
            </a:r>
            <a:r>
              <a:rPr lang="zh-CN" altLang="en-US" smtClean="0"/>
              <a:t>是为了代表一组数据（两个班成绩的比较为例）。</a:t>
            </a:r>
            <a:r>
              <a:rPr lang="zh-CN" altLang="en-US" dirty="0" smtClean="0"/>
              <a:t>如用</a:t>
            </a:r>
            <a:r>
              <a:rPr lang="en-US" altLang="zh-CN" dirty="0" smtClean="0"/>
              <a:t>70</a:t>
            </a:r>
            <a:r>
              <a:rPr lang="zh-CN" altLang="en-US" dirty="0" smtClean="0"/>
              <a:t>代表</a:t>
            </a:r>
            <a:r>
              <a:rPr lang="en-US" altLang="zh-CN" dirty="0" smtClean="0"/>
              <a:t>70</a:t>
            </a:r>
            <a:r>
              <a:rPr lang="zh-CN" altLang="en-US" dirty="0" smtClean="0"/>
              <a:t>其代表性相当好，反之，用</a:t>
            </a:r>
            <a:r>
              <a:rPr lang="en-US" altLang="zh-CN" dirty="0" smtClean="0"/>
              <a:t>70</a:t>
            </a:r>
            <a:r>
              <a:rPr lang="zh-CN" altLang="en-US" dirty="0" smtClean="0"/>
              <a:t>代表</a:t>
            </a:r>
            <a:r>
              <a:rPr lang="en-US" altLang="zh-CN" dirty="0" smtClean="0"/>
              <a:t>72</a:t>
            </a:r>
            <a:r>
              <a:rPr lang="zh-CN" altLang="en-US" dirty="0" smtClean="0"/>
              <a:t>其代表性就要小一些，如果代表</a:t>
            </a:r>
            <a:r>
              <a:rPr lang="en-US" altLang="zh-CN" dirty="0" smtClean="0"/>
              <a:t>100</a:t>
            </a:r>
            <a:r>
              <a:rPr lang="zh-CN" altLang="en-US" dirty="0" smtClean="0"/>
              <a:t>则代表性更差，其中有</a:t>
            </a:r>
            <a:r>
              <a:rPr lang="en-US" altLang="zh-CN" dirty="0" smtClean="0"/>
              <a:t>30</a:t>
            </a:r>
            <a:r>
              <a:rPr lang="zh-CN" altLang="en-US" dirty="0" smtClean="0"/>
              <a:t>无法代表。（</a:t>
            </a:r>
            <a:r>
              <a:rPr lang="en-US" altLang="zh-CN" dirty="0" smtClean="0"/>
              <a:t>2</a:t>
            </a:r>
            <a:r>
              <a:rPr lang="zh-CN" altLang="en-US" dirty="0" smtClean="0"/>
              <a:t>）产量、食堂打分、经济评价（加入</a:t>
            </a:r>
            <a:r>
              <a:rPr lang="en-US" altLang="zh-CN" dirty="0" smtClean="0"/>
              <a:t>WTO</a:t>
            </a:r>
            <a:r>
              <a:rPr lang="zh-CN" altLang="en-US" dirty="0" smtClean="0"/>
              <a:t>之前后评价）、学生学习、测谎原理、娱乐。</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C3015EB4-503D-4235-8335-AB299A3D54A6}" type="slidenum">
              <a:rPr lang="en-US" altLang="zh-CN"/>
              <a:pPr/>
              <a:t>36</a:t>
            </a:fld>
            <a:endParaRPr lang="en-US" altLang="zh-CN"/>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r>
              <a:rPr lang="zh-CN" altLang="en-US" dirty="0" smtClean="0"/>
              <a:t>（</a:t>
            </a:r>
            <a:r>
              <a:rPr lang="en-US" altLang="zh-CN" dirty="0" smtClean="0"/>
              <a:t>1</a:t>
            </a:r>
            <a:r>
              <a:rPr lang="zh-CN" altLang="en-US" dirty="0" smtClean="0"/>
              <a:t>）指标包括全距、四分位数间距、异众比率、平均差、方差和标准差、变异系数共</a:t>
            </a:r>
            <a:r>
              <a:rPr lang="en-US" altLang="zh-CN" dirty="0" smtClean="0"/>
              <a:t>7</a:t>
            </a:r>
            <a:r>
              <a:rPr lang="zh-CN" altLang="en-US" dirty="0" smtClean="0"/>
              <a:t>种。这七种方法由低到高，一种比一种好，重点了解各种方法的优点和缺点以及改进思路。（</a:t>
            </a:r>
            <a:r>
              <a:rPr lang="en-US" altLang="zh-CN" dirty="0" smtClean="0"/>
              <a:t>2</a:t>
            </a:r>
            <a:r>
              <a:rPr lang="zh-CN" altLang="en-US" dirty="0" smtClean="0"/>
              <a:t>）全距。用于产品质量控制、股价发布和天气预报等。特点：简单但不全面（没有考虑所有变量值的变动且受极端值的影响较大，可能导致误判），可以计算次极差来弥补，但即使如此也未考虑中间变量值的变动。（</a:t>
            </a:r>
            <a:r>
              <a:rPr lang="en-US" altLang="zh-CN" dirty="0" smtClean="0"/>
              <a:t>3</a:t>
            </a:r>
            <a:r>
              <a:rPr lang="zh-CN" altLang="en-US" dirty="0" smtClean="0"/>
              <a:t>）有没有哪种指标既考虑极端值的变动，同时又衡量中间变量值的变动？</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341A9205-F492-4BD5-97A4-0C49DA5F91FB}" type="slidenum">
              <a:rPr lang="en-US" altLang="zh-CN"/>
              <a:pPr/>
              <a:t>37</a:t>
            </a:fld>
            <a:endParaRPr lang="en-US" altLang="zh-CN"/>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r>
              <a:rPr lang="zh-CN" altLang="en-US" dirty="0" smtClean="0"/>
              <a:t>（</a:t>
            </a:r>
            <a:r>
              <a:rPr lang="en-US" altLang="zh-CN" dirty="0" smtClean="0"/>
              <a:t>1</a:t>
            </a:r>
            <a:r>
              <a:rPr lang="zh-CN" altLang="en-US" dirty="0" smtClean="0"/>
              <a:t>）相对上述指标而言，平均差更加全面。注意强调：频数相等用此公式计算。（</a:t>
            </a:r>
            <a:r>
              <a:rPr lang="en-US" altLang="zh-CN" dirty="0" smtClean="0"/>
              <a:t>2</a:t>
            </a:r>
            <a:r>
              <a:rPr lang="zh-CN" altLang="en-US" dirty="0" smtClean="0"/>
              <a:t>）重点掌握原型公式。（</a:t>
            </a:r>
            <a:r>
              <a:rPr lang="en-US" altLang="zh-CN" dirty="0" smtClean="0"/>
              <a:t>3</a:t>
            </a:r>
            <a:r>
              <a:rPr lang="zh-CN" altLang="en-US" dirty="0" smtClean="0"/>
              <a:t>）同学们可能认为方差是最好的指标，不错，但最初想到的不是方差而是平均差。对平均差进行改进得到方差。</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3CE5EB96-7B5E-4A2B-9800-7A9F51A0DB70}" type="slidenum">
              <a:rPr lang="en-US" altLang="zh-CN"/>
              <a:pPr/>
              <a:t>38</a:t>
            </a:fld>
            <a:endParaRPr lang="en-US" altLang="zh-CN"/>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r>
              <a:rPr lang="zh-CN" altLang="en-US" dirty="0" smtClean="0"/>
              <a:t>（</a:t>
            </a:r>
            <a:r>
              <a:rPr lang="en-US" altLang="zh-CN" dirty="0" smtClean="0"/>
              <a:t>1</a:t>
            </a:r>
            <a:r>
              <a:rPr lang="zh-CN" altLang="en-US" dirty="0" smtClean="0"/>
              <a:t>）缺点：第一是公式变换；第二是拟合趋势线或回归分析时不能得到最优值；第三，求导不方便。在描述离差时是个好指标，但进一步应用（如推断统计，以及趋势拟合及回归拟合）的潜力不大，通俗地说即目前好而未来不好。（</a:t>
            </a:r>
            <a:r>
              <a:rPr lang="en-US" altLang="zh-CN" dirty="0" smtClean="0"/>
              <a:t>2</a:t>
            </a:r>
            <a:r>
              <a:rPr lang="zh-CN" altLang="en-US" dirty="0" smtClean="0"/>
              <a:t>）如果不用绝对值的方式，用平方、四次方、六次方等均可使负数转化为正数，只不过平方最方便，因此得到方差。由此可见，平均差是方差的起源，或者说是改进的结果。</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E2817A97-F6DD-42A7-93CF-32E073A26942}" type="slidenum">
              <a:rPr lang="en-US" altLang="zh-CN"/>
              <a:pPr/>
              <a:t>39</a:t>
            </a:fld>
            <a:endParaRPr lang="en-US" altLang="zh-CN"/>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eaLnBrk="1" hangingPunct="1"/>
            <a:r>
              <a:rPr lang="zh-CN" altLang="en-US" dirty="0" smtClean="0"/>
              <a:t>（</a:t>
            </a:r>
            <a:r>
              <a:rPr lang="en-US" altLang="zh-CN" dirty="0" smtClean="0"/>
              <a:t>1</a:t>
            </a:r>
            <a:r>
              <a:rPr lang="zh-CN" altLang="en-US" dirty="0" smtClean="0"/>
              <a:t>）方差是典型的均值，且能较好地描述差异程度，但计量单位在实践中不实用；但标准差并非真正的平均数，因为分母也被开方了，不过由于居于离差的一般水平，故可用来代表平均离差。另外，如果说</a:t>
            </a:r>
            <a:r>
              <a:rPr lang="en-US" altLang="zh-CN" dirty="0" smtClean="0"/>
              <a:t>15</a:t>
            </a:r>
            <a:r>
              <a:rPr lang="zh-CN" altLang="en-US" dirty="0" smtClean="0"/>
              <a:t>和</a:t>
            </a:r>
            <a:r>
              <a:rPr lang="en-US" altLang="zh-CN" dirty="0" smtClean="0"/>
              <a:t>20</a:t>
            </a:r>
            <a:r>
              <a:rPr lang="zh-CN" altLang="en-US" dirty="0" smtClean="0"/>
              <a:t>相差</a:t>
            </a:r>
            <a:r>
              <a:rPr lang="en-US" altLang="zh-CN" dirty="0" smtClean="0"/>
              <a:t>5</a:t>
            </a:r>
            <a:r>
              <a:rPr lang="zh-CN" altLang="en-US" dirty="0" smtClean="0"/>
              <a:t>，这样好理解，但如果说</a:t>
            </a:r>
            <a:r>
              <a:rPr lang="en-US" altLang="zh-CN" dirty="0" smtClean="0"/>
              <a:t>15</a:t>
            </a:r>
            <a:r>
              <a:rPr lang="zh-CN" altLang="en-US" dirty="0" smtClean="0"/>
              <a:t>和</a:t>
            </a:r>
            <a:r>
              <a:rPr lang="en-US" altLang="zh-CN" dirty="0" smtClean="0"/>
              <a:t>20</a:t>
            </a:r>
            <a:r>
              <a:rPr lang="zh-CN" altLang="en-US" dirty="0" smtClean="0"/>
              <a:t>相差</a:t>
            </a:r>
            <a:r>
              <a:rPr lang="en-US" altLang="zh-CN" dirty="0" smtClean="0"/>
              <a:t>25</a:t>
            </a:r>
            <a:r>
              <a:rPr lang="zh-CN" altLang="en-US" dirty="0" smtClean="0"/>
              <a:t>岁的平方（类似地，如果我们说</a:t>
            </a:r>
            <a:r>
              <a:rPr lang="en-US" altLang="zh-CN" dirty="0" smtClean="0"/>
              <a:t>15</a:t>
            </a:r>
            <a:r>
              <a:rPr lang="zh-CN" altLang="en-US" dirty="0" smtClean="0"/>
              <a:t>，</a:t>
            </a:r>
            <a:r>
              <a:rPr lang="en-US" altLang="zh-CN" dirty="0" smtClean="0"/>
              <a:t>18</a:t>
            </a:r>
            <a:r>
              <a:rPr lang="zh-CN" altLang="en-US" dirty="0" smtClean="0"/>
              <a:t>，</a:t>
            </a:r>
            <a:r>
              <a:rPr lang="en-US" altLang="zh-CN" dirty="0" smtClean="0"/>
              <a:t>22</a:t>
            </a:r>
            <a:r>
              <a:rPr lang="zh-CN" altLang="en-US" dirty="0" smtClean="0"/>
              <a:t>，</a:t>
            </a:r>
            <a:r>
              <a:rPr lang="en-US" altLang="zh-CN" dirty="0" smtClean="0"/>
              <a:t>25</a:t>
            </a:r>
            <a:r>
              <a:rPr lang="zh-CN" altLang="en-US" dirty="0" smtClean="0"/>
              <a:t>与</a:t>
            </a:r>
            <a:r>
              <a:rPr lang="en-US" altLang="zh-CN" dirty="0" smtClean="0"/>
              <a:t>20</a:t>
            </a:r>
            <a:r>
              <a:rPr lang="zh-CN" altLang="en-US" dirty="0" smtClean="0"/>
              <a:t>之间平均相差</a:t>
            </a:r>
            <a:r>
              <a:rPr lang="en-US" altLang="zh-CN" dirty="0" smtClean="0"/>
              <a:t>14.5</a:t>
            </a:r>
            <a:r>
              <a:rPr lang="zh-CN" altLang="en-US" dirty="0" smtClean="0"/>
              <a:t>岁的平方），往往不知什么意思。所以实践中较多地使用标准差而不是方差。（</a:t>
            </a:r>
            <a:r>
              <a:rPr lang="en-US" altLang="zh-CN" dirty="0" smtClean="0"/>
              <a:t>2</a:t>
            </a:r>
            <a:r>
              <a:rPr lang="zh-CN" altLang="en-US" dirty="0" smtClean="0"/>
              <a:t>）标准差本质上不是均值，但具有平均的涵义。两者平均的对象不同，黑板展示。</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5DCBE0EA-7B9F-4FF3-88BF-71943AD60E38}" type="slidenum">
              <a:rPr lang="en-US" altLang="zh-CN"/>
              <a:pPr/>
              <a:t>4</a:t>
            </a:fld>
            <a:endParaRPr lang="en-US" altLang="zh-CN"/>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r>
              <a:rPr lang="zh-CN" altLang="en-US" smtClean="0"/>
              <a:t>（</a:t>
            </a:r>
            <a:r>
              <a:rPr lang="en-US" altLang="zh-CN" smtClean="0"/>
              <a:t>1</a:t>
            </a:r>
            <a:r>
              <a:rPr lang="zh-CN" altLang="en-US" smtClean="0"/>
              <a:t>）计算平均数：通过数据计算来确定现象的一般水平，因此又叫数值平均数。将算术平均数应用于时间序列则为序时平均数，将几何平均数置于动态则平均发展速度。如果包括指数、方差等的话则平均数更多。（</a:t>
            </a:r>
            <a:r>
              <a:rPr lang="en-US" altLang="zh-CN" smtClean="0"/>
              <a:t>2</a:t>
            </a:r>
            <a:r>
              <a:rPr lang="zh-CN" altLang="en-US" smtClean="0"/>
              <a:t>）学习要点：第一，计算并非重点，关键在于选择和分析；第二，静态平均数为重点。动态平均数：数据的时间不同。静态平均数：数据的时间相同。计算平均数：每个数据都起作用，都要用到。</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DD572141-697D-4948-B64F-703C4228AFD1}" type="slidenum">
              <a:rPr lang="en-US" altLang="zh-CN"/>
              <a:pPr/>
              <a:t>40</a:t>
            </a:fld>
            <a:endParaRPr lang="en-US" altLang="zh-CN"/>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r>
              <a:rPr lang="zh-CN" altLang="en-US" dirty="0" smtClean="0"/>
              <a:t>（</a:t>
            </a:r>
            <a:r>
              <a:rPr lang="en-US" altLang="zh-CN" dirty="0" smtClean="0"/>
              <a:t>1</a:t>
            </a:r>
            <a:r>
              <a:rPr lang="zh-CN" altLang="en-US" dirty="0" smtClean="0"/>
              <a:t>）方差计算的难点：离差计算。</a:t>
            </a:r>
            <a:endParaRPr lang="zh-CN" altLang="zh-CN"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804A0A68-9B11-4504-8563-BBBA44294F55}" type="slidenum">
              <a:rPr lang="en-US" altLang="zh-CN"/>
              <a:pPr/>
              <a:t>41</a:t>
            </a:fld>
            <a:endParaRPr lang="en-US" altLang="zh-CN"/>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eaLnBrk="1" hangingPunct="1"/>
            <a:r>
              <a:rPr lang="zh-CN" altLang="en-US" dirty="0" smtClean="0"/>
              <a:t>（</a:t>
            </a:r>
            <a:r>
              <a:rPr lang="en-US" altLang="zh-CN" dirty="0" smtClean="0"/>
              <a:t>1</a:t>
            </a:r>
            <a:r>
              <a:rPr lang="zh-CN" altLang="en-US" dirty="0" smtClean="0"/>
              <a:t>）刚才通过实际计算推导了方差的公式，现在由定义入手再做推导；（</a:t>
            </a:r>
            <a:r>
              <a:rPr lang="en-US" altLang="zh-CN" dirty="0" smtClean="0"/>
              <a:t>2</a:t>
            </a:r>
            <a:r>
              <a:rPr lang="zh-CN" altLang="en-US" dirty="0" smtClean="0"/>
              <a:t>）将方差的计算与平均数的计算原理结合起来。</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65754D93-F382-4BC3-A131-DC41830DCDC2}" type="slidenum">
              <a:rPr lang="en-US" altLang="zh-CN"/>
              <a:pPr/>
              <a:t>42</a:t>
            </a:fld>
            <a:endParaRPr lang="en-US" altLang="zh-CN"/>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r>
              <a:rPr lang="zh-CN" altLang="en-US" smtClean="0"/>
              <a:t>概率统计的表述：转化为变量值平方的期望减去变量值期望的平方。</a:t>
            </a:r>
            <a:endParaRPr lang="zh-CN" altLang="zh-CN"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37A86324-B8DA-4B5C-914A-D19029807D1A}" type="slidenum">
              <a:rPr lang="en-US" altLang="zh-CN"/>
              <a:pPr/>
              <a:t>43</a:t>
            </a:fld>
            <a:endParaRPr lang="en-US" altLang="zh-CN"/>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r>
              <a:rPr lang="zh-CN" altLang="en-US" smtClean="0"/>
              <a:t>平均成绩接近</a:t>
            </a:r>
            <a:r>
              <a:rPr lang="en-US" altLang="zh-CN" smtClean="0"/>
              <a:t>75</a:t>
            </a:r>
            <a:r>
              <a:rPr lang="zh-CN" altLang="en-US" smtClean="0"/>
              <a:t>。</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9857F6D9-80CC-4267-96D3-DC6F28BF0A32}" type="slidenum">
              <a:rPr lang="en-US" altLang="zh-CN"/>
              <a:pPr/>
              <a:t>44</a:t>
            </a:fld>
            <a:endParaRPr lang="en-US" altLang="zh-CN"/>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r>
              <a:rPr lang="zh-CN" altLang="en-US" dirty="0" smtClean="0"/>
              <a:t>（</a:t>
            </a:r>
            <a:r>
              <a:rPr lang="en-US" altLang="zh-CN" dirty="0" smtClean="0"/>
              <a:t>1</a:t>
            </a:r>
            <a:r>
              <a:rPr lang="zh-CN" altLang="en-US" dirty="0" smtClean="0"/>
              <a:t>）了解了方差和标准差的计算之后，还需在此基础上了解另外两个知识点，即成数的方差（特殊的方差）计算和方差加法定理，这些知识点对参数估计和假设检验以及方差分析等内容的学习很有帮助。（</a:t>
            </a:r>
            <a:r>
              <a:rPr lang="en-US" altLang="zh-CN" dirty="0" smtClean="0"/>
              <a:t>2</a:t>
            </a:r>
            <a:r>
              <a:rPr lang="zh-CN" altLang="en-US" dirty="0" smtClean="0"/>
              <a:t>）到目前为止所计算的均值和方差针对的是定量数据，但出于比例推断的需要尚需针对定性数据计算方差。</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FE36F671-A566-472F-9478-9DE2E4D05E7D}" type="slidenum">
              <a:rPr lang="en-US" altLang="zh-CN"/>
              <a:pPr/>
              <a:t>45</a:t>
            </a:fld>
            <a:endParaRPr lang="en-US" altLang="zh-CN"/>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pPr eaLnBrk="1" hangingPunct="1"/>
            <a:r>
              <a:rPr lang="zh-CN" altLang="en-US" dirty="0" smtClean="0"/>
              <a:t>（</a:t>
            </a:r>
            <a:r>
              <a:rPr lang="en-US" altLang="zh-CN" dirty="0" smtClean="0"/>
              <a:t>1</a:t>
            </a:r>
            <a:r>
              <a:rPr lang="zh-CN" altLang="en-US" dirty="0" smtClean="0"/>
              <a:t>）特殊的均值与方差，只是平均的对象与前面的变量不同。是非标志的变量名称又可称为开关变量、计数变量或</a:t>
            </a:r>
            <a:r>
              <a:rPr lang="en-US" altLang="zh-CN" dirty="0" smtClean="0"/>
              <a:t>0-1</a:t>
            </a:r>
            <a:r>
              <a:rPr lang="zh-CN" altLang="en-US" dirty="0" smtClean="0"/>
              <a:t>变量，属于定性数据，所计算的是一种特殊的均值与方差。此处标准差数据为</a:t>
            </a:r>
            <a:r>
              <a:rPr lang="en-US" altLang="zh-CN" dirty="0" smtClean="0"/>
              <a:t>0.4899</a:t>
            </a:r>
            <a:r>
              <a:rPr lang="zh-CN" altLang="en-US" dirty="0" smtClean="0"/>
              <a:t>。（</a:t>
            </a:r>
            <a:r>
              <a:rPr lang="en-US" altLang="zh-CN" dirty="0" smtClean="0"/>
              <a:t>2</a:t>
            </a:r>
            <a:r>
              <a:rPr lang="zh-CN" altLang="en-US" dirty="0" smtClean="0"/>
              <a:t>）此内容为</a:t>
            </a:r>
            <a:r>
              <a:rPr lang="en-US" altLang="zh-CN" dirty="0" smtClean="0"/>
              <a:t>0-1</a:t>
            </a:r>
            <a:r>
              <a:rPr lang="zh-CN" altLang="en-US" dirty="0" smtClean="0"/>
              <a:t>分布的均值与方差，对于比率推断很有用处。（</a:t>
            </a:r>
            <a:r>
              <a:rPr lang="en-US" altLang="zh-CN" dirty="0" smtClean="0"/>
              <a:t>3</a:t>
            </a:r>
            <a:r>
              <a:rPr lang="zh-CN" altLang="en-US" dirty="0" smtClean="0"/>
              <a:t>）到目前为止已经介绍了平均差和标准差，这两个指标比较全面，也比较科学，用得也最多，因此有必要进一步探讨两个指标之间的关系，看谁更好。</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57EF5990-1F77-4766-8C2A-58885B2B0529}" type="slidenum">
              <a:rPr lang="en-US" altLang="zh-CN"/>
              <a:pPr/>
              <a:t>46</a:t>
            </a:fld>
            <a:endParaRPr lang="en-US" altLang="zh-CN"/>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r>
              <a:rPr lang="zh-CN" altLang="en-US" dirty="0" smtClean="0"/>
              <a:t>（</a:t>
            </a:r>
            <a:r>
              <a:rPr lang="en-US" altLang="zh-CN" dirty="0" smtClean="0"/>
              <a:t>1</a:t>
            </a:r>
            <a:r>
              <a:rPr lang="zh-CN" altLang="en-US" dirty="0" smtClean="0"/>
              <a:t>）如果对方差开方，则不仅对分子而且对分母也开方，故极端值的影响仍然增强了。（</a:t>
            </a:r>
            <a:r>
              <a:rPr lang="en-US" altLang="zh-CN" dirty="0" smtClean="0"/>
              <a:t>2</a:t>
            </a:r>
            <a:r>
              <a:rPr lang="zh-CN" altLang="en-US" dirty="0" smtClean="0"/>
              <a:t>）也正因为这个原因（求导求极值及离差分解等），导致对标准差的研究比较成熟，应用范围也广，如反映离散程度、区间估计、假设检验、偏态峰度测度、相关分析等方面，而平均差就要差很远，或不受重视。因为平均差是目前好但未来不好用，而方差的潜力很大。</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50D727CD-E170-41CB-BE51-89B061E69B81}" type="slidenum">
              <a:rPr lang="en-US" altLang="zh-CN"/>
              <a:pPr/>
              <a:t>47</a:t>
            </a:fld>
            <a:endParaRPr lang="en-US" altLang="zh-CN"/>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r>
              <a:rPr lang="zh-CN" altLang="en-US" dirty="0" smtClean="0"/>
              <a:t>第一，两种方差的区别在于离差不同，第一种方差是（变量值</a:t>
            </a:r>
            <a:r>
              <a:rPr lang="en-US" altLang="zh-CN" dirty="0" smtClean="0"/>
              <a:t>-</a:t>
            </a:r>
            <a:r>
              <a:rPr lang="zh-CN" altLang="en-US" dirty="0" smtClean="0"/>
              <a:t>均值），第二种方差是（组中值</a:t>
            </a:r>
            <a:r>
              <a:rPr lang="en-US" altLang="zh-CN" dirty="0" smtClean="0"/>
              <a:t>-</a:t>
            </a:r>
            <a:r>
              <a:rPr lang="zh-CN" altLang="en-US" dirty="0" smtClean="0"/>
              <a:t>均值）；第二，若同一资料分别计算，哪种方差更全面地反映了数据的离散程度？在书上第</a:t>
            </a:r>
            <a:r>
              <a:rPr lang="en-US" altLang="zh-CN" dirty="0" smtClean="0"/>
              <a:t>35</a:t>
            </a:r>
            <a:r>
              <a:rPr lang="zh-CN" altLang="en-US" dirty="0" smtClean="0"/>
              <a:t>页。组间方差仅仅衡量了平均数之间的离差，对于变量值之间的离差没有反映。也就是说，若同样的资料，总方差会大于或等于组间方差，两者之间相差组内方差。因此，有方差加法定理。</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33845F23-600F-461A-9F83-1D51B8C1747C}" type="slidenum">
              <a:rPr lang="en-US" altLang="zh-CN"/>
              <a:pPr/>
              <a:t>48</a:t>
            </a:fld>
            <a:endParaRPr lang="en-US" altLang="zh-CN"/>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r>
              <a:rPr lang="zh-CN" altLang="en-US" dirty="0" smtClean="0"/>
              <a:t>讲解：在黑板上列示方差的计算公式（离差</a:t>
            </a:r>
            <a:r>
              <a:rPr lang="en-US" altLang="zh-CN" baseline="30000" dirty="0" smtClean="0"/>
              <a:t>2</a:t>
            </a:r>
            <a:r>
              <a:rPr lang="en-US" altLang="zh-CN" dirty="0" smtClean="0"/>
              <a:t>/</a:t>
            </a:r>
            <a:r>
              <a:rPr lang="zh-CN" altLang="en-US" dirty="0" smtClean="0"/>
              <a:t>个数），注意区分不同的方差只不过所对应的离差不同而已。如总方差对应的离差发生在变量值与总体均值之间。标准差为</a:t>
            </a:r>
            <a:r>
              <a:rPr lang="en-US" altLang="zh-CN" dirty="0" smtClean="0"/>
              <a:t>4.02</a:t>
            </a:r>
            <a:r>
              <a:rPr lang="zh-CN" altLang="en-US" dirty="0" smtClean="0"/>
              <a:t>。在相关与回归分析及方差分析当中有广泛的应用。</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F6D55BFE-72A0-4213-AF88-F5104C640F14}" type="slidenum">
              <a:rPr lang="en-US" altLang="zh-CN"/>
              <a:pPr/>
              <a:t>49</a:t>
            </a:fld>
            <a:endParaRPr lang="en-US" altLang="zh-CN"/>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r>
              <a:rPr lang="zh-CN" altLang="en-US" dirty="0" smtClean="0"/>
              <a:t>（</a:t>
            </a:r>
            <a:r>
              <a:rPr lang="en-US" altLang="zh-CN" dirty="0" smtClean="0"/>
              <a:t>1</a:t>
            </a:r>
            <a:r>
              <a:rPr lang="zh-CN" altLang="en-US" dirty="0" smtClean="0"/>
              <a:t>）提问：为什么要乘以各组的个体数？（</a:t>
            </a:r>
            <a:r>
              <a:rPr lang="en-US" altLang="zh-CN" dirty="0" smtClean="0"/>
              <a:t>2</a:t>
            </a:r>
            <a:r>
              <a:rPr lang="zh-CN" altLang="en-US" dirty="0" smtClean="0"/>
              <a:t>）组间标准差＝</a:t>
            </a:r>
            <a:r>
              <a:rPr lang="en-US" altLang="zh-CN" dirty="0" smtClean="0"/>
              <a:t>3.69</a:t>
            </a:r>
            <a:r>
              <a:rPr lang="zh-CN" altLang="en-US" dirty="0" smtClean="0"/>
              <a:t>。问题：为什么同一资料所计算的组间方差比总方差小？用三个</a:t>
            </a:r>
            <a:r>
              <a:rPr lang="en-US" altLang="zh-CN" dirty="0" smtClean="0"/>
              <a:t>17</a:t>
            </a:r>
            <a:r>
              <a:rPr lang="zh-CN" altLang="en-US" dirty="0" smtClean="0"/>
              <a:t>代表</a:t>
            </a:r>
            <a:r>
              <a:rPr lang="en-US" altLang="zh-CN" dirty="0" smtClean="0"/>
              <a:t>15</a:t>
            </a:r>
            <a:r>
              <a:rPr lang="zh-CN" altLang="en-US" dirty="0" smtClean="0"/>
              <a:t>、</a:t>
            </a:r>
            <a:r>
              <a:rPr lang="en-US" altLang="zh-CN" dirty="0" smtClean="0"/>
              <a:t>17</a:t>
            </a:r>
            <a:r>
              <a:rPr lang="zh-CN" altLang="en-US" dirty="0" smtClean="0"/>
              <a:t>、</a:t>
            </a:r>
            <a:r>
              <a:rPr lang="en-US" altLang="zh-CN" dirty="0" smtClean="0"/>
              <a:t>19</a:t>
            </a:r>
            <a:r>
              <a:rPr lang="zh-CN" altLang="en-US" dirty="0" smtClean="0"/>
              <a:t>三个数导致方差偏小，三个</a:t>
            </a:r>
            <a:r>
              <a:rPr lang="en-US" altLang="zh-CN" dirty="0" smtClean="0"/>
              <a:t>17</a:t>
            </a:r>
            <a:r>
              <a:rPr lang="zh-CN" altLang="en-US" dirty="0" smtClean="0"/>
              <a:t>构成的组内没有差异，但实际上存在差异，即遗漏了组内差异。因为用组平均数计算离差平方比变量值计算离差平方比真实的离差平方要小，如第一组的真实离差平方应该是</a:t>
            </a:r>
            <a:r>
              <a:rPr lang="en-US" altLang="zh-CN" dirty="0" smtClean="0"/>
              <a:t>83</a:t>
            </a:r>
            <a:r>
              <a:rPr lang="zh-CN" altLang="en-US" dirty="0" smtClean="0"/>
              <a:t>而不是</a:t>
            </a:r>
            <a:r>
              <a:rPr lang="en-US" altLang="zh-CN" dirty="0" smtClean="0"/>
              <a:t>75</a:t>
            </a:r>
            <a:r>
              <a:rPr lang="zh-CN" altLang="en-US" dirty="0" smtClean="0"/>
              <a:t>。注意说明：如果原始资料不知道，则用组中值替代。例如，第一组的成绩都是</a:t>
            </a:r>
            <a:r>
              <a:rPr lang="en-US" altLang="zh-CN" dirty="0" smtClean="0"/>
              <a:t>17</a:t>
            </a:r>
            <a:r>
              <a:rPr lang="zh-CN" altLang="en-US" dirty="0" smtClean="0"/>
              <a:t>，和总体的成绩相差</a:t>
            </a:r>
            <a:r>
              <a:rPr lang="en-US" altLang="zh-CN" dirty="0" smtClean="0"/>
              <a:t>5</a:t>
            </a:r>
            <a:r>
              <a:rPr lang="zh-CN" altLang="en-US" dirty="0" smtClean="0"/>
              <a:t>分；其余各组可类似理解。与总方差相比要小的那个部分到哪儿去了？</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DA3B88BD-A538-4805-983C-986D78BE86A9}" type="slidenum">
              <a:rPr lang="en-US" altLang="zh-CN"/>
              <a:pPr/>
              <a:t>5</a:t>
            </a:fld>
            <a:endParaRPr lang="en-US" altLang="zh-CN"/>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r>
              <a:rPr lang="zh-CN" altLang="en-US" smtClean="0"/>
              <a:t>（</a:t>
            </a:r>
            <a:r>
              <a:rPr lang="en-US" altLang="zh-CN" smtClean="0"/>
              <a:t>1</a:t>
            </a:r>
            <a:r>
              <a:rPr lang="zh-CN" altLang="en-US" smtClean="0"/>
              <a:t>）在均值的学习中，重点并非计算，而是该指标的基本涵义、特点及适用场合等。</a:t>
            </a:r>
            <a:r>
              <a:rPr lang="en-US" altLang="zh-CN" smtClean="0"/>
              <a:t>Mean</a:t>
            </a:r>
            <a:r>
              <a:rPr lang="zh-CN" altLang="en-US" smtClean="0"/>
              <a:t>这个单词即可做动词，又可做名词（中间水平，平均数）和形容词（中间的，卑劣的等）。简单算术平均数在样本计算中比较常用，因为计算工作量不大。如果要简化计算过程，则如果数据过多最好的办法就是进行统计分组。注意强调均值与强度相对数的区别，即对应性。实践中计算算术平均数，即先加后除，将数据加起来再除以个数即可。样本平均数一般采用此法计算，因为简单。</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F52DBC0C-DC44-4A2C-A522-43C80906100C}" type="slidenum">
              <a:rPr lang="en-US" altLang="zh-CN"/>
              <a:pPr/>
              <a:t>50</a:t>
            </a:fld>
            <a:endParaRPr lang="en-US" altLang="zh-CN"/>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r>
              <a:rPr lang="zh-CN" altLang="en-US" smtClean="0"/>
              <a:t>第一组标准差：</a:t>
            </a:r>
            <a:r>
              <a:rPr lang="en-US" altLang="zh-CN" smtClean="0"/>
              <a:t>1.63</a:t>
            </a:r>
            <a:r>
              <a:rPr lang="zh-CN" altLang="en-US" smtClean="0"/>
              <a:t>。</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BA31EE09-C083-413D-82E9-7836D1E9D0F7}" type="slidenum">
              <a:rPr lang="en-US" altLang="zh-CN"/>
              <a:pPr/>
              <a:t>51</a:t>
            </a:fld>
            <a:endParaRPr lang="en-US" altLang="zh-CN"/>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r>
              <a:rPr lang="zh-CN" altLang="en-US" dirty="0" smtClean="0"/>
              <a:t>（</a:t>
            </a:r>
            <a:r>
              <a:rPr lang="en-US" altLang="zh-CN" dirty="0" smtClean="0"/>
              <a:t>1</a:t>
            </a:r>
            <a:r>
              <a:rPr lang="zh-CN" altLang="en-US" dirty="0" smtClean="0"/>
              <a:t>）总方差可以看作是直接计算，组内方差与组间方差可以看作是间接计算，两者结果相同；即总离差等于组内离差与组间离差之和。（</a:t>
            </a:r>
            <a:r>
              <a:rPr lang="en-US" altLang="zh-CN" dirty="0" smtClean="0"/>
              <a:t>2</a:t>
            </a:r>
            <a:r>
              <a:rPr lang="zh-CN" altLang="en-US" dirty="0" smtClean="0"/>
              <a:t>）对于未分组资料计算总方差；对于组距式资料计算组间方差，但后者仅是前者的一部分。若原始资料未知，采取组中值替代误差可能还更大。（</a:t>
            </a:r>
            <a:r>
              <a:rPr lang="en-US" altLang="zh-CN" dirty="0" smtClean="0"/>
              <a:t>3</a:t>
            </a:r>
            <a:r>
              <a:rPr lang="zh-CN" altLang="en-US" dirty="0" smtClean="0"/>
              <a:t>）应用于类型抽样、整群抽样和方差分析，类型抽样之抽样误差仅仅受组内方差的影响，整群抽样则受组间方差的影响。应用于统计分组之中的数量分组：组间方差最大化，组内方差最小化。</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A3736E02-4677-4E87-818B-1A247DD6C9F9}" type="slidenum">
              <a:rPr lang="en-US" altLang="zh-CN"/>
              <a:pPr/>
              <a:t>52</a:t>
            </a:fld>
            <a:endParaRPr lang="en-US" altLang="zh-CN"/>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r>
              <a:rPr lang="zh-CN" altLang="en-US" dirty="0" smtClean="0"/>
              <a:t>（</a:t>
            </a:r>
            <a:r>
              <a:rPr lang="en-US" altLang="zh-CN" dirty="0" smtClean="0"/>
              <a:t>1</a:t>
            </a:r>
            <a:r>
              <a:rPr lang="zh-CN" altLang="en-US" dirty="0" smtClean="0"/>
              <a:t>）前面所讲过的指标是一环扣一环，后者修正改良前者。如果数据重心不同，则参照系不同。但是，这一前提事实上也是缺点，不太可能两组数据的均值正好相等。若不相等会出现什么问题呢？（</a:t>
            </a:r>
            <a:r>
              <a:rPr lang="en-US" altLang="zh-CN" dirty="0" smtClean="0"/>
              <a:t>2</a:t>
            </a:r>
            <a:r>
              <a:rPr lang="zh-CN" altLang="en-US" dirty="0" smtClean="0"/>
              <a:t>）如果均值不等，往往意味着变量水平不同，此时不能直接对比。</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7E276F01-60D9-419F-AB1B-17E9AB0E6183}" type="slidenum">
              <a:rPr lang="en-US" altLang="zh-CN"/>
              <a:pPr/>
              <a:t>53</a:t>
            </a:fld>
            <a:endParaRPr lang="en-US" altLang="zh-CN"/>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r>
              <a:rPr lang="zh-CN" altLang="en-US" dirty="0" smtClean="0"/>
              <a:t>（</a:t>
            </a:r>
            <a:r>
              <a:rPr lang="en-US" altLang="zh-CN" dirty="0" smtClean="0"/>
              <a:t>1</a:t>
            </a:r>
            <a:r>
              <a:rPr lang="zh-CN" altLang="en-US" dirty="0" smtClean="0"/>
              <a:t>）例</a:t>
            </a:r>
            <a:r>
              <a:rPr lang="en-US" altLang="zh-CN" dirty="0" smtClean="0"/>
              <a:t>1</a:t>
            </a:r>
            <a:r>
              <a:rPr lang="zh-CN" altLang="en-US" dirty="0" smtClean="0"/>
              <a:t>表明变量水平不同不可直接对比（引入</a:t>
            </a:r>
            <a:r>
              <a:rPr lang="en-US" altLang="zh-CN" dirty="0" smtClean="0"/>
              <a:t>Z</a:t>
            </a:r>
            <a:r>
              <a:rPr lang="zh-CN" altLang="en-US" dirty="0" smtClean="0"/>
              <a:t>分数）。直接用公式加以辅助说明，同时从公式上证明。如果数据重心不同或变量水平不同，则不可直接用标准差进行对比。如果直接对比标准差则显失公平，因为牛的体重大于羊的体重，所以前者的离差也大于后者，必然导致前者的标准差大于后者的标准差，对比无意义。此式说明：标准差系数的适用面更宽。当然也可以使用平均差系数，原理是一样的。</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7C27A853-0F4B-4943-84E9-17AC5EFE7A9B}" type="slidenum">
              <a:rPr lang="en-US" altLang="zh-CN"/>
              <a:pPr/>
              <a:t>54</a:t>
            </a:fld>
            <a:endParaRPr lang="en-US" altLang="zh-CN"/>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r>
              <a:rPr lang="zh-CN" altLang="en-US" dirty="0" smtClean="0"/>
              <a:t>（</a:t>
            </a:r>
            <a:r>
              <a:rPr lang="en-US" altLang="zh-CN" dirty="0" smtClean="0"/>
              <a:t>1</a:t>
            </a:r>
            <a:r>
              <a:rPr lang="zh-CN" altLang="en-US" dirty="0" smtClean="0"/>
              <a:t>）事实上，人类对数量测度很感兴趣，并且自己的感官就是一种很好的测量工具，也就是说什么都想测，但什么都测不准。这说明人们所看到的与实际发生的或者与真相总有一些误差，最好借助一些工具或方法。（</a:t>
            </a:r>
            <a:r>
              <a:rPr lang="en-US" altLang="zh-CN" dirty="0" smtClean="0"/>
              <a:t>2</a:t>
            </a:r>
            <a:r>
              <a:rPr lang="zh-CN" altLang="en-US" dirty="0" smtClean="0"/>
              <a:t>）标准差系数是离散程度测量的最优指标，清除了不同变量水平的影响而且全面考虑了每个变量值的变动。但是，任何一个统计测度指标并非</a:t>
            </a:r>
            <a:r>
              <a:rPr lang="en-US" altLang="zh-CN" dirty="0" smtClean="0"/>
              <a:t>100%</a:t>
            </a:r>
            <a:r>
              <a:rPr lang="zh-CN" altLang="en-US" dirty="0" smtClean="0"/>
              <a:t>的优秀，总存在这样或那样的问题。</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9DD0C1CE-941B-4190-8FF4-3A6C2CEFD360}" type="slidenum">
              <a:rPr lang="en-US" altLang="zh-CN"/>
              <a:pPr/>
              <a:t>55</a:t>
            </a:fld>
            <a:endParaRPr lang="en-US" altLang="zh-CN"/>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r>
              <a:rPr lang="zh-CN" altLang="en-US" dirty="0" smtClean="0"/>
              <a:t>（</a:t>
            </a:r>
            <a:r>
              <a:rPr lang="en-US" altLang="zh-CN" dirty="0" smtClean="0"/>
              <a:t>1</a:t>
            </a:r>
            <a:r>
              <a:rPr lang="zh-CN" altLang="en-US" dirty="0" smtClean="0"/>
              <a:t>）如果将均值取绝对值则克服了第二条缺陷，但第一条仍然没有克服，留待同学们解决。（</a:t>
            </a:r>
            <a:r>
              <a:rPr lang="en-US" altLang="zh-CN" dirty="0" smtClean="0"/>
              <a:t>2</a:t>
            </a:r>
            <a:r>
              <a:rPr lang="zh-CN" altLang="en-US" dirty="0" smtClean="0"/>
              <a:t>）到目前为止，已经学习了描述统计的大多数指标，重点是平均指标与离散程度指标，不过对于平均指标来说，实践中用得最多的是均值、中位数和众数。</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E36CF4CB-0C1A-446A-A7ED-A846D397E125}" type="slidenum">
              <a:rPr lang="en-US" altLang="zh-CN"/>
              <a:pPr/>
              <a:t>56</a:t>
            </a:fld>
            <a:endParaRPr lang="en-US" altLang="zh-CN"/>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r>
              <a:rPr lang="zh-CN" altLang="en-US" dirty="0" smtClean="0"/>
              <a:t>（</a:t>
            </a:r>
            <a:r>
              <a:rPr lang="en-US" altLang="zh-CN" dirty="0" smtClean="0"/>
              <a:t>1</a:t>
            </a:r>
            <a:r>
              <a:rPr lang="zh-CN" altLang="en-US" dirty="0" smtClean="0"/>
              <a:t>）前面我们讲解了多种平均指标，但最重要的是均值、中位数和众数。那么从理论上探讨，如果给出同一资料，分别计算这三种平均数，它们之间在数量上有什么关系呢？或者说谁大谁小以及大多少小多少</a:t>
            </a:r>
            <a:r>
              <a:rPr lang="zh-CN" altLang="en-US" smtClean="0"/>
              <a:t>呢？（目的在于推断分布的形式）一般</a:t>
            </a:r>
            <a:r>
              <a:rPr lang="zh-CN" altLang="en-US" dirty="0" smtClean="0"/>
              <a:t>情况下，三者不相等，因为位置测度的原理不相同。例如，相同的一组数据，同时计算算术平均数、中位数和众数，则得出的结果之间有何种关系？谁大谁小？能否反映现象的一般水平？在对称分布的情况下，中位、峰顶和重心是一回事。（</a:t>
            </a:r>
            <a:r>
              <a:rPr lang="en-US" altLang="zh-CN" dirty="0" smtClean="0"/>
              <a:t>2</a:t>
            </a:r>
            <a:r>
              <a:rPr lang="zh-CN" altLang="en-US" dirty="0" smtClean="0"/>
              <a:t>）从理论上看，了解三类均值之间的大小关系很有意义，可以在此基础上测度数据偏斜的程度。在了解三者之间的关系时，最好将其与数据的分布类型联结起来。如果是对称分布，只需计算众数即可。</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992AC36-F14A-4546-A1EF-CA77655BD552}" type="slidenum">
              <a:rPr lang="en-US" altLang="zh-CN"/>
              <a:pPr/>
              <a:t>57</a:t>
            </a:fld>
            <a:endParaRPr lang="en-US" altLang="zh-CN"/>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eaLnBrk="1" hangingPunct="1"/>
            <a:r>
              <a:rPr lang="zh-CN" altLang="en-US" smtClean="0"/>
              <a:t>（</a:t>
            </a:r>
            <a:r>
              <a:rPr lang="en-US" altLang="zh-CN" smtClean="0"/>
              <a:t>1</a:t>
            </a:r>
            <a:r>
              <a:rPr lang="zh-CN" altLang="en-US" smtClean="0"/>
              <a:t>）提问：算术平均数会大于</a:t>
            </a:r>
            <a:r>
              <a:rPr lang="en-US" altLang="zh-CN" smtClean="0"/>
              <a:t>12</a:t>
            </a:r>
            <a:r>
              <a:rPr lang="zh-CN" altLang="en-US" smtClean="0"/>
              <a:t>还是小于</a:t>
            </a:r>
            <a:r>
              <a:rPr lang="en-US" altLang="zh-CN" smtClean="0"/>
              <a:t>12</a:t>
            </a:r>
            <a:r>
              <a:rPr lang="zh-CN" altLang="en-US" smtClean="0"/>
              <a:t>？由于是右偏，所以，在峰顶处设立支点无法使之左右保持平衡，重心必然右移，因此，算术平均数偏大。注意偏态的定义确定：如果均值小于众数，则称为左偏；反之，则称为右偏（李金林、赵中秋：管理统计学，第</a:t>
            </a:r>
            <a:r>
              <a:rPr lang="en-US" altLang="zh-CN" smtClean="0"/>
              <a:t>65</a:t>
            </a:r>
            <a:r>
              <a:rPr lang="zh-CN" altLang="en-US" smtClean="0"/>
              <a:t>页）。</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25136A17-68DE-44B6-ACDE-75F8BCCDFCD5}" type="slidenum">
              <a:rPr lang="en-US" altLang="zh-CN"/>
              <a:pPr/>
              <a:t>58</a:t>
            </a:fld>
            <a:endParaRPr lang="en-US" altLang="zh-CN"/>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pPr eaLnBrk="1" hangingPunct="1"/>
            <a:r>
              <a:rPr lang="zh-CN" altLang="en-US" dirty="0" smtClean="0"/>
              <a:t>（</a:t>
            </a:r>
            <a:r>
              <a:rPr lang="en-US" altLang="zh-CN" dirty="0" smtClean="0"/>
              <a:t>1</a:t>
            </a:r>
            <a:r>
              <a:rPr lang="zh-CN" altLang="en-US" dirty="0" smtClean="0"/>
              <a:t>）提问：去掉绝对值之后等式是否成立？但一般不推荐这一方法。理论上应该是：当偏度为某一数值时，三者之间有某种数量关系，若偏度发生变化，则这种关系相应地发生变化。因此，不能一概而论。（</a:t>
            </a:r>
            <a:r>
              <a:rPr lang="en-US" altLang="zh-CN" dirty="0" smtClean="0"/>
              <a:t>2</a:t>
            </a:r>
            <a:r>
              <a:rPr lang="zh-CN" altLang="en-US" dirty="0" smtClean="0"/>
              <a:t>）由经验公式也看出另一个问题：从描述的角度来看，仅仅计算均值和方差仍然不够，尚需进一步描述其偏斜程度以及峰顶状态，即不同的山其形状是不一样的，如有些山是对称的，有些非对称（左右偏），有些圆峰有些尖峰，有些偏得比较厉害有些反之（先画山再引出指标）。</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D703CDF8-291C-445D-A063-0E7EDF4E2D33}" type="slidenum">
              <a:rPr lang="en-US" altLang="zh-CN"/>
              <a:pPr/>
              <a:t>59</a:t>
            </a:fld>
            <a:endParaRPr lang="en-US" altLang="zh-CN"/>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r>
              <a:rPr lang="zh-CN" altLang="en-US" dirty="0" smtClean="0"/>
              <a:t>（</a:t>
            </a:r>
            <a:r>
              <a:rPr lang="en-US" altLang="zh-CN" dirty="0" smtClean="0"/>
              <a:t>1</a:t>
            </a:r>
            <a:r>
              <a:rPr lang="zh-CN" altLang="en-US" dirty="0" smtClean="0"/>
              <a:t>）若众数与均值的距离越远，意味着偏斜的程度越大，若两者重合则对称（看图讲解）。（</a:t>
            </a:r>
            <a:r>
              <a:rPr lang="en-US" altLang="zh-CN" dirty="0" smtClean="0"/>
              <a:t>2</a:t>
            </a:r>
            <a:r>
              <a:rPr lang="zh-CN" altLang="en-US" dirty="0" smtClean="0"/>
              <a:t>）问题：为何要用标准差？仅用分子表示偏度可能会出现误判。使用标准差进一步将离差转化为标准差的倍数，以消除计量单位的影响或标准化，使之公正对比。如牛比羊重，所以均值与众数均大于羊的，两者之间的离差也应该更大。（</a:t>
            </a:r>
            <a:r>
              <a:rPr lang="en-US" altLang="zh-CN" dirty="0" smtClean="0"/>
              <a:t>2</a:t>
            </a:r>
            <a:r>
              <a:rPr lang="zh-CN" altLang="en-US" dirty="0" smtClean="0"/>
              <a:t>）优点：计算简便，判别偏斜方向没有问题（定义如此），但描述偏斜的程度不是很好，因为没有考虑所有变量值</a:t>
            </a:r>
            <a:r>
              <a:rPr lang="en-US" altLang="zh-CN" dirty="0" smtClean="0"/>
              <a:t>x</a:t>
            </a:r>
            <a:r>
              <a:rPr lang="zh-CN" altLang="en-US" dirty="0" smtClean="0"/>
              <a:t>的偏斜方向和程度，到底有多少</a:t>
            </a:r>
            <a:r>
              <a:rPr lang="en-US" altLang="zh-CN" dirty="0" smtClean="0"/>
              <a:t>x</a:t>
            </a:r>
            <a:r>
              <a:rPr lang="zh-CN" altLang="en-US" dirty="0" smtClean="0"/>
              <a:t>出现在众数为左边，距离多远等等，以均值与众数之间的跨度来衡量偏斜程度，可能不全面。动差法更全面，即每一个变量值的偏斜程度均考虑了，只不过不是以众数为参照罢了。</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D17714D7-9D2C-4DF6-A8DA-AF9C1DF703D7}" type="slidenum">
              <a:rPr lang="en-US" altLang="zh-CN"/>
              <a:pPr/>
              <a:t>6</a:t>
            </a:fld>
            <a:endParaRPr lang="en-US" altLang="zh-CN"/>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r>
              <a:rPr lang="zh-CN" altLang="en-US" smtClean="0"/>
              <a:t>事实上，以上数据中出现了大量的重复，例如，</a:t>
            </a:r>
            <a:r>
              <a:rPr lang="en-US" altLang="zh-CN" smtClean="0"/>
              <a:t>18</a:t>
            </a:r>
            <a:r>
              <a:rPr lang="zh-CN" altLang="en-US" smtClean="0"/>
              <a:t>岁的人出现了</a:t>
            </a:r>
            <a:r>
              <a:rPr lang="en-US" altLang="zh-CN" smtClean="0"/>
              <a:t>4</a:t>
            </a:r>
            <a:r>
              <a:rPr lang="zh-CN" altLang="en-US" smtClean="0"/>
              <a:t>次。适用于单项式数列。类似地，如果数据非常多且波动范围较大，则应使用组距数列，至于其计算方法我们在后面详谈。第二种加权算术平均数是典型的期望，只需将连加符号改为积分，将频率改为</a:t>
            </a:r>
            <a:r>
              <a:rPr lang="en-US" altLang="zh-CN" smtClean="0"/>
              <a:t>f(x)dx</a:t>
            </a:r>
            <a:r>
              <a:rPr lang="zh-CN" altLang="en-US" smtClean="0"/>
              <a:t>即可。适用前提即变量数列。在算术平均数的学习中，接下来需注意的问题才是学习的重点。</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A7B665FB-80A2-4F67-8897-5E29EE9D88D8}" type="slidenum">
              <a:rPr lang="en-US" altLang="zh-CN"/>
              <a:pPr/>
              <a:t>60</a:t>
            </a:fld>
            <a:endParaRPr lang="en-US" altLang="zh-CN"/>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pPr eaLnBrk="1" hangingPunct="1"/>
            <a:r>
              <a:rPr lang="zh-CN" altLang="en-US" dirty="0" smtClean="0"/>
              <a:t>（</a:t>
            </a:r>
            <a:r>
              <a:rPr lang="en-US" altLang="zh-CN" dirty="0" smtClean="0"/>
              <a:t>1</a:t>
            </a:r>
            <a:r>
              <a:rPr lang="zh-CN" altLang="en-US" dirty="0" smtClean="0"/>
              <a:t>）首先引入几个概念。（</a:t>
            </a:r>
            <a:r>
              <a:rPr lang="en-US" altLang="zh-CN" dirty="0" smtClean="0"/>
              <a:t>2</a:t>
            </a:r>
            <a:r>
              <a:rPr lang="zh-CN" altLang="en-US" dirty="0" smtClean="0"/>
              <a:t>）对称分布之</a:t>
            </a:r>
            <a:r>
              <a:rPr lang="en-US" altLang="zh-CN" dirty="0" smtClean="0"/>
              <a:t>m</a:t>
            </a:r>
            <a:r>
              <a:rPr lang="en-US" altLang="zh-CN" baseline="-25000" dirty="0" smtClean="0"/>
              <a:t>3</a:t>
            </a:r>
            <a:r>
              <a:rPr lang="en-US" altLang="zh-CN" dirty="0" smtClean="0"/>
              <a:t>=0</a:t>
            </a:r>
            <a:r>
              <a:rPr lang="zh-CN" altLang="en-US" dirty="0" smtClean="0"/>
              <a:t>，尔后增加一个极大值，则右偏，此时</a:t>
            </a:r>
            <a:r>
              <a:rPr lang="en-US" altLang="zh-CN" dirty="0" smtClean="0"/>
              <a:t>m</a:t>
            </a:r>
            <a:r>
              <a:rPr lang="en-US" altLang="zh-CN" baseline="-25000" dirty="0" smtClean="0"/>
              <a:t>3</a:t>
            </a:r>
            <a:r>
              <a:rPr lang="en-US" altLang="zh-CN" dirty="0" smtClean="0"/>
              <a:t>&gt;0</a:t>
            </a:r>
            <a:r>
              <a:rPr lang="zh-CN" altLang="en-US" dirty="0" smtClean="0"/>
              <a:t>，反之左偏小于</a:t>
            </a:r>
            <a:r>
              <a:rPr lang="en-US" altLang="zh-CN" dirty="0" smtClean="0"/>
              <a:t>0</a:t>
            </a:r>
            <a:r>
              <a:rPr lang="zh-CN" altLang="en-US" dirty="0" smtClean="0"/>
              <a:t>。原理：当数据越远离</a:t>
            </a:r>
            <a:r>
              <a:rPr lang="en-US" altLang="zh-CN" dirty="0" smtClean="0"/>
              <a:t>0</a:t>
            </a:r>
            <a:r>
              <a:rPr lang="zh-CN" altLang="en-US" dirty="0" smtClean="0"/>
              <a:t>则偏差的程度越大，反之亦反。（</a:t>
            </a:r>
            <a:r>
              <a:rPr lang="en-US" altLang="zh-CN" dirty="0" smtClean="0"/>
              <a:t>3</a:t>
            </a:r>
            <a:r>
              <a:rPr lang="zh-CN" altLang="en-US" dirty="0" smtClean="0"/>
              <a:t>）优点：更全面，即以均值为参照（不以众数为参照），考虑了每一个变量值的偏斜程度，故描述偏斜的程度更准确。缺点：以均值为参照来描述偏度（</a:t>
            </a:r>
            <a:r>
              <a:rPr lang="en-US" altLang="zh-CN" dirty="0" smtClean="0"/>
              <a:t>m</a:t>
            </a:r>
            <a:r>
              <a:rPr lang="en-US" altLang="zh-CN" baseline="-25000" dirty="0" smtClean="0"/>
              <a:t>3</a:t>
            </a:r>
            <a:r>
              <a:rPr lang="zh-CN" altLang="en-US" dirty="0" smtClean="0"/>
              <a:t>），但偏态却以众数为标准衡量定义的（即均值与众数的离差），因此在极少数情况下可能会对偏斜的方向出现误判，即本来是左偏却判断为右偏，等等。</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14547F8A-4832-43AA-B208-D56D79EE63A6}" type="slidenum">
              <a:rPr lang="en-US" altLang="zh-CN"/>
              <a:pPr/>
              <a:t>61</a:t>
            </a:fld>
            <a:endParaRPr lang="en-US" altLang="zh-CN"/>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pPr eaLnBrk="1" hangingPunct="1"/>
            <a:r>
              <a:rPr lang="zh-CN" altLang="en-US" smtClean="0"/>
              <a:t>（</a:t>
            </a:r>
            <a:r>
              <a:rPr lang="en-US" altLang="zh-CN" smtClean="0"/>
              <a:t>1</a:t>
            </a:r>
            <a:r>
              <a:rPr lang="zh-CN" altLang="en-US" smtClean="0"/>
              <a:t>）问题在于偏态的定义是通过均值与众数进行的。因此，动差法也会出现错误。（</a:t>
            </a:r>
            <a:r>
              <a:rPr lang="en-US" altLang="zh-CN" smtClean="0"/>
              <a:t>2</a:t>
            </a:r>
            <a:r>
              <a:rPr lang="zh-CN" altLang="en-US" smtClean="0"/>
              <a:t>）因此，也有学者对偏态系数进行改进，提出了</a:t>
            </a:r>
            <a:r>
              <a:rPr lang="en-US" altLang="zh-CN" smtClean="0"/>
              <a:t>ADM</a:t>
            </a:r>
            <a:r>
              <a:rPr lang="zh-CN" altLang="en-US" smtClean="0"/>
              <a:t>法，分子管方向，分母描述每个变量值与众数之间的平均离差，使分子与分母的对比标准统一化，即与众数对比。其取值介于</a:t>
            </a:r>
            <a:r>
              <a:rPr lang="en-US" altLang="zh-CN" smtClean="0"/>
              <a:t>-1</a:t>
            </a:r>
            <a:r>
              <a:rPr lang="zh-CN" altLang="en-US" smtClean="0"/>
              <a:t>至</a:t>
            </a:r>
            <a:r>
              <a:rPr lang="en-US" altLang="zh-CN" smtClean="0"/>
              <a:t>+1</a:t>
            </a:r>
            <a:r>
              <a:rPr lang="zh-CN" altLang="en-US" smtClean="0"/>
              <a:t>之间，不像前两种方法理论上是无界的。矩法以均值为中心测度偏度，而</a:t>
            </a:r>
            <a:r>
              <a:rPr lang="en-US" altLang="zh-CN" smtClean="0"/>
              <a:t>ADM</a:t>
            </a:r>
            <a:r>
              <a:rPr lang="zh-CN" altLang="en-US" smtClean="0"/>
              <a:t>法以众数为标准来测度偏度。如此既可以避免方向性的错误，同时又综合考虑了所有变量值的影响，故此效果更好。</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F687F514-6B45-48D2-91C2-9D70C86D403B}" type="slidenum">
              <a:rPr lang="en-US" altLang="zh-CN"/>
              <a:pPr/>
              <a:t>62</a:t>
            </a:fld>
            <a:endParaRPr lang="en-US" altLang="zh-CN"/>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p:spPr>
        <p:txBody>
          <a:bodyPr/>
          <a:lstStyle/>
          <a:p>
            <a:pPr eaLnBrk="1" hangingPunct="1"/>
            <a:r>
              <a:rPr lang="zh-CN" altLang="en-US" smtClean="0"/>
              <a:t>（</a:t>
            </a:r>
            <a:r>
              <a:rPr lang="en-US" altLang="zh-CN" smtClean="0"/>
              <a:t>1</a:t>
            </a:r>
            <a:r>
              <a:rPr lang="zh-CN" altLang="en-US" smtClean="0"/>
              <a:t>）峰度由统计学家</a:t>
            </a:r>
            <a:r>
              <a:rPr lang="en-US" altLang="zh-CN" smtClean="0"/>
              <a:t>pearson</a:t>
            </a:r>
            <a:r>
              <a:rPr lang="zh-CN" altLang="en-US" smtClean="0"/>
              <a:t>于</a:t>
            </a:r>
            <a:r>
              <a:rPr lang="en-US" altLang="zh-CN" smtClean="0"/>
              <a:t>1905</a:t>
            </a:r>
            <a:r>
              <a:rPr lang="zh-CN" altLang="en-US" smtClean="0"/>
              <a:t>年首次提出；（</a:t>
            </a:r>
            <a:r>
              <a:rPr lang="en-US" altLang="zh-CN" smtClean="0"/>
              <a:t>2</a:t>
            </a:r>
            <a:r>
              <a:rPr lang="zh-CN" altLang="en-US" smtClean="0"/>
              <a:t>）标准正态分布为常态峰（又叫正态峰度），比之高或低均为其他峰态，或称之为尖顶峰度和平顶峰度。</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99AB7F74-C8D4-4D5B-86BC-94E84030C62F}" type="slidenum">
              <a:rPr lang="en-US" altLang="zh-CN"/>
              <a:pPr/>
              <a:t>63</a:t>
            </a:fld>
            <a:endParaRPr lang="en-US" altLang="zh-CN"/>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pPr eaLnBrk="1" hangingPunct="1"/>
            <a:r>
              <a:rPr lang="zh-CN" altLang="en-US" dirty="0" smtClean="0"/>
              <a:t>提问：当</a:t>
            </a:r>
            <a:r>
              <a:rPr lang="en-US" altLang="zh-CN" dirty="0" smtClean="0"/>
              <a:t>K</a:t>
            </a:r>
            <a:r>
              <a:rPr lang="zh-CN" altLang="en-US" dirty="0" smtClean="0"/>
              <a:t>值等于</a:t>
            </a:r>
            <a:r>
              <a:rPr lang="en-US" altLang="zh-CN" dirty="0" smtClean="0"/>
              <a:t>1.8</a:t>
            </a:r>
            <a:r>
              <a:rPr lang="zh-CN" altLang="en-US" dirty="0" smtClean="0"/>
              <a:t>或小于</a:t>
            </a:r>
            <a:r>
              <a:rPr lang="en-US" altLang="zh-CN" dirty="0" smtClean="0"/>
              <a:t>1.8</a:t>
            </a:r>
            <a:r>
              <a:rPr lang="zh-CN" altLang="en-US" dirty="0" smtClean="0"/>
              <a:t>时，曲线会呈何种态势？如果</a:t>
            </a:r>
            <a:r>
              <a:rPr lang="en-US" altLang="zh-CN" dirty="0" smtClean="0"/>
              <a:t>K</a:t>
            </a:r>
            <a:r>
              <a:rPr lang="zh-CN" altLang="en-US" dirty="0" smtClean="0"/>
              <a:t>值为</a:t>
            </a:r>
            <a:r>
              <a:rPr lang="en-US" altLang="zh-CN" dirty="0" smtClean="0"/>
              <a:t>1.8</a:t>
            </a:r>
            <a:r>
              <a:rPr lang="zh-CN" altLang="en-US" dirty="0" smtClean="0"/>
              <a:t>时，曲线趋于一条直线；如果小于</a:t>
            </a:r>
            <a:r>
              <a:rPr lang="en-US" altLang="zh-CN" dirty="0" smtClean="0"/>
              <a:t>1.8</a:t>
            </a:r>
            <a:r>
              <a:rPr lang="zh-CN" altLang="en-US" dirty="0" smtClean="0"/>
              <a:t>时，曲线开始呈</a:t>
            </a:r>
            <a:r>
              <a:rPr lang="en-US" altLang="zh-CN" dirty="0" smtClean="0"/>
              <a:t>U</a:t>
            </a:r>
            <a:r>
              <a:rPr lang="zh-CN" altLang="en-US" dirty="0" smtClean="0"/>
              <a:t>形分布。</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FF1FA006-FC51-4231-93F0-A7F6B4F89B4D}" type="slidenum">
              <a:rPr lang="en-US" altLang="zh-CN"/>
              <a:pPr/>
              <a:t>64</a:t>
            </a:fld>
            <a:endParaRPr lang="en-US" altLang="zh-CN"/>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pPr eaLnBrk="1" hangingPunct="1"/>
            <a:r>
              <a:rPr lang="zh-CN" altLang="en-US" smtClean="0"/>
              <a:t>（</a:t>
            </a:r>
            <a:r>
              <a:rPr lang="en-US" altLang="zh-CN" smtClean="0"/>
              <a:t>1</a:t>
            </a:r>
            <a:r>
              <a:rPr lang="zh-CN" altLang="en-US" smtClean="0"/>
              <a:t>）在统计实践中经常遇到对比的问题，同类现象可以直接对比，不同类不可直接对比（如这个男孩和那个女孩哪个更好看），不管这种对比多少不可思议，但必须解决此类对比问题。（</a:t>
            </a:r>
            <a:r>
              <a:rPr lang="en-US" altLang="zh-CN" smtClean="0"/>
              <a:t>2</a:t>
            </a:r>
            <a:r>
              <a:rPr lang="zh-CN" altLang="en-US" smtClean="0"/>
              <a:t>）本部分介绍方差及平均数的结合运用。思路：首先比数据与均值之间的距离，如果谁越远则谁越重；进一步将该距离标准化为其标准差的倍数，测定谁更远。因为数据单位不一样，所以只好如此处理。事实上可理解为人的体重为</a:t>
            </a:r>
            <a:r>
              <a:rPr lang="en-US" altLang="zh-CN" smtClean="0"/>
              <a:t>0.75</a:t>
            </a:r>
            <a:r>
              <a:rPr lang="zh-CN" altLang="en-US" smtClean="0"/>
              <a:t>标准重量，而蚂蚁为</a:t>
            </a:r>
            <a:r>
              <a:rPr lang="en-US" altLang="zh-CN" smtClean="0"/>
              <a:t>2</a:t>
            </a:r>
            <a:r>
              <a:rPr lang="zh-CN" altLang="en-US" smtClean="0"/>
              <a:t>标准重量，如果将各自的标准差均处理为</a:t>
            </a:r>
            <a:r>
              <a:rPr lang="en-US" altLang="zh-CN" smtClean="0"/>
              <a:t>1</a:t>
            </a:r>
            <a:r>
              <a:rPr lang="zh-CN" altLang="en-US" smtClean="0"/>
              <a:t>的话。</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065C8D48-5EA0-421B-9A89-AA26A923E9E7}" type="slidenum">
              <a:rPr lang="en-US" altLang="zh-CN"/>
              <a:pPr/>
              <a:t>65</a:t>
            </a:fld>
            <a:endParaRPr lang="en-US" altLang="zh-CN"/>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pPr eaLnBrk="1" hangingPunct="1"/>
            <a:r>
              <a:rPr lang="zh-CN" altLang="en-US" smtClean="0"/>
              <a:t>标准化分数的作用：</a:t>
            </a:r>
            <a:r>
              <a:rPr lang="zh-CN" altLang="en-US" smtClean="0">
                <a:sym typeface="Wingdings" pitchFamily="2" charset="2"/>
              </a:rPr>
              <a:t>（</a:t>
            </a:r>
            <a:r>
              <a:rPr lang="en-US" altLang="zh-CN" smtClean="0">
                <a:sym typeface="Wingdings" pitchFamily="2" charset="2"/>
              </a:rPr>
              <a:t>1</a:t>
            </a:r>
            <a:r>
              <a:rPr lang="zh-CN" altLang="en-US" smtClean="0">
                <a:sym typeface="Wingdings" pitchFamily="2" charset="2"/>
              </a:rPr>
              <a:t>）使</a:t>
            </a:r>
            <a:r>
              <a:rPr lang="zh-CN" altLang="en-US" smtClean="0"/>
              <a:t>不同现象的数量特征可直接对比（人和蚂蚁），使不同时间的数量特征可直接对比（如不同年份的英语六级考试成绩）；（</a:t>
            </a:r>
            <a:r>
              <a:rPr lang="en-US" altLang="zh-CN" smtClean="0"/>
              <a:t>2</a:t>
            </a:r>
            <a:r>
              <a:rPr lang="zh-CN" altLang="en-US" smtClean="0"/>
              <a:t>）可计算某一区间数据出现的频率，以判明异常值。</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D18AEC9A-EA22-4E64-AED8-F1AD9BEB495F}" type="slidenum">
              <a:rPr lang="en-US" altLang="zh-CN"/>
              <a:pPr/>
              <a:t>66</a:t>
            </a:fld>
            <a:endParaRPr lang="en-US" altLang="zh-CN"/>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pPr eaLnBrk="1" hangingPunct="1"/>
            <a:r>
              <a:rPr lang="zh-CN" altLang="en-US" smtClean="0"/>
              <a:t>运用标准分录取则成绩较均匀的人获得好处。因为，如果其成绩高于平均成绩，则标准分为正数，不会抵消。</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A4EED755-9A6C-4E22-8C7C-3AC04407264B}" type="slidenum">
              <a:rPr lang="en-US" altLang="zh-CN"/>
              <a:pPr/>
              <a:t>67</a:t>
            </a:fld>
            <a:endParaRPr lang="en-US" altLang="zh-CN"/>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pPr eaLnBrk="1" hangingPunct="1"/>
            <a:r>
              <a:rPr lang="zh-CN" altLang="en-US" smtClean="0"/>
              <a:t>特点：具有普遍性但比较保守，只能告诉一个下限。</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748FA8DE-FF27-4342-896A-4B8655CE64DD}" type="slidenum">
              <a:rPr lang="en-US" altLang="zh-CN"/>
              <a:pPr/>
              <a:t>68</a:t>
            </a:fld>
            <a:endParaRPr lang="en-US" altLang="zh-CN"/>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pPr eaLnBrk="1" hangingPunct="1"/>
            <a:r>
              <a:rPr lang="zh-CN" altLang="en-US" smtClean="0"/>
              <a:t>通过经验法则可确定异常值。</a:t>
            </a:r>
            <a:r>
              <a:rPr lang="zh-CN" altLang="en-US" smtClean="0">
                <a:sym typeface="Symbol" pitchFamily="18" charset="2"/>
              </a:rPr>
              <a:t>异常值：非正常大或非正常小的数值。在数据分析时应该剔除，至少计算均值与标准差时应如此。如前述远洋运输船队的选择案例，大多数运输时间在</a:t>
            </a:r>
            <a:r>
              <a:rPr lang="en-US" altLang="zh-CN" smtClean="0">
                <a:sym typeface="Symbol" pitchFamily="18" charset="2"/>
              </a:rPr>
              <a:t>15-25</a:t>
            </a:r>
            <a:r>
              <a:rPr lang="zh-CN" altLang="en-US" smtClean="0">
                <a:sym typeface="Symbol" pitchFamily="18" charset="2"/>
              </a:rPr>
              <a:t>天之间，若运输时间为</a:t>
            </a:r>
            <a:r>
              <a:rPr lang="en-US" altLang="zh-CN" smtClean="0">
                <a:sym typeface="Symbol" pitchFamily="18" charset="2"/>
              </a:rPr>
              <a:t>60</a:t>
            </a:r>
            <a:r>
              <a:rPr lang="zh-CN" altLang="en-US" smtClean="0">
                <a:sym typeface="Symbol" pitchFamily="18" charset="2"/>
              </a:rPr>
              <a:t>天，则此数据异常的大，不能真实反映其运输能力，应该剔除；如果只有一天，同样剔除。</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45E4301F-D568-46D6-985E-99524140CE0C}" type="slidenum">
              <a:rPr lang="en-US" altLang="zh-CN"/>
              <a:pPr/>
              <a:t>69</a:t>
            </a:fld>
            <a:endParaRPr lang="en-US" altLang="zh-CN"/>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35BBA4F4-F44F-4956-BAEA-DCB33F63A8F0}" type="slidenum">
              <a:rPr lang="en-US" altLang="zh-CN"/>
              <a:pPr/>
              <a:t>7</a:t>
            </a:fld>
            <a:endParaRPr lang="en-US" altLang="zh-CN"/>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zh-CN" altLang="en-US" sz="900" dirty="0" smtClean="0">
                <a:sym typeface="Symbol" pitchFamily="18" charset="2"/>
              </a:rPr>
              <a:t>（</a:t>
            </a:r>
            <a:r>
              <a:rPr lang="en-US" altLang="zh-CN" sz="900" dirty="0" smtClean="0">
                <a:sym typeface="Symbol" pitchFamily="18" charset="2"/>
              </a:rPr>
              <a:t>1</a:t>
            </a:r>
            <a:r>
              <a:rPr lang="zh-CN" altLang="en-US" sz="900" dirty="0" smtClean="0">
                <a:sym typeface="Symbol" pitchFamily="18" charset="2"/>
              </a:rPr>
              <a:t>）对于平均数、标准差等统计指标的计算来说，权数非常重要。事实上，算术平均数的两个构成要素一是平均对象二是权数。有些学者研究表明权数的出现与中国的某些研究有关。（</a:t>
            </a:r>
            <a:r>
              <a:rPr lang="en-US" altLang="zh-CN" sz="900" dirty="0" smtClean="0">
                <a:sym typeface="Symbol" pitchFamily="18" charset="2"/>
              </a:rPr>
              <a:t>2</a:t>
            </a:r>
            <a:r>
              <a:rPr lang="zh-CN" altLang="en-US" sz="900" dirty="0" smtClean="0">
                <a:sym typeface="Symbol" pitchFamily="18" charset="2"/>
              </a:rPr>
              <a:t>）前面所说的均值计算针对的未分组数据和单项式数列，那么组距数据应如何计算？</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09F73D56-7567-4110-832B-BAC3BC3582C0}" type="slidenum">
              <a:rPr lang="en-US" altLang="zh-CN"/>
              <a:pPr/>
              <a:t>70</a:t>
            </a:fld>
            <a:endParaRPr lang="en-US" altLang="zh-CN"/>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AD05BA46-408D-4AA5-BDC8-3EE539C8F70E}" type="slidenum">
              <a:rPr lang="en-US" altLang="zh-CN"/>
              <a:pPr/>
              <a:t>71</a:t>
            </a:fld>
            <a:endParaRPr lang="en-US" altLang="zh-CN"/>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E7908AD1-9056-49AF-9396-D3A695BA5697}" type="slidenum">
              <a:rPr lang="en-US" altLang="zh-CN"/>
              <a:pPr/>
              <a:t>72</a:t>
            </a:fld>
            <a:endParaRPr lang="en-US" altLang="zh-CN"/>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EF34135E-4AE1-4215-B43B-6A6B71BE9001}" type="slidenum">
              <a:rPr lang="en-US" altLang="zh-CN"/>
              <a:pPr/>
              <a:t>73</a:t>
            </a:fld>
            <a:endParaRPr lang="en-US" altLang="zh-CN"/>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a:lstStyle/>
          <a:p>
            <a:pPr eaLnBrk="1" hangingPunct="1"/>
            <a:r>
              <a:rPr lang="zh-CN" altLang="en-US" smtClean="0"/>
              <a:t>工资总额＝平均工资乘以职工人数。</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354F9F35-94F3-4A8E-81C9-A3E78D111D69}" type="slidenum">
              <a:rPr lang="en-US" altLang="zh-CN"/>
              <a:pPr/>
              <a:t>74</a:t>
            </a:fld>
            <a:endParaRPr lang="en-US" altLang="zh-CN"/>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pPr eaLnBrk="1" hangingPunct="1"/>
            <a:r>
              <a:rPr lang="zh-CN" altLang="en-US" smtClean="0"/>
              <a:t>该例说明，简化计算后的结果如果复原的话，只需在简化平均数的基础上乘以</a:t>
            </a:r>
            <a:r>
              <a:rPr lang="en-US" altLang="zh-CN" smtClean="0"/>
              <a:t>10</a:t>
            </a:r>
            <a:r>
              <a:rPr lang="zh-CN" altLang="en-US" smtClean="0"/>
              <a:t>再加上</a:t>
            </a:r>
            <a:r>
              <a:rPr lang="en-US" altLang="zh-CN" smtClean="0"/>
              <a:t>120</a:t>
            </a:r>
            <a:r>
              <a:rPr lang="zh-CN" altLang="en-US" smtClean="0"/>
              <a:t>即可。</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81409851-CC23-4DE4-BFD8-EE59E8A2179A}" type="slidenum">
              <a:rPr lang="en-US" altLang="zh-CN"/>
              <a:pPr/>
              <a:t>75</a:t>
            </a:fld>
            <a:endParaRPr lang="en-US" altLang="zh-CN"/>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81409851-CC23-4DE4-BFD8-EE59E8A2179A}" type="slidenum">
              <a:rPr lang="en-US" altLang="zh-CN"/>
              <a:pPr/>
              <a:t>76</a:t>
            </a:fld>
            <a:endParaRPr lang="en-US" altLang="zh-CN"/>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35339EFD-34E9-4FE9-93AB-D1FF0D772CD9}" type="slidenum">
              <a:rPr lang="en-US" altLang="zh-CN"/>
              <a:pPr/>
              <a:t>77</a:t>
            </a:fld>
            <a:endParaRPr lang="en-US" altLang="zh-CN"/>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A457D36C-AB6D-4301-8E9A-D81C5A0F7250}" type="slidenum">
              <a:rPr lang="en-US" altLang="zh-CN"/>
              <a:pPr/>
              <a:t>78</a:t>
            </a:fld>
            <a:endParaRPr lang="en-US" altLang="zh-CN"/>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0AB14DED-DE77-48B4-9F43-BCB8212DF40F}" type="slidenum">
              <a:rPr lang="en-US" altLang="zh-CN"/>
              <a:pPr/>
              <a:t>79</a:t>
            </a:fld>
            <a:endParaRPr lang="en-US" altLang="zh-CN"/>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p:spPr>
        <p:txBody>
          <a:bodyPr/>
          <a:lstStyle/>
          <a:p>
            <a:pPr eaLnBrk="1" hangingPunct="1"/>
            <a:r>
              <a:rPr lang="zh-CN" altLang="en-US" smtClean="0"/>
              <a:t>说明了中心和重心的不同。在有极值的情况下，中位数更能反映一组数据的一般水平。</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26906274-EBD0-415B-BB47-F614AB35AC8B}" type="slidenum">
              <a:rPr lang="en-US" altLang="zh-CN"/>
              <a:pPr/>
              <a:t>8</a:t>
            </a:fld>
            <a:endParaRPr lang="en-US" altLang="zh-CN"/>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r>
              <a:rPr lang="zh-CN" altLang="en-US" smtClean="0"/>
              <a:t>最好在介绍组距数列之前，列入单项式数列，从而讲解简单算术平均数与加权算术平均数之间的区别。这一公式的另外一个优点在于往往适用于大量的数据资料。</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1F048AC3-3CBB-4F4F-9C52-B35F1FE312BC}" type="slidenum">
              <a:rPr lang="en-US" altLang="zh-CN"/>
              <a:pPr/>
              <a:t>80</a:t>
            </a:fld>
            <a:endParaRPr lang="en-US" altLang="zh-CN"/>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8D3B943C-6056-4E64-B06E-653A6E078F5B}" type="slidenum">
              <a:rPr lang="en-US" altLang="zh-CN"/>
              <a:pPr/>
              <a:t>81</a:t>
            </a:fld>
            <a:endParaRPr lang="en-US" altLang="zh-CN"/>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D162B715-32EE-4161-95FA-920A31F8B125}" type="slidenum">
              <a:rPr lang="en-US" altLang="zh-CN"/>
              <a:pPr/>
              <a:t>82</a:t>
            </a:fld>
            <a:endParaRPr lang="en-US" altLang="zh-CN"/>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5662B4E6-14FC-4AF1-A579-4B2792083C92}" type="slidenum">
              <a:rPr lang="en-US" altLang="zh-CN"/>
              <a:pPr/>
              <a:t>9</a:t>
            </a:fld>
            <a:endParaRPr lang="en-US" altLang="zh-CN"/>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r>
              <a:rPr lang="zh-CN" altLang="en-US" dirty="0" smtClean="0"/>
              <a:t>（</a:t>
            </a:r>
            <a:r>
              <a:rPr lang="en-US" altLang="zh-CN" dirty="0" smtClean="0"/>
              <a:t>1</a:t>
            </a:r>
            <a:r>
              <a:rPr lang="zh-CN" altLang="en-US" dirty="0" smtClean="0"/>
              <a:t>）在某些情况下，我们也许仅仅想了解两个总体平均数的大小，并不一定想了解精确数据，此时，就需了解影响平均数的因素到底有哪些。（</a:t>
            </a:r>
            <a:r>
              <a:rPr lang="en-US" altLang="zh-CN" dirty="0" smtClean="0"/>
              <a:t>2</a:t>
            </a:r>
            <a:r>
              <a:rPr lang="zh-CN" altLang="en-US" dirty="0" smtClean="0"/>
              <a:t>）这些影响因素在商务与经济分析、指数计算中非常有用（动态与静态对比），从这两个因素入手也就掌握了分析重点。在指数的计算过程中，许多指数可以转化为加权平均数的形式。</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284CF66-1DB6-478B-8FEA-C4DC9E36546E}"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EA435CD-9DA2-4EF7-92AE-4D00C527CE6D}"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87AD256-D576-4DFC-ACD2-06A4A06499F2}"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45A51DC-4EC8-4C51-8051-08415CD472C8}"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35BAC38-2B1C-467A-AB66-73B8557E5075}"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2A36018-F827-45CF-8FD4-396FBF2E4024}"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72140E22-9942-4BE1-8036-888468DEF4A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12000E7D-3334-4C42-A637-3E61018B2FF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2955C30-D3DA-428B-B2D5-C86F6879505A}"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C35F97A-741F-4508-9A42-589A4E21A4E1}"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579464A-3C07-4AFE-8BE9-4D8945445493}"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987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smtClean="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C9575C02-0C61-4A8F-86C9-7D759318541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charset="-122"/>
        </a:defRPr>
      </a:lvl5pPr>
      <a:lvl6pPr marL="457200" algn="ctr" rtl="0" fontAlgn="base">
        <a:spcBef>
          <a:spcPct val="0"/>
        </a:spcBef>
        <a:spcAft>
          <a:spcPct val="0"/>
        </a:spcAft>
        <a:defRPr kumimoji="1" sz="4400">
          <a:solidFill>
            <a:schemeClr val="tx2"/>
          </a:solidFill>
          <a:latin typeface="Times New Roman" pitchFamily="18" charset="0"/>
          <a:ea typeface="宋体" charset="-122"/>
        </a:defRPr>
      </a:lvl6pPr>
      <a:lvl7pPr marL="914400" algn="ctr" rtl="0" fontAlgn="base">
        <a:spcBef>
          <a:spcPct val="0"/>
        </a:spcBef>
        <a:spcAft>
          <a:spcPct val="0"/>
        </a:spcAft>
        <a:defRPr kumimoji="1" sz="4400">
          <a:solidFill>
            <a:schemeClr val="tx2"/>
          </a:solidFill>
          <a:latin typeface="Times New Roman" pitchFamily="18" charset="0"/>
          <a:ea typeface="宋体" charset="-122"/>
        </a:defRPr>
      </a:lvl7pPr>
      <a:lvl8pPr marL="1371600" algn="ctr" rtl="0" fontAlgn="base">
        <a:spcBef>
          <a:spcPct val="0"/>
        </a:spcBef>
        <a:spcAft>
          <a:spcPct val="0"/>
        </a:spcAft>
        <a:defRPr kumimoji="1" sz="4400">
          <a:solidFill>
            <a:schemeClr val="tx2"/>
          </a:solidFill>
          <a:latin typeface="Times New Roman" pitchFamily="18" charset="0"/>
          <a:ea typeface="宋体" charset="-122"/>
        </a:defRPr>
      </a:lvl8pPr>
      <a:lvl9pPr marL="1828800" algn="ctr" rtl="0" fontAlgn="base">
        <a:spcBef>
          <a:spcPct val="0"/>
        </a:spcBef>
        <a:spcAft>
          <a:spcPct val="0"/>
        </a:spcAft>
        <a:defRPr kumimoji="1" sz="4400">
          <a:solidFill>
            <a:schemeClr val="tx2"/>
          </a:solidFill>
          <a:latin typeface="Times New Roman" pitchFamily="18" charset="0"/>
          <a:ea typeface="宋体"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oleObject" Target="../embeddings/oleObject24.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oleObject" Target="../embeddings/oleObject28.bin"/><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oleObject" Target="../embeddings/oleObject27.bin"/><Relationship Id="rId5" Type="http://schemas.openxmlformats.org/officeDocument/2006/relationships/oleObject" Target="../embeddings/oleObject26.bin"/><Relationship Id="rId4" Type="http://schemas.openxmlformats.org/officeDocument/2006/relationships/oleObject" Target="../embeddings/oleObject25.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oleObject" Target="../embeddings/oleObject32.bin"/><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oleObject" Target="../embeddings/oleObject31.bin"/><Relationship Id="rId5" Type="http://schemas.openxmlformats.org/officeDocument/2006/relationships/oleObject" Target="../embeddings/oleObject30.bin"/><Relationship Id="rId4" Type="http://schemas.openxmlformats.org/officeDocument/2006/relationships/oleObject" Target="../embeddings/oleObject29.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oleObject" Target="../embeddings/oleObject34.bin"/><Relationship Id="rId5" Type="http://schemas.openxmlformats.org/officeDocument/2006/relationships/oleObject" Target="../embeddings/oleObject33.bin"/><Relationship Id="rId4" Type="http://schemas.openxmlformats.org/officeDocument/2006/relationships/oleObject" Target="../embeddings/Microsoft_Office_Word_97_-_2003___7.doc"/></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oleObject" Target="../embeddings/oleObject37.bin"/><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oleObject" Target="../embeddings/oleObject36.bin"/><Relationship Id="rId5" Type="http://schemas.openxmlformats.org/officeDocument/2006/relationships/oleObject" Target="../embeddings/oleObject35.bin"/><Relationship Id="rId4" Type="http://schemas.openxmlformats.org/officeDocument/2006/relationships/oleObject" Target="../embeddings/Microsoft_Office_Word_97_-_2003___8.doc"/></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oleObject" Target="../embeddings/oleObject40.bin"/><Relationship Id="rId5" Type="http://schemas.openxmlformats.org/officeDocument/2006/relationships/oleObject" Target="../embeddings/oleObject39.bin"/><Relationship Id="rId4" Type="http://schemas.openxmlformats.org/officeDocument/2006/relationships/oleObject" Target="../embeddings/oleObject38.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oleObject" Target="../embeddings/oleObject44.bin"/><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oleObject" Target="../embeddings/oleObject43.bin"/><Relationship Id="rId5" Type="http://schemas.openxmlformats.org/officeDocument/2006/relationships/oleObject" Target="../embeddings/oleObject42.bin"/><Relationship Id="rId4" Type="http://schemas.openxmlformats.org/officeDocument/2006/relationships/oleObject" Target="../embeddings/oleObject41.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oleObject" Target="../embeddings/oleObject48.bin"/><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oleObject" Target="../embeddings/oleObject47.bin"/><Relationship Id="rId5" Type="http://schemas.openxmlformats.org/officeDocument/2006/relationships/oleObject" Target="../embeddings/oleObject46.bin"/><Relationship Id="rId4" Type="http://schemas.openxmlformats.org/officeDocument/2006/relationships/oleObject" Target="../embeddings/oleObject45.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52.bin"/><Relationship Id="rId13" Type="http://schemas.openxmlformats.org/officeDocument/2006/relationships/oleObject" Target="../embeddings/oleObject57.bin"/><Relationship Id="rId3" Type="http://schemas.openxmlformats.org/officeDocument/2006/relationships/notesSlide" Target="../notesSlides/notesSlide21.xml"/><Relationship Id="rId7" Type="http://schemas.openxmlformats.org/officeDocument/2006/relationships/oleObject" Target="../embeddings/oleObject51.bin"/><Relationship Id="rId12" Type="http://schemas.openxmlformats.org/officeDocument/2006/relationships/oleObject" Target="../embeddings/oleObject56.bin"/><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oleObject" Target="../embeddings/oleObject50.bin"/><Relationship Id="rId11" Type="http://schemas.openxmlformats.org/officeDocument/2006/relationships/oleObject" Target="../embeddings/oleObject55.bin"/><Relationship Id="rId5" Type="http://schemas.openxmlformats.org/officeDocument/2006/relationships/oleObject" Target="../embeddings/oleObject49.bin"/><Relationship Id="rId10" Type="http://schemas.openxmlformats.org/officeDocument/2006/relationships/oleObject" Target="../embeddings/oleObject54.bin"/><Relationship Id="rId4" Type="http://schemas.openxmlformats.org/officeDocument/2006/relationships/oleObject" Target="../embeddings/Microsoft_Office_Word_97_-_2003___9.doc"/><Relationship Id="rId9" Type="http://schemas.openxmlformats.org/officeDocument/2006/relationships/oleObject" Target="../embeddings/oleObject53.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notesSlide" Target="../notesSlides/notesSlide22.xml"/><Relationship Id="rId7" Type="http://schemas.openxmlformats.org/officeDocument/2006/relationships/oleObject" Target="../embeddings/oleObject60.bin"/><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oleObject" Target="../embeddings/oleObject59.bin"/><Relationship Id="rId5" Type="http://schemas.openxmlformats.org/officeDocument/2006/relationships/oleObject" Target="../embeddings/oleObject58.bin"/><Relationship Id="rId10" Type="http://schemas.openxmlformats.org/officeDocument/2006/relationships/oleObject" Target="../embeddings/oleObject63.bin"/><Relationship Id="rId4" Type="http://schemas.openxmlformats.org/officeDocument/2006/relationships/oleObject" Target="../embeddings/Microsoft_Office_Word_97_-_2003___10.doc"/><Relationship Id="rId9" Type="http://schemas.openxmlformats.org/officeDocument/2006/relationships/oleObject" Target="../embeddings/oleObject62.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vmlDrawing" Target="../drawings/vmlDrawing18.vml"/><Relationship Id="rId4" Type="http://schemas.openxmlformats.org/officeDocument/2006/relationships/oleObject" Target="../embeddings/Microsoft_Office_Word_97_-_2003___11.doc"/></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oleObject" Target="../embeddings/oleObject66.bin"/><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oleObject" Target="../embeddings/oleObject65.bin"/><Relationship Id="rId5" Type="http://schemas.openxmlformats.org/officeDocument/2006/relationships/oleObject" Target="../embeddings/oleObject64.bin"/><Relationship Id="rId4" Type="http://schemas.openxmlformats.org/officeDocument/2006/relationships/oleObject" Target="../embeddings/Microsoft_Office_Word_97_-_2003___12.doc"/></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vmlDrawing" Target="../drawings/vmlDrawing20.vml"/><Relationship Id="rId5" Type="http://schemas.openxmlformats.org/officeDocument/2006/relationships/oleObject" Target="../embeddings/oleObject67.bin"/><Relationship Id="rId4" Type="http://schemas.openxmlformats.org/officeDocument/2006/relationships/oleObject" Target="../embeddings/Microsoft_Office_Word_97_-_2003___13.doc"/></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oleObject" Target="../embeddings/oleObject70.bin"/><Relationship Id="rId2" Type="http://schemas.openxmlformats.org/officeDocument/2006/relationships/slideLayout" Target="../slideLayouts/slideLayout1.xml"/><Relationship Id="rId1" Type="http://schemas.openxmlformats.org/officeDocument/2006/relationships/vmlDrawing" Target="../drawings/vmlDrawing21.vml"/><Relationship Id="rId6" Type="http://schemas.openxmlformats.org/officeDocument/2006/relationships/oleObject" Target="../embeddings/oleObject69.bin"/><Relationship Id="rId5" Type="http://schemas.openxmlformats.org/officeDocument/2006/relationships/oleObject" Target="../embeddings/oleObject68.bin"/><Relationship Id="rId4" Type="http://schemas.openxmlformats.org/officeDocument/2006/relationships/oleObject" Target="../embeddings/Microsoft_Office_Word_97_-_2003___14.doc"/></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75.bin"/><Relationship Id="rId3" Type="http://schemas.openxmlformats.org/officeDocument/2006/relationships/notesSlide" Target="../notesSlides/notesSlide29.xml"/><Relationship Id="rId7" Type="http://schemas.openxmlformats.org/officeDocument/2006/relationships/oleObject" Target="../embeddings/oleObject74.bin"/><Relationship Id="rId12" Type="http://schemas.openxmlformats.org/officeDocument/2006/relationships/oleObject" Target="../embeddings/oleObject79.bin"/><Relationship Id="rId2" Type="http://schemas.openxmlformats.org/officeDocument/2006/relationships/slideLayout" Target="../slideLayouts/slideLayout1.xml"/><Relationship Id="rId1" Type="http://schemas.openxmlformats.org/officeDocument/2006/relationships/vmlDrawing" Target="../drawings/vmlDrawing22.vml"/><Relationship Id="rId6" Type="http://schemas.openxmlformats.org/officeDocument/2006/relationships/oleObject" Target="../embeddings/oleObject73.bin"/><Relationship Id="rId11" Type="http://schemas.openxmlformats.org/officeDocument/2006/relationships/oleObject" Target="../embeddings/oleObject78.bin"/><Relationship Id="rId5" Type="http://schemas.openxmlformats.org/officeDocument/2006/relationships/oleObject" Target="../embeddings/oleObject72.bin"/><Relationship Id="rId10" Type="http://schemas.openxmlformats.org/officeDocument/2006/relationships/oleObject" Target="../embeddings/oleObject77.bin"/><Relationship Id="rId4" Type="http://schemas.openxmlformats.org/officeDocument/2006/relationships/oleObject" Target="../embeddings/oleObject71.bin"/><Relationship Id="rId9" Type="http://schemas.openxmlformats.org/officeDocument/2006/relationships/oleObject" Target="../embeddings/oleObject76.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vmlDrawing" Target="../drawings/vmlDrawing23.vml"/><Relationship Id="rId5" Type="http://schemas.openxmlformats.org/officeDocument/2006/relationships/oleObject" Target="../embeddings/oleObject81.bin"/><Relationship Id="rId4" Type="http://schemas.openxmlformats.org/officeDocument/2006/relationships/oleObject" Target="../embeddings/oleObject80.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oleObject" Target="../embeddings/oleObject84.bin"/><Relationship Id="rId2" Type="http://schemas.openxmlformats.org/officeDocument/2006/relationships/slideLayout" Target="../slideLayouts/slideLayout1.xml"/><Relationship Id="rId1" Type="http://schemas.openxmlformats.org/officeDocument/2006/relationships/vmlDrawing" Target="../drawings/vmlDrawing24.vml"/><Relationship Id="rId6" Type="http://schemas.openxmlformats.org/officeDocument/2006/relationships/oleObject" Target="../embeddings/oleObject83.bin"/><Relationship Id="rId5" Type="http://schemas.openxmlformats.org/officeDocument/2006/relationships/oleObject" Target="../embeddings/oleObject82.bin"/><Relationship Id="rId4" Type="http://schemas.openxmlformats.org/officeDocument/2006/relationships/oleObject" Target="../embeddings/Microsoft_Office_Word_97_-_2003___15.doc"/></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vmlDrawing" Target="../drawings/vmlDrawing25.vml"/><Relationship Id="rId6" Type="http://schemas.openxmlformats.org/officeDocument/2006/relationships/oleObject" Target="../embeddings/oleObject87.bin"/><Relationship Id="rId5" Type="http://schemas.openxmlformats.org/officeDocument/2006/relationships/oleObject" Target="../embeddings/oleObject86.bin"/><Relationship Id="rId4" Type="http://schemas.openxmlformats.org/officeDocument/2006/relationships/oleObject" Target="../embeddings/oleObject85.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vmlDrawing" Target="../drawings/vmlDrawing26.vml"/><Relationship Id="rId6" Type="http://schemas.openxmlformats.org/officeDocument/2006/relationships/oleObject" Target="../embeddings/oleObject90.bin"/><Relationship Id="rId5" Type="http://schemas.openxmlformats.org/officeDocument/2006/relationships/oleObject" Target="../embeddings/oleObject89.bin"/><Relationship Id="rId4" Type="http://schemas.openxmlformats.org/officeDocument/2006/relationships/oleObject" Target="../embeddings/oleObject88.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95.bin"/><Relationship Id="rId3" Type="http://schemas.openxmlformats.org/officeDocument/2006/relationships/notesSlide" Target="../notesSlides/notesSlide36.xml"/><Relationship Id="rId7" Type="http://schemas.openxmlformats.org/officeDocument/2006/relationships/oleObject" Target="../embeddings/oleObject94.bin"/><Relationship Id="rId2" Type="http://schemas.openxmlformats.org/officeDocument/2006/relationships/slideLayout" Target="../slideLayouts/slideLayout1.xml"/><Relationship Id="rId1" Type="http://schemas.openxmlformats.org/officeDocument/2006/relationships/vmlDrawing" Target="../drawings/vmlDrawing27.vml"/><Relationship Id="rId6" Type="http://schemas.openxmlformats.org/officeDocument/2006/relationships/oleObject" Target="../embeddings/oleObject93.bin"/><Relationship Id="rId5" Type="http://schemas.openxmlformats.org/officeDocument/2006/relationships/oleObject" Target="../embeddings/oleObject92.bin"/><Relationship Id="rId4" Type="http://schemas.openxmlformats.org/officeDocument/2006/relationships/oleObject" Target="../embeddings/oleObject91.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oleObject" Target="../embeddings/oleObject99.bin"/><Relationship Id="rId2" Type="http://schemas.openxmlformats.org/officeDocument/2006/relationships/slideLayout" Target="../slideLayouts/slideLayout1.xml"/><Relationship Id="rId1" Type="http://schemas.openxmlformats.org/officeDocument/2006/relationships/vmlDrawing" Target="../drawings/vmlDrawing28.vml"/><Relationship Id="rId6" Type="http://schemas.openxmlformats.org/officeDocument/2006/relationships/oleObject" Target="../embeddings/oleObject98.bin"/><Relationship Id="rId5" Type="http://schemas.openxmlformats.org/officeDocument/2006/relationships/oleObject" Target="../embeddings/oleObject97.bin"/><Relationship Id="rId4" Type="http://schemas.openxmlformats.org/officeDocument/2006/relationships/oleObject" Target="../embeddings/oleObject96.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04.bin"/><Relationship Id="rId3" Type="http://schemas.openxmlformats.org/officeDocument/2006/relationships/notesSlide" Target="../notesSlides/notesSlide38.xml"/><Relationship Id="rId7" Type="http://schemas.openxmlformats.org/officeDocument/2006/relationships/oleObject" Target="../embeddings/oleObject103.bin"/><Relationship Id="rId2" Type="http://schemas.openxmlformats.org/officeDocument/2006/relationships/slideLayout" Target="../slideLayouts/slideLayout1.xml"/><Relationship Id="rId1" Type="http://schemas.openxmlformats.org/officeDocument/2006/relationships/vmlDrawing" Target="../drawings/vmlDrawing29.vml"/><Relationship Id="rId6" Type="http://schemas.openxmlformats.org/officeDocument/2006/relationships/oleObject" Target="../embeddings/oleObject102.bin"/><Relationship Id="rId5" Type="http://schemas.openxmlformats.org/officeDocument/2006/relationships/oleObject" Target="../embeddings/oleObject101.bin"/><Relationship Id="rId4" Type="http://schemas.openxmlformats.org/officeDocument/2006/relationships/oleObject" Target="../embeddings/oleObject100.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09.bin"/><Relationship Id="rId3" Type="http://schemas.openxmlformats.org/officeDocument/2006/relationships/notesSlide" Target="../notesSlides/notesSlide39.xml"/><Relationship Id="rId7" Type="http://schemas.openxmlformats.org/officeDocument/2006/relationships/oleObject" Target="../embeddings/oleObject108.bin"/><Relationship Id="rId2" Type="http://schemas.openxmlformats.org/officeDocument/2006/relationships/slideLayout" Target="../slideLayouts/slideLayout1.xml"/><Relationship Id="rId1" Type="http://schemas.openxmlformats.org/officeDocument/2006/relationships/vmlDrawing" Target="../drawings/vmlDrawing30.vml"/><Relationship Id="rId6" Type="http://schemas.openxmlformats.org/officeDocument/2006/relationships/oleObject" Target="../embeddings/oleObject107.bin"/><Relationship Id="rId5" Type="http://schemas.openxmlformats.org/officeDocument/2006/relationships/oleObject" Target="../embeddings/oleObject106.bin"/><Relationship Id="rId4" Type="http://schemas.openxmlformats.org/officeDocument/2006/relationships/oleObject" Target="../embeddings/oleObject105.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4.xml"/><Relationship Id="rId7"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14.bin"/><Relationship Id="rId3" Type="http://schemas.openxmlformats.org/officeDocument/2006/relationships/notesSlide" Target="../notesSlides/notesSlide40.xml"/><Relationship Id="rId7" Type="http://schemas.openxmlformats.org/officeDocument/2006/relationships/oleObject" Target="../embeddings/oleObject113.bin"/><Relationship Id="rId2" Type="http://schemas.openxmlformats.org/officeDocument/2006/relationships/slideLayout" Target="../slideLayouts/slideLayout1.xml"/><Relationship Id="rId1" Type="http://schemas.openxmlformats.org/officeDocument/2006/relationships/vmlDrawing" Target="../drawings/vmlDrawing31.vml"/><Relationship Id="rId6" Type="http://schemas.openxmlformats.org/officeDocument/2006/relationships/oleObject" Target="../embeddings/oleObject112.bin"/><Relationship Id="rId11" Type="http://schemas.openxmlformats.org/officeDocument/2006/relationships/oleObject" Target="../embeddings/oleObject117.bin"/><Relationship Id="rId5" Type="http://schemas.openxmlformats.org/officeDocument/2006/relationships/oleObject" Target="../embeddings/oleObject111.bin"/><Relationship Id="rId10" Type="http://schemas.openxmlformats.org/officeDocument/2006/relationships/oleObject" Target="../embeddings/oleObject116.bin"/><Relationship Id="rId4" Type="http://schemas.openxmlformats.org/officeDocument/2006/relationships/oleObject" Target="../embeddings/oleObject110.bin"/><Relationship Id="rId9" Type="http://schemas.openxmlformats.org/officeDocument/2006/relationships/oleObject" Target="../embeddings/oleObject115.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22.bin"/><Relationship Id="rId3" Type="http://schemas.openxmlformats.org/officeDocument/2006/relationships/notesSlide" Target="../notesSlides/notesSlide41.xml"/><Relationship Id="rId7" Type="http://schemas.openxmlformats.org/officeDocument/2006/relationships/oleObject" Target="../embeddings/oleObject121.bin"/><Relationship Id="rId2" Type="http://schemas.openxmlformats.org/officeDocument/2006/relationships/slideLayout" Target="../slideLayouts/slideLayout1.xml"/><Relationship Id="rId1" Type="http://schemas.openxmlformats.org/officeDocument/2006/relationships/vmlDrawing" Target="../drawings/vmlDrawing32.vml"/><Relationship Id="rId6" Type="http://schemas.openxmlformats.org/officeDocument/2006/relationships/oleObject" Target="../embeddings/oleObject120.bin"/><Relationship Id="rId5" Type="http://schemas.openxmlformats.org/officeDocument/2006/relationships/oleObject" Target="../embeddings/oleObject119.bin"/><Relationship Id="rId10" Type="http://schemas.openxmlformats.org/officeDocument/2006/relationships/oleObject" Target="../embeddings/oleObject124.bin"/><Relationship Id="rId4" Type="http://schemas.openxmlformats.org/officeDocument/2006/relationships/oleObject" Target="../embeddings/oleObject118.bin"/><Relationship Id="rId9" Type="http://schemas.openxmlformats.org/officeDocument/2006/relationships/oleObject" Target="../embeddings/oleObject123.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29.bin"/><Relationship Id="rId13" Type="http://schemas.openxmlformats.org/officeDocument/2006/relationships/oleObject" Target="../embeddings/oleObject134.bin"/><Relationship Id="rId3" Type="http://schemas.openxmlformats.org/officeDocument/2006/relationships/notesSlide" Target="../notesSlides/notesSlide42.xml"/><Relationship Id="rId7" Type="http://schemas.openxmlformats.org/officeDocument/2006/relationships/oleObject" Target="../embeddings/oleObject128.bin"/><Relationship Id="rId12" Type="http://schemas.openxmlformats.org/officeDocument/2006/relationships/oleObject" Target="../embeddings/oleObject133.bin"/><Relationship Id="rId2" Type="http://schemas.openxmlformats.org/officeDocument/2006/relationships/slideLayout" Target="../slideLayouts/slideLayout1.xml"/><Relationship Id="rId1" Type="http://schemas.openxmlformats.org/officeDocument/2006/relationships/vmlDrawing" Target="../drawings/vmlDrawing33.vml"/><Relationship Id="rId6" Type="http://schemas.openxmlformats.org/officeDocument/2006/relationships/oleObject" Target="../embeddings/oleObject127.bin"/><Relationship Id="rId11" Type="http://schemas.openxmlformats.org/officeDocument/2006/relationships/oleObject" Target="../embeddings/oleObject132.bin"/><Relationship Id="rId5" Type="http://schemas.openxmlformats.org/officeDocument/2006/relationships/oleObject" Target="../embeddings/oleObject126.bin"/><Relationship Id="rId10" Type="http://schemas.openxmlformats.org/officeDocument/2006/relationships/oleObject" Target="../embeddings/oleObject131.bin"/><Relationship Id="rId4" Type="http://schemas.openxmlformats.org/officeDocument/2006/relationships/oleObject" Target="../embeddings/oleObject125.bin"/><Relationship Id="rId9" Type="http://schemas.openxmlformats.org/officeDocument/2006/relationships/oleObject" Target="../embeddings/oleObject130.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38.bin"/><Relationship Id="rId3" Type="http://schemas.openxmlformats.org/officeDocument/2006/relationships/notesSlide" Target="../notesSlides/notesSlide43.xml"/><Relationship Id="rId7" Type="http://schemas.openxmlformats.org/officeDocument/2006/relationships/oleObject" Target="../embeddings/oleObject137.bin"/><Relationship Id="rId2" Type="http://schemas.openxmlformats.org/officeDocument/2006/relationships/slideLayout" Target="../slideLayouts/slideLayout1.xml"/><Relationship Id="rId1" Type="http://schemas.openxmlformats.org/officeDocument/2006/relationships/vmlDrawing" Target="../drawings/vmlDrawing34.vml"/><Relationship Id="rId6" Type="http://schemas.openxmlformats.org/officeDocument/2006/relationships/oleObject" Target="../embeddings/oleObject136.bin"/><Relationship Id="rId11" Type="http://schemas.openxmlformats.org/officeDocument/2006/relationships/oleObject" Target="../embeddings/oleObject141.bin"/><Relationship Id="rId5" Type="http://schemas.openxmlformats.org/officeDocument/2006/relationships/oleObject" Target="../embeddings/oleObject135.bin"/><Relationship Id="rId10" Type="http://schemas.openxmlformats.org/officeDocument/2006/relationships/oleObject" Target="../embeddings/oleObject140.bin"/><Relationship Id="rId4" Type="http://schemas.openxmlformats.org/officeDocument/2006/relationships/oleObject" Target="../embeddings/Microsoft_Office_Word_97_-_2003___16.doc"/><Relationship Id="rId9" Type="http://schemas.openxmlformats.org/officeDocument/2006/relationships/oleObject" Target="../embeddings/oleObject139.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45.bin"/><Relationship Id="rId3" Type="http://schemas.openxmlformats.org/officeDocument/2006/relationships/notesSlide" Target="../notesSlides/notesSlide44.xml"/><Relationship Id="rId7" Type="http://schemas.openxmlformats.org/officeDocument/2006/relationships/oleObject" Target="../embeddings/oleObject144.bin"/><Relationship Id="rId2" Type="http://schemas.openxmlformats.org/officeDocument/2006/relationships/slideLayout" Target="../slideLayouts/slideLayout1.xml"/><Relationship Id="rId1" Type="http://schemas.openxmlformats.org/officeDocument/2006/relationships/vmlDrawing" Target="../drawings/vmlDrawing35.vml"/><Relationship Id="rId6" Type="http://schemas.openxmlformats.org/officeDocument/2006/relationships/oleObject" Target="../embeddings/Microsoft_Office_Word_97_-_2003___17.doc"/><Relationship Id="rId5" Type="http://schemas.openxmlformats.org/officeDocument/2006/relationships/oleObject" Target="../embeddings/oleObject143.bin"/><Relationship Id="rId4" Type="http://schemas.openxmlformats.org/officeDocument/2006/relationships/oleObject" Target="../embeddings/oleObject142.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50.bin"/><Relationship Id="rId13" Type="http://schemas.openxmlformats.org/officeDocument/2006/relationships/oleObject" Target="../embeddings/oleObject155.bin"/><Relationship Id="rId3" Type="http://schemas.openxmlformats.org/officeDocument/2006/relationships/notesSlide" Target="../notesSlides/notesSlide45.xml"/><Relationship Id="rId7" Type="http://schemas.openxmlformats.org/officeDocument/2006/relationships/oleObject" Target="../embeddings/oleObject149.bin"/><Relationship Id="rId12" Type="http://schemas.openxmlformats.org/officeDocument/2006/relationships/oleObject" Target="../embeddings/oleObject154.bin"/><Relationship Id="rId2" Type="http://schemas.openxmlformats.org/officeDocument/2006/relationships/slideLayout" Target="../slideLayouts/slideLayout1.xml"/><Relationship Id="rId1" Type="http://schemas.openxmlformats.org/officeDocument/2006/relationships/vmlDrawing" Target="../drawings/vmlDrawing36.vml"/><Relationship Id="rId6" Type="http://schemas.openxmlformats.org/officeDocument/2006/relationships/oleObject" Target="../embeddings/oleObject148.bin"/><Relationship Id="rId11" Type="http://schemas.openxmlformats.org/officeDocument/2006/relationships/oleObject" Target="../embeddings/oleObject153.bin"/><Relationship Id="rId5" Type="http://schemas.openxmlformats.org/officeDocument/2006/relationships/oleObject" Target="../embeddings/oleObject147.bin"/><Relationship Id="rId10" Type="http://schemas.openxmlformats.org/officeDocument/2006/relationships/oleObject" Target="../embeddings/oleObject152.bin"/><Relationship Id="rId4" Type="http://schemas.openxmlformats.org/officeDocument/2006/relationships/oleObject" Target="../embeddings/oleObject146.bin"/><Relationship Id="rId9" Type="http://schemas.openxmlformats.org/officeDocument/2006/relationships/oleObject" Target="../embeddings/oleObject151.bin"/><Relationship Id="rId14" Type="http://schemas.openxmlformats.org/officeDocument/2006/relationships/oleObject" Target="../embeddings/oleObject156.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oleObject" Target="../embeddings/oleObject160.bin"/><Relationship Id="rId2" Type="http://schemas.openxmlformats.org/officeDocument/2006/relationships/slideLayout" Target="../slideLayouts/slideLayout1.xml"/><Relationship Id="rId1" Type="http://schemas.openxmlformats.org/officeDocument/2006/relationships/vmlDrawing" Target="../drawings/vmlDrawing37.vml"/><Relationship Id="rId6" Type="http://schemas.openxmlformats.org/officeDocument/2006/relationships/oleObject" Target="../embeddings/oleObject159.bin"/><Relationship Id="rId5" Type="http://schemas.openxmlformats.org/officeDocument/2006/relationships/oleObject" Target="../embeddings/oleObject158.bin"/><Relationship Id="rId4" Type="http://schemas.openxmlformats.org/officeDocument/2006/relationships/oleObject" Target="../embeddings/oleObject157.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65.bin"/><Relationship Id="rId3" Type="http://schemas.openxmlformats.org/officeDocument/2006/relationships/notesSlide" Target="../notesSlides/notesSlide47.xml"/><Relationship Id="rId7" Type="http://schemas.openxmlformats.org/officeDocument/2006/relationships/oleObject" Target="../embeddings/oleObject164.bin"/><Relationship Id="rId2" Type="http://schemas.openxmlformats.org/officeDocument/2006/relationships/slideLayout" Target="../slideLayouts/slideLayout1.xml"/><Relationship Id="rId1" Type="http://schemas.openxmlformats.org/officeDocument/2006/relationships/vmlDrawing" Target="../drawings/vmlDrawing38.vml"/><Relationship Id="rId6" Type="http://schemas.openxmlformats.org/officeDocument/2006/relationships/oleObject" Target="../embeddings/oleObject163.bin"/><Relationship Id="rId11" Type="http://schemas.openxmlformats.org/officeDocument/2006/relationships/oleObject" Target="../embeddings/oleObject168.bin"/><Relationship Id="rId5" Type="http://schemas.openxmlformats.org/officeDocument/2006/relationships/oleObject" Target="../embeddings/oleObject162.bin"/><Relationship Id="rId10" Type="http://schemas.openxmlformats.org/officeDocument/2006/relationships/oleObject" Target="../embeddings/oleObject167.bin"/><Relationship Id="rId4" Type="http://schemas.openxmlformats.org/officeDocument/2006/relationships/oleObject" Target="../embeddings/oleObject161.bin"/><Relationship Id="rId9" Type="http://schemas.openxmlformats.org/officeDocument/2006/relationships/oleObject" Target="../embeddings/oleObject166.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73.bin"/><Relationship Id="rId3" Type="http://schemas.openxmlformats.org/officeDocument/2006/relationships/notesSlide" Target="../notesSlides/notesSlide48.xml"/><Relationship Id="rId7" Type="http://schemas.openxmlformats.org/officeDocument/2006/relationships/oleObject" Target="../embeddings/oleObject172.bin"/><Relationship Id="rId2" Type="http://schemas.openxmlformats.org/officeDocument/2006/relationships/slideLayout" Target="../slideLayouts/slideLayout1.xml"/><Relationship Id="rId1" Type="http://schemas.openxmlformats.org/officeDocument/2006/relationships/vmlDrawing" Target="../drawings/vmlDrawing39.vml"/><Relationship Id="rId6" Type="http://schemas.openxmlformats.org/officeDocument/2006/relationships/oleObject" Target="../embeddings/oleObject171.bin"/><Relationship Id="rId5" Type="http://schemas.openxmlformats.org/officeDocument/2006/relationships/oleObject" Target="../embeddings/oleObject170.bin"/><Relationship Id="rId4" Type="http://schemas.openxmlformats.org/officeDocument/2006/relationships/oleObject" Target="../embeddings/oleObject169.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Microsoft_Office_Word_97_-_2003___18.doc"/><Relationship Id="rId3" Type="http://schemas.openxmlformats.org/officeDocument/2006/relationships/notesSlide" Target="../notesSlides/notesSlide49.xml"/><Relationship Id="rId7" Type="http://schemas.openxmlformats.org/officeDocument/2006/relationships/oleObject" Target="../embeddings/oleObject177.bin"/><Relationship Id="rId2" Type="http://schemas.openxmlformats.org/officeDocument/2006/relationships/slideLayout" Target="../slideLayouts/slideLayout1.xml"/><Relationship Id="rId1" Type="http://schemas.openxmlformats.org/officeDocument/2006/relationships/vmlDrawing" Target="../drawings/vmlDrawing40.vml"/><Relationship Id="rId6" Type="http://schemas.openxmlformats.org/officeDocument/2006/relationships/oleObject" Target="../embeddings/oleObject176.bin"/><Relationship Id="rId5" Type="http://schemas.openxmlformats.org/officeDocument/2006/relationships/oleObject" Target="../embeddings/oleObject175.bin"/><Relationship Id="rId4" Type="http://schemas.openxmlformats.org/officeDocument/2006/relationships/oleObject" Target="../embeddings/oleObject174.bin"/><Relationship Id="rId9" Type="http://schemas.openxmlformats.org/officeDocument/2006/relationships/oleObject" Target="../embeddings/oleObject178.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oleObject" Target="../embeddings/oleObject11.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82.bin"/><Relationship Id="rId3" Type="http://schemas.openxmlformats.org/officeDocument/2006/relationships/notesSlide" Target="../notesSlides/notesSlide50.xml"/><Relationship Id="rId7" Type="http://schemas.openxmlformats.org/officeDocument/2006/relationships/oleObject" Target="../embeddings/Microsoft_Office_Word_97_-_2003___19.doc"/><Relationship Id="rId2" Type="http://schemas.openxmlformats.org/officeDocument/2006/relationships/slideLayout" Target="../slideLayouts/slideLayout1.xml"/><Relationship Id="rId1" Type="http://schemas.openxmlformats.org/officeDocument/2006/relationships/vmlDrawing" Target="../drawings/vmlDrawing41.vml"/><Relationship Id="rId6" Type="http://schemas.openxmlformats.org/officeDocument/2006/relationships/oleObject" Target="../embeddings/oleObject181.bin"/><Relationship Id="rId11" Type="http://schemas.openxmlformats.org/officeDocument/2006/relationships/oleObject" Target="../embeddings/oleObject185.bin"/><Relationship Id="rId5" Type="http://schemas.openxmlformats.org/officeDocument/2006/relationships/oleObject" Target="../embeddings/oleObject180.bin"/><Relationship Id="rId10" Type="http://schemas.openxmlformats.org/officeDocument/2006/relationships/oleObject" Target="../embeddings/oleObject184.bin"/><Relationship Id="rId4" Type="http://schemas.openxmlformats.org/officeDocument/2006/relationships/oleObject" Target="../embeddings/oleObject179.bin"/><Relationship Id="rId9" Type="http://schemas.openxmlformats.org/officeDocument/2006/relationships/oleObject" Target="../embeddings/oleObject183.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89.bin"/><Relationship Id="rId3" Type="http://schemas.openxmlformats.org/officeDocument/2006/relationships/notesSlide" Target="../notesSlides/notesSlide51.xml"/><Relationship Id="rId7" Type="http://schemas.openxmlformats.org/officeDocument/2006/relationships/oleObject" Target="../embeddings/oleObject188.bin"/><Relationship Id="rId2" Type="http://schemas.openxmlformats.org/officeDocument/2006/relationships/slideLayout" Target="../slideLayouts/slideLayout1.xml"/><Relationship Id="rId1" Type="http://schemas.openxmlformats.org/officeDocument/2006/relationships/vmlDrawing" Target="../drawings/vmlDrawing42.vml"/><Relationship Id="rId6" Type="http://schemas.openxmlformats.org/officeDocument/2006/relationships/oleObject" Target="../embeddings/Microsoft_Office_Word_97_-_2003___20.doc"/><Relationship Id="rId5" Type="http://schemas.openxmlformats.org/officeDocument/2006/relationships/oleObject" Target="../embeddings/oleObject187.bin"/><Relationship Id="rId4" Type="http://schemas.openxmlformats.org/officeDocument/2006/relationships/oleObject" Target="../embeddings/oleObject186.bin"/><Relationship Id="rId9" Type="http://schemas.openxmlformats.org/officeDocument/2006/relationships/oleObject" Target="../embeddings/oleObject190.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xml"/><Relationship Id="rId1" Type="http://schemas.openxmlformats.org/officeDocument/2006/relationships/vmlDrawing" Target="../drawings/vmlDrawing43.vml"/><Relationship Id="rId5" Type="http://schemas.openxmlformats.org/officeDocument/2006/relationships/oleObject" Target="../embeddings/oleObject192.bin"/><Relationship Id="rId4" Type="http://schemas.openxmlformats.org/officeDocument/2006/relationships/oleObject" Target="../embeddings/oleObject191.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oleObject" Target="../embeddings/oleObject196.bin"/><Relationship Id="rId2" Type="http://schemas.openxmlformats.org/officeDocument/2006/relationships/slideLayout" Target="../slideLayouts/slideLayout1.xml"/><Relationship Id="rId1" Type="http://schemas.openxmlformats.org/officeDocument/2006/relationships/vmlDrawing" Target="../drawings/vmlDrawing44.vml"/><Relationship Id="rId6" Type="http://schemas.openxmlformats.org/officeDocument/2006/relationships/oleObject" Target="../embeddings/oleObject195.bin"/><Relationship Id="rId5" Type="http://schemas.openxmlformats.org/officeDocument/2006/relationships/oleObject" Target="../embeddings/oleObject194.bin"/><Relationship Id="rId4" Type="http://schemas.openxmlformats.org/officeDocument/2006/relationships/oleObject" Target="../embeddings/oleObject193.bin"/></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200.bin"/><Relationship Id="rId3" Type="http://schemas.openxmlformats.org/officeDocument/2006/relationships/notesSlide" Target="../notesSlides/notesSlide54.xml"/><Relationship Id="rId7" Type="http://schemas.openxmlformats.org/officeDocument/2006/relationships/oleObject" Target="../embeddings/oleObject199.bin"/><Relationship Id="rId2" Type="http://schemas.openxmlformats.org/officeDocument/2006/relationships/slideLayout" Target="../slideLayouts/slideLayout1.xml"/><Relationship Id="rId1" Type="http://schemas.openxmlformats.org/officeDocument/2006/relationships/vmlDrawing" Target="../drawings/vmlDrawing45.vml"/><Relationship Id="rId6" Type="http://schemas.openxmlformats.org/officeDocument/2006/relationships/oleObject" Target="../embeddings/Microsoft_Office_Word_97_-_2003___21.doc"/><Relationship Id="rId5" Type="http://schemas.openxmlformats.org/officeDocument/2006/relationships/oleObject" Target="../embeddings/oleObject198.bin"/><Relationship Id="rId4" Type="http://schemas.openxmlformats.org/officeDocument/2006/relationships/oleObject" Target="../embeddings/oleObject197.bin"/><Relationship Id="rId9" Type="http://schemas.openxmlformats.org/officeDocument/2006/relationships/oleObject" Target="../embeddings/oleObject201.bin"/></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206.bin"/><Relationship Id="rId3" Type="http://schemas.openxmlformats.org/officeDocument/2006/relationships/notesSlide" Target="../notesSlides/notesSlide55.xml"/><Relationship Id="rId7" Type="http://schemas.openxmlformats.org/officeDocument/2006/relationships/oleObject" Target="../embeddings/oleObject205.bin"/><Relationship Id="rId2" Type="http://schemas.openxmlformats.org/officeDocument/2006/relationships/slideLayout" Target="../slideLayouts/slideLayout1.xml"/><Relationship Id="rId1" Type="http://schemas.openxmlformats.org/officeDocument/2006/relationships/vmlDrawing" Target="../drawings/vmlDrawing46.vml"/><Relationship Id="rId6" Type="http://schemas.openxmlformats.org/officeDocument/2006/relationships/oleObject" Target="../embeddings/oleObject204.bin"/><Relationship Id="rId5" Type="http://schemas.openxmlformats.org/officeDocument/2006/relationships/oleObject" Target="../embeddings/oleObject203.bin"/><Relationship Id="rId4" Type="http://schemas.openxmlformats.org/officeDocument/2006/relationships/oleObject" Target="../embeddings/oleObject202.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xml"/><Relationship Id="rId1" Type="http://schemas.openxmlformats.org/officeDocument/2006/relationships/vmlDrawing" Target="../drawings/vmlDrawing47.vml"/><Relationship Id="rId6" Type="http://schemas.openxmlformats.org/officeDocument/2006/relationships/oleObject" Target="../embeddings/oleObject208.bin"/><Relationship Id="rId5" Type="http://schemas.openxmlformats.org/officeDocument/2006/relationships/oleObject" Target="../embeddings/Microsoft_Office_Word_97_-_2003___22.doc"/><Relationship Id="rId4" Type="http://schemas.openxmlformats.org/officeDocument/2006/relationships/oleObject" Target="../embeddings/oleObject207.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xml"/><Relationship Id="rId1" Type="http://schemas.openxmlformats.org/officeDocument/2006/relationships/vmlDrawing" Target="../drawings/vmlDrawing48.vml"/><Relationship Id="rId6" Type="http://schemas.openxmlformats.org/officeDocument/2006/relationships/oleObject" Target="../embeddings/oleObject210.bin"/><Relationship Id="rId5" Type="http://schemas.openxmlformats.org/officeDocument/2006/relationships/oleObject" Target="../embeddings/oleObject209.bin"/><Relationship Id="rId4" Type="http://schemas.openxmlformats.org/officeDocument/2006/relationships/oleObject" Target="../embeddings/Microsoft_Office_Word_97_-_2003___23.doc"/></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215.bin"/><Relationship Id="rId3" Type="http://schemas.openxmlformats.org/officeDocument/2006/relationships/notesSlide" Target="../notesSlides/notesSlide58.xml"/><Relationship Id="rId7" Type="http://schemas.openxmlformats.org/officeDocument/2006/relationships/oleObject" Target="../embeddings/oleObject214.bin"/><Relationship Id="rId2" Type="http://schemas.openxmlformats.org/officeDocument/2006/relationships/slideLayout" Target="../slideLayouts/slideLayout1.xml"/><Relationship Id="rId1" Type="http://schemas.openxmlformats.org/officeDocument/2006/relationships/vmlDrawing" Target="../drawings/vmlDrawing49.vml"/><Relationship Id="rId6" Type="http://schemas.openxmlformats.org/officeDocument/2006/relationships/oleObject" Target="../embeddings/oleObject213.bin"/><Relationship Id="rId5" Type="http://schemas.openxmlformats.org/officeDocument/2006/relationships/oleObject" Target="../embeddings/oleObject212.bin"/><Relationship Id="rId4" Type="http://schemas.openxmlformats.org/officeDocument/2006/relationships/oleObject" Target="../embeddings/oleObject211.bin"/></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219.bin"/><Relationship Id="rId3" Type="http://schemas.openxmlformats.org/officeDocument/2006/relationships/notesSlide" Target="../notesSlides/notesSlide59.xml"/><Relationship Id="rId7" Type="http://schemas.openxmlformats.org/officeDocument/2006/relationships/oleObject" Target="../embeddings/oleObject218.bin"/><Relationship Id="rId2" Type="http://schemas.openxmlformats.org/officeDocument/2006/relationships/slideLayout" Target="../slideLayouts/slideLayout1.xml"/><Relationship Id="rId1" Type="http://schemas.openxmlformats.org/officeDocument/2006/relationships/vmlDrawing" Target="../drawings/vmlDrawing50.vml"/><Relationship Id="rId6" Type="http://schemas.openxmlformats.org/officeDocument/2006/relationships/oleObject" Target="../embeddings/oleObject217.bin"/><Relationship Id="rId5" Type="http://schemas.openxmlformats.org/officeDocument/2006/relationships/oleObject" Target="../embeddings/oleObject216.bin"/><Relationship Id="rId10" Type="http://schemas.openxmlformats.org/officeDocument/2006/relationships/oleObject" Target="../embeddings/oleObject221.bin"/><Relationship Id="rId4" Type="http://schemas.openxmlformats.org/officeDocument/2006/relationships/audio" Target="../media/audio1.wav"/><Relationship Id="rId9" Type="http://schemas.openxmlformats.org/officeDocument/2006/relationships/oleObject" Target="../embeddings/oleObject220.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6.xml"/><Relationship Id="rId7" Type="http://schemas.openxmlformats.org/officeDocument/2006/relationships/oleObject" Target="../embeddings/oleObject14.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13.bin"/><Relationship Id="rId11" Type="http://schemas.openxmlformats.org/officeDocument/2006/relationships/oleObject" Target="../embeddings/oleObject18.bin"/><Relationship Id="rId5" Type="http://schemas.openxmlformats.org/officeDocument/2006/relationships/oleObject" Target="../embeddings/Microsoft_Office_Word_97_-_2003___1.doc"/><Relationship Id="rId10" Type="http://schemas.openxmlformats.org/officeDocument/2006/relationships/oleObject" Target="../embeddings/oleObject17.bin"/><Relationship Id="rId4" Type="http://schemas.openxmlformats.org/officeDocument/2006/relationships/oleObject" Target="../embeddings/oleObject12.bin"/><Relationship Id="rId9" Type="http://schemas.openxmlformats.org/officeDocument/2006/relationships/oleObject" Target="../embeddings/oleObject16.bin"/></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223.bin"/><Relationship Id="rId3" Type="http://schemas.openxmlformats.org/officeDocument/2006/relationships/notesSlide" Target="../notesSlides/notesSlide60.xml"/><Relationship Id="rId7" Type="http://schemas.openxmlformats.org/officeDocument/2006/relationships/oleObject" Target="../embeddings/oleObject222.bin"/><Relationship Id="rId2" Type="http://schemas.openxmlformats.org/officeDocument/2006/relationships/slideLayout" Target="../slideLayouts/slideLayout1.xml"/><Relationship Id="rId1" Type="http://schemas.openxmlformats.org/officeDocument/2006/relationships/vmlDrawing" Target="../drawings/vmlDrawing51.vml"/><Relationship Id="rId6" Type="http://schemas.openxmlformats.org/officeDocument/2006/relationships/audio" Target="../media/audio3.wav"/><Relationship Id="rId11" Type="http://schemas.openxmlformats.org/officeDocument/2006/relationships/oleObject" Target="../embeddings/oleObject226.bin"/><Relationship Id="rId5" Type="http://schemas.openxmlformats.org/officeDocument/2006/relationships/audio" Target="../media/audio2.wav"/><Relationship Id="rId10" Type="http://schemas.openxmlformats.org/officeDocument/2006/relationships/oleObject" Target="../embeddings/oleObject225.bin"/><Relationship Id="rId4" Type="http://schemas.openxmlformats.org/officeDocument/2006/relationships/audio" Target="../media/audio1.wav"/><Relationship Id="rId9" Type="http://schemas.openxmlformats.org/officeDocument/2006/relationships/oleObject" Target="../embeddings/oleObject224.bin"/></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229.bin"/><Relationship Id="rId3" Type="http://schemas.openxmlformats.org/officeDocument/2006/relationships/notesSlide" Target="../notesSlides/notesSlide61.xml"/><Relationship Id="rId7" Type="http://schemas.openxmlformats.org/officeDocument/2006/relationships/oleObject" Target="../embeddings/oleObject228.bin"/><Relationship Id="rId2" Type="http://schemas.openxmlformats.org/officeDocument/2006/relationships/slideLayout" Target="../slideLayouts/slideLayout1.xml"/><Relationship Id="rId1" Type="http://schemas.openxmlformats.org/officeDocument/2006/relationships/vmlDrawing" Target="../drawings/vmlDrawing52.vml"/><Relationship Id="rId6" Type="http://schemas.openxmlformats.org/officeDocument/2006/relationships/oleObject" Target="../embeddings/oleObject227.bin"/><Relationship Id="rId5" Type="http://schemas.openxmlformats.org/officeDocument/2006/relationships/audio" Target="../media/audio1.wav"/><Relationship Id="rId4" Type="http://schemas.openxmlformats.org/officeDocument/2006/relationships/audio" Target="../media/audio4.wav"/><Relationship Id="rId9" Type="http://schemas.openxmlformats.org/officeDocument/2006/relationships/oleObject" Target="../embeddings/oleObject230.bin"/></Relationships>
</file>

<file path=ppt/slides/_rels/slide6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233.bin"/><Relationship Id="rId3" Type="http://schemas.openxmlformats.org/officeDocument/2006/relationships/notesSlide" Target="../notesSlides/notesSlide63.xml"/><Relationship Id="rId7" Type="http://schemas.openxmlformats.org/officeDocument/2006/relationships/oleObject" Target="../embeddings/oleObject232.bin"/><Relationship Id="rId2" Type="http://schemas.openxmlformats.org/officeDocument/2006/relationships/slideLayout" Target="../slideLayouts/slideLayout1.xml"/><Relationship Id="rId1" Type="http://schemas.openxmlformats.org/officeDocument/2006/relationships/vmlDrawing" Target="../drawings/vmlDrawing53.vml"/><Relationship Id="rId6" Type="http://schemas.openxmlformats.org/officeDocument/2006/relationships/oleObject" Target="../embeddings/oleObject231.bin"/><Relationship Id="rId5" Type="http://schemas.openxmlformats.org/officeDocument/2006/relationships/audio" Target="../media/audio1.wav"/><Relationship Id="rId4" Type="http://schemas.openxmlformats.org/officeDocument/2006/relationships/audio" Target="../media/audio4.wav"/><Relationship Id="rId9" Type="http://schemas.openxmlformats.org/officeDocument/2006/relationships/oleObject" Target="../embeddings/oleObject234.bin"/></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237.bin"/><Relationship Id="rId3" Type="http://schemas.openxmlformats.org/officeDocument/2006/relationships/notesSlide" Target="../notesSlides/notesSlide64.xml"/><Relationship Id="rId7" Type="http://schemas.openxmlformats.org/officeDocument/2006/relationships/oleObject" Target="../embeddings/oleObject236.bin"/><Relationship Id="rId2" Type="http://schemas.openxmlformats.org/officeDocument/2006/relationships/slideLayout" Target="../slideLayouts/slideLayout1.xml"/><Relationship Id="rId1" Type="http://schemas.openxmlformats.org/officeDocument/2006/relationships/vmlDrawing" Target="../drawings/vmlDrawing54.vml"/><Relationship Id="rId6" Type="http://schemas.openxmlformats.org/officeDocument/2006/relationships/oleObject" Target="../embeddings/oleObject235.bin"/><Relationship Id="rId5" Type="http://schemas.openxmlformats.org/officeDocument/2006/relationships/audio" Target="../media/audio3.wav"/><Relationship Id="rId10" Type="http://schemas.openxmlformats.org/officeDocument/2006/relationships/oleObject" Target="../embeddings/oleObject239.bin"/><Relationship Id="rId4" Type="http://schemas.openxmlformats.org/officeDocument/2006/relationships/audio" Target="../media/audio5.wav"/><Relationship Id="rId9" Type="http://schemas.openxmlformats.org/officeDocument/2006/relationships/oleObject" Target="../embeddings/oleObject238.bin"/></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242.bin"/><Relationship Id="rId3" Type="http://schemas.openxmlformats.org/officeDocument/2006/relationships/notesSlide" Target="../notesSlides/notesSlide65.xml"/><Relationship Id="rId7" Type="http://schemas.openxmlformats.org/officeDocument/2006/relationships/oleObject" Target="../embeddings/oleObject241.bin"/><Relationship Id="rId2" Type="http://schemas.openxmlformats.org/officeDocument/2006/relationships/slideLayout" Target="../slideLayouts/slideLayout1.xml"/><Relationship Id="rId1" Type="http://schemas.openxmlformats.org/officeDocument/2006/relationships/vmlDrawing" Target="../drawings/vmlDrawing55.vml"/><Relationship Id="rId6" Type="http://schemas.openxmlformats.org/officeDocument/2006/relationships/oleObject" Target="../embeddings/oleObject240.bin"/><Relationship Id="rId11" Type="http://schemas.openxmlformats.org/officeDocument/2006/relationships/oleObject" Target="../embeddings/oleObject245.bin"/><Relationship Id="rId5" Type="http://schemas.openxmlformats.org/officeDocument/2006/relationships/audio" Target="../media/audio5.wav"/><Relationship Id="rId10" Type="http://schemas.openxmlformats.org/officeDocument/2006/relationships/oleObject" Target="../embeddings/oleObject244.bin"/><Relationship Id="rId4" Type="http://schemas.openxmlformats.org/officeDocument/2006/relationships/audio" Target="../media/audio3.wav"/><Relationship Id="rId9" Type="http://schemas.openxmlformats.org/officeDocument/2006/relationships/oleObject" Target="../embeddings/oleObject243.bin"/></Relationships>
</file>

<file path=ppt/slides/_rels/slide66.xml.rels><?xml version="1.0" encoding="UTF-8" standalone="yes"?>
<Relationships xmlns="http://schemas.openxmlformats.org/package/2006/relationships"><Relationship Id="rId8" Type="http://schemas.openxmlformats.org/officeDocument/2006/relationships/oleObject" Target="../embeddings/Microsoft_Office_Word_97_-_2003___24.doc"/><Relationship Id="rId3" Type="http://schemas.openxmlformats.org/officeDocument/2006/relationships/notesSlide" Target="../notesSlides/notesSlide66.xml"/><Relationship Id="rId7" Type="http://schemas.openxmlformats.org/officeDocument/2006/relationships/oleObject" Target="../embeddings/oleObject247.bin"/><Relationship Id="rId2" Type="http://schemas.openxmlformats.org/officeDocument/2006/relationships/slideLayout" Target="../slideLayouts/slideLayout1.xml"/><Relationship Id="rId1" Type="http://schemas.openxmlformats.org/officeDocument/2006/relationships/vmlDrawing" Target="../drawings/vmlDrawing56.vml"/><Relationship Id="rId6" Type="http://schemas.openxmlformats.org/officeDocument/2006/relationships/oleObject" Target="../embeddings/oleObject246.bin"/><Relationship Id="rId5" Type="http://schemas.openxmlformats.org/officeDocument/2006/relationships/audio" Target="../media/audio5.wav"/><Relationship Id="rId4" Type="http://schemas.openxmlformats.org/officeDocument/2006/relationships/audio" Target="../media/audio3.wav"/><Relationship Id="rId9" Type="http://schemas.openxmlformats.org/officeDocument/2006/relationships/oleObject" Target="../embeddings/Microsoft_Office_Word_97_-_2003___25.doc"/></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xml"/><Relationship Id="rId1" Type="http://schemas.openxmlformats.org/officeDocument/2006/relationships/vmlDrawing" Target="../drawings/vmlDrawing57.vml"/><Relationship Id="rId6" Type="http://schemas.openxmlformats.org/officeDocument/2006/relationships/oleObject" Target="../embeddings/oleObject249.bin"/><Relationship Id="rId5" Type="http://schemas.openxmlformats.org/officeDocument/2006/relationships/oleObject" Target="../embeddings/oleObject248.bin"/><Relationship Id="rId4" Type="http://schemas.openxmlformats.org/officeDocument/2006/relationships/audio" Target="../media/audio3.wav"/></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252.bin"/><Relationship Id="rId3" Type="http://schemas.openxmlformats.org/officeDocument/2006/relationships/notesSlide" Target="../notesSlides/notesSlide68.xml"/><Relationship Id="rId7" Type="http://schemas.openxmlformats.org/officeDocument/2006/relationships/oleObject" Target="../embeddings/oleObject251.bin"/><Relationship Id="rId2" Type="http://schemas.openxmlformats.org/officeDocument/2006/relationships/slideLayout" Target="../slideLayouts/slideLayout1.xml"/><Relationship Id="rId1" Type="http://schemas.openxmlformats.org/officeDocument/2006/relationships/vmlDrawing" Target="../drawings/vmlDrawing58.vml"/><Relationship Id="rId6" Type="http://schemas.openxmlformats.org/officeDocument/2006/relationships/oleObject" Target="../embeddings/oleObject250.bin"/><Relationship Id="rId5" Type="http://schemas.openxmlformats.org/officeDocument/2006/relationships/audio" Target="../media/audio5.wav"/><Relationship Id="rId10" Type="http://schemas.openxmlformats.org/officeDocument/2006/relationships/oleObject" Target="../embeddings/oleObject254.bin"/><Relationship Id="rId4" Type="http://schemas.openxmlformats.org/officeDocument/2006/relationships/audio" Target="../media/audio3.wav"/><Relationship Id="rId9" Type="http://schemas.openxmlformats.org/officeDocument/2006/relationships/oleObject" Target="../embeddings/oleObject253.bin"/></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xml"/><Relationship Id="rId1" Type="http://schemas.openxmlformats.org/officeDocument/2006/relationships/vmlDrawing" Target="../drawings/vmlDrawing59.vml"/><Relationship Id="rId6" Type="http://schemas.openxmlformats.org/officeDocument/2006/relationships/oleObject" Target="../embeddings/oleObject256.bin"/><Relationship Id="rId5" Type="http://schemas.openxmlformats.org/officeDocument/2006/relationships/oleObject" Target="../embeddings/oleObject255.bin"/><Relationship Id="rId4" Type="http://schemas.openxmlformats.org/officeDocument/2006/relationships/audio" Target="../media/audio3.wav"/></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oleObject" Target="../embeddings/Microsoft_Office_Word_97_-_2003___3.doc"/><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Microsoft_Office_Word_97_-_2003___2.doc"/><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xml"/><Relationship Id="rId1" Type="http://schemas.openxmlformats.org/officeDocument/2006/relationships/vmlDrawing" Target="../drawings/vmlDrawing60.vml"/><Relationship Id="rId5" Type="http://schemas.openxmlformats.org/officeDocument/2006/relationships/oleObject" Target="../embeddings/oleObject258.bin"/><Relationship Id="rId4" Type="http://schemas.openxmlformats.org/officeDocument/2006/relationships/oleObject" Target="../embeddings/oleObject257.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xml"/><Relationship Id="rId1" Type="http://schemas.openxmlformats.org/officeDocument/2006/relationships/vmlDrawing" Target="../drawings/vmlDrawing61.vml"/><Relationship Id="rId6" Type="http://schemas.openxmlformats.org/officeDocument/2006/relationships/oleObject" Target="../embeddings/oleObject260.bin"/><Relationship Id="rId5" Type="http://schemas.openxmlformats.org/officeDocument/2006/relationships/oleObject" Target="../embeddings/oleObject259.bin"/><Relationship Id="rId4" Type="http://schemas.openxmlformats.org/officeDocument/2006/relationships/audio" Target="../media/audio3.wav"/></Relationships>
</file>

<file path=ppt/slides/_rels/slide72.xml.rels><?xml version="1.0" encoding="UTF-8" standalone="yes"?>
<Relationships xmlns="http://schemas.openxmlformats.org/package/2006/relationships"><Relationship Id="rId8" Type="http://schemas.openxmlformats.org/officeDocument/2006/relationships/oleObject" Target="../embeddings/Microsoft_Office_Word_97_-_2003___26.doc"/><Relationship Id="rId3" Type="http://schemas.openxmlformats.org/officeDocument/2006/relationships/notesSlide" Target="../notesSlides/notesSlide72.xml"/><Relationship Id="rId7" Type="http://schemas.openxmlformats.org/officeDocument/2006/relationships/oleObject" Target="../embeddings/oleObject262.bin"/><Relationship Id="rId2" Type="http://schemas.openxmlformats.org/officeDocument/2006/relationships/slideLayout" Target="../slideLayouts/slideLayout1.xml"/><Relationship Id="rId1" Type="http://schemas.openxmlformats.org/officeDocument/2006/relationships/vmlDrawing" Target="../drawings/vmlDrawing62.vml"/><Relationship Id="rId6" Type="http://schemas.openxmlformats.org/officeDocument/2006/relationships/oleObject" Target="../embeddings/oleObject261.bin"/><Relationship Id="rId5" Type="http://schemas.openxmlformats.org/officeDocument/2006/relationships/audio" Target="../media/audio5.wav"/><Relationship Id="rId4" Type="http://schemas.openxmlformats.org/officeDocument/2006/relationships/audio" Target="../media/audio3.wav"/></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263.bin"/><Relationship Id="rId3" Type="http://schemas.openxmlformats.org/officeDocument/2006/relationships/notesSlide" Target="../notesSlides/notesSlide73.xml"/><Relationship Id="rId7" Type="http://schemas.openxmlformats.org/officeDocument/2006/relationships/audio" Target="../media/audio8.wav"/><Relationship Id="rId2" Type="http://schemas.openxmlformats.org/officeDocument/2006/relationships/slideLayout" Target="../slideLayouts/slideLayout1.xml"/><Relationship Id="rId1" Type="http://schemas.openxmlformats.org/officeDocument/2006/relationships/vmlDrawing" Target="../drawings/vmlDrawing63.vml"/><Relationship Id="rId6" Type="http://schemas.openxmlformats.org/officeDocument/2006/relationships/audio" Target="../media/audio5.wav"/><Relationship Id="rId5" Type="http://schemas.openxmlformats.org/officeDocument/2006/relationships/audio" Target="../media/audio7.wav"/><Relationship Id="rId10" Type="http://schemas.openxmlformats.org/officeDocument/2006/relationships/oleObject" Target="../embeddings/oleObject264.bin"/><Relationship Id="rId4" Type="http://schemas.openxmlformats.org/officeDocument/2006/relationships/audio" Target="../media/audio6.wav"/><Relationship Id="rId9" Type="http://schemas.openxmlformats.org/officeDocument/2006/relationships/oleObject" Target="../embeddings/Microsoft_Office_Word_97_-_2003___27.doc"/></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267.bin"/><Relationship Id="rId3" Type="http://schemas.openxmlformats.org/officeDocument/2006/relationships/notesSlide" Target="../notesSlides/notesSlide74.xml"/><Relationship Id="rId7" Type="http://schemas.openxmlformats.org/officeDocument/2006/relationships/oleObject" Target="../embeddings/oleObject266.bin"/><Relationship Id="rId2" Type="http://schemas.openxmlformats.org/officeDocument/2006/relationships/slideLayout" Target="../slideLayouts/slideLayout1.xml"/><Relationship Id="rId1" Type="http://schemas.openxmlformats.org/officeDocument/2006/relationships/vmlDrawing" Target="../drawings/vmlDrawing64.vml"/><Relationship Id="rId6" Type="http://schemas.openxmlformats.org/officeDocument/2006/relationships/oleObject" Target="../embeddings/oleObject265.bin"/><Relationship Id="rId5" Type="http://schemas.openxmlformats.org/officeDocument/2006/relationships/audio" Target="../media/audio5.wav"/><Relationship Id="rId10" Type="http://schemas.openxmlformats.org/officeDocument/2006/relationships/oleObject" Target="../embeddings/oleObject269.bin"/><Relationship Id="rId4" Type="http://schemas.openxmlformats.org/officeDocument/2006/relationships/audio" Target="../media/audio3.wav"/><Relationship Id="rId9" Type="http://schemas.openxmlformats.org/officeDocument/2006/relationships/oleObject" Target="../embeddings/oleObject268.bin"/></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273.bin"/><Relationship Id="rId3" Type="http://schemas.openxmlformats.org/officeDocument/2006/relationships/notesSlide" Target="../notesSlides/notesSlide75.xml"/><Relationship Id="rId7" Type="http://schemas.openxmlformats.org/officeDocument/2006/relationships/oleObject" Target="../embeddings/oleObject272.bin"/><Relationship Id="rId2" Type="http://schemas.openxmlformats.org/officeDocument/2006/relationships/slideLayout" Target="../slideLayouts/slideLayout1.xml"/><Relationship Id="rId1" Type="http://schemas.openxmlformats.org/officeDocument/2006/relationships/vmlDrawing" Target="../drawings/vmlDrawing65.vml"/><Relationship Id="rId6" Type="http://schemas.openxmlformats.org/officeDocument/2006/relationships/oleObject" Target="../embeddings/Microsoft_Office_Word_97_-_2003___28.doc"/><Relationship Id="rId5" Type="http://schemas.openxmlformats.org/officeDocument/2006/relationships/oleObject" Target="../embeddings/oleObject271.bin"/><Relationship Id="rId4" Type="http://schemas.openxmlformats.org/officeDocument/2006/relationships/oleObject" Target="../embeddings/oleObject270.bin"/></Relationships>
</file>

<file path=ppt/slides/_rels/slide76.xml.rels><?xml version="1.0" encoding="UTF-8" standalone="yes"?>
<Relationships xmlns="http://schemas.openxmlformats.org/package/2006/relationships"><Relationship Id="rId8" Type="http://schemas.openxmlformats.org/officeDocument/2006/relationships/oleObject" Target="../embeddings/Microsoft_Office_Word_97_-_2003___29.doc"/><Relationship Id="rId3" Type="http://schemas.openxmlformats.org/officeDocument/2006/relationships/notesSlide" Target="../notesSlides/notesSlide76.xml"/><Relationship Id="rId7" Type="http://schemas.openxmlformats.org/officeDocument/2006/relationships/oleObject" Target="../embeddings/oleObject275.bin"/><Relationship Id="rId2" Type="http://schemas.openxmlformats.org/officeDocument/2006/relationships/slideLayout" Target="../slideLayouts/slideLayout1.xml"/><Relationship Id="rId1" Type="http://schemas.openxmlformats.org/officeDocument/2006/relationships/vmlDrawing" Target="../drawings/vmlDrawing66.vml"/><Relationship Id="rId6" Type="http://schemas.openxmlformats.org/officeDocument/2006/relationships/oleObject" Target="../embeddings/oleObject274.bin"/><Relationship Id="rId5" Type="http://schemas.openxmlformats.org/officeDocument/2006/relationships/audio" Target="../media/audio5.wav"/><Relationship Id="rId10" Type="http://schemas.openxmlformats.org/officeDocument/2006/relationships/oleObject" Target="../embeddings/oleObject277.bin"/><Relationship Id="rId4" Type="http://schemas.openxmlformats.org/officeDocument/2006/relationships/audio" Target="../media/audio3.wav"/><Relationship Id="rId9" Type="http://schemas.openxmlformats.org/officeDocument/2006/relationships/oleObject" Target="../embeddings/oleObject276.bin"/></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280.bin"/><Relationship Id="rId3" Type="http://schemas.openxmlformats.org/officeDocument/2006/relationships/notesSlide" Target="../notesSlides/notesSlide77.xml"/><Relationship Id="rId7" Type="http://schemas.openxmlformats.org/officeDocument/2006/relationships/oleObject" Target="../embeddings/Microsoft_Office_Word_97_-_2003___30.doc"/><Relationship Id="rId2" Type="http://schemas.openxmlformats.org/officeDocument/2006/relationships/slideLayout" Target="../slideLayouts/slideLayout1.xml"/><Relationship Id="rId1" Type="http://schemas.openxmlformats.org/officeDocument/2006/relationships/vmlDrawing" Target="../drawings/vmlDrawing67.vml"/><Relationship Id="rId6" Type="http://schemas.openxmlformats.org/officeDocument/2006/relationships/oleObject" Target="../embeddings/oleObject279.bin"/><Relationship Id="rId5" Type="http://schemas.openxmlformats.org/officeDocument/2006/relationships/oleObject" Target="../embeddings/oleObject278.bin"/><Relationship Id="rId4" Type="http://schemas.openxmlformats.org/officeDocument/2006/relationships/audio" Target="../media/audio5.wav"/></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xml"/><Relationship Id="rId1" Type="http://schemas.openxmlformats.org/officeDocument/2006/relationships/vmlDrawing" Target="../drawings/vmlDrawing68.vml"/><Relationship Id="rId5" Type="http://schemas.openxmlformats.org/officeDocument/2006/relationships/oleObject" Target="../embeddings/oleObject281.bin"/><Relationship Id="rId4" Type="http://schemas.openxmlformats.org/officeDocument/2006/relationships/audio" Target="../media/audio2.wav"/></Relationships>
</file>

<file path=ppt/slides/_rels/slide79.xml.rels><?xml version="1.0" encoding="UTF-8" standalone="yes"?>
<Relationships xmlns="http://schemas.openxmlformats.org/package/2006/relationships"><Relationship Id="rId3" Type="http://schemas.openxmlformats.org/officeDocument/2006/relationships/audio" Target="../media/audio9.wav"/><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_rels/slide80.xml.rels><?xml version="1.0" encoding="UTF-8" standalone="yes"?>
<Relationships xmlns="http://schemas.openxmlformats.org/package/2006/relationships"><Relationship Id="rId8" Type="http://schemas.openxmlformats.org/officeDocument/2006/relationships/audio" Target="../media/audio4.wav"/><Relationship Id="rId13" Type="http://schemas.openxmlformats.org/officeDocument/2006/relationships/oleObject" Target="../embeddings/Microsoft_Office_Word_97_-_2003___32.doc"/><Relationship Id="rId18" Type="http://schemas.openxmlformats.org/officeDocument/2006/relationships/oleObject" Target="../embeddings/oleObject288.bin"/><Relationship Id="rId3" Type="http://schemas.openxmlformats.org/officeDocument/2006/relationships/notesSlide" Target="../notesSlides/notesSlide80.xml"/><Relationship Id="rId7" Type="http://schemas.openxmlformats.org/officeDocument/2006/relationships/audio" Target="../media/audio2.wav"/><Relationship Id="rId12" Type="http://schemas.openxmlformats.org/officeDocument/2006/relationships/oleObject" Target="../embeddings/Microsoft_Office_Word_97_-_2003___31.doc"/><Relationship Id="rId17" Type="http://schemas.openxmlformats.org/officeDocument/2006/relationships/oleObject" Target="../embeddings/oleObject287.bin"/><Relationship Id="rId2" Type="http://schemas.openxmlformats.org/officeDocument/2006/relationships/slideLayout" Target="../slideLayouts/slideLayout1.xml"/><Relationship Id="rId16" Type="http://schemas.openxmlformats.org/officeDocument/2006/relationships/oleObject" Target="../embeddings/oleObject286.bin"/><Relationship Id="rId1" Type="http://schemas.openxmlformats.org/officeDocument/2006/relationships/vmlDrawing" Target="../drawings/vmlDrawing69.vml"/><Relationship Id="rId6" Type="http://schemas.openxmlformats.org/officeDocument/2006/relationships/audio" Target="../media/audio7.wav"/><Relationship Id="rId11" Type="http://schemas.openxmlformats.org/officeDocument/2006/relationships/oleObject" Target="../embeddings/oleObject283.bin"/><Relationship Id="rId5" Type="http://schemas.openxmlformats.org/officeDocument/2006/relationships/audio" Target="../media/audio5.wav"/><Relationship Id="rId15" Type="http://schemas.openxmlformats.org/officeDocument/2006/relationships/oleObject" Target="../embeddings/oleObject285.bin"/><Relationship Id="rId10" Type="http://schemas.openxmlformats.org/officeDocument/2006/relationships/oleObject" Target="../embeddings/oleObject282.bin"/><Relationship Id="rId4" Type="http://schemas.openxmlformats.org/officeDocument/2006/relationships/audio" Target="../media/audio3.wav"/><Relationship Id="rId9" Type="http://schemas.openxmlformats.org/officeDocument/2006/relationships/audio" Target="../media/audio8.wav"/><Relationship Id="rId14" Type="http://schemas.openxmlformats.org/officeDocument/2006/relationships/oleObject" Target="../embeddings/oleObject284.bin"/></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xml"/><Relationship Id="rId1" Type="http://schemas.openxmlformats.org/officeDocument/2006/relationships/vmlDrawing" Target="../drawings/vmlDrawing70.vml"/><Relationship Id="rId5" Type="http://schemas.openxmlformats.org/officeDocument/2006/relationships/oleObject" Target="../embeddings/oleObject289.bin"/><Relationship Id="rId4" Type="http://schemas.openxmlformats.org/officeDocument/2006/relationships/audio" Target="../media/audio10.wav"/></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7" Type="http://schemas.openxmlformats.org/officeDocument/2006/relationships/oleObject" Target="../embeddings/oleObject291.bin"/><Relationship Id="rId2" Type="http://schemas.openxmlformats.org/officeDocument/2006/relationships/slideLayout" Target="../slideLayouts/slideLayout1.xml"/><Relationship Id="rId1" Type="http://schemas.openxmlformats.org/officeDocument/2006/relationships/vmlDrawing" Target="../drawings/vmlDrawing71.vml"/><Relationship Id="rId6" Type="http://schemas.openxmlformats.org/officeDocument/2006/relationships/oleObject" Target="../embeddings/oleObject290.bin"/><Relationship Id="rId5" Type="http://schemas.openxmlformats.org/officeDocument/2006/relationships/audio" Target="../media/audio5.wav"/><Relationship Id="rId4" Type="http://schemas.openxmlformats.org/officeDocument/2006/relationships/audio" Target="../media/audio10.wav"/></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oleObject" Target="../embeddings/Microsoft_Office_Word_97_-_2003___6.doc"/><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oleObject" Target="../embeddings/Microsoft_Office_Word_97_-_2003___5.doc"/><Relationship Id="rId5" Type="http://schemas.openxmlformats.org/officeDocument/2006/relationships/oleObject" Target="../embeddings/Microsoft_Office_Word_97_-_2003___4.doc"/><Relationship Id="rId4" Type="http://schemas.openxmlformats.org/officeDocument/2006/relationships/oleObject" Target="../embeddings/oleObject23.bin"/></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6786"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实践中的统计</a:t>
            </a:r>
            <a:endParaRPr lang="zh-CN" altLang="en-US" sz="3600" b="1" smtClean="0">
              <a:effectLst>
                <a:outerShdw blurRad="38100" dist="38100" dir="2700000" algn="tl">
                  <a:srgbClr val="C0C0C0"/>
                </a:outerShdw>
              </a:effectLst>
            </a:endParaRPr>
          </a:p>
        </p:txBody>
      </p:sp>
      <p:sp>
        <p:nvSpPr>
          <p:cNvPr id="81923"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81924"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81925"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246790" name="Rectangle 6"/>
          <p:cNvSpPr>
            <a:spLocks noGrp="1" noChangeArrowheads="1"/>
          </p:cNvSpPr>
          <p:nvPr>
            <p:ph type="subTitle" idx="1"/>
          </p:nvPr>
        </p:nvSpPr>
        <p:spPr>
          <a:xfrm>
            <a:off x="228600" y="1219200"/>
            <a:ext cx="8763000" cy="5410200"/>
          </a:xfrm>
          <a:noFill/>
        </p:spPr>
        <p:txBody>
          <a:bodyPr/>
          <a:lstStyle/>
          <a:p>
            <a:pPr algn="l" eaLnBrk="1" hangingPunct="1">
              <a:lnSpc>
                <a:spcPts val="3100"/>
              </a:lnSpc>
              <a:spcBef>
                <a:spcPts val="600"/>
              </a:spcBef>
            </a:pPr>
            <a:r>
              <a:rPr lang="zh-CN" altLang="en-US" sz="2800" b="1" dirty="0" smtClean="0">
                <a:solidFill>
                  <a:srgbClr val="FF0000"/>
                </a:solidFill>
                <a:effectLst>
                  <a:outerShdw blurRad="38100" dist="38100" dir="2700000" algn="tl">
                    <a:srgbClr val="C0C0C0"/>
                  </a:outerShdw>
                </a:effectLst>
                <a:latin typeface="黑体" pitchFamily="2" charset="-122"/>
                <a:ea typeface="黑体" pitchFamily="2" charset="-122"/>
              </a:rPr>
              <a:t>统计实例（</a:t>
            </a:r>
            <a:r>
              <a:rPr lang="en-US" altLang="zh-CN" sz="2800" b="1" dirty="0" smtClean="0">
                <a:solidFill>
                  <a:srgbClr val="FF0000"/>
                </a:solidFill>
                <a:effectLst>
                  <a:outerShdw blurRad="38100" dist="38100" dir="2700000" algn="tl">
                    <a:srgbClr val="C0C0C0"/>
                  </a:outerShdw>
                </a:effectLst>
                <a:latin typeface="Arial" charset="0"/>
                <a:ea typeface="黑体" pitchFamily="2" charset="-122"/>
              </a:rPr>
              <a:t>Statistics in Practice</a:t>
            </a:r>
            <a:r>
              <a:rPr lang="zh-CN" altLang="en-US" sz="2800" b="1" dirty="0" smtClean="0">
                <a:solidFill>
                  <a:srgbClr val="FF0000"/>
                </a:solidFill>
                <a:effectLst>
                  <a:outerShdw blurRad="38100" dist="38100" dir="2700000" algn="tl">
                    <a:srgbClr val="C0C0C0"/>
                  </a:outerShdw>
                </a:effectLst>
                <a:latin typeface="黑体" pitchFamily="2" charset="-122"/>
                <a:ea typeface="黑体" pitchFamily="2" charset="-122"/>
              </a:rPr>
              <a:t>）</a:t>
            </a:r>
            <a:endParaRPr lang="zh-CN" altLang="en-US" sz="2400" b="1" dirty="0" smtClean="0">
              <a:solidFill>
                <a:srgbClr val="FF0000"/>
              </a:solidFill>
              <a:effectLst>
                <a:outerShdw blurRad="38100" dist="38100" dir="2700000" algn="tl">
                  <a:srgbClr val="C0C0C0"/>
                </a:outerShdw>
              </a:effectLst>
            </a:endParaRPr>
          </a:p>
          <a:p>
            <a:pPr algn="l" eaLnBrk="1" hangingPunct="1">
              <a:lnSpc>
                <a:spcPts val="3100"/>
              </a:lnSpc>
              <a:spcBef>
                <a:spcPts val="600"/>
              </a:spcBef>
            </a:pPr>
            <a:r>
              <a:rPr lang="en-US" altLang="zh-CN" sz="2800" dirty="0" smtClean="0">
                <a:latin typeface="隶书" pitchFamily="49" charset="-122"/>
                <a:ea typeface="隶书" pitchFamily="49" charset="-122"/>
                <a:sym typeface="Symbol" pitchFamily="18" charset="2"/>
              </a:rPr>
              <a:t>[</a:t>
            </a:r>
            <a:r>
              <a:rPr lang="zh-CN" altLang="en-US" sz="2800" dirty="0" smtClean="0">
                <a:latin typeface="隶书" pitchFamily="49" charset="-122"/>
                <a:ea typeface="隶书" pitchFamily="49" charset="-122"/>
                <a:sym typeface="Symbol" pitchFamily="18" charset="2"/>
              </a:rPr>
              <a:t>远洋运输船队的选择问题</a:t>
            </a:r>
            <a:r>
              <a:rPr lang="en-US" altLang="zh-CN" sz="2800" dirty="0" smtClean="0">
                <a:latin typeface="隶书" pitchFamily="49" charset="-122"/>
                <a:ea typeface="隶书" pitchFamily="49" charset="-122"/>
                <a:sym typeface="Symbol" pitchFamily="18" charset="2"/>
              </a:rPr>
              <a:t>]</a:t>
            </a:r>
            <a:r>
              <a:rPr lang="zh-CN" altLang="en-US" sz="2400" dirty="0" smtClean="0">
                <a:ea typeface="楷体" pitchFamily="49" charset="-122"/>
                <a:sym typeface="Symbol" pitchFamily="18" charset="2"/>
              </a:rPr>
              <a:t>田原公司从国内采购多种化工、医药产品销往世界各地，故需选择远洋运输船队。现有三家船队分别提供了从中国上海到秘鲁卡亚俄港的运输天数资料。</a:t>
            </a:r>
          </a:p>
          <a:p>
            <a:pPr algn="l" eaLnBrk="1" hangingPunct="1">
              <a:lnSpc>
                <a:spcPts val="3100"/>
              </a:lnSpc>
              <a:spcBef>
                <a:spcPts val="600"/>
              </a:spcBef>
            </a:pPr>
            <a:r>
              <a:rPr lang="zh-CN" altLang="en-US" sz="2400" dirty="0" smtClean="0">
                <a:ea typeface="楷体" pitchFamily="49" charset="-122"/>
                <a:sym typeface="Symbol" pitchFamily="18" charset="2"/>
              </a:rPr>
              <a:t>（</a:t>
            </a:r>
            <a:r>
              <a:rPr lang="en-US" altLang="zh-CN" sz="2400" dirty="0" smtClean="0">
                <a:ea typeface="楷体" pitchFamily="49" charset="-122"/>
                <a:sym typeface="Symbol" pitchFamily="18" charset="2"/>
              </a:rPr>
              <a:t>1</a:t>
            </a:r>
            <a:r>
              <a:rPr lang="zh-CN" altLang="en-US" sz="2400" dirty="0" smtClean="0">
                <a:ea typeface="楷体" pitchFamily="49" charset="-122"/>
                <a:sym typeface="Symbol" pitchFamily="18" charset="2"/>
              </a:rPr>
              <a:t>）检验并剔除异常值；</a:t>
            </a:r>
          </a:p>
          <a:p>
            <a:pPr algn="l" eaLnBrk="1" hangingPunct="1">
              <a:lnSpc>
                <a:spcPts val="3100"/>
              </a:lnSpc>
              <a:spcBef>
                <a:spcPts val="600"/>
              </a:spcBef>
            </a:pPr>
            <a:r>
              <a:rPr lang="zh-CN" altLang="en-US" sz="2400" dirty="0" smtClean="0">
                <a:ea typeface="楷体" pitchFamily="49" charset="-122"/>
                <a:sym typeface="Symbol" pitchFamily="18" charset="2"/>
              </a:rPr>
              <a:t>（</a:t>
            </a:r>
            <a:r>
              <a:rPr lang="en-US" altLang="zh-CN" sz="2400" dirty="0" smtClean="0">
                <a:ea typeface="楷体" pitchFamily="49" charset="-122"/>
                <a:sym typeface="Symbol" pitchFamily="18" charset="2"/>
              </a:rPr>
              <a:t>2</a:t>
            </a:r>
            <a:r>
              <a:rPr lang="zh-CN" altLang="en-US" sz="2400" dirty="0" smtClean="0">
                <a:ea typeface="楷体" pitchFamily="49" charset="-122"/>
                <a:sym typeface="Symbol" pitchFamily="18" charset="2"/>
              </a:rPr>
              <a:t>）计算平均运输天数；（</a:t>
            </a:r>
            <a:r>
              <a:rPr lang="en-US" altLang="zh-CN" sz="2400" dirty="0" smtClean="0">
                <a:ea typeface="楷体" pitchFamily="49" charset="-122"/>
                <a:sym typeface="Symbol" pitchFamily="18" charset="2"/>
              </a:rPr>
              <a:t>3</a:t>
            </a:r>
            <a:r>
              <a:rPr lang="zh-CN" altLang="en-US" sz="2400" dirty="0" smtClean="0">
                <a:ea typeface="楷体" pitchFamily="49" charset="-122"/>
                <a:sym typeface="Symbol" pitchFamily="18" charset="2"/>
              </a:rPr>
              <a:t>）计算运输天数的标准差。</a:t>
            </a:r>
          </a:p>
        </p:txBody>
      </p:sp>
      <p:graphicFrame>
        <p:nvGraphicFramePr>
          <p:cNvPr id="246819" name="Group 35"/>
          <p:cNvGraphicFramePr>
            <a:graphicFrameLocks noGrp="1"/>
          </p:cNvGraphicFramePr>
          <p:nvPr/>
        </p:nvGraphicFramePr>
        <p:xfrm>
          <a:off x="250825" y="4005263"/>
          <a:ext cx="8642350" cy="2606358"/>
        </p:xfrm>
        <a:graphic>
          <a:graphicData uri="http://schemas.openxmlformats.org/drawingml/2006/table">
            <a:tbl>
              <a:tblPr/>
              <a:tblGrid>
                <a:gridCol w="1657350"/>
                <a:gridCol w="6985000"/>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CC3300"/>
                          </a:solidFill>
                          <a:effectLst/>
                          <a:latin typeface="Times New Roman" pitchFamily="18" charset="0"/>
                          <a:ea typeface="楷体" pitchFamily="49" charset="-122"/>
                        </a:rPr>
                        <a:t>船队</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CC3300"/>
                          </a:solidFill>
                          <a:effectLst/>
                          <a:latin typeface="Times New Roman" pitchFamily="18" charset="0"/>
                          <a:ea typeface="楷体" pitchFamily="49" charset="-122"/>
                        </a:rPr>
                        <a:t>交货期（天）</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latin typeface="Times New Roman" pitchFamily="18" charset="0"/>
                          <a:ea typeface="楷体" pitchFamily="49" charset="-122"/>
                        </a:rPr>
                        <a:t>A</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latin typeface="Times New Roman" pitchFamily="18" charset="0"/>
                          <a:ea typeface="楷体" pitchFamily="49" charset="-122"/>
                        </a:rPr>
                        <a:t>24,9,15,16,19,23,14,19,18,18,18,15,12,13,21</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latin typeface="Times New Roman" pitchFamily="18" charset="0"/>
                          <a:ea typeface="楷体" pitchFamily="49" charset="-122"/>
                        </a:rPr>
                        <a:t>B</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latin typeface="Times New Roman" pitchFamily="18" charset="0"/>
                          <a:ea typeface="楷体" pitchFamily="49" charset="-122"/>
                        </a:rPr>
                        <a:t>14,21,14,39,18,21,18,12,19,17,26,26,15,16,17, 18,14,60,11</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436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latin typeface="Times New Roman" pitchFamily="18" charset="0"/>
                          <a:ea typeface="楷体" pitchFamily="49" charset="-122"/>
                        </a:rPr>
                        <a:t>C</a:t>
                      </a:r>
                    </a:p>
                  </a:txBody>
                  <a:tcPr anchor="ctr" horzOverflow="overflow">
                    <a:lnL cap="flat">
                      <a:noFill/>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latin typeface="Times New Roman" pitchFamily="18" charset="0"/>
                          <a:ea typeface="楷体" pitchFamily="49" charset="-122"/>
                        </a:rPr>
                        <a:t>9,14,37,23,11,10,10,21,19,26,39,32,30,14,15,22,23,39,14,11,13,47,14,23,19,20</a:t>
                      </a:r>
                    </a:p>
                  </a:txBody>
                  <a:tcPr anchor="ctr" horzOverflow="overflow">
                    <a:lnL w="12700" cap="flat" cmpd="sng" algn="ctr">
                      <a:solidFill>
                        <a:schemeClr val="tx1"/>
                      </a:solidFill>
                      <a:prstDash val="solid"/>
                      <a:round/>
                      <a:headEnd type="none" w="med" len="med"/>
                      <a:tailEnd type="none" w="med" len="med"/>
                    </a:lnL>
                    <a:lnR cap="flat">
                      <a:noFill/>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46819"/>
                                        </p:tgtEl>
                                        <p:attrNameLst>
                                          <p:attrName>style.visibility</p:attrName>
                                        </p:attrNameLst>
                                      </p:cBhvr>
                                      <p:to>
                                        <p:strVal val="visible"/>
                                      </p:to>
                                    </p:set>
                                  </p:childTnLst>
                                  <p:subTnLst>
                                    <p:animClr clrSpc="rgb" dir="cw">
                                      <p:cBhvr override="childStyle">
                                        <p:cTn dur="1" fill="hold" display="0" masterRel="nextClick" afterEffect="1"/>
                                        <p:tgtEl>
                                          <p:spTgt spid="246819"/>
                                        </p:tgtEl>
                                        <p:attrNameLst>
                                          <p:attrName>ppt_c</p:attrName>
                                        </p:attrNameLst>
                                      </p:cBhvr>
                                      <p:to>
                                        <a:srgbClr val="0000FF"/>
                                      </p:to>
                                    </p:animClr>
                                  </p:subTnLst>
                                </p:cTn>
                              </p:par>
                            </p:childTnLst>
                          </p:cTn>
                        </p:par>
                      </p:childTnLst>
                    </p:cTn>
                  </p:par>
                  <p:par>
                    <p:cTn id="7" fill="hold">
                      <p:stCondLst>
                        <p:cond delay="indefinite"/>
                      </p:stCondLst>
                      <p:childTnLst>
                        <p:par>
                          <p:cTn id="8" fill="hold">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246790">
                                            <p:txEl>
                                              <p:pRg st="0" end="0"/>
                                            </p:txEl>
                                          </p:spTgt>
                                        </p:tgtEl>
                                        <p:attrNameLst>
                                          <p:attrName>style.visibility</p:attrName>
                                        </p:attrNameLst>
                                      </p:cBhvr>
                                      <p:to>
                                        <p:strVal val="visible"/>
                                      </p:to>
                                    </p:set>
                                    <p:animEffect transition="in" filter="strips(downRight)">
                                      <p:cBhvr>
                                        <p:cTn id="11" dur="500"/>
                                        <p:tgtEl>
                                          <p:spTgt spid="246790">
                                            <p:txEl>
                                              <p:pRg st="0" end="0"/>
                                            </p:txEl>
                                          </p:spTgt>
                                        </p:tgtEl>
                                      </p:cBhvr>
                                    </p:animEffect>
                                  </p:childTnLst>
                                  <p:subTnLst>
                                    <p:animClr clrSpc="rgb" dir="cw">
                                      <p:cBhvr override="childStyle">
                                        <p:cTn dur="1" fill="hold" display="0" masterRel="nextClick" afterEffect="1"/>
                                        <p:tgtEl>
                                          <p:spTgt spid="246790">
                                            <p:txEl>
                                              <p:pRg st="0" end="0"/>
                                            </p:txEl>
                                          </p:spTgt>
                                        </p:tgtEl>
                                        <p:attrNameLst>
                                          <p:attrName>ppt_c</p:attrName>
                                        </p:attrNameLst>
                                      </p:cBhvr>
                                      <p:to>
                                        <a:srgbClr val="0000FF"/>
                                      </p:to>
                                    </p:animClr>
                                  </p:sub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246790">
                                            <p:txEl>
                                              <p:pRg st="1" end="1"/>
                                            </p:txEl>
                                          </p:spTgt>
                                        </p:tgtEl>
                                        <p:attrNameLst>
                                          <p:attrName>style.visibility</p:attrName>
                                        </p:attrNameLst>
                                      </p:cBhvr>
                                      <p:to>
                                        <p:strVal val="visible"/>
                                      </p:to>
                                    </p:set>
                                    <p:animEffect transition="in" filter="strips(downRight)">
                                      <p:cBhvr>
                                        <p:cTn id="16" dur="500"/>
                                        <p:tgtEl>
                                          <p:spTgt spid="246790">
                                            <p:txEl>
                                              <p:pRg st="1" end="1"/>
                                            </p:txEl>
                                          </p:spTgt>
                                        </p:tgtEl>
                                      </p:cBhvr>
                                    </p:animEffect>
                                  </p:childTnLst>
                                  <p:subTnLst>
                                    <p:animClr>
                                      <p:cBhvr override="childStyle">
                                        <p:cTn dur="1" fill="hold" display="0" masterRel="nextClick" afterEffect="1"/>
                                        <p:tgtEl>
                                          <p:spTgt spid="246790">
                                            <p:txEl>
                                              <p:pRg st="1" end="1"/>
                                            </p:txEl>
                                          </p:spTgt>
                                        </p:tgtEl>
                                        <p:attrNameLst>
                                          <p:attrName>ppt_c</p:attrName>
                                        </p:attrNameLst>
                                      </p:cBhvr>
                                      <p:to>
                                        <a:srgbClr val="0000FF"/>
                                      </p:to>
                                    </p:animClr>
                                  </p:subTnLst>
                                </p:cTn>
                              </p:par>
                            </p:childTnLst>
                          </p:cTn>
                        </p:par>
                      </p:childTnLst>
                    </p:cTn>
                  </p:par>
                  <p:par>
                    <p:cTn id="17" fill="hold">
                      <p:stCondLst>
                        <p:cond delay="indefinite"/>
                      </p:stCondLst>
                      <p:childTnLst>
                        <p:par>
                          <p:cTn id="18" fill="hold">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246790">
                                            <p:txEl>
                                              <p:pRg st="2" end="2"/>
                                            </p:txEl>
                                          </p:spTgt>
                                        </p:tgtEl>
                                        <p:attrNameLst>
                                          <p:attrName>style.visibility</p:attrName>
                                        </p:attrNameLst>
                                      </p:cBhvr>
                                      <p:to>
                                        <p:strVal val="visible"/>
                                      </p:to>
                                    </p:set>
                                    <p:animEffect transition="in" filter="strips(downRight)">
                                      <p:cBhvr>
                                        <p:cTn id="21" dur="500"/>
                                        <p:tgtEl>
                                          <p:spTgt spid="246790">
                                            <p:txEl>
                                              <p:pRg st="2" end="2"/>
                                            </p:txEl>
                                          </p:spTgt>
                                        </p:tgtEl>
                                      </p:cBhvr>
                                    </p:animEffect>
                                  </p:childTnLst>
                                  <p:subTnLst>
                                    <p:animClr clrSpc="rgb" dir="cw">
                                      <p:cBhvr override="childStyle">
                                        <p:cTn dur="1" fill="hold" display="0" masterRel="nextClick" afterEffect="1"/>
                                        <p:tgtEl>
                                          <p:spTgt spid="246790">
                                            <p:txEl>
                                              <p:pRg st="2" end="2"/>
                                            </p:txEl>
                                          </p:spTgt>
                                        </p:tgtEl>
                                        <p:attrNameLst>
                                          <p:attrName>ppt_c</p:attrName>
                                        </p:attrNameLst>
                                      </p:cBhvr>
                                      <p:to>
                                        <a:srgbClr val="0000FF"/>
                                      </p:to>
                                    </p:animClr>
                                  </p:subTnLst>
                                </p:cTn>
                              </p:par>
                            </p:childTnLst>
                          </p:cTn>
                        </p:par>
                      </p:childTnLst>
                    </p:cTn>
                  </p:par>
                  <p:par>
                    <p:cTn id="22" fill="hold">
                      <p:stCondLst>
                        <p:cond delay="indefinite"/>
                      </p:stCondLst>
                      <p:childTnLst>
                        <p:par>
                          <p:cTn id="23" fill="hold">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246790">
                                            <p:txEl>
                                              <p:pRg st="3" end="3"/>
                                            </p:txEl>
                                          </p:spTgt>
                                        </p:tgtEl>
                                        <p:attrNameLst>
                                          <p:attrName>style.visibility</p:attrName>
                                        </p:attrNameLst>
                                      </p:cBhvr>
                                      <p:to>
                                        <p:strVal val="visible"/>
                                      </p:to>
                                    </p:set>
                                    <p:animEffect transition="in" filter="strips(downRight)">
                                      <p:cBhvr>
                                        <p:cTn id="26" dur="500"/>
                                        <p:tgtEl>
                                          <p:spTgt spid="246790">
                                            <p:txEl>
                                              <p:pRg st="3" end="3"/>
                                            </p:txEl>
                                          </p:spTgt>
                                        </p:tgtEl>
                                      </p:cBhvr>
                                    </p:animEffect>
                                  </p:childTnLst>
                                  <p:subTnLst>
                                    <p:animClr clrSpc="rgb" dir="cw">
                                      <p:cBhvr override="childStyle">
                                        <p:cTn dur="1" fill="hold" display="0" masterRel="nextClick" afterEffect="1"/>
                                        <p:tgtEl>
                                          <p:spTgt spid="246790">
                                            <p:txEl>
                                              <p:pRg st="3" end="3"/>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90"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8196"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8197"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8198"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92166" name="Rectangle 6"/>
          <p:cNvSpPr>
            <a:spLocks noGrp="1" noChangeArrowheads="1"/>
          </p:cNvSpPr>
          <p:nvPr>
            <p:ph type="subTitle" idx="1"/>
          </p:nvPr>
        </p:nvSpPr>
        <p:spPr>
          <a:xfrm>
            <a:off x="152400" y="1219200"/>
            <a:ext cx="8839200" cy="5410200"/>
          </a:xfrm>
          <a:noFill/>
        </p:spPr>
        <p:txBody>
          <a:bodyPr/>
          <a:lstStyle/>
          <a:p>
            <a:pPr algn="l" eaLnBrk="1" hangingPunct="1"/>
            <a:r>
              <a:rPr lang="en-US" altLang="zh-CN" sz="2600" dirty="0" smtClean="0">
                <a:sym typeface="Symbol" pitchFamily="18" charset="2"/>
              </a:rPr>
              <a:t>4</a:t>
            </a:r>
            <a:r>
              <a:rPr lang="zh-CN" altLang="en-US" sz="2600" dirty="0" smtClean="0">
                <a:sym typeface="Symbol" pitchFamily="18" charset="2"/>
              </a:rPr>
              <a:t>、评价</a:t>
            </a:r>
          </a:p>
          <a:p>
            <a:pPr algn="l" eaLnBrk="1" hangingPunct="1"/>
            <a:r>
              <a:rPr lang="zh-CN" altLang="en-US" sz="2600" dirty="0" smtClean="0">
                <a:sym typeface="Symbol" pitchFamily="18" charset="2"/>
              </a:rPr>
              <a:t>（</a:t>
            </a:r>
            <a:r>
              <a:rPr lang="en-US" altLang="zh-CN" sz="2600" dirty="0" smtClean="0">
                <a:sym typeface="Symbol" pitchFamily="18" charset="2"/>
              </a:rPr>
              <a:t>1</a:t>
            </a:r>
            <a:r>
              <a:rPr lang="zh-CN" altLang="en-US" sz="2600" dirty="0" smtClean="0">
                <a:sym typeface="Symbol" pitchFamily="18" charset="2"/>
              </a:rPr>
              <a:t>）数据</a:t>
            </a:r>
            <a:r>
              <a:rPr lang="zh-CN" altLang="en-US" sz="2600" dirty="0" smtClean="0">
                <a:ea typeface="隶书" pitchFamily="49" charset="-122"/>
                <a:sym typeface="Symbol" pitchFamily="18" charset="2"/>
              </a:rPr>
              <a:t>重心</a:t>
            </a:r>
            <a:r>
              <a:rPr lang="zh-CN" altLang="en-US" sz="2600" dirty="0" smtClean="0">
                <a:sym typeface="Symbol" pitchFamily="18" charset="2"/>
              </a:rPr>
              <a:t>的测度。</a:t>
            </a:r>
          </a:p>
        </p:txBody>
      </p:sp>
      <p:sp>
        <p:nvSpPr>
          <p:cNvPr id="92179" name="Line 19"/>
          <p:cNvSpPr>
            <a:spLocks noChangeShapeType="1"/>
          </p:cNvSpPr>
          <p:nvPr/>
        </p:nvSpPr>
        <p:spPr bwMode="auto">
          <a:xfrm>
            <a:off x="685800" y="5029200"/>
            <a:ext cx="77724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92180" name="Text Box 20"/>
          <p:cNvSpPr txBox="1">
            <a:spLocks noChangeArrowheads="1"/>
          </p:cNvSpPr>
          <p:nvPr/>
        </p:nvSpPr>
        <p:spPr bwMode="auto">
          <a:xfrm>
            <a:off x="2667000" y="5029200"/>
            <a:ext cx="4038600" cy="457200"/>
          </a:xfrm>
          <a:prstGeom prst="rect">
            <a:avLst/>
          </a:prstGeom>
          <a:noFill/>
          <a:ln w="9525">
            <a:noFill/>
            <a:miter lim="800000"/>
            <a:headEnd/>
            <a:tailEnd/>
          </a:ln>
        </p:spPr>
        <p:txBody>
          <a:bodyPr>
            <a:spAutoFit/>
          </a:bodyPr>
          <a:lstStyle/>
          <a:p>
            <a:pPr algn="l">
              <a:spcBef>
                <a:spcPct val="50000"/>
              </a:spcBef>
            </a:pPr>
            <a:r>
              <a:rPr lang="en-US" altLang="zh-CN"/>
              <a:t>     36    37  38   39   40</a:t>
            </a:r>
          </a:p>
        </p:txBody>
      </p:sp>
      <p:sp>
        <p:nvSpPr>
          <p:cNvPr id="92181" name="Line 21"/>
          <p:cNvSpPr>
            <a:spLocks noChangeShapeType="1"/>
          </p:cNvSpPr>
          <p:nvPr/>
        </p:nvSpPr>
        <p:spPr bwMode="auto">
          <a:xfrm flipV="1">
            <a:off x="3352800" y="4953000"/>
            <a:ext cx="0" cy="76200"/>
          </a:xfrm>
          <a:prstGeom prst="line">
            <a:avLst/>
          </a:prstGeom>
          <a:noFill/>
          <a:ln w="9525">
            <a:solidFill>
              <a:schemeClr val="tx1"/>
            </a:solidFill>
            <a:round/>
            <a:headEnd/>
            <a:tailEnd/>
          </a:ln>
        </p:spPr>
        <p:txBody>
          <a:bodyPr wrap="none" anchor="ctr"/>
          <a:lstStyle/>
          <a:p>
            <a:endParaRPr lang="zh-CN" altLang="en-US"/>
          </a:p>
        </p:txBody>
      </p:sp>
      <p:sp>
        <p:nvSpPr>
          <p:cNvPr id="92182" name="Line 22"/>
          <p:cNvSpPr>
            <a:spLocks noChangeShapeType="1"/>
          </p:cNvSpPr>
          <p:nvPr/>
        </p:nvSpPr>
        <p:spPr bwMode="auto">
          <a:xfrm flipV="1">
            <a:off x="3886200" y="4953000"/>
            <a:ext cx="0" cy="76200"/>
          </a:xfrm>
          <a:prstGeom prst="line">
            <a:avLst/>
          </a:prstGeom>
          <a:noFill/>
          <a:ln w="9525">
            <a:solidFill>
              <a:schemeClr val="tx1"/>
            </a:solidFill>
            <a:round/>
            <a:headEnd/>
            <a:tailEnd/>
          </a:ln>
        </p:spPr>
        <p:txBody>
          <a:bodyPr wrap="none" anchor="ctr"/>
          <a:lstStyle/>
          <a:p>
            <a:endParaRPr lang="zh-CN" altLang="en-US"/>
          </a:p>
        </p:txBody>
      </p:sp>
      <p:sp>
        <p:nvSpPr>
          <p:cNvPr id="92183" name="Line 23"/>
          <p:cNvSpPr>
            <a:spLocks noChangeShapeType="1"/>
          </p:cNvSpPr>
          <p:nvPr/>
        </p:nvSpPr>
        <p:spPr bwMode="auto">
          <a:xfrm flipV="1">
            <a:off x="4343400" y="4876800"/>
            <a:ext cx="0" cy="152400"/>
          </a:xfrm>
          <a:prstGeom prst="line">
            <a:avLst/>
          </a:prstGeom>
          <a:noFill/>
          <a:ln w="9525">
            <a:solidFill>
              <a:schemeClr val="tx1"/>
            </a:solidFill>
            <a:round/>
            <a:headEnd/>
            <a:tailEnd/>
          </a:ln>
        </p:spPr>
        <p:txBody>
          <a:bodyPr wrap="none" anchor="ctr"/>
          <a:lstStyle/>
          <a:p>
            <a:endParaRPr lang="zh-CN" altLang="en-US"/>
          </a:p>
        </p:txBody>
      </p:sp>
      <p:sp>
        <p:nvSpPr>
          <p:cNvPr id="92184" name="Line 24"/>
          <p:cNvSpPr>
            <a:spLocks noChangeShapeType="1"/>
          </p:cNvSpPr>
          <p:nvPr/>
        </p:nvSpPr>
        <p:spPr bwMode="auto">
          <a:xfrm flipV="1">
            <a:off x="4876800" y="4953000"/>
            <a:ext cx="0" cy="76200"/>
          </a:xfrm>
          <a:prstGeom prst="line">
            <a:avLst/>
          </a:prstGeom>
          <a:noFill/>
          <a:ln w="9525">
            <a:solidFill>
              <a:schemeClr val="tx1"/>
            </a:solidFill>
            <a:round/>
            <a:headEnd/>
            <a:tailEnd/>
          </a:ln>
        </p:spPr>
        <p:txBody>
          <a:bodyPr wrap="none" anchor="ctr"/>
          <a:lstStyle/>
          <a:p>
            <a:endParaRPr lang="zh-CN" altLang="en-US"/>
          </a:p>
        </p:txBody>
      </p:sp>
      <p:sp>
        <p:nvSpPr>
          <p:cNvPr id="92185" name="Line 25"/>
          <p:cNvSpPr>
            <a:spLocks noChangeShapeType="1"/>
          </p:cNvSpPr>
          <p:nvPr/>
        </p:nvSpPr>
        <p:spPr bwMode="auto">
          <a:xfrm flipV="1">
            <a:off x="5410200" y="4953000"/>
            <a:ext cx="0" cy="76200"/>
          </a:xfrm>
          <a:prstGeom prst="line">
            <a:avLst/>
          </a:prstGeom>
          <a:noFill/>
          <a:ln w="9525">
            <a:solidFill>
              <a:schemeClr val="tx1"/>
            </a:solidFill>
            <a:round/>
            <a:headEnd/>
            <a:tailEnd/>
          </a:ln>
        </p:spPr>
        <p:txBody>
          <a:bodyPr wrap="none" anchor="ctr"/>
          <a:lstStyle/>
          <a:p>
            <a:endParaRPr lang="zh-CN" altLang="en-US"/>
          </a:p>
        </p:txBody>
      </p:sp>
      <p:graphicFrame>
        <p:nvGraphicFramePr>
          <p:cNvPr id="92224" name="Group 64"/>
          <p:cNvGraphicFramePr>
            <a:graphicFrameLocks noGrp="1"/>
          </p:cNvGraphicFramePr>
          <p:nvPr/>
        </p:nvGraphicFramePr>
        <p:xfrm>
          <a:off x="5029200" y="1371600"/>
          <a:ext cx="3657600" cy="3084576"/>
        </p:xfrm>
        <a:graphic>
          <a:graphicData uri="http://schemas.openxmlformats.org/drawingml/2006/table">
            <a:tbl>
              <a:tblPr/>
              <a:tblGrid>
                <a:gridCol w="1828800"/>
                <a:gridCol w="1828800"/>
              </a:tblGrid>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年龄（</a:t>
                      </a: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x</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人数（</a:t>
                      </a: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f</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9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36</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37</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38</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39</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40</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1</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1</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1</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1</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a:t>
                      </a: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a:t>
                      </a: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2219" name="Text Box 59"/>
          <p:cNvSpPr txBox="1">
            <a:spLocks noChangeArrowheads="1"/>
          </p:cNvSpPr>
          <p:nvPr/>
        </p:nvSpPr>
        <p:spPr bwMode="auto">
          <a:xfrm>
            <a:off x="228600" y="2209800"/>
            <a:ext cx="4876800" cy="2393950"/>
          </a:xfrm>
          <a:prstGeom prst="rect">
            <a:avLst/>
          </a:prstGeom>
          <a:noFill/>
          <a:ln w="9525">
            <a:noFill/>
            <a:miter lim="800000"/>
            <a:headEnd/>
            <a:tailEnd/>
          </a:ln>
        </p:spPr>
        <p:txBody>
          <a:bodyPr>
            <a:spAutoFit/>
          </a:bodyPr>
          <a:lstStyle/>
          <a:p>
            <a:pPr algn="l">
              <a:spcBef>
                <a:spcPct val="20000"/>
              </a:spcBef>
            </a:pPr>
            <a:r>
              <a:rPr lang="en-US" altLang="zh-CN" sz="2600" dirty="0">
                <a:sym typeface="Symbol" pitchFamily="18" charset="2"/>
              </a:rPr>
              <a:t>A</a:t>
            </a:r>
            <a:r>
              <a:rPr lang="zh-CN" altLang="en-US" sz="2600" dirty="0">
                <a:sym typeface="Symbol" pitchFamily="18" charset="2"/>
              </a:rPr>
              <a:t>、</a:t>
            </a:r>
            <a:r>
              <a:rPr lang="en-US" altLang="zh-CN" sz="2600" dirty="0">
                <a:sym typeface="Symbol" pitchFamily="18" charset="2"/>
              </a:rPr>
              <a:t>Mean=38</a:t>
            </a:r>
          </a:p>
          <a:p>
            <a:pPr algn="l">
              <a:spcBef>
                <a:spcPct val="20000"/>
              </a:spcBef>
            </a:pPr>
            <a:r>
              <a:rPr lang="zh-CN" altLang="en-US" sz="2600" dirty="0">
                <a:sym typeface="Symbol" pitchFamily="18" charset="2"/>
              </a:rPr>
              <a:t>　   离差：</a:t>
            </a:r>
            <a:r>
              <a:rPr lang="en-US" altLang="zh-CN" sz="2600" dirty="0" smtClean="0">
                <a:sym typeface="Symbol" pitchFamily="18" charset="2"/>
              </a:rPr>
              <a:t>2+1=1+2</a:t>
            </a:r>
            <a:endParaRPr lang="en-US" altLang="zh-CN" sz="2600" dirty="0">
              <a:sym typeface="Symbol" pitchFamily="18" charset="2"/>
            </a:endParaRPr>
          </a:p>
          <a:p>
            <a:pPr algn="l">
              <a:spcBef>
                <a:spcPct val="20000"/>
              </a:spcBef>
            </a:pPr>
            <a:r>
              <a:rPr lang="en-US" altLang="zh-CN" sz="2600" dirty="0">
                <a:sym typeface="Symbol" pitchFamily="18" charset="2"/>
              </a:rPr>
              <a:t>B</a:t>
            </a:r>
            <a:r>
              <a:rPr lang="zh-CN" altLang="en-US" sz="2600" dirty="0">
                <a:sym typeface="Symbol" pitchFamily="18" charset="2"/>
              </a:rPr>
              <a:t>、</a:t>
            </a:r>
            <a:r>
              <a:rPr lang="en-US" altLang="zh-CN" sz="2600" dirty="0">
                <a:sym typeface="Symbol" pitchFamily="18" charset="2"/>
              </a:rPr>
              <a:t>Mean=38.3333</a:t>
            </a:r>
          </a:p>
          <a:p>
            <a:pPr algn="l">
              <a:spcBef>
                <a:spcPct val="20000"/>
              </a:spcBef>
            </a:pPr>
            <a:r>
              <a:rPr lang="zh-CN" altLang="en-US" sz="2600" dirty="0">
                <a:sym typeface="Symbol" pitchFamily="18" charset="2"/>
              </a:rPr>
              <a:t>　   离差：</a:t>
            </a:r>
            <a:r>
              <a:rPr lang="en-US" altLang="zh-CN" sz="2600" dirty="0">
                <a:sym typeface="Symbol" pitchFamily="18" charset="2"/>
              </a:rPr>
              <a:t>2.3333+1.3333+0.3333</a:t>
            </a:r>
          </a:p>
          <a:p>
            <a:pPr algn="l">
              <a:spcBef>
                <a:spcPct val="20000"/>
              </a:spcBef>
            </a:pPr>
            <a:r>
              <a:rPr lang="zh-CN" altLang="en-US" sz="2600" dirty="0">
                <a:sym typeface="Symbol" pitchFamily="18" charset="2"/>
              </a:rPr>
              <a:t>　　          </a:t>
            </a:r>
            <a:r>
              <a:rPr lang="en-US" altLang="zh-CN" sz="2600" dirty="0" smtClean="0">
                <a:sym typeface="Symbol" pitchFamily="18" charset="2"/>
              </a:rPr>
              <a:t>=0.6667+1.6667</a:t>
            </a:r>
            <a:r>
              <a:rPr lang="en-US" altLang="zh-CN" sz="2600" dirty="0">
                <a:sym typeface="Symbol" pitchFamily="18" charset="2"/>
              </a:rPr>
              <a:t>2</a:t>
            </a:r>
            <a:endParaRPr lang="en-US" altLang="zh-CN" sz="2600" dirty="0"/>
          </a:p>
        </p:txBody>
      </p:sp>
      <p:sp>
        <p:nvSpPr>
          <p:cNvPr id="92220" name="Text Box 60"/>
          <p:cNvSpPr txBox="1">
            <a:spLocks noChangeArrowheads="1"/>
          </p:cNvSpPr>
          <p:nvPr/>
        </p:nvSpPr>
        <p:spPr bwMode="auto">
          <a:xfrm>
            <a:off x="228600" y="5562600"/>
            <a:ext cx="8534400" cy="965200"/>
          </a:xfrm>
          <a:prstGeom prst="rect">
            <a:avLst/>
          </a:prstGeom>
          <a:noFill/>
          <a:ln w="9525">
            <a:noFill/>
            <a:miter lim="800000"/>
            <a:headEnd/>
            <a:tailEnd/>
          </a:ln>
        </p:spPr>
        <p:txBody>
          <a:bodyPr>
            <a:spAutoFit/>
          </a:bodyPr>
          <a:lstStyle/>
          <a:p>
            <a:pPr algn="l">
              <a:spcBef>
                <a:spcPct val="20000"/>
              </a:spcBef>
            </a:pPr>
            <a:r>
              <a:rPr lang="zh-CN" altLang="en-US" sz="2600" dirty="0"/>
              <a:t>（</a:t>
            </a:r>
            <a:r>
              <a:rPr lang="en-US" altLang="zh-CN" sz="2600" dirty="0"/>
              <a:t>2</a:t>
            </a:r>
            <a:r>
              <a:rPr lang="zh-CN" altLang="en-US" sz="2600" dirty="0"/>
              <a:t>）受极值影响</a:t>
            </a:r>
            <a:r>
              <a:rPr lang="zh-CN" altLang="en-US" sz="2600" dirty="0" smtClean="0"/>
              <a:t>很大</a:t>
            </a:r>
            <a:r>
              <a:rPr lang="en-US" altLang="zh-CN" sz="2600" dirty="0" smtClean="0"/>
              <a:t>→</a:t>
            </a:r>
            <a:r>
              <a:rPr lang="zh-CN" altLang="en-US" sz="2600" dirty="0" smtClean="0"/>
              <a:t>“重心”</a:t>
            </a:r>
            <a:r>
              <a:rPr lang="en-US" altLang="zh-CN" sz="2600" dirty="0" smtClean="0"/>
              <a:t>≠</a:t>
            </a:r>
            <a:r>
              <a:rPr lang="zh-CN" altLang="en-US" sz="2600" dirty="0" smtClean="0"/>
              <a:t>“一般水平”。</a:t>
            </a:r>
            <a:endParaRPr lang="zh-CN" altLang="en-US" sz="2600" dirty="0"/>
          </a:p>
          <a:p>
            <a:pPr algn="l">
              <a:spcBef>
                <a:spcPct val="20000"/>
              </a:spcBef>
            </a:pPr>
            <a:r>
              <a:rPr lang="en-US" altLang="zh-CN" sz="2600" dirty="0">
                <a:ea typeface="楷体" pitchFamily="49" charset="-122"/>
              </a:rPr>
              <a:t>[</a:t>
            </a:r>
            <a:r>
              <a:rPr lang="zh-CN" altLang="en-US" sz="2600" dirty="0">
                <a:ea typeface="楷体" pitchFamily="49" charset="-122"/>
              </a:rPr>
              <a:t>例</a:t>
            </a:r>
            <a:r>
              <a:rPr lang="en-US" altLang="zh-CN" sz="2600" dirty="0">
                <a:ea typeface="楷体" pitchFamily="49" charset="-122"/>
              </a:rPr>
              <a:t>]36,37,38,39,40,80</a:t>
            </a:r>
            <a:r>
              <a:rPr lang="zh-CN" altLang="en-US" sz="2600" dirty="0">
                <a:ea typeface="楷体" pitchFamily="49" charset="-122"/>
              </a:rPr>
              <a:t>　</a:t>
            </a:r>
            <a:r>
              <a:rPr lang="zh-CN" altLang="en-US" sz="2600" dirty="0">
                <a:ea typeface="楷体" pitchFamily="49" charset="-122"/>
                <a:sym typeface="Symbol" pitchFamily="18" charset="2"/>
              </a:rPr>
              <a:t>　</a:t>
            </a:r>
            <a:r>
              <a:rPr lang="en-US" altLang="zh-CN" sz="2600" dirty="0">
                <a:ea typeface="楷体" pitchFamily="49" charset="-122"/>
                <a:sym typeface="Symbol" pitchFamily="18" charset="2"/>
              </a:rPr>
              <a:t>Mean</a:t>
            </a:r>
            <a:r>
              <a:rPr lang="zh-CN" altLang="en-US" sz="2600" dirty="0">
                <a:ea typeface="楷体" pitchFamily="49" charset="-122"/>
                <a:sym typeface="Symbol" pitchFamily="18" charset="2"/>
              </a:rPr>
              <a:t>＝</a:t>
            </a:r>
            <a:r>
              <a:rPr lang="en-US" altLang="zh-CN" sz="2600" dirty="0">
                <a:ea typeface="楷体" pitchFamily="49" charset="-122"/>
                <a:sym typeface="Symbol" pitchFamily="18" charset="2"/>
              </a:rPr>
              <a:t>46</a:t>
            </a:r>
            <a:r>
              <a:rPr lang="zh-CN" altLang="en-US" sz="2600" dirty="0">
                <a:ea typeface="楷体" pitchFamily="49" charset="-122"/>
                <a:sym typeface="Symbol" pitchFamily="18" charset="2"/>
              </a:rPr>
              <a:t>（岁）</a:t>
            </a:r>
            <a:endParaRPr lang="zh-CN" altLang="en-US" sz="2600" dirty="0">
              <a:ea typeface="楷体" pitchFamily="49" charset="-122"/>
            </a:endParaRPr>
          </a:p>
        </p:txBody>
      </p:sp>
      <p:graphicFrame>
        <p:nvGraphicFramePr>
          <p:cNvPr id="92225" name="Object 65"/>
          <p:cNvGraphicFramePr>
            <a:graphicFrameLocks noChangeAspect="1"/>
          </p:cNvGraphicFramePr>
          <p:nvPr/>
        </p:nvGraphicFramePr>
        <p:xfrm>
          <a:off x="593725" y="5516563"/>
          <a:ext cx="7743825" cy="990600"/>
        </p:xfrm>
        <a:graphic>
          <a:graphicData uri="http://schemas.openxmlformats.org/presentationml/2006/ole">
            <p:oleObj spid="_x0000_s8194" name="公式" r:id="rId4" imgW="3784320" imgH="482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66">
                                            <p:txEl>
                                              <p:pRg st="0" end="0"/>
                                            </p:txEl>
                                          </p:spTgt>
                                        </p:tgtEl>
                                        <p:attrNameLst>
                                          <p:attrName>style.visibility</p:attrName>
                                        </p:attrNameLst>
                                      </p:cBhvr>
                                      <p:to>
                                        <p:strVal val="visible"/>
                                      </p:to>
                                    </p:set>
                                    <p:animEffect transition="in" filter="wipe(left)">
                                      <p:cBhvr>
                                        <p:cTn id="7" dur="500"/>
                                        <p:tgtEl>
                                          <p:spTgt spid="92166">
                                            <p:txEl>
                                              <p:pRg st="0" end="0"/>
                                            </p:txEl>
                                          </p:spTgt>
                                        </p:tgtEl>
                                      </p:cBhvr>
                                    </p:animEffect>
                                  </p:childTnLst>
                                  <p:subTnLst>
                                    <p:animClr clrSpc="rgb" dir="cw">
                                      <p:cBhvr override="childStyle">
                                        <p:cTn dur="1" fill="hold" display="0" masterRel="nextClick" afterEffect="1"/>
                                        <p:tgtEl>
                                          <p:spTgt spid="92166">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166">
                                            <p:txEl>
                                              <p:pRg st="1" end="1"/>
                                            </p:txEl>
                                          </p:spTgt>
                                        </p:tgtEl>
                                        <p:attrNameLst>
                                          <p:attrName>style.visibility</p:attrName>
                                        </p:attrNameLst>
                                      </p:cBhvr>
                                      <p:to>
                                        <p:strVal val="visible"/>
                                      </p:to>
                                    </p:set>
                                    <p:animEffect transition="in" filter="wipe(left)">
                                      <p:cBhvr>
                                        <p:cTn id="12" dur="500"/>
                                        <p:tgtEl>
                                          <p:spTgt spid="92166">
                                            <p:txEl>
                                              <p:pRg st="1" end="1"/>
                                            </p:txEl>
                                          </p:spTgt>
                                        </p:tgtEl>
                                      </p:cBhvr>
                                    </p:animEffect>
                                  </p:childTnLst>
                                  <p:subTnLst>
                                    <p:animClr clrSpc="rgb" dir="cw">
                                      <p:cBhvr override="childStyle">
                                        <p:cTn dur="1" fill="hold" display="0" masterRel="nextClick" afterEffect="1"/>
                                        <p:tgtEl>
                                          <p:spTgt spid="92166">
                                            <p:txEl>
                                              <p:pRg st="1" end="1"/>
                                            </p:txEl>
                                          </p:spTgt>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2224"/>
                                        </p:tgtEl>
                                        <p:attrNameLst>
                                          <p:attrName>style.visibility</p:attrName>
                                        </p:attrNameLst>
                                      </p:cBhvr>
                                      <p:to>
                                        <p:strVal val="visible"/>
                                      </p:to>
                                    </p:set>
                                    <p:anim calcmode="lin" valueType="num">
                                      <p:cBhvr additive="base">
                                        <p:cTn id="17" dur="500" fill="hold"/>
                                        <p:tgtEl>
                                          <p:spTgt spid="92224"/>
                                        </p:tgtEl>
                                        <p:attrNameLst>
                                          <p:attrName>ppt_x</p:attrName>
                                        </p:attrNameLst>
                                      </p:cBhvr>
                                      <p:tavLst>
                                        <p:tav tm="0">
                                          <p:val>
                                            <p:strVal val="#ppt_x"/>
                                          </p:val>
                                        </p:tav>
                                        <p:tav tm="100000">
                                          <p:val>
                                            <p:strVal val="#ppt_x"/>
                                          </p:val>
                                        </p:tav>
                                      </p:tavLst>
                                    </p:anim>
                                    <p:anim calcmode="lin" valueType="num">
                                      <p:cBhvr additive="base">
                                        <p:cTn id="18" dur="500" fill="hold"/>
                                        <p:tgtEl>
                                          <p:spTgt spid="92224"/>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92224"/>
                                        </p:tgtEl>
                                        <p:attrNameLst>
                                          <p:attrName>ppt_c</p:attrName>
                                        </p:attrNameLst>
                                      </p:cBhvr>
                                      <p:to>
                                        <a:srgbClr val="0000FF"/>
                                      </p:to>
                                    </p:animClr>
                                  </p:sub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92179"/>
                                        </p:tgtEl>
                                        <p:attrNameLst>
                                          <p:attrName>style.visibility</p:attrName>
                                        </p:attrNameLst>
                                      </p:cBhvr>
                                      <p:to>
                                        <p:strVal val="visible"/>
                                      </p:to>
                                    </p:set>
                                    <p:anim calcmode="lin" valueType="num">
                                      <p:cBhvr additive="base">
                                        <p:cTn id="23" dur="500" fill="hold"/>
                                        <p:tgtEl>
                                          <p:spTgt spid="92179"/>
                                        </p:tgtEl>
                                        <p:attrNameLst>
                                          <p:attrName>ppt_x</p:attrName>
                                        </p:attrNameLst>
                                      </p:cBhvr>
                                      <p:tavLst>
                                        <p:tav tm="0">
                                          <p:val>
                                            <p:strVal val="0-#ppt_w/2"/>
                                          </p:val>
                                        </p:tav>
                                        <p:tav tm="100000">
                                          <p:val>
                                            <p:strVal val="#ppt_x"/>
                                          </p:val>
                                        </p:tav>
                                      </p:tavLst>
                                    </p:anim>
                                    <p:anim calcmode="lin" valueType="num">
                                      <p:cBhvr additive="base">
                                        <p:cTn id="24" dur="500" fill="hold"/>
                                        <p:tgtEl>
                                          <p:spTgt spid="92179"/>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2179"/>
                                        </p:tgtEl>
                                        <p:attrNameLst>
                                          <p:attrName>ppt_c</p:attrName>
                                        </p:attrNameLst>
                                      </p:cBhvr>
                                      <p:to>
                                        <a:srgbClr val="0000FF"/>
                                      </p:to>
                                    </p:animClr>
                                  </p:sub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2183"/>
                                        </p:tgtEl>
                                        <p:attrNameLst>
                                          <p:attrName>style.visibility</p:attrName>
                                        </p:attrNameLst>
                                      </p:cBhvr>
                                      <p:to>
                                        <p:strVal val="visible"/>
                                      </p:to>
                                    </p:set>
                                    <p:anim calcmode="lin" valueType="num">
                                      <p:cBhvr additive="base">
                                        <p:cTn id="29" dur="500" fill="hold"/>
                                        <p:tgtEl>
                                          <p:spTgt spid="92183"/>
                                        </p:tgtEl>
                                        <p:attrNameLst>
                                          <p:attrName>ppt_x</p:attrName>
                                        </p:attrNameLst>
                                      </p:cBhvr>
                                      <p:tavLst>
                                        <p:tav tm="0">
                                          <p:val>
                                            <p:strVal val="#ppt_x"/>
                                          </p:val>
                                        </p:tav>
                                        <p:tav tm="100000">
                                          <p:val>
                                            <p:strVal val="#ppt_x"/>
                                          </p:val>
                                        </p:tav>
                                      </p:tavLst>
                                    </p:anim>
                                    <p:anim calcmode="lin" valueType="num">
                                      <p:cBhvr additive="base">
                                        <p:cTn id="30" dur="500" fill="hold"/>
                                        <p:tgtEl>
                                          <p:spTgt spid="92183"/>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92183"/>
                                        </p:tgtEl>
                                        <p:attrNameLst>
                                          <p:attrName>ppt_c</p:attrName>
                                        </p:attrNameLst>
                                      </p:cBhvr>
                                      <p:to>
                                        <a:srgbClr val="0000FF"/>
                                      </p:to>
                                    </p:animClr>
                                  </p:subTnLst>
                                </p:cTn>
                              </p:par>
                            </p:childTnLst>
                          </p:cTn>
                        </p:par>
                      </p:childTnLst>
                    </p:cTn>
                  </p:par>
                  <p:par>
                    <p:cTn id="31" fill="hold">
                      <p:stCondLst>
                        <p:cond delay="indefinite"/>
                      </p:stCondLst>
                      <p:childTnLst>
                        <p:par>
                          <p:cTn id="32" fill="hold">
                            <p:stCondLst>
                              <p:cond delay="0"/>
                            </p:stCondLst>
                            <p:childTnLst>
                              <p:par>
                                <p:cTn id="33" presetID="2" presetClass="entr" presetSubtype="12" fill="hold" grpId="0" nodeType="clickEffect">
                                  <p:stCondLst>
                                    <p:cond delay="0"/>
                                  </p:stCondLst>
                                  <p:childTnLst>
                                    <p:set>
                                      <p:cBhvr>
                                        <p:cTn id="34" dur="1" fill="hold">
                                          <p:stCondLst>
                                            <p:cond delay="0"/>
                                          </p:stCondLst>
                                        </p:cTn>
                                        <p:tgtEl>
                                          <p:spTgt spid="92182"/>
                                        </p:tgtEl>
                                        <p:attrNameLst>
                                          <p:attrName>style.visibility</p:attrName>
                                        </p:attrNameLst>
                                      </p:cBhvr>
                                      <p:to>
                                        <p:strVal val="visible"/>
                                      </p:to>
                                    </p:set>
                                    <p:anim calcmode="lin" valueType="num">
                                      <p:cBhvr additive="base">
                                        <p:cTn id="35" dur="500" fill="hold"/>
                                        <p:tgtEl>
                                          <p:spTgt spid="92182"/>
                                        </p:tgtEl>
                                        <p:attrNameLst>
                                          <p:attrName>ppt_x</p:attrName>
                                        </p:attrNameLst>
                                      </p:cBhvr>
                                      <p:tavLst>
                                        <p:tav tm="0">
                                          <p:val>
                                            <p:strVal val="0-#ppt_w/2"/>
                                          </p:val>
                                        </p:tav>
                                        <p:tav tm="100000">
                                          <p:val>
                                            <p:strVal val="#ppt_x"/>
                                          </p:val>
                                        </p:tav>
                                      </p:tavLst>
                                    </p:anim>
                                    <p:anim calcmode="lin" valueType="num">
                                      <p:cBhvr additive="base">
                                        <p:cTn id="36" dur="500" fill="hold"/>
                                        <p:tgtEl>
                                          <p:spTgt spid="92182"/>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92182"/>
                                        </p:tgtEl>
                                        <p:attrNameLst>
                                          <p:attrName>ppt_c</p:attrName>
                                        </p:attrNameLst>
                                      </p:cBhvr>
                                      <p:to>
                                        <a:srgbClr val="0000FF"/>
                                      </p:to>
                                    </p:animClr>
                                  </p:sub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92181"/>
                                        </p:tgtEl>
                                        <p:attrNameLst>
                                          <p:attrName>style.visibility</p:attrName>
                                        </p:attrNameLst>
                                      </p:cBhvr>
                                      <p:to>
                                        <p:strVal val="visible"/>
                                      </p:to>
                                    </p:set>
                                    <p:animEffect transition="in" filter="blinds(horizontal)">
                                      <p:cBhvr>
                                        <p:cTn id="41" dur="500"/>
                                        <p:tgtEl>
                                          <p:spTgt spid="92181"/>
                                        </p:tgtEl>
                                      </p:cBhvr>
                                    </p:animEffect>
                                  </p:childTnLst>
                                  <p:subTnLst>
                                    <p:animClr clrSpc="rgb" dir="cw">
                                      <p:cBhvr override="childStyle">
                                        <p:cTn dur="1" fill="hold" display="0" masterRel="nextClick" afterEffect="1"/>
                                        <p:tgtEl>
                                          <p:spTgt spid="92181"/>
                                        </p:tgtEl>
                                        <p:attrNameLst>
                                          <p:attrName>ppt_c</p:attrName>
                                        </p:attrNameLst>
                                      </p:cBhvr>
                                      <p:to>
                                        <a:srgbClr val="0000FF"/>
                                      </p:to>
                                    </p:animClr>
                                  </p:subTnLst>
                                </p:cTn>
                              </p:par>
                            </p:childTnLst>
                          </p:cTn>
                        </p:par>
                      </p:childTnLst>
                    </p:cTn>
                  </p:par>
                  <p:par>
                    <p:cTn id="42" fill="hold">
                      <p:stCondLst>
                        <p:cond delay="indefinite"/>
                      </p:stCondLst>
                      <p:childTnLst>
                        <p:par>
                          <p:cTn id="43" fill="hold">
                            <p:stCondLst>
                              <p:cond delay="0"/>
                            </p:stCondLst>
                            <p:childTnLst>
                              <p:par>
                                <p:cTn id="44" presetID="3" presetClass="entr" presetSubtype="5" fill="hold" grpId="0" nodeType="clickEffect">
                                  <p:stCondLst>
                                    <p:cond delay="0"/>
                                  </p:stCondLst>
                                  <p:childTnLst>
                                    <p:set>
                                      <p:cBhvr>
                                        <p:cTn id="45" dur="1" fill="hold">
                                          <p:stCondLst>
                                            <p:cond delay="0"/>
                                          </p:stCondLst>
                                        </p:cTn>
                                        <p:tgtEl>
                                          <p:spTgt spid="92184"/>
                                        </p:tgtEl>
                                        <p:attrNameLst>
                                          <p:attrName>style.visibility</p:attrName>
                                        </p:attrNameLst>
                                      </p:cBhvr>
                                      <p:to>
                                        <p:strVal val="visible"/>
                                      </p:to>
                                    </p:set>
                                    <p:animEffect transition="in" filter="blinds(vertical)">
                                      <p:cBhvr>
                                        <p:cTn id="46" dur="500"/>
                                        <p:tgtEl>
                                          <p:spTgt spid="92184"/>
                                        </p:tgtEl>
                                      </p:cBhvr>
                                    </p:animEffect>
                                  </p:childTnLst>
                                  <p:subTnLst>
                                    <p:animClr clrSpc="rgb" dir="cw">
                                      <p:cBhvr override="childStyle">
                                        <p:cTn dur="1" fill="hold" display="0" masterRel="nextClick" afterEffect="1"/>
                                        <p:tgtEl>
                                          <p:spTgt spid="92184"/>
                                        </p:tgtEl>
                                        <p:attrNameLst>
                                          <p:attrName>ppt_c</p:attrName>
                                        </p:attrNameLst>
                                      </p:cBhvr>
                                      <p:to>
                                        <a:srgbClr val="0000FF"/>
                                      </p:to>
                                    </p:animClr>
                                  </p:subTnLst>
                                </p:cTn>
                              </p:par>
                            </p:childTnLst>
                          </p:cTn>
                        </p:par>
                      </p:childTnLst>
                    </p:cTn>
                  </p:par>
                  <p:par>
                    <p:cTn id="47" fill="hold">
                      <p:stCondLst>
                        <p:cond delay="indefinite"/>
                      </p:stCondLst>
                      <p:childTnLst>
                        <p:par>
                          <p:cTn id="48" fill="hold">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92185"/>
                                        </p:tgtEl>
                                        <p:attrNameLst>
                                          <p:attrName>style.visibility</p:attrName>
                                        </p:attrNameLst>
                                      </p:cBhvr>
                                      <p:to>
                                        <p:strVal val="visible"/>
                                      </p:to>
                                    </p:set>
                                    <p:animEffect transition="in" filter="box(out)">
                                      <p:cBhvr>
                                        <p:cTn id="51" dur="500"/>
                                        <p:tgtEl>
                                          <p:spTgt spid="92185"/>
                                        </p:tgtEl>
                                      </p:cBhvr>
                                    </p:animEffect>
                                  </p:childTnLst>
                                  <p:subTnLst>
                                    <p:animClr clrSpc="rgb" dir="cw">
                                      <p:cBhvr override="childStyle">
                                        <p:cTn dur="1" fill="hold" display="0" masterRel="nextClick" afterEffect="1"/>
                                        <p:tgtEl>
                                          <p:spTgt spid="92185"/>
                                        </p:tgtEl>
                                        <p:attrNameLst>
                                          <p:attrName>ppt_c</p:attrName>
                                        </p:attrNameLst>
                                      </p:cBhvr>
                                      <p:to>
                                        <a:srgbClr val="0000FF"/>
                                      </p:to>
                                    </p:animClr>
                                  </p:subTnLst>
                                </p:cTn>
                              </p:par>
                            </p:childTnLst>
                          </p:cTn>
                        </p:par>
                      </p:childTnLst>
                    </p:cTn>
                  </p:par>
                  <p:par>
                    <p:cTn id="52" fill="hold">
                      <p:stCondLst>
                        <p:cond delay="indefinite"/>
                      </p:stCondLst>
                      <p:childTnLst>
                        <p:par>
                          <p:cTn id="53" fill="hold">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92180"/>
                                        </p:tgtEl>
                                        <p:attrNameLst>
                                          <p:attrName>style.visibility</p:attrName>
                                        </p:attrNameLst>
                                      </p:cBhvr>
                                      <p:to>
                                        <p:strVal val="visible"/>
                                      </p:to>
                                    </p:set>
                                    <p:animEffect transition="in" filter="box(out)">
                                      <p:cBhvr>
                                        <p:cTn id="56" dur="500"/>
                                        <p:tgtEl>
                                          <p:spTgt spid="92180"/>
                                        </p:tgtEl>
                                      </p:cBhvr>
                                    </p:animEffect>
                                  </p:childTnLst>
                                  <p:subTnLst>
                                    <p:animClr clrSpc="rgb" dir="cw">
                                      <p:cBhvr override="childStyle">
                                        <p:cTn dur="1" fill="hold" display="0" masterRel="nextClick" afterEffect="1"/>
                                        <p:tgtEl>
                                          <p:spTgt spid="92180"/>
                                        </p:tgtEl>
                                        <p:attrNameLst>
                                          <p:attrName>ppt_c</p:attrName>
                                        </p:attrNameLst>
                                      </p:cBhvr>
                                      <p:to>
                                        <a:srgbClr val="0000FF"/>
                                      </p:to>
                                    </p:animClr>
                                  </p:subTnLst>
                                </p:cTn>
                              </p:par>
                            </p:childTnLst>
                          </p:cTn>
                        </p:par>
                      </p:childTnLst>
                    </p:cTn>
                  </p:par>
                  <p:par>
                    <p:cTn id="57" fill="hold">
                      <p:stCondLst>
                        <p:cond delay="indefinite"/>
                      </p:stCondLst>
                      <p:childTnLst>
                        <p:par>
                          <p:cTn id="58" fill="hold">
                            <p:stCondLst>
                              <p:cond delay="0"/>
                            </p:stCondLst>
                            <p:childTnLst>
                              <p:par>
                                <p:cTn id="59" presetID="5" presetClass="entr" presetSubtype="10" fill="hold" grpId="0" nodeType="clickEffect">
                                  <p:stCondLst>
                                    <p:cond delay="0"/>
                                  </p:stCondLst>
                                  <p:childTnLst>
                                    <p:set>
                                      <p:cBhvr>
                                        <p:cTn id="60" dur="1" fill="hold">
                                          <p:stCondLst>
                                            <p:cond delay="0"/>
                                          </p:stCondLst>
                                        </p:cTn>
                                        <p:tgtEl>
                                          <p:spTgt spid="92219">
                                            <p:txEl>
                                              <p:pRg st="0" end="0"/>
                                            </p:txEl>
                                          </p:spTgt>
                                        </p:tgtEl>
                                        <p:attrNameLst>
                                          <p:attrName>style.visibility</p:attrName>
                                        </p:attrNameLst>
                                      </p:cBhvr>
                                      <p:to>
                                        <p:strVal val="visible"/>
                                      </p:to>
                                    </p:set>
                                    <p:animEffect transition="in" filter="checkerboard(across)">
                                      <p:cBhvr>
                                        <p:cTn id="61" dur="500"/>
                                        <p:tgtEl>
                                          <p:spTgt spid="92219">
                                            <p:txEl>
                                              <p:pRg st="0" end="0"/>
                                            </p:txEl>
                                          </p:spTgt>
                                        </p:tgtEl>
                                      </p:cBhvr>
                                    </p:animEffect>
                                  </p:childTnLst>
                                  <p:subTnLst>
                                    <p:animClr clrSpc="rgb" dir="cw">
                                      <p:cBhvr override="childStyle">
                                        <p:cTn dur="1" fill="hold" display="0" masterRel="nextClick" afterEffect="1"/>
                                        <p:tgtEl>
                                          <p:spTgt spid="92219">
                                            <p:txEl>
                                              <p:pRg st="0" end="0"/>
                                            </p:txEl>
                                          </p:spTgt>
                                        </p:tgtEl>
                                        <p:attrNameLst>
                                          <p:attrName>ppt_c</p:attrName>
                                        </p:attrNameLst>
                                      </p:cBhvr>
                                      <p:to>
                                        <a:srgbClr val="0000FF"/>
                                      </p:to>
                                    </p:animClr>
                                  </p:subTnLst>
                                </p:cTn>
                              </p:par>
                            </p:childTnLst>
                          </p:cTn>
                        </p:par>
                      </p:childTnLst>
                    </p:cTn>
                  </p:par>
                  <p:par>
                    <p:cTn id="62" fill="hold">
                      <p:stCondLst>
                        <p:cond delay="indefinite"/>
                      </p:stCondLst>
                      <p:childTnLst>
                        <p:par>
                          <p:cTn id="63" fill="hold">
                            <p:stCondLst>
                              <p:cond delay="0"/>
                            </p:stCondLst>
                            <p:childTnLst>
                              <p:par>
                                <p:cTn id="64" presetID="5" presetClass="entr" presetSubtype="10" fill="hold" grpId="0" nodeType="clickEffect">
                                  <p:stCondLst>
                                    <p:cond delay="0"/>
                                  </p:stCondLst>
                                  <p:childTnLst>
                                    <p:set>
                                      <p:cBhvr>
                                        <p:cTn id="65" dur="1" fill="hold">
                                          <p:stCondLst>
                                            <p:cond delay="0"/>
                                          </p:stCondLst>
                                        </p:cTn>
                                        <p:tgtEl>
                                          <p:spTgt spid="92219">
                                            <p:txEl>
                                              <p:pRg st="1" end="1"/>
                                            </p:txEl>
                                          </p:spTgt>
                                        </p:tgtEl>
                                        <p:attrNameLst>
                                          <p:attrName>style.visibility</p:attrName>
                                        </p:attrNameLst>
                                      </p:cBhvr>
                                      <p:to>
                                        <p:strVal val="visible"/>
                                      </p:to>
                                    </p:set>
                                    <p:animEffect transition="in" filter="checkerboard(across)">
                                      <p:cBhvr>
                                        <p:cTn id="66" dur="500"/>
                                        <p:tgtEl>
                                          <p:spTgt spid="92219">
                                            <p:txEl>
                                              <p:pRg st="1" end="1"/>
                                            </p:txEl>
                                          </p:spTgt>
                                        </p:tgtEl>
                                      </p:cBhvr>
                                    </p:animEffect>
                                  </p:childTnLst>
                                  <p:subTnLst>
                                    <p:animClr clrSpc="rgb" dir="cw">
                                      <p:cBhvr override="childStyle">
                                        <p:cTn dur="1" fill="hold" display="0" masterRel="nextClick" afterEffect="1"/>
                                        <p:tgtEl>
                                          <p:spTgt spid="92219">
                                            <p:txEl>
                                              <p:pRg st="1" end="1"/>
                                            </p:txEl>
                                          </p:spTgt>
                                        </p:tgtEl>
                                        <p:attrNameLst>
                                          <p:attrName>ppt_c</p:attrName>
                                        </p:attrNameLst>
                                      </p:cBhvr>
                                      <p:to>
                                        <a:srgbClr val="0000FF"/>
                                      </p:to>
                                    </p:animClr>
                                  </p:subTnLst>
                                </p:cTn>
                              </p:par>
                            </p:childTnLst>
                          </p:cTn>
                        </p:par>
                      </p:childTnLst>
                    </p:cTn>
                  </p:par>
                  <p:par>
                    <p:cTn id="67" fill="hold">
                      <p:stCondLst>
                        <p:cond delay="indefinite"/>
                      </p:stCondLst>
                      <p:childTnLst>
                        <p:par>
                          <p:cTn id="68" fill="hold">
                            <p:stCondLst>
                              <p:cond delay="0"/>
                            </p:stCondLst>
                            <p:childTnLst>
                              <p:par>
                                <p:cTn id="69" presetID="5" presetClass="entr" presetSubtype="10" fill="hold" grpId="0" nodeType="clickEffect">
                                  <p:stCondLst>
                                    <p:cond delay="0"/>
                                  </p:stCondLst>
                                  <p:childTnLst>
                                    <p:set>
                                      <p:cBhvr>
                                        <p:cTn id="70" dur="1" fill="hold">
                                          <p:stCondLst>
                                            <p:cond delay="0"/>
                                          </p:stCondLst>
                                        </p:cTn>
                                        <p:tgtEl>
                                          <p:spTgt spid="92219">
                                            <p:txEl>
                                              <p:pRg st="2" end="2"/>
                                            </p:txEl>
                                          </p:spTgt>
                                        </p:tgtEl>
                                        <p:attrNameLst>
                                          <p:attrName>style.visibility</p:attrName>
                                        </p:attrNameLst>
                                      </p:cBhvr>
                                      <p:to>
                                        <p:strVal val="visible"/>
                                      </p:to>
                                    </p:set>
                                    <p:animEffect transition="in" filter="checkerboard(across)">
                                      <p:cBhvr>
                                        <p:cTn id="71" dur="500"/>
                                        <p:tgtEl>
                                          <p:spTgt spid="92219">
                                            <p:txEl>
                                              <p:pRg st="2" end="2"/>
                                            </p:txEl>
                                          </p:spTgt>
                                        </p:tgtEl>
                                      </p:cBhvr>
                                    </p:animEffect>
                                  </p:childTnLst>
                                  <p:subTnLst>
                                    <p:animClr clrSpc="rgb" dir="cw">
                                      <p:cBhvr override="childStyle">
                                        <p:cTn dur="1" fill="hold" display="0" masterRel="nextClick" afterEffect="1"/>
                                        <p:tgtEl>
                                          <p:spTgt spid="92219">
                                            <p:txEl>
                                              <p:pRg st="2" end="2"/>
                                            </p:txEl>
                                          </p:spTgt>
                                        </p:tgtEl>
                                        <p:attrNameLst>
                                          <p:attrName>ppt_c</p:attrName>
                                        </p:attrNameLst>
                                      </p:cBhvr>
                                      <p:to>
                                        <a:srgbClr val="0000FF"/>
                                      </p:to>
                                    </p:animClr>
                                  </p:subTnLst>
                                </p:cTn>
                              </p:par>
                            </p:childTnLst>
                          </p:cTn>
                        </p:par>
                      </p:childTnLst>
                    </p:cTn>
                  </p:par>
                  <p:par>
                    <p:cTn id="72" fill="hold">
                      <p:stCondLst>
                        <p:cond delay="indefinite"/>
                      </p:stCondLst>
                      <p:childTnLst>
                        <p:par>
                          <p:cTn id="73" fill="hold">
                            <p:stCondLst>
                              <p:cond delay="0"/>
                            </p:stCondLst>
                            <p:childTnLst>
                              <p:par>
                                <p:cTn id="74" presetID="5" presetClass="entr" presetSubtype="10" fill="hold" grpId="0" nodeType="clickEffect">
                                  <p:stCondLst>
                                    <p:cond delay="0"/>
                                  </p:stCondLst>
                                  <p:childTnLst>
                                    <p:set>
                                      <p:cBhvr>
                                        <p:cTn id="75" dur="1" fill="hold">
                                          <p:stCondLst>
                                            <p:cond delay="0"/>
                                          </p:stCondLst>
                                        </p:cTn>
                                        <p:tgtEl>
                                          <p:spTgt spid="92219">
                                            <p:txEl>
                                              <p:pRg st="3" end="3"/>
                                            </p:txEl>
                                          </p:spTgt>
                                        </p:tgtEl>
                                        <p:attrNameLst>
                                          <p:attrName>style.visibility</p:attrName>
                                        </p:attrNameLst>
                                      </p:cBhvr>
                                      <p:to>
                                        <p:strVal val="visible"/>
                                      </p:to>
                                    </p:set>
                                    <p:animEffect transition="in" filter="checkerboard(across)">
                                      <p:cBhvr>
                                        <p:cTn id="76" dur="500"/>
                                        <p:tgtEl>
                                          <p:spTgt spid="92219">
                                            <p:txEl>
                                              <p:pRg st="3" end="3"/>
                                            </p:txEl>
                                          </p:spTgt>
                                        </p:tgtEl>
                                      </p:cBhvr>
                                    </p:animEffect>
                                  </p:childTnLst>
                                  <p:subTnLst>
                                    <p:animClr clrSpc="rgb" dir="cw">
                                      <p:cBhvr override="childStyle">
                                        <p:cTn dur="1" fill="hold" display="0" masterRel="nextClick" afterEffect="1"/>
                                        <p:tgtEl>
                                          <p:spTgt spid="92219">
                                            <p:txEl>
                                              <p:pRg st="3" end="3"/>
                                            </p:txEl>
                                          </p:spTgt>
                                        </p:tgtEl>
                                        <p:attrNameLst>
                                          <p:attrName>ppt_c</p:attrName>
                                        </p:attrNameLst>
                                      </p:cBhvr>
                                      <p:to>
                                        <a:srgbClr val="0000FF"/>
                                      </p:to>
                                    </p:animClr>
                                  </p:subTnLst>
                                </p:cTn>
                              </p:par>
                            </p:childTnLst>
                          </p:cTn>
                        </p:par>
                      </p:childTnLst>
                    </p:cTn>
                  </p:par>
                  <p:par>
                    <p:cTn id="77" fill="hold">
                      <p:stCondLst>
                        <p:cond delay="indefinite"/>
                      </p:stCondLst>
                      <p:childTnLst>
                        <p:par>
                          <p:cTn id="78" fill="hold">
                            <p:stCondLst>
                              <p:cond delay="0"/>
                            </p:stCondLst>
                            <p:childTnLst>
                              <p:par>
                                <p:cTn id="79" presetID="5" presetClass="entr" presetSubtype="10" fill="hold" grpId="0" nodeType="clickEffect">
                                  <p:stCondLst>
                                    <p:cond delay="0"/>
                                  </p:stCondLst>
                                  <p:childTnLst>
                                    <p:set>
                                      <p:cBhvr>
                                        <p:cTn id="80" dur="1" fill="hold">
                                          <p:stCondLst>
                                            <p:cond delay="0"/>
                                          </p:stCondLst>
                                        </p:cTn>
                                        <p:tgtEl>
                                          <p:spTgt spid="92219">
                                            <p:txEl>
                                              <p:pRg st="4" end="4"/>
                                            </p:txEl>
                                          </p:spTgt>
                                        </p:tgtEl>
                                        <p:attrNameLst>
                                          <p:attrName>style.visibility</p:attrName>
                                        </p:attrNameLst>
                                      </p:cBhvr>
                                      <p:to>
                                        <p:strVal val="visible"/>
                                      </p:to>
                                    </p:set>
                                    <p:animEffect transition="in" filter="checkerboard(across)">
                                      <p:cBhvr>
                                        <p:cTn id="81" dur="500"/>
                                        <p:tgtEl>
                                          <p:spTgt spid="92219">
                                            <p:txEl>
                                              <p:pRg st="4" end="4"/>
                                            </p:txEl>
                                          </p:spTgt>
                                        </p:tgtEl>
                                      </p:cBhvr>
                                    </p:animEffect>
                                  </p:childTnLst>
                                  <p:subTnLst>
                                    <p:animClr clrSpc="rgb" dir="cw">
                                      <p:cBhvr override="childStyle">
                                        <p:cTn dur="1" fill="hold" display="0" masterRel="nextClick" afterEffect="1"/>
                                        <p:tgtEl>
                                          <p:spTgt spid="92219">
                                            <p:txEl>
                                              <p:pRg st="4" end="4"/>
                                            </p:txEl>
                                          </p:spTgt>
                                        </p:tgtEl>
                                        <p:attrNameLst>
                                          <p:attrName>ppt_c</p:attrName>
                                        </p:attrNameLst>
                                      </p:cBhvr>
                                      <p:to>
                                        <a:srgbClr val="0000FF"/>
                                      </p:to>
                                    </p:animClr>
                                  </p:sub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92225"/>
                                        </p:tgtEl>
                                        <p:attrNameLst>
                                          <p:attrName>style.visibility</p:attrName>
                                        </p:attrNameLst>
                                      </p:cBhvr>
                                      <p:to>
                                        <p:strVal val="visible"/>
                                      </p:to>
                                    </p:set>
                                    <p:animEffect transition="in" filter="wipe(left)">
                                      <p:cBhvr>
                                        <p:cTn id="86" dur="500"/>
                                        <p:tgtEl>
                                          <p:spTgt spid="92225"/>
                                        </p:tgtEl>
                                      </p:cBhvr>
                                    </p:animEffect>
                                  </p:childTnLst>
                                  <p:subTnLst>
                                    <p:set>
                                      <p:cBhvr override="childStyle">
                                        <p:cTn dur="1" fill="hold" display="0" masterRel="nextClick" afterEffect="1"/>
                                        <p:tgtEl>
                                          <p:spTgt spid="92225"/>
                                        </p:tgtEl>
                                        <p:attrNameLst>
                                          <p:attrName>style.visibility</p:attrName>
                                        </p:attrNameLst>
                                      </p:cBhvr>
                                      <p:to>
                                        <p:strVal val="hidden"/>
                                      </p:to>
                                    </p:set>
                                  </p:subTnLst>
                                </p:cTn>
                              </p:par>
                            </p:childTnLst>
                          </p:cTn>
                        </p:par>
                      </p:childTnLst>
                    </p:cTn>
                  </p:par>
                  <p:par>
                    <p:cTn id="87" fill="hold">
                      <p:stCondLst>
                        <p:cond delay="indefinite"/>
                      </p:stCondLst>
                      <p:childTnLst>
                        <p:par>
                          <p:cTn id="88" fill="hold">
                            <p:stCondLst>
                              <p:cond delay="0"/>
                            </p:stCondLst>
                            <p:childTnLst>
                              <p:par>
                                <p:cTn id="89" presetID="2" presetClass="entr" presetSubtype="1" fill="hold" grpId="0" nodeType="clickEffect">
                                  <p:stCondLst>
                                    <p:cond delay="0"/>
                                  </p:stCondLst>
                                  <p:childTnLst>
                                    <p:set>
                                      <p:cBhvr>
                                        <p:cTn id="90" dur="1" fill="hold">
                                          <p:stCondLst>
                                            <p:cond delay="0"/>
                                          </p:stCondLst>
                                        </p:cTn>
                                        <p:tgtEl>
                                          <p:spTgt spid="92220">
                                            <p:txEl>
                                              <p:pRg st="0" end="0"/>
                                            </p:txEl>
                                          </p:spTgt>
                                        </p:tgtEl>
                                        <p:attrNameLst>
                                          <p:attrName>style.visibility</p:attrName>
                                        </p:attrNameLst>
                                      </p:cBhvr>
                                      <p:to>
                                        <p:strVal val="visible"/>
                                      </p:to>
                                    </p:set>
                                    <p:anim calcmode="lin" valueType="num">
                                      <p:cBhvr additive="base">
                                        <p:cTn id="91" dur="500" fill="hold"/>
                                        <p:tgtEl>
                                          <p:spTgt spid="92220">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92220">
                                            <p:txEl>
                                              <p:pRg st="0" end="0"/>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92220">
                                            <p:txEl>
                                              <p:pRg st="0" end="0"/>
                                            </p:txEl>
                                          </p:spTgt>
                                        </p:tgtEl>
                                        <p:attrNameLst>
                                          <p:attrName>ppt_c</p:attrName>
                                        </p:attrNameLst>
                                      </p:cBhvr>
                                      <p:to>
                                        <a:srgbClr val="0000FF"/>
                                      </p:to>
                                    </p:animClr>
                                  </p:subTnLst>
                                </p:cTn>
                              </p:par>
                            </p:childTnLst>
                          </p:cTn>
                        </p:par>
                      </p:childTnLst>
                    </p:cTn>
                  </p:par>
                  <p:par>
                    <p:cTn id="93" fill="hold">
                      <p:stCondLst>
                        <p:cond delay="indefinite"/>
                      </p:stCondLst>
                      <p:childTnLst>
                        <p:par>
                          <p:cTn id="94" fill="hold">
                            <p:stCondLst>
                              <p:cond delay="0"/>
                            </p:stCondLst>
                            <p:childTnLst>
                              <p:par>
                                <p:cTn id="95" presetID="2" presetClass="entr" presetSubtype="1" fill="hold" grpId="0" nodeType="clickEffect">
                                  <p:stCondLst>
                                    <p:cond delay="0"/>
                                  </p:stCondLst>
                                  <p:childTnLst>
                                    <p:set>
                                      <p:cBhvr>
                                        <p:cTn id="96" dur="1" fill="hold">
                                          <p:stCondLst>
                                            <p:cond delay="0"/>
                                          </p:stCondLst>
                                        </p:cTn>
                                        <p:tgtEl>
                                          <p:spTgt spid="92220">
                                            <p:txEl>
                                              <p:pRg st="1" end="1"/>
                                            </p:txEl>
                                          </p:spTgt>
                                        </p:tgtEl>
                                        <p:attrNameLst>
                                          <p:attrName>style.visibility</p:attrName>
                                        </p:attrNameLst>
                                      </p:cBhvr>
                                      <p:to>
                                        <p:strVal val="visible"/>
                                      </p:to>
                                    </p:set>
                                    <p:anim calcmode="lin" valueType="num">
                                      <p:cBhvr additive="base">
                                        <p:cTn id="97" dur="500" fill="hold"/>
                                        <p:tgtEl>
                                          <p:spTgt spid="92220">
                                            <p:txEl>
                                              <p:pRg st="1" end="1"/>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92220">
                                            <p:txEl>
                                              <p:pRg st="1" end="1"/>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92220">
                                            <p:txEl>
                                              <p:pRg st="1" end="1"/>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6" grpId="0" build="p" autoUpdateAnimBg="0"/>
      <p:bldP spid="92179" grpId="0" animBg="1"/>
      <p:bldP spid="92180" grpId="0" autoUpdateAnimBg="0"/>
      <p:bldP spid="92181" grpId="0" animBg="1"/>
      <p:bldP spid="92182" grpId="0" animBg="1"/>
      <p:bldP spid="92183" grpId="0" animBg="1"/>
      <p:bldP spid="92184" grpId="0" animBg="1"/>
      <p:bldP spid="92185" grpId="0" animBg="1"/>
      <p:bldP spid="92219" grpId="0" build="p" autoUpdateAnimBg="0"/>
      <p:bldP spid="92220"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1362"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9225"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9226"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9227"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271366" name="Rectangle 6"/>
          <p:cNvSpPr>
            <a:spLocks noGrp="1" noChangeArrowheads="1"/>
          </p:cNvSpPr>
          <p:nvPr>
            <p:ph type="subTitle" idx="1"/>
          </p:nvPr>
        </p:nvSpPr>
        <p:spPr>
          <a:xfrm>
            <a:off x="152400" y="1219200"/>
            <a:ext cx="8839200" cy="5410200"/>
          </a:xfrm>
          <a:noFill/>
        </p:spPr>
        <p:txBody>
          <a:bodyPr/>
          <a:lstStyle/>
          <a:p>
            <a:pPr algn="l" eaLnBrk="1" hangingPunct="1"/>
            <a:r>
              <a:rPr lang="en-US" altLang="zh-CN" sz="2400" dirty="0" smtClean="0">
                <a:ea typeface="楷体" pitchFamily="49" charset="-122"/>
                <a:sym typeface="Symbol" pitchFamily="18" charset="2"/>
              </a:rPr>
              <a:t>[</a:t>
            </a:r>
            <a:r>
              <a:rPr lang="zh-CN" altLang="en-US" sz="2400" dirty="0" smtClean="0">
                <a:ea typeface="楷体" pitchFamily="49" charset="-122"/>
                <a:sym typeface="Symbol" pitchFamily="18" charset="2"/>
              </a:rPr>
              <a:t>例</a:t>
            </a:r>
            <a:r>
              <a:rPr lang="en-US" altLang="zh-CN" sz="2400" dirty="0" smtClean="0">
                <a:ea typeface="楷体" pitchFamily="49" charset="-122"/>
                <a:sym typeface="Symbol" pitchFamily="18" charset="2"/>
              </a:rPr>
              <a:t>1]</a:t>
            </a:r>
            <a:r>
              <a:rPr lang="zh-CN" altLang="en-US" sz="2400" dirty="0" smtClean="0">
                <a:ea typeface="楷体" pitchFamily="49" charset="-122"/>
                <a:sym typeface="Symbol" pitchFamily="18" charset="2"/>
              </a:rPr>
              <a:t>两选手参加比赛，共有</a:t>
            </a:r>
            <a:r>
              <a:rPr lang="en-US" altLang="zh-CN" sz="2400" dirty="0" smtClean="0">
                <a:ea typeface="楷体" pitchFamily="49" charset="-122"/>
                <a:sym typeface="Symbol" pitchFamily="18" charset="2"/>
              </a:rPr>
              <a:t>9</a:t>
            </a:r>
            <a:r>
              <a:rPr lang="zh-CN" altLang="en-US" sz="2400" dirty="0" smtClean="0">
                <a:ea typeface="楷体" pitchFamily="49" charset="-122"/>
                <a:sym typeface="Symbol" pitchFamily="18" charset="2"/>
              </a:rPr>
              <a:t>位评委，其得分与均值如下，谁更优秀？</a:t>
            </a:r>
          </a:p>
        </p:txBody>
      </p:sp>
      <p:sp>
        <p:nvSpPr>
          <p:cNvPr id="271368" name="Text Box 8"/>
          <p:cNvSpPr txBox="1">
            <a:spLocks noChangeArrowheads="1"/>
          </p:cNvSpPr>
          <p:nvPr/>
        </p:nvSpPr>
        <p:spPr bwMode="auto">
          <a:xfrm>
            <a:off x="467544" y="3717032"/>
            <a:ext cx="8244656" cy="477054"/>
          </a:xfrm>
          <a:prstGeom prst="rect">
            <a:avLst/>
          </a:prstGeom>
          <a:noFill/>
          <a:ln w="9525">
            <a:noFill/>
            <a:miter lim="800000"/>
            <a:headEnd/>
            <a:tailEnd/>
          </a:ln>
        </p:spPr>
        <p:txBody>
          <a:bodyPr wrap="square">
            <a:spAutoFit/>
          </a:bodyPr>
          <a:lstStyle/>
          <a:p>
            <a:pPr algn="l" eaLnBrk="1" hangingPunct="1"/>
            <a:r>
              <a:rPr lang="zh-CN" altLang="en-US" dirty="0" smtClean="0">
                <a:ea typeface="楷体" pitchFamily="49" charset="-122"/>
                <a:sym typeface="Symbol" pitchFamily="18" charset="2"/>
              </a:rPr>
              <a:t>截尾均值分别为：</a:t>
            </a:r>
            <a:r>
              <a:rPr lang="en-US" altLang="zh-CN" dirty="0" smtClean="0">
                <a:ea typeface="楷体" pitchFamily="49" charset="-122"/>
                <a:sym typeface="Symbol" pitchFamily="18" charset="2"/>
              </a:rPr>
              <a:t>77.86</a:t>
            </a:r>
            <a:r>
              <a:rPr lang="zh-CN" altLang="en-US" dirty="0" smtClean="0">
                <a:ea typeface="楷体" pitchFamily="49" charset="-122"/>
                <a:sym typeface="Symbol" pitchFamily="18" charset="2"/>
              </a:rPr>
              <a:t>和</a:t>
            </a:r>
            <a:r>
              <a:rPr lang="en-US" altLang="zh-CN" dirty="0" smtClean="0">
                <a:ea typeface="楷体" pitchFamily="49" charset="-122"/>
                <a:sym typeface="Symbol" pitchFamily="18" charset="2"/>
              </a:rPr>
              <a:t>80</a:t>
            </a:r>
            <a:r>
              <a:rPr lang="zh-CN" altLang="en-US" dirty="0" smtClean="0">
                <a:ea typeface="楷体" pitchFamily="49" charset="-122"/>
                <a:sym typeface="Symbol" pitchFamily="18" charset="2"/>
              </a:rPr>
              <a:t>分。</a:t>
            </a:r>
          </a:p>
        </p:txBody>
      </p:sp>
      <p:graphicFrame>
        <p:nvGraphicFramePr>
          <p:cNvPr id="271395" name="Group 35"/>
          <p:cNvGraphicFramePr>
            <a:graphicFrameLocks noGrp="1"/>
          </p:cNvGraphicFramePr>
          <p:nvPr/>
        </p:nvGraphicFramePr>
        <p:xfrm>
          <a:off x="251520" y="2132856"/>
          <a:ext cx="8568633" cy="1371600"/>
        </p:xfrm>
        <a:graphic>
          <a:graphicData uri="http://schemas.openxmlformats.org/drawingml/2006/table">
            <a:tbl>
              <a:tblPr/>
              <a:tblGrid>
                <a:gridCol w="1117509"/>
                <a:gridCol w="720667"/>
                <a:gridCol w="720667"/>
                <a:gridCol w="719080"/>
                <a:gridCol w="720667"/>
                <a:gridCol w="719079"/>
                <a:gridCol w="720667"/>
                <a:gridCol w="720667"/>
                <a:gridCol w="719080"/>
                <a:gridCol w="720667"/>
                <a:gridCol w="969883"/>
              </a:tblGrid>
              <a:tr h="4570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评委</a:t>
                      </a:r>
                    </a:p>
                  </a:txBody>
                  <a:tcPr anchor="ct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3300"/>
                          </a:solidFill>
                          <a:effectLst>
                            <a:outerShdw blurRad="38100" dist="38100" dir="2700000" algn="tl">
                              <a:srgbClr val="C0C0C0"/>
                            </a:outerShdw>
                          </a:effectLst>
                          <a:latin typeface="Times New Roman" pitchFamily="18" charset="0"/>
                          <a:ea typeface="楷体" pitchFamily="49"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3300"/>
                          </a:solidFill>
                          <a:effectLst>
                            <a:outerShdw blurRad="38100" dist="38100" dir="2700000" algn="tl">
                              <a:srgbClr val="C0C0C0"/>
                            </a:outerShdw>
                          </a:effectLst>
                          <a:latin typeface="Times New Roman" pitchFamily="18" charset="0"/>
                          <a:ea typeface="楷体" pitchFamily="49" charset="-122"/>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3300"/>
                          </a:solidFill>
                          <a:effectLst>
                            <a:outerShdw blurRad="38100" dist="38100" dir="2700000" algn="tl">
                              <a:srgbClr val="C0C0C0"/>
                            </a:outerShdw>
                          </a:effectLst>
                          <a:latin typeface="Times New Roman" pitchFamily="18" charset="0"/>
                          <a:ea typeface="楷体" pitchFamily="49"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3300"/>
                          </a:solidFill>
                          <a:effectLst>
                            <a:outerShdw blurRad="38100" dist="38100" dir="2700000" algn="tl">
                              <a:srgbClr val="C0C0C0"/>
                            </a:outerShdw>
                          </a:effectLst>
                          <a:latin typeface="Times New Roman" pitchFamily="18" charset="0"/>
                          <a:ea typeface="楷体" pitchFamily="49"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3300"/>
                          </a:solidFill>
                          <a:effectLst>
                            <a:outerShdw blurRad="38100" dist="38100" dir="2700000" algn="tl">
                              <a:srgbClr val="C0C0C0"/>
                            </a:outerShdw>
                          </a:effectLst>
                          <a:latin typeface="Times New Roman" pitchFamily="18" charset="0"/>
                          <a:ea typeface="楷体" pitchFamily="49" charset="-122"/>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3300"/>
                          </a:solidFill>
                          <a:effectLst>
                            <a:outerShdw blurRad="38100" dist="38100" dir="2700000" algn="tl">
                              <a:srgbClr val="C0C0C0"/>
                            </a:outerShdw>
                          </a:effectLst>
                          <a:latin typeface="Times New Roman" pitchFamily="18" charset="0"/>
                          <a:ea typeface="楷体" pitchFamily="49" charset="-122"/>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3300"/>
                          </a:solidFill>
                          <a:effectLst>
                            <a:outerShdw blurRad="38100" dist="38100" dir="2700000" algn="tl">
                              <a:srgbClr val="C0C0C0"/>
                            </a:outerShdw>
                          </a:effectLst>
                          <a:latin typeface="Times New Roman" pitchFamily="18" charset="0"/>
                          <a:ea typeface="楷体" pitchFamily="49" charset="-122"/>
                        </a:rPr>
                        <a:t>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3300"/>
                          </a:solidFill>
                          <a:effectLst>
                            <a:outerShdw blurRad="38100" dist="38100" dir="2700000" algn="tl">
                              <a:srgbClr val="C0C0C0"/>
                            </a:outerShdw>
                          </a:effectLst>
                          <a:latin typeface="Times New Roman" pitchFamily="18" charset="0"/>
                          <a:ea typeface="楷体" pitchFamily="49" charset="-122"/>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3300"/>
                          </a:solidFill>
                          <a:effectLst>
                            <a:outerShdw blurRad="38100" dist="38100" dir="2700000" algn="tl">
                              <a:srgbClr val="C0C0C0"/>
                            </a:outerShdw>
                          </a:effectLst>
                          <a:latin typeface="Times New Roman" pitchFamily="18" charset="0"/>
                          <a:ea typeface="楷体" pitchFamily="49" charset="-122"/>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rgbClr val="FF3300"/>
                          </a:solidFill>
                          <a:effectLst>
                            <a:outerShdw blurRad="38100" dist="38100" dir="2700000" algn="tl">
                              <a:srgbClr val="C0C0C0"/>
                            </a:outerShdw>
                          </a:effectLst>
                          <a:latin typeface="Times New Roman" pitchFamily="18" charset="0"/>
                          <a:ea typeface="楷体" pitchFamily="49" charset="-122"/>
                        </a:rPr>
                        <a:t>均值</a:t>
                      </a:r>
                    </a:p>
                  </a:txBody>
                  <a:tcPr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rgbClr val="FF3300"/>
                          </a:solidFill>
                          <a:effectLst>
                            <a:outerShdw blurRad="38100" dist="38100" dir="2700000" algn="tl">
                              <a:srgbClr val="C0C0C0"/>
                            </a:outerShdw>
                          </a:effectLst>
                          <a:latin typeface="Times New Roman" pitchFamily="18" charset="0"/>
                          <a:ea typeface="楷体" pitchFamily="49" charset="-122"/>
                        </a:rPr>
                        <a:t>甲选手</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3300"/>
                          </a:solidFill>
                          <a:effectLst>
                            <a:outerShdw blurRad="38100" dist="38100" dir="2700000" algn="tl">
                              <a:srgbClr val="C0C0C0"/>
                            </a:outerShdw>
                          </a:effectLst>
                          <a:latin typeface="Times New Roman" pitchFamily="18" charset="0"/>
                          <a:ea typeface="楷体" pitchFamily="49" charset="-122"/>
                        </a:rPr>
                        <a:t>89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3300"/>
                          </a:solidFill>
                          <a:effectLst>
                            <a:outerShdw blurRad="38100" dist="38100" dir="2700000" algn="tl">
                              <a:srgbClr val="C0C0C0"/>
                            </a:outerShdw>
                          </a:effectLst>
                          <a:latin typeface="Times New Roman" pitchFamily="18" charset="0"/>
                          <a:ea typeface="楷体" pitchFamily="49" charset="-122"/>
                        </a:rPr>
                        <a:t>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77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3300"/>
                          </a:solidFill>
                          <a:effectLst>
                            <a:outerShdw blurRad="38100" dist="38100" dir="2700000" algn="tl">
                              <a:srgbClr val="C0C0C0"/>
                            </a:outerShdw>
                          </a:effectLst>
                          <a:latin typeface="Times New Roman" pitchFamily="18" charset="0"/>
                          <a:ea typeface="楷体" pitchFamily="49" charset="-122"/>
                        </a:rPr>
                        <a:t>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3300"/>
                          </a:solidFill>
                          <a:effectLst>
                            <a:outerShdw blurRad="38100" dist="38100" dir="2700000" algn="tl">
                              <a:srgbClr val="C0C0C0"/>
                            </a:outerShdw>
                          </a:effectLst>
                          <a:latin typeface="Times New Roman" pitchFamily="18" charset="0"/>
                          <a:ea typeface="楷体" pitchFamily="49" charset="-122"/>
                        </a:rPr>
                        <a:t>81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3300"/>
                          </a:solidFill>
                          <a:effectLst>
                            <a:outerShdw blurRad="38100" dist="38100" dir="2700000" algn="tl">
                              <a:srgbClr val="C0C0C0"/>
                            </a:outerShdw>
                          </a:effectLst>
                          <a:latin typeface="Times New Roman" pitchFamily="18" charset="0"/>
                          <a:ea typeface="楷体" pitchFamily="49" charset="-122"/>
                        </a:rPr>
                        <a:t>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3300"/>
                          </a:solidFill>
                          <a:effectLst>
                            <a:outerShdw blurRad="38100" dist="38100" dir="2700000" algn="tl">
                              <a:srgbClr val="C0C0C0"/>
                            </a:outerShdw>
                          </a:effectLst>
                          <a:latin typeface="Times New Roman" pitchFamily="18" charset="0"/>
                          <a:ea typeface="楷体" pitchFamily="49" charset="-122"/>
                        </a:rPr>
                        <a:t>74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3300"/>
                          </a:solidFill>
                          <a:effectLst>
                            <a:outerShdw blurRad="38100" dist="38100" dir="2700000" algn="tl">
                              <a:srgbClr val="C0C0C0"/>
                            </a:outerShdw>
                          </a:effectLst>
                          <a:latin typeface="Times New Roman" pitchFamily="18" charset="0"/>
                          <a:ea typeface="楷体" pitchFamily="49" charset="-122"/>
                        </a:rPr>
                        <a:t>78.67</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rgbClr val="FF3300"/>
                          </a:solidFill>
                          <a:effectLst>
                            <a:outerShdw blurRad="38100" dist="38100" dir="2700000" algn="tl">
                              <a:srgbClr val="C0C0C0"/>
                            </a:outerShdw>
                          </a:effectLst>
                          <a:latin typeface="Times New Roman" pitchFamily="18" charset="0"/>
                          <a:ea typeface="楷体" pitchFamily="49" charset="-122"/>
                        </a:rPr>
                        <a:t>乙选手</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3300"/>
                          </a:solidFill>
                          <a:effectLst>
                            <a:outerShdw blurRad="38100" dist="38100" dir="2700000" algn="tl">
                              <a:srgbClr val="C0C0C0"/>
                            </a:outerShdw>
                          </a:effectLst>
                          <a:latin typeface="Times New Roman" pitchFamily="18" charset="0"/>
                          <a:ea typeface="楷体" pitchFamily="49" charset="-122"/>
                        </a:rPr>
                        <a:t>90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3300"/>
                          </a:solidFill>
                          <a:effectLst>
                            <a:outerShdw blurRad="38100" dist="38100" dir="2700000" algn="tl">
                              <a:srgbClr val="C0C0C0"/>
                            </a:outerShdw>
                          </a:effectLst>
                          <a:latin typeface="Times New Roman" pitchFamily="18" charset="0"/>
                          <a:ea typeface="楷体" pitchFamily="49" charset="-122"/>
                        </a:rPr>
                        <a:t>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3300"/>
                          </a:solidFill>
                          <a:effectLst>
                            <a:outerShdw blurRad="38100" dist="38100" dir="2700000" algn="tl">
                              <a:srgbClr val="C0C0C0"/>
                            </a:outerShdw>
                          </a:effectLst>
                          <a:latin typeface="Times New Roman" pitchFamily="18" charset="0"/>
                          <a:ea typeface="楷体" pitchFamily="49" charset="-122"/>
                        </a:rPr>
                        <a:t>81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3300"/>
                          </a:solidFill>
                          <a:effectLst>
                            <a:outerShdw blurRad="38100" dist="38100" dir="2700000" algn="tl">
                              <a:srgbClr val="C0C0C0"/>
                            </a:outerShdw>
                          </a:effectLst>
                          <a:latin typeface="Times New Roman" pitchFamily="18" charset="0"/>
                          <a:ea typeface="楷体" pitchFamily="49" charset="-122"/>
                        </a:rPr>
                        <a:t>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3300"/>
                          </a:solidFill>
                          <a:effectLst>
                            <a:outerShdw blurRad="38100" dist="38100" dir="2700000" algn="tl">
                              <a:srgbClr val="C0C0C0"/>
                            </a:outerShdw>
                          </a:effectLst>
                          <a:latin typeface="Times New Roman" pitchFamily="18" charset="0"/>
                          <a:ea typeface="楷体" pitchFamily="49" charset="-122"/>
                        </a:rPr>
                        <a:t>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3300"/>
                          </a:solidFill>
                          <a:effectLst>
                            <a:outerShdw blurRad="38100" dist="38100" dir="2700000" algn="tl">
                              <a:srgbClr val="C0C0C0"/>
                            </a:outerShdw>
                          </a:effectLst>
                          <a:latin typeface="Times New Roman" pitchFamily="18" charset="0"/>
                          <a:ea typeface="楷体" pitchFamily="49" charset="-122"/>
                        </a:rPr>
                        <a:t>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3300"/>
                          </a:solidFill>
                          <a:effectLst>
                            <a:outerShdw blurRad="38100" dist="38100" dir="2700000" algn="tl">
                              <a:srgbClr val="C0C0C0"/>
                            </a:outerShdw>
                          </a:effectLst>
                          <a:latin typeface="Times New Roman" pitchFamily="18" charset="0"/>
                          <a:ea typeface="楷体" pitchFamily="49" charset="-122"/>
                        </a:rPr>
                        <a:t>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3300"/>
                          </a:solidFill>
                          <a:effectLst>
                            <a:outerShdw blurRad="38100" dist="38100" dir="2700000" algn="tl">
                              <a:srgbClr val="C0C0C0"/>
                            </a:outerShdw>
                          </a:effectLst>
                          <a:latin typeface="Times New Roman" pitchFamily="18" charset="0"/>
                          <a:ea typeface="楷体" pitchFamily="49" charset="-122"/>
                        </a:rPr>
                        <a:t>82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3300"/>
                          </a:solidFill>
                          <a:effectLst>
                            <a:outerShdw blurRad="38100" dist="38100" dir="2700000" algn="tl">
                              <a:srgbClr val="C0C0C0"/>
                            </a:outerShdw>
                          </a:effectLst>
                          <a:latin typeface="Times New Roman" pitchFamily="18" charset="0"/>
                          <a:ea typeface="楷体" pitchFamily="49" charset="-122"/>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77.78</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1366">
                                            <p:txEl>
                                              <p:pRg st="0" end="0"/>
                                            </p:txEl>
                                          </p:spTgt>
                                        </p:tgtEl>
                                        <p:attrNameLst>
                                          <p:attrName>style.visibility</p:attrName>
                                        </p:attrNameLst>
                                      </p:cBhvr>
                                      <p:to>
                                        <p:strVal val="visible"/>
                                      </p:to>
                                    </p:set>
                                    <p:animEffect transition="in" filter="wipe(left)">
                                      <p:cBhvr>
                                        <p:cTn id="7" dur="500"/>
                                        <p:tgtEl>
                                          <p:spTgt spid="271366">
                                            <p:txEl>
                                              <p:pRg st="0" end="0"/>
                                            </p:txEl>
                                          </p:spTgt>
                                        </p:tgtEl>
                                      </p:cBhvr>
                                    </p:animEffect>
                                  </p:childTnLst>
                                  <p:subTnLst>
                                    <p:animClr clrSpc="rgb" dir="cw">
                                      <p:cBhvr override="childStyle">
                                        <p:cTn dur="1" fill="hold" display="0" masterRel="nextClick" afterEffect="1"/>
                                        <p:tgtEl>
                                          <p:spTgt spid="271366">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71395"/>
                                        </p:tgtEl>
                                        <p:attrNameLst>
                                          <p:attrName>style.visibility</p:attrName>
                                        </p:attrNameLst>
                                      </p:cBhvr>
                                      <p:to>
                                        <p:strVal val="visible"/>
                                      </p:to>
                                    </p:set>
                                    <p:animEffect transition="in" filter="diamond(in)">
                                      <p:cBhvr>
                                        <p:cTn id="12" dur="2000"/>
                                        <p:tgtEl>
                                          <p:spTgt spid="271395"/>
                                        </p:tgtEl>
                                      </p:cBhvr>
                                    </p:animEffect>
                                  </p:childTnLst>
                                  <p:subTnLst>
                                    <p:animClr clrSpc="rgb" dir="cw">
                                      <p:cBhvr override="childStyle">
                                        <p:cTn dur="1" fill="hold" display="0" masterRel="nextClick" afterEffect="1"/>
                                        <p:tgtEl>
                                          <p:spTgt spid="271395"/>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71368"/>
                                        </p:tgtEl>
                                        <p:attrNameLst>
                                          <p:attrName>style.visibility</p:attrName>
                                        </p:attrNameLst>
                                      </p:cBhvr>
                                      <p:to>
                                        <p:strVal val="visible"/>
                                      </p:to>
                                    </p:set>
                                    <p:animEffect transition="in" filter="box(out)">
                                      <p:cBhvr>
                                        <p:cTn id="17" dur="500"/>
                                        <p:tgtEl>
                                          <p:spTgt spid="271368"/>
                                        </p:tgtEl>
                                      </p:cBhvr>
                                    </p:animEffect>
                                  </p:childTnLst>
                                  <p:subTnLst>
                                    <p:animClr clrSpc="rgb" dir="cw">
                                      <p:cBhvr override="childStyle">
                                        <p:cTn dur="1" fill="hold" display="0" masterRel="nextClick" afterEffect="1"/>
                                        <p:tgtEl>
                                          <p:spTgt spid="271368"/>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6" grpId="0" build="p" autoUpdateAnimBg="0"/>
      <p:bldP spid="27136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11271"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11272"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11273"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17414" name="Rectangle 6"/>
          <p:cNvSpPr>
            <a:spLocks noGrp="1" noChangeArrowheads="1"/>
          </p:cNvSpPr>
          <p:nvPr>
            <p:ph type="subTitle" idx="1"/>
          </p:nvPr>
        </p:nvSpPr>
        <p:spPr>
          <a:xfrm>
            <a:off x="152400" y="1219200"/>
            <a:ext cx="8839200" cy="5410200"/>
          </a:xfrm>
        </p:spPr>
        <p:txBody>
          <a:bodyPr/>
          <a:lstStyle/>
          <a:p>
            <a:pPr algn="l" eaLnBrk="1" hangingPunct="1">
              <a:defRPr/>
            </a:pPr>
            <a:r>
              <a:rPr lang="zh-CN" altLang="en-US" sz="2500" dirty="0" smtClean="0">
                <a:sym typeface="Symbol" pitchFamily="18" charset="2"/>
              </a:rPr>
              <a:t>二、</a:t>
            </a:r>
            <a:r>
              <a:rPr lang="zh-CN" altLang="en-US" sz="2500" dirty="0" smtClean="0">
                <a:effectLst>
                  <a:outerShdw blurRad="38100" dist="38100" dir="2700000" algn="tl">
                    <a:srgbClr val="C0C0C0"/>
                  </a:outerShdw>
                </a:effectLst>
                <a:ea typeface="楷体" pitchFamily="49" charset="-122"/>
                <a:sym typeface="Symbol" pitchFamily="18" charset="2"/>
              </a:rPr>
              <a:t>调和平均数（</a:t>
            </a:r>
            <a:r>
              <a:rPr lang="en-US" altLang="zh-CN" sz="2500" dirty="0" smtClean="0">
                <a:effectLst>
                  <a:outerShdw blurRad="38100" dist="38100" dir="2700000" algn="tl">
                    <a:srgbClr val="C0C0C0"/>
                  </a:outerShdw>
                </a:effectLst>
                <a:ea typeface="楷体" pitchFamily="49" charset="-122"/>
                <a:sym typeface="Symbol" pitchFamily="18" charset="2"/>
              </a:rPr>
              <a:t>Harmonic Mean </a:t>
            </a:r>
            <a:r>
              <a:rPr lang="zh-CN" altLang="en-US" sz="2500" dirty="0" smtClean="0">
                <a:effectLst>
                  <a:outerShdw blurRad="38100" dist="38100" dir="2700000" algn="tl">
                    <a:srgbClr val="C0C0C0"/>
                  </a:outerShdw>
                </a:effectLst>
                <a:ea typeface="楷体" pitchFamily="49" charset="-122"/>
                <a:sym typeface="Symbol" pitchFamily="18" charset="2"/>
              </a:rPr>
              <a:t>，</a:t>
            </a:r>
            <a:r>
              <a:rPr lang="en-US" altLang="zh-CN" sz="2500" dirty="0" smtClean="0">
                <a:effectLst>
                  <a:outerShdw blurRad="38100" dist="38100" dir="2700000" algn="tl">
                    <a:srgbClr val="C0C0C0"/>
                  </a:outerShdw>
                </a:effectLst>
                <a:ea typeface="楷体" pitchFamily="49" charset="-122"/>
                <a:sym typeface="Symbol" pitchFamily="18" charset="2"/>
              </a:rPr>
              <a:t>P48</a:t>
            </a:r>
            <a:r>
              <a:rPr lang="zh-CN" altLang="en-US" sz="2500" dirty="0" smtClean="0">
                <a:effectLst>
                  <a:outerShdw blurRad="38100" dist="38100" dir="2700000" algn="tl">
                    <a:srgbClr val="C0C0C0"/>
                  </a:outerShdw>
                </a:effectLst>
                <a:ea typeface="楷体" pitchFamily="49" charset="-122"/>
                <a:sym typeface="Symbol" pitchFamily="18" charset="2"/>
              </a:rPr>
              <a:t>）</a:t>
            </a:r>
          </a:p>
          <a:p>
            <a:pPr algn="l" eaLnBrk="1" hangingPunct="1">
              <a:defRPr/>
            </a:pPr>
            <a:r>
              <a:rPr lang="en-US" altLang="zh-CN" sz="2500" dirty="0" smtClean="0">
                <a:sym typeface="Symbol" pitchFamily="18" charset="2"/>
              </a:rPr>
              <a:t>1</a:t>
            </a:r>
            <a:r>
              <a:rPr lang="zh-CN" altLang="en-US" sz="2500" dirty="0" smtClean="0">
                <a:sym typeface="Symbol" pitchFamily="18" charset="2"/>
              </a:rPr>
              <a:t>、定义：变量值</a:t>
            </a:r>
            <a:r>
              <a:rPr lang="zh-CN" altLang="en-US" sz="2500" baseline="30000" dirty="0" smtClean="0">
                <a:sym typeface="Symbol" pitchFamily="18" charset="2"/>
              </a:rPr>
              <a:t>①</a:t>
            </a:r>
            <a:r>
              <a:rPr lang="zh-CN" altLang="en-US" sz="2500" dirty="0" smtClean="0">
                <a:solidFill>
                  <a:srgbClr val="FF0000"/>
                </a:solidFill>
                <a:sym typeface="Symbol" pitchFamily="18" charset="2"/>
              </a:rPr>
              <a:t>倒数</a:t>
            </a:r>
            <a:r>
              <a:rPr lang="zh-CN" altLang="en-US" sz="2500" baseline="30000" dirty="0" smtClean="0">
                <a:solidFill>
                  <a:srgbClr val="FF0000"/>
                </a:solidFill>
                <a:sym typeface="Symbol" pitchFamily="18" charset="2"/>
              </a:rPr>
              <a:t>②</a:t>
            </a:r>
            <a:r>
              <a:rPr lang="zh-CN" altLang="en-US" sz="2500" dirty="0" smtClean="0">
                <a:sym typeface="Symbol" pitchFamily="18" charset="2"/>
              </a:rPr>
              <a:t>的</a:t>
            </a:r>
            <a:r>
              <a:rPr lang="zh-CN" altLang="en-US" sz="2500" dirty="0" smtClean="0">
                <a:solidFill>
                  <a:schemeClr val="accent2"/>
                </a:solidFill>
                <a:sym typeface="Symbol" pitchFamily="18" charset="2"/>
              </a:rPr>
              <a:t>算术平均数</a:t>
            </a:r>
            <a:r>
              <a:rPr lang="zh-CN" altLang="en-US" sz="2500" baseline="30000" dirty="0" smtClean="0">
                <a:solidFill>
                  <a:schemeClr val="accent2"/>
                </a:solidFill>
                <a:sym typeface="Symbol" pitchFamily="18" charset="2"/>
              </a:rPr>
              <a:t>③</a:t>
            </a:r>
            <a:r>
              <a:rPr lang="zh-CN" altLang="en-US" sz="2500" dirty="0" smtClean="0">
                <a:sym typeface="Symbol" pitchFamily="18" charset="2"/>
              </a:rPr>
              <a:t>的</a:t>
            </a:r>
            <a:r>
              <a:rPr lang="zh-CN" altLang="en-US" sz="2500" dirty="0" smtClean="0">
                <a:solidFill>
                  <a:srgbClr val="660066"/>
                </a:solidFill>
                <a:sym typeface="Symbol" pitchFamily="18" charset="2"/>
              </a:rPr>
              <a:t>倒数</a:t>
            </a:r>
            <a:r>
              <a:rPr lang="zh-CN" altLang="en-US" sz="2500" baseline="30000" dirty="0" smtClean="0">
                <a:solidFill>
                  <a:srgbClr val="660066"/>
                </a:solidFill>
                <a:sym typeface="Symbol" pitchFamily="18" charset="2"/>
              </a:rPr>
              <a:t>④</a:t>
            </a:r>
            <a:r>
              <a:rPr lang="zh-CN" altLang="en-US" sz="2500" dirty="0" smtClean="0">
                <a:solidFill>
                  <a:srgbClr val="660066"/>
                </a:solidFill>
                <a:sym typeface="Symbol" pitchFamily="18" charset="2"/>
              </a:rPr>
              <a:t> </a:t>
            </a:r>
            <a:r>
              <a:rPr lang="zh-CN" altLang="en-US" sz="2500" dirty="0" smtClean="0">
                <a:sym typeface="Symbol" pitchFamily="18" charset="2"/>
              </a:rPr>
              <a:t>。</a:t>
            </a:r>
          </a:p>
          <a:p>
            <a:pPr algn="l" eaLnBrk="1" hangingPunct="1">
              <a:defRPr/>
            </a:pPr>
            <a:r>
              <a:rPr lang="en-US" altLang="zh-CN" sz="2500" dirty="0" smtClean="0">
                <a:sym typeface="Symbol" pitchFamily="18" charset="2"/>
              </a:rPr>
              <a:t>2</a:t>
            </a:r>
            <a:r>
              <a:rPr lang="zh-CN" altLang="en-US" sz="2500" dirty="0" smtClean="0">
                <a:sym typeface="Symbol" pitchFamily="18" charset="2"/>
              </a:rPr>
              <a:t>、公式推导</a:t>
            </a:r>
          </a:p>
        </p:txBody>
      </p:sp>
      <p:graphicFrame>
        <p:nvGraphicFramePr>
          <p:cNvPr id="17415" name="Object 7"/>
          <p:cNvGraphicFramePr>
            <a:graphicFrameLocks noChangeAspect="1"/>
          </p:cNvGraphicFramePr>
          <p:nvPr/>
        </p:nvGraphicFramePr>
        <p:xfrm>
          <a:off x="685800" y="2590800"/>
          <a:ext cx="3409950" cy="471488"/>
        </p:xfrm>
        <a:graphic>
          <a:graphicData uri="http://schemas.openxmlformats.org/presentationml/2006/ole">
            <p:oleObj spid="_x0000_s11266" name="公式" r:id="rId4" imgW="1600200" imgH="228600" progId="Equation.3">
              <p:embed/>
            </p:oleObj>
          </a:graphicData>
        </a:graphic>
      </p:graphicFrame>
      <p:graphicFrame>
        <p:nvGraphicFramePr>
          <p:cNvPr id="17416" name="Object 8"/>
          <p:cNvGraphicFramePr>
            <a:graphicFrameLocks noChangeAspect="1"/>
          </p:cNvGraphicFramePr>
          <p:nvPr/>
        </p:nvGraphicFramePr>
        <p:xfrm>
          <a:off x="684213" y="3141663"/>
          <a:ext cx="5002212" cy="885825"/>
        </p:xfrm>
        <a:graphic>
          <a:graphicData uri="http://schemas.openxmlformats.org/presentationml/2006/ole">
            <p:oleObj spid="_x0000_s11267" name="公式" r:id="rId5" imgW="2349360" imgH="431640" progId="Equation.3">
              <p:embed/>
            </p:oleObj>
          </a:graphicData>
        </a:graphic>
      </p:graphicFrame>
      <p:graphicFrame>
        <p:nvGraphicFramePr>
          <p:cNvPr id="17417" name="Object 9"/>
          <p:cNvGraphicFramePr>
            <a:graphicFrameLocks noChangeAspect="1"/>
          </p:cNvGraphicFramePr>
          <p:nvPr/>
        </p:nvGraphicFramePr>
        <p:xfrm>
          <a:off x="684213" y="5300663"/>
          <a:ext cx="5868987" cy="1228725"/>
        </p:xfrm>
        <a:graphic>
          <a:graphicData uri="http://schemas.openxmlformats.org/presentationml/2006/ole">
            <p:oleObj spid="_x0000_s11268" name="公式" r:id="rId6" imgW="2755800" imgH="596880" progId="Equation.3">
              <p:embed/>
            </p:oleObj>
          </a:graphicData>
        </a:graphic>
      </p:graphicFrame>
      <p:graphicFrame>
        <p:nvGraphicFramePr>
          <p:cNvPr id="17418" name="Object 10"/>
          <p:cNvGraphicFramePr>
            <a:graphicFrameLocks noChangeAspect="1"/>
          </p:cNvGraphicFramePr>
          <p:nvPr/>
        </p:nvGraphicFramePr>
        <p:xfrm>
          <a:off x="738188" y="3933825"/>
          <a:ext cx="7491412" cy="1277938"/>
        </p:xfrm>
        <a:graphic>
          <a:graphicData uri="http://schemas.openxmlformats.org/presentationml/2006/ole">
            <p:oleObj spid="_x0000_s11269" name="公式" r:id="rId7" imgW="3517560" imgH="6220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14">
                                            <p:txEl>
                                              <p:pRg st="0" end="0"/>
                                            </p:txEl>
                                          </p:spTgt>
                                        </p:tgtEl>
                                        <p:attrNameLst>
                                          <p:attrName>style.visibility</p:attrName>
                                        </p:attrNameLst>
                                      </p:cBhvr>
                                      <p:to>
                                        <p:strVal val="visible"/>
                                      </p:to>
                                    </p:set>
                                    <p:animEffect transition="in" filter="wipe(left)">
                                      <p:cBhvr>
                                        <p:cTn id="7" dur="500"/>
                                        <p:tgtEl>
                                          <p:spTgt spid="17414">
                                            <p:txEl>
                                              <p:pRg st="0" end="0"/>
                                            </p:txEl>
                                          </p:spTgt>
                                        </p:tgtEl>
                                      </p:cBhvr>
                                    </p:animEffect>
                                  </p:childTnLst>
                                  <p:subTnLst>
                                    <p:animClr clrSpc="rgb" dir="cw">
                                      <p:cBhvr override="childStyle">
                                        <p:cTn dur="1" fill="hold" display="0" masterRel="nextClick" afterEffect="1"/>
                                        <p:tgtEl>
                                          <p:spTgt spid="17414">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14">
                                            <p:txEl>
                                              <p:pRg st="1" end="1"/>
                                            </p:txEl>
                                          </p:spTgt>
                                        </p:tgtEl>
                                        <p:attrNameLst>
                                          <p:attrName>style.visibility</p:attrName>
                                        </p:attrNameLst>
                                      </p:cBhvr>
                                      <p:to>
                                        <p:strVal val="visible"/>
                                      </p:to>
                                    </p:set>
                                    <p:animEffect transition="in" filter="wipe(left)">
                                      <p:cBhvr>
                                        <p:cTn id="12" dur="500"/>
                                        <p:tgtEl>
                                          <p:spTgt spid="17414">
                                            <p:txEl>
                                              <p:pRg st="1" end="1"/>
                                            </p:txEl>
                                          </p:spTgt>
                                        </p:tgtEl>
                                      </p:cBhvr>
                                    </p:animEffect>
                                  </p:childTnLst>
                                  <p:subTnLst>
                                    <p:animClr clrSpc="rgb" dir="cw">
                                      <p:cBhvr override="childStyle">
                                        <p:cTn dur="1" fill="hold" display="0" masterRel="nextClick" afterEffect="1"/>
                                        <p:tgtEl>
                                          <p:spTgt spid="17414">
                                            <p:txEl>
                                              <p:pRg st="1" end="1"/>
                                            </p:txEl>
                                          </p:spTgt>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414">
                                            <p:txEl>
                                              <p:pRg st="2" end="2"/>
                                            </p:txEl>
                                          </p:spTgt>
                                        </p:tgtEl>
                                        <p:attrNameLst>
                                          <p:attrName>style.visibility</p:attrName>
                                        </p:attrNameLst>
                                      </p:cBhvr>
                                      <p:to>
                                        <p:strVal val="visible"/>
                                      </p:to>
                                    </p:set>
                                    <p:animEffect transition="in" filter="wipe(left)">
                                      <p:cBhvr>
                                        <p:cTn id="17" dur="500"/>
                                        <p:tgtEl>
                                          <p:spTgt spid="17414">
                                            <p:txEl>
                                              <p:pRg st="2" end="2"/>
                                            </p:txEl>
                                          </p:spTgt>
                                        </p:tgtEl>
                                      </p:cBhvr>
                                    </p:animEffect>
                                  </p:childTnLst>
                                  <p:subTnLst>
                                    <p:animClr clrSpc="rgb" dir="cw">
                                      <p:cBhvr override="childStyle">
                                        <p:cTn dur="1" fill="hold" display="0" masterRel="nextClick" afterEffect="1"/>
                                        <p:tgtEl>
                                          <p:spTgt spid="17414">
                                            <p:txEl>
                                              <p:pRg st="2" end="2"/>
                                            </p:txEl>
                                          </p:spTgt>
                                        </p:tgtEl>
                                        <p:attrNameLst>
                                          <p:attrName>ppt_c</p:attrName>
                                        </p:attrNameLst>
                                      </p:cBhvr>
                                      <p:to>
                                        <a:srgbClr val="0000FF"/>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415"/>
                                        </p:tgtEl>
                                        <p:attrNameLst>
                                          <p:attrName>style.visibility</p:attrName>
                                        </p:attrNameLst>
                                      </p:cBhvr>
                                      <p:to>
                                        <p:strVal val="visible"/>
                                      </p:to>
                                    </p:set>
                                    <p:animEffect transition="in" filter="blinds(horizontal)">
                                      <p:cBhvr>
                                        <p:cTn id="22" dur="500"/>
                                        <p:tgtEl>
                                          <p:spTgt spid="17415"/>
                                        </p:tgtEl>
                                      </p:cBhvr>
                                    </p:animEffect>
                                  </p:childTnLst>
                                  <p:subTnLst>
                                    <p:animClr clrSpc="rgb" dir="cw">
                                      <p:cBhvr override="childStyle">
                                        <p:cTn dur="1" fill="hold" display="0" masterRel="nextClick" afterEffect="1"/>
                                        <p:tgtEl>
                                          <p:spTgt spid="17415"/>
                                        </p:tgtEl>
                                        <p:attrNameLst>
                                          <p:attrName>ppt_c</p:attrName>
                                        </p:attrNameLst>
                                      </p:cBhvr>
                                      <p:to>
                                        <a:srgbClr val="0000FF"/>
                                      </p:to>
                                    </p:animClr>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17416"/>
                                        </p:tgtEl>
                                        <p:attrNameLst>
                                          <p:attrName>style.visibility</p:attrName>
                                        </p:attrNameLst>
                                      </p:cBhvr>
                                      <p:to>
                                        <p:strVal val="visible"/>
                                      </p:to>
                                    </p:set>
                                    <p:animEffect transition="in" filter="box(out)">
                                      <p:cBhvr>
                                        <p:cTn id="27" dur="500"/>
                                        <p:tgtEl>
                                          <p:spTgt spid="17416"/>
                                        </p:tgtEl>
                                      </p:cBhvr>
                                    </p:animEffect>
                                  </p:childTnLst>
                                  <p:subTnLst>
                                    <p:animClr clrSpc="rgb" dir="cw">
                                      <p:cBhvr override="childStyle">
                                        <p:cTn dur="1" fill="hold" display="0" masterRel="nextClick" afterEffect="1"/>
                                        <p:tgtEl>
                                          <p:spTgt spid="17416"/>
                                        </p:tgtEl>
                                        <p:attrNameLst>
                                          <p:attrName>ppt_c</p:attrName>
                                        </p:attrNameLst>
                                      </p:cBhvr>
                                      <p:to>
                                        <a:srgbClr val="0000FF"/>
                                      </p:to>
                                    </p:animClr>
                                  </p:subTnLst>
                                </p:cTn>
                              </p:par>
                            </p:childTnLst>
                          </p:cTn>
                        </p:par>
                      </p:childTnLst>
                    </p:cTn>
                  </p:par>
                  <p:par>
                    <p:cTn id="28" fill="hold">
                      <p:stCondLst>
                        <p:cond delay="indefinite"/>
                      </p:stCondLst>
                      <p:childTnLst>
                        <p:par>
                          <p:cTn id="29" fill="hold">
                            <p:stCondLst>
                              <p:cond delay="0"/>
                            </p:stCondLst>
                            <p:childTnLst>
                              <p:par>
                                <p:cTn id="30" presetID="23" presetClass="entr" presetSubtype="32" fill="hold" nodeType="clickEffect">
                                  <p:stCondLst>
                                    <p:cond delay="0"/>
                                  </p:stCondLst>
                                  <p:childTnLst>
                                    <p:set>
                                      <p:cBhvr>
                                        <p:cTn id="31" dur="1" fill="hold">
                                          <p:stCondLst>
                                            <p:cond delay="0"/>
                                          </p:stCondLst>
                                        </p:cTn>
                                        <p:tgtEl>
                                          <p:spTgt spid="17418"/>
                                        </p:tgtEl>
                                        <p:attrNameLst>
                                          <p:attrName>style.visibility</p:attrName>
                                        </p:attrNameLst>
                                      </p:cBhvr>
                                      <p:to>
                                        <p:strVal val="visible"/>
                                      </p:to>
                                    </p:set>
                                    <p:anim calcmode="lin" valueType="num">
                                      <p:cBhvr>
                                        <p:cTn id="32" dur="500" fill="hold"/>
                                        <p:tgtEl>
                                          <p:spTgt spid="17418"/>
                                        </p:tgtEl>
                                        <p:attrNameLst>
                                          <p:attrName>ppt_w</p:attrName>
                                        </p:attrNameLst>
                                      </p:cBhvr>
                                      <p:tavLst>
                                        <p:tav tm="0">
                                          <p:val>
                                            <p:strVal val="4*#ppt_w"/>
                                          </p:val>
                                        </p:tav>
                                        <p:tav tm="100000">
                                          <p:val>
                                            <p:strVal val="#ppt_w"/>
                                          </p:val>
                                        </p:tav>
                                      </p:tavLst>
                                    </p:anim>
                                    <p:anim calcmode="lin" valueType="num">
                                      <p:cBhvr>
                                        <p:cTn id="33" dur="500" fill="hold"/>
                                        <p:tgtEl>
                                          <p:spTgt spid="17418"/>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17418"/>
                                        </p:tgtEl>
                                        <p:attrNameLst>
                                          <p:attrName>ppt_c</p:attrName>
                                        </p:attrNameLst>
                                      </p:cBhvr>
                                      <p:to>
                                        <a:srgbClr val="0000FF"/>
                                      </p:to>
                                    </p:animClr>
                                  </p:sub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7417"/>
                                        </p:tgtEl>
                                        <p:attrNameLst>
                                          <p:attrName>style.visibility</p:attrName>
                                        </p:attrNameLst>
                                      </p:cBhvr>
                                      <p:to>
                                        <p:strVal val="visible"/>
                                      </p:to>
                                    </p:set>
                                    <p:animEffect transition="in" filter="dissolve">
                                      <p:cBhvr>
                                        <p:cTn id="38" dur="500"/>
                                        <p:tgtEl>
                                          <p:spTgt spid="17417"/>
                                        </p:tgtEl>
                                      </p:cBhvr>
                                    </p:animEffect>
                                  </p:childTnLst>
                                  <p:subTnLst>
                                    <p:animClr clrSpc="rgb" dir="cw">
                                      <p:cBhvr override="childStyle">
                                        <p:cTn dur="1" fill="hold" display="0" masterRel="nextClick" afterEffect="1"/>
                                        <p:tgtEl>
                                          <p:spTgt spid="17417"/>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4"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12295"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12296"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12297"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18438" name="Rectangle 6"/>
          <p:cNvSpPr>
            <a:spLocks noGrp="1" noChangeArrowheads="1"/>
          </p:cNvSpPr>
          <p:nvPr>
            <p:ph type="subTitle" idx="1"/>
          </p:nvPr>
        </p:nvSpPr>
        <p:spPr>
          <a:xfrm>
            <a:off x="152400" y="1219200"/>
            <a:ext cx="8839200" cy="5410200"/>
          </a:xfrm>
          <a:noFill/>
        </p:spPr>
        <p:txBody>
          <a:bodyPr/>
          <a:lstStyle/>
          <a:p>
            <a:pPr algn="l" eaLnBrk="1" hangingPunct="1"/>
            <a:r>
              <a:rPr lang="en-US" altLang="zh-CN" sz="2500" dirty="0" smtClean="0">
                <a:ea typeface="楷体" pitchFamily="49" charset="-122"/>
                <a:sym typeface="Symbol" pitchFamily="18" charset="2"/>
              </a:rPr>
              <a:t>[</a:t>
            </a:r>
            <a:r>
              <a:rPr lang="zh-CN" altLang="en-US" sz="2500" dirty="0" smtClean="0">
                <a:ea typeface="楷体" pitchFamily="49" charset="-122"/>
                <a:sym typeface="Symbol" pitchFamily="18" charset="2"/>
              </a:rPr>
              <a:t>例</a:t>
            </a:r>
            <a:r>
              <a:rPr lang="en-US" altLang="zh-CN" sz="2500" dirty="0" smtClean="0">
                <a:ea typeface="楷体" pitchFamily="49" charset="-122"/>
                <a:sym typeface="Symbol" pitchFamily="18" charset="2"/>
              </a:rPr>
              <a:t>1]</a:t>
            </a:r>
            <a:r>
              <a:rPr lang="zh-CN" altLang="en-US" sz="2500" dirty="0" smtClean="0">
                <a:ea typeface="楷体" pitchFamily="49" charset="-122"/>
                <a:sym typeface="Symbol" pitchFamily="18" charset="2"/>
              </a:rPr>
              <a:t>某种蔬菜价格：早上</a:t>
            </a:r>
            <a:r>
              <a:rPr lang="en-US" altLang="zh-CN" sz="2500" dirty="0" smtClean="0">
                <a:ea typeface="楷体" pitchFamily="49" charset="-122"/>
                <a:sym typeface="Symbol" pitchFamily="18" charset="2"/>
              </a:rPr>
              <a:t>0.4</a:t>
            </a:r>
            <a:r>
              <a:rPr lang="zh-CN" altLang="en-US" sz="2500" dirty="0" smtClean="0">
                <a:ea typeface="楷体" pitchFamily="49" charset="-122"/>
                <a:sym typeface="Symbol" pitchFamily="18" charset="2"/>
              </a:rPr>
              <a:t>元</a:t>
            </a:r>
            <a:r>
              <a:rPr lang="en-US" altLang="zh-CN" sz="2500" dirty="0" smtClean="0">
                <a:ea typeface="楷体" pitchFamily="49" charset="-122"/>
                <a:sym typeface="Symbol" pitchFamily="18" charset="2"/>
              </a:rPr>
              <a:t>/</a:t>
            </a:r>
            <a:r>
              <a:rPr lang="zh-CN" altLang="en-US" sz="2500" dirty="0" smtClean="0">
                <a:ea typeface="楷体" pitchFamily="49" charset="-122"/>
                <a:sym typeface="Symbol" pitchFamily="18" charset="2"/>
              </a:rPr>
              <a:t>斤（</a:t>
            </a:r>
            <a:r>
              <a:rPr lang="en-US" altLang="zh-CN" sz="2500" dirty="0" smtClean="0">
                <a:ea typeface="楷体" pitchFamily="49" charset="-122"/>
                <a:sym typeface="Symbol" pitchFamily="18" charset="2"/>
              </a:rPr>
              <a:t>x</a:t>
            </a:r>
            <a:r>
              <a:rPr lang="en-US" altLang="zh-CN" sz="2500" baseline="-25000" dirty="0" smtClean="0">
                <a:ea typeface="楷体" pitchFamily="49" charset="-122"/>
                <a:sym typeface="Symbol" pitchFamily="18" charset="2"/>
              </a:rPr>
              <a:t>1</a:t>
            </a:r>
            <a:r>
              <a:rPr lang="zh-CN" altLang="en-US" sz="2500" dirty="0" smtClean="0">
                <a:ea typeface="楷体" pitchFamily="49" charset="-122"/>
                <a:sym typeface="Symbol" pitchFamily="18" charset="2"/>
              </a:rPr>
              <a:t>），中午</a:t>
            </a:r>
            <a:r>
              <a:rPr lang="en-US" altLang="zh-CN" sz="2500" dirty="0" smtClean="0">
                <a:ea typeface="楷体" pitchFamily="49" charset="-122"/>
                <a:sym typeface="Symbol" pitchFamily="18" charset="2"/>
              </a:rPr>
              <a:t>0.25</a:t>
            </a:r>
            <a:r>
              <a:rPr lang="zh-CN" altLang="en-US" sz="2500" dirty="0" smtClean="0">
                <a:ea typeface="楷体" pitchFamily="49" charset="-122"/>
                <a:sym typeface="Symbol" pitchFamily="18" charset="2"/>
              </a:rPr>
              <a:t>（</a:t>
            </a:r>
            <a:r>
              <a:rPr lang="en-US" altLang="zh-CN" sz="2500" dirty="0" smtClean="0">
                <a:ea typeface="楷体" pitchFamily="49" charset="-122"/>
                <a:sym typeface="Symbol" pitchFamily="18" charset="2"/>
              </a:rPr>
              <a:t>x</a:t>
            </a:r>
            <a:r>
              <a:rPr lang="en-US" altLang="zh-CN" sz="2500" baseline="-25000" dirty="0" smtClean="0">
                <a:ea typeface="楷体" pitchFamily="49" charset="-122"/>
                <a:sym typeface="Symbol" pitchFamily="18" charset="2"/>
              </a:rPr>
              <a:t>2</a:t>
            </a:r>
            <a:r>
              <a:rPr lang="zh-CN" altLang="en-US" sz="2500" dirty="0" smtClean="0">
                <a:ea typeface="楷体" pitchFamily="49" charset="-122"/>
                <a:sym typeface="Symbol" pitchFamily="18" charset="2"/>
              </a:rPr>
              <a:t>），晚上</a:t>
            </a:r>
            <a:r>
              <a:rPr lang="en-US" altLang="zh-CN" sz="2500" dirty="0" smtClean="0">
                <a:ea typeface="楷体" pitchFamily="49" charset="-122"/>
                <a:sym typeface="Symbol" pitchFamily="18" charset="2"/>
              </a:rPr>
              <a:t>0.20</a:t>
            </a:r>
            <a:r>
              <a:rPr lang="zh-CN" altLang="en-US" sz="2500" dirty="0" smtClean="0">
                <a:ea typeface="楷体" pitchFamily="49" charset="-122"/>
                <a:sym typeface="Symbol" pitchFamily="18" charset="2"/>
              </a:rPr>
              <a:t>（</a:t>
            </a:r>
            <a:r>
              <a:rPr lang="en-US" altLang="zh-CN" sz="2500" dirty="0" smtClean="0">
                <a:ea typeface="楷体" pitchFamily="49" charset="-122"/>
                <a:sym typeface="Symbol" pitchFamily="18" charset="2"/>
              </a:rPr>
              <a:t>x</a:t>
            </a:r>
            <a:r>
              <a:rPr lang="en-US" altLang="zh-CN" sz="2500" baseline="-25000" dirty="0" smtClean="0">
                <a:ea typeface="楷体" pitchFamily="49" charset="-122"/>
                <a:sym typeface="Symbol" pitchFamily="18" charset="2"/>
              </a:rPr>
              <a:t>3</a:t>
            </a:r>
            <a:r>
              <a:rPr lang="zh-CN" altLang="en-US" sz="2500" dirty="0" smtClean="0">
                <a:ea typeface="楷体" pitchFamily="49" charset="-122"/>
                <a:sym typeface="Symbol" pitchFamily="18" charset="2"/>
              </a:rPr>
              <a:t>），某人早、中、晚各买</a:t>
            </a:r>
            <a:r>
              <a:rPr lang="en-US" altLang="zh-CN" sz="2500" dirty="0" smtClean="0">
                <a:ea typeface="楷体" pitchFamily="49" charset="-122"/>
                <a:sym typeface="Symbol" pitchFamily="18" charset="2"/>
              </a:rPr>
              <a:t>1</a:t>
            </a:r>
            <a:r>
              <a:rPr lang="zh-CN" altLang="en-US" sz="2500" dirty="0" smtClean="0">
                <a:ea typeface="楷体" pitchFamily="49" charset="-122"/>
                <a:sym typeface="Symbol" pitchFamily="18" charset="2"/>
              </a:rPr>
              <a:t>斤（</a:t>
            </a:r>
            <a:r>
              <a:rPr lang="en-US" altLang="zh-CN" sz="2500" dirty="0" smtClean="0">
                <a:ea typeface="楷体" pitchFamily="49" charset="-122"/>
                <a:sym typeface="Symbol" pitchFamily="18" charset="2"/>
              </a:rPr>
              <a:t>f</a:t>
            </a:r>
            <a:r>
              <a:rPr lang="zh-CN" altLang="en-US" sz="2500" dirty="0" smtClean="0">
                <a:ea typeface="楷体" pitchFamily="49" charset="-122"/>
                <a:sym typeface="Symbol" pitchFamily="18" charset="2"/>
              </a:rPr>
              <a:t>），求平均价格。</a:t>
            </a:r>
          </a:p>
          <a:p>
            <a:pPr algn="l" eaLnBrk="1" hangingPunct="1"/>
            <a:r>
              <a:rPr lang="en-US" altLang="zh-CN" sz="2500" dirty="0" smtClean="0">
                <a:latin typeface="隶书" pitchFamily="49" charset="-122"/>
                <a:ea typeface="隶书" pitchFamily="49" charset="-122"/>
                <a:sym typeface="Symbol" pitchFamily="18" charset="2"/>
              </a:rPr>
              <a:t>[</a:t>
            </a:r>
            <a:r>
              <a:rPr lang="zh-CN" altLang="en-US" sz="2500" dirty="0" smtClean="0">
                <a:latin typeface="隶书" pitchFamily="49" charset="-122"/>
                <a:ea typeface="隶书" pitchFamily="49" charset="-122"/>
                <a:sym typeface="Symbol" pitchFamily="18" charset="2"/>
              </a:rPr>
              <a:t>原型公式</a:t>
            </a:r>
            <a:r>
              <a:rPr lang="en-US" altLang="zh-CN" sz="2500" dirty="0" smtClean="0">
                <a:latin typeface="隶书" pitchFamily="49" charset="-122"/>
                <a:ea typeface="隶书" pitchFamily="49" charset="-122"/>
                <a:sym typeface="Symbol" pitchFamily="18" charset="2"/>
              </a:rPr>
              <a:t>]</a:t>
            </a:r>
            <a:r>
              <a:rPr lang="zh-CN" altLang="en-US" sz="2500" dirty="0" smtClean="0">
                <a:latin typeface="隶书" pitchFamily="49" charset="-122"/>
                <a:ea typeface="隶书" pitchFamily="49" charset="-122"/>
                <a:sym typeface="Symbol" pitchFamily="18" charset="2"/>
              </a:rPr>
              <a:t>平均价格</a:t>
            </a:r>
            <a:r>
              <a:rPr lang="en-US" altLang="zh-CN" sz="2500" dirty="0" smtClean="0">
                <a:latin typeface="隶书" pitchFamily="49" charset="-122"/>
                <a:ea typeface="隶书" pitchFamily="49" charset="-122"/>
                <a:sym typeface="Symbol" pitchFamily="18" charset="2"/>
              </a:rPr>
              <a:t>=</a:t>
            </a:r>
            <a:r>
              <a:rPr lang="zh-CN" altLang="en-US" sz="2500" dirty="0" smtClean="0">
                <a:latin typeface="隶书" pitchFamily="49" charset="-122"/>
                <a:ea typeface="隶书" pitchFamily="49" charset="-122"/>
                <a:sym typeface="Symbol" pitchFamily="18" charset="2"/>
              </a:rPr>
              <a:t>总金额</a:t>
            </a:r>
            <a:r>
              <a:rPr lang="en-US" altLang="zh-CN" sz="2500" dirty="0" smtClean="0">
                <a:latin typeface="隶书" pitchFamily="49" charset="-122"/>
                <a:ea typeface="隶书" pitchFamily="49" charset="-122"/>
                <a:sym typeface="Symbol" pitchFamily="18" charset="2"/>
              </a:rPr>
              <a:t>/</a:t>
            </a:r>
            <a:r>
              <a:rPr lang="zh-CN" altLang="en-US" sz="2500" b="1" dirty="0" smtClean="0">
                <a:solidFill>
                  <a:srgbClr val="FF0000"/>
                </a:solidFill>
                <a:latin typeface="隶书" pitchFamily="49" charset="-122"/>
                <a:ea typeface="隶书" pitchFamily="49" charset="-122"/>
                <a:sym typeface="Symbol" pitchFamily="18" charset="2"/>
              </a:rPr>
              <a:t>总数量</a:t>
            </a:r>
            <a:r>
              <a:rPr lang="zh-CN" altLang="en-US" sz="2500" b="1" dirty="0" smtClean="0">
                <a:solidFill>
                  <a:srgbClr val="FF0000"/>
                </a:solidFill>
                <a:sym typeface="Symbol" pitchFamily="18" charset="2"/>
              </a:rPr>
              <a:t> </a:t>
            </a:r>
            <a:endParaRPr lang="zh-CN" altLang="en-US" sz="2500" dirty="0" smtClean="0">
              <a:sym typeface="Symbol" pitchFamily="18" charset="2"/>
            </a:endParaRPr>
          </a:p>
        </p:txBody>
      </p:sp>
      <p:graphicFrame>
        <p:nvGraphicFramePr>
          <p:cNvPr id="18439" name="Object 7"/>
          <p:cNvGraphicFramePr>
            <a:graphicFrameLocks noChangeAspect="1"/>
          </p:cNvGraphicFramePr>
          <p:nvPr/>
        </p:nvGraphicFramePr>
        <p:xfrm>
          <a:off x="430213" y="2555875"/>
          <a:ext cx="7748587" cy="882650"/>
        </p:xfrm>
        <a:graphic>
          <a:graphicData uri="http://schemas.openxmlformats.org/presentationml/2006/ole">
            <p:oleObj spid="_x0000_s12290" name="公式" r:id="rId4" imgW="3682800" imgH="419040" progId="Equation.3">
              <p:embed/>
            </p:oleObj>
          </a:graphicData>
        </a:graphic>
      </p:graphicFrame>
      <p:graphicFrame>
        <p:nvGraphicFramePr>
          <p:cNvPr id="18440" name="Object 8"/>
          <p:cNvGraphicFramePr>
            <a:graphicFrameLocks noChangeAspect="1"/>
          </p:cNvGraphicFramePr>
          <p:nvPr/>
        </p:nvGraphicFramePr>
        <p:xfrm>
          <a:off x="611188" y="4005263"/>
          <a:ext cx="3209925" cy="884237"/>
        </p:xfrm>
        <a:graphic>
          <a:graphicData uri="http://schemas.openxmlformats.org/presentationml/2006/ole">
            <p:oleObj spid="_x0000_s12291" name="Equation" r:id="rId5" imgW="1523880" imgH="431640" progId="Equation.3">
              <p:embed/>
            </p:oleObj>
          </a:graphicData>
        </a:graphic>
      </p:graphicFrame>
      <p:sp>
        <p:nvSpPr>
          <p:cNvPr id="18441" name="Text Box 9"/>
          <p:cNvSpPr txBox="1">
            <a:spLocks noChangeArrowheads="1"/>
          </p:cNvSpPr>
          <p:nvPr/>
        </p:nvSpPr>
        <p:spPr bwMode="auto">
          <a:xfrm>
            <a:off x="228600" y="3505200"/>
            <a:ext cx="8458200" cy="473075"/>
          </a:xfrm>
          <a:prstGeom prst="rect">
            <a:avLst/>
          </a:prstGeom>
          <a:noFill/>
          <a:ln w="9525">
            <a:noFill/>
            <a:miter lim="800000"/>
            <a:headEnd/>
            <a:tailEnd/>
          </a:ln>
        </p:spPr>
        <p:txBody>
          <a:bodyPr>
            <a:spAutoFit/>
          </a:bodyPr>
          <a:lstStyle/>
          <a:p>
            <a:pPr algn="l">
              <a:spcBef>
                <a:spcPct val="20000"/>
              </a:spcBef>
            </a:pPr>
            <a:r>
              <a:rPr lang="en-US" altLang="zh-CN" sz="2500">
                <a:ea typeface="楷体" pitchFamily="49" charset="-122"/>
                <a:sym typeface="Symbol" pitchFamily="18" charset="2"/>
              </a:rPr>
              <a:t>[</a:t>
            </a:r>
            <a:r>
              <a:rPr lang="zh-CN" altLang="en-US" sz="2500">
                <a:ea typeface="楷体" pitchFamily="49" charset="-122"/>
                <a:sym typeface="Symbol" pitchFamily="18" charset="2"/>
              </a:rPr>
              <a:t>例</a:t>
            </a:r>
            <a:r>
              <a:rPr lang="en-US" altLang="zh-CN" sz="2500">
                <a:ea typeface="楷体" pitchFamily="49" charset="-122"/>
                <a:sym typeface="Symbol" pitchFamily="18" charset="2"/>
              </a:rPr>
              <a:t>2]</a:t>
            </a:r>
            <a:r>
              <a:rPr lang="zh-CN" altLang="en-US" sz="2500">
                <a:ea typeface="楷体" pitchFamily="49" charset="-122"/>
                <a:sym typeface="Symbol" pitchFamily="18" charset="2"/>
              </a:rPr>
              <a:t>类似地，某人早、中、晚各买</a:t>
            </a:r>
            <a:r>
              <a:rPr lang="en-US" altLang="zh-CN" sz="2500">
                <a:ea typeface="楷体" pitchFamily="49" charset="-122"/>
                <a:sym typeface="Symbol" pitchFamily="18" charset="2"/>
              </a:rPr>
              <a:t>1</a:t>
            </a:r>
            <a:r>
              <a:rPr lang="zh-CN" altLang="en-US" sz="2500">
                <a:ea typeface="楷体" pitchFamily="49" charset="-122"/>
                <a:sym typeface="Symbol" pitchFamily="18" charset="2"/>
              </a:rPr>
              <a:t>元，求平均价格。</a:t>
            </a:r>
            <a:endParaRPr lang="zh-CN" altLang="en-US" sz="2500"/>
          </a:p>
        </p:txBody>
      </p:sp>
      <p:graphicFrame>
        <p:nvGraphicFramePr>
          <p:cNvPr id="18442" name="Object 10"/>
          <p:cNvGraphicFramePr>
            <a:graphicFrameLocks noChangeAspect="1"/>
          </p:cNvGraphicFramePr>
          <p:nvPr/>
        </p:nvGraphicFramePr>
        <p:xfrm>
          <a:off x="900113" y="4941888"/>
          <a:ext cx="7010400" cy="1254125"/>
        </p:xfrm>
        <a:graphic>
          <a:graphicData uri="http://schemas.openxmlformats.org/presentationml/2006/ole">
            <p:oleObj spid="_x0000_s12292" name="公式" r:id="rId6" imgW="3251160" imgH="596880" progId="Equation.3">
              <p:embed/>
            </p:oleObj>
          </a:graphicData>
        </a:graphic>
      </p:graphicFrame>
      <p:graphicFrame>
        <p:nvGraphicFramePr>
          <p:cNvPr id="18443" name="Object 11"/>
          <p:cNvGraphicFramePr>
            <a:graphicFrameLocks noChangeAspect="1"/>
          </p:cNvGraphicFramePr>
          <p:nvPr/>
        </p:nvGraphicFramePr>
        <p:xfrm>
          <a:off x="3851275" y="4005263"/>
          <a:ext cx="4440238" cy="884237"/>
        </p:xfrm>
        <a:graphic>
          <a:graphicData uri="http://schemas.openxmlformats.org/presentationml/2006/ole">
            <p:oleObj spid="_x0000_s12293" name="Equation" r:id="rId7" imgW="2108160" imgH="431640" progId="Equation.3">
              <p:embed/>
            </p:oleObj>
          </a:graphicData>
        </a:graphic>
      </p:graphicFrame>
      <p:sp>
        <p:nvSpPr>
          <p:cNvPr id="18444" name="Text Box 12"/>
          <p:cNvSpPr txBox="1">
            <a:spLocks noChangeArrowheads="1"/>
          </p:cNvSpPr>
          <p:nvPr/>
        </p:nvSpPr>
        <p:spPr bwMode="auto">
          <a:xfrm>
            <a:off x="179388" y="6237288"/>
            <a:ext cx="8713787" cy="457200"/>
          </a:xfrm>
          <a:prstGeom prst="rect">
            <a:avLst/>
          </a:prstGeom>
          <a:noFill/>
          <a:ln w="9525">
            <a:noFill/>
            <a:miter lim="800000"/>
            <a:headEnd/>
            <a:tailEnd/>
          </a:ln>
          <a:effectLst/>
        </p:spPr>
        <p:txBody>
          <a:bodyPr>
            <a:spAutoFit/>
          </a:bodyPr>
          <a:lstStyle/>
          <a:p>
            <a:pPr algn="l">
              <a:spcBef>
                <a:spcPct val="50000"/>
              </a:spcBef>
              <a:defRPr/>
            </a:pPr>
            <a:r>
              <a:rPr lang="zh-CN" altLang="en-US" b="1" dirty="0">
                <a:solidFill>
                  <a:srgbClr val="FF0000"/>
                </a:solidFill>
                <a:effectLst>
                  <a:outerShdw blurRad="38100" dist="38100" dir="2700000" algn="tl">
                    <a:srgbClr val="C0C0C0"/>
                  </a:outerShdw>
                </a:effectLst>
                <a:ea typeface="楷体" pitchFamily="49" charset="-122"/>
              </a:rPr>
              <a:t>问题：实际工作中，哪一种平均数更实用，为什么？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8438">
                                            <p:txEl>
                                              <p:pRg st="0" end="0"/>
                                            </p:txEl>
                                          </p:spTgt>
                                        </p:tgtEl>
                                        <p:attrNameLst>
                                          <p:attrName>style.visibility</p:attrName>
                                        </p:attrNameLst>
                                      </p:cBhvr>
                                      <p:to>
                                        <p:strVal val="visible"/>
                                      </p:to>
                                    </p:set>
                                    <p:anim calcmode="lin" valueType="num">
                                      <p:cBhvr additive="base">
                                        <p:cTn id="7" dur="500" fill="hold"/>
                                        <p:tgtEl>
                                          <p:spTgt spid="184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38">
                                            <p:txEl>
                                              <p:pRg st="0" end="0"/>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8438">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18438">
                                            <p:txEl>
                                              <p:pRg st="1" end="1"/>
                                            </p:txEl>
                                          </p:spTgt>
                                        </p:tgtEl>
                                        <p:attrNameLst>
                                          <p:attrName>style.visibility</p:attrName>
                                        </p:attrNameLst>
                                      </p:cBhvr>
                                      <p:to>
                                        <p:strVal val="visible"/>
                                      </p:to>
                                    </p:set>
                                    <p:anim calcmode="lin" valueType="num">
                                      <p:cBhvr additive="base">
                                        <p:cTn id="13" dur="500" fill="hold"/>
                                        <p:tgtEl>
                                          <p:spTgt spid="1843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8">
                                            <p:txEl>
                                              <p:pRg st="1" end="1"/>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8438">
                                            <p:txEl>
                                              <p:pRg st="1" end="1"/>
                                            </p:txEl>
                                          </p:spTgt>
                                        </p:tgtEl>
                                        <p:attrNameLst>
                                          <p:attrName>ppt_c</p:attrName>
                                        </p:attrNameLst>
                                      </p:cBhvr>
                                      <p:to>
                                        <a:srgbClr val="0000FF"/>
                                      </p:to>
                                    </p:animClr>
                                  </p:sub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8439"/>
                                        </p:tgtEl>
                                        <p:attrNameLst>
                                          <p:attrName>style.visibility</p:attrName>
                                        </p:attrNameLst>
                                      </p:cBhvr>
                                      <p:to>
                                        <p:strVal val="visible"/>
                                      </p:to>
                                    </p:set>
                                    <p:animEffect transition="in" filter="slide(fromBottom)">
                                      <p:cBhvr>
                                        <p:cTn id="19" dur="500"/>
                                        <p:tgtEl>
                                          <p:spTgt spid="18439"/>
                                        </p:tgtEl>
                                      </p:cBhvr>
                                    </p:animEffect>
                                  </p:childTnLst>
                                  <p:subTnLst>
                                    <p:animClr clrSpc="rgb" dir="cw">
                                      <p:cBhvr override="childStyle">
                                        <p:cTn dur="1" fill="hold" display="0" masterRel="nextClick" afterEffect="1"/>
                                        <p:tgtEl>
                                          <p:spTgt spid="18439"/>
                                        </p:tgtEl>
                                        <p:attrNameLst>
                                          <p:attrName>ppt_c</p:attrName>
                                        </p:attrNameLst>
                                      </p:cBhvr>
                                      <p:to>
                                        <a:srgbClr val="0000FF"/>
                                      </p:to>
                                    </p:animClr>
                                  </p:sub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8441">
                                            <p:txEl>
                                              <p:pRg st="0" end="0"/>
                                            </p:txEl>
                                          </p:spTgt>
                                        </p:tgtEl>
                                        <p:attrNameLst>
                                          <p:attrName>style.visibility</p:attrName>
                                        </p:attrNameLst>
                                      </p:cBhvr>
                                      <p:to>
                                        <p:strVal val="visible"/>
                                      </p:to>
                                    </p:set>
                                    <p:anim calcmode="lin" valueType="num">
                                      <p:cBhvr additive="base">
                                        <p:cTn id="24" dur="500" fill="hold"/>
                                        <p:tgtEl>
                                          <p:spTgt spid="18441">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8441">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8441">
                                            <p:txEl>
                                              <p:pRg st="0" end="0"/>
                                            </p:txEl>
                                          </p:spTgt>
                                        </p:tgtEl>
                                        <p:attrNameLst>
                                          <p:attrName>ppt_c</p:attrName>
                                        </p:attrNameLst>
                                      </p:cBhvr>
                                      <p:to>
                                        <a:srgbClr val="0000FF"/>
                                      </p:to>
                                    </p:animClr>
                                  </p:subTnLst>
                                </p:cTn>
                              </p:par>
                            </p:childTnLst>
                          </p:cTn>
                        </p:par>
                      </p:childTnLst>
                    </p:cTn>
                  </p:par>
                  <p:par>
                    <p:cTn id="26" fill="hold">
                      <p:stCondLst>
                        <p:cond delay="indefinite"/>
                      </p:stCondLst>
                      <p:childTnLst>
                        <p:par>
                          <p:cTn id="27" fill="hold">
                            <p:stCondLst>
                              <p:cond delay="0"/>
                            </p:stCondLst>
                            <p:childTnLst>
                              <p:par>
                                <p:cTn id="28" presetID="2" presetClass="entr" presetSubtype="3" fill="hold" nodeType="clickEffect">
                                  <p:stCondLst>
                                    <p:cond delay="0"/>
                                  </p:stCondLst>
                                  <p:childTnLst>
                                    <p:set>
                                      <p:cBhvr>
                                        <p:cTn id="29" dur="1" fill="hold">
                                          <p:stCondLst>
                                            <p:cond delay="0"/>
                                          </p:stCondLst>
                                        </p:cTn>
                                        <p:tgtEl>
                                          <p:spTgt spid="18440"/>
                                        </p:tgtEl>
                                        <p:attrNameLst>
                                          <p:attrName>style.visibility</p:attrName>
                                        </p:attrNameLst>
                                      </p:cBhvr>
                                      <p:to>
                                        <p:strVal val="visible"/>
                                      </p:to>
                                    </p:set>
                                    <p:anim calcmode="lin" valueType="num">
                                      <p:cBhvr additive="base">
                                        <p:cTn id="30" dur="500" fill="hold"/>
                                        <p:tgtEl>
                                          <p:spTgt spid="18440"/>
                                        </p:tgtEl>
                                        <p:attrNameLst>
                                          <p:attrName>ppt_x</p:attrName>
                                        </p:attrNameLst>
                                      </p:cBhvr>
                                      <p:tavLst>
                                        <p:tav tm="0">
                                          <p:val>
                                            <p:strVal val="1+#ppt_w/2"/>
                                          </p:val>
                                        </p:tav>
                                        <p:tav tm="100000">
                                          <p:val>
                                            <p:strVal val="#ppt_x"/>
                                          </p:val>
                                        </p:tav>
                                      </p:tavLst>
                                    </p:anim>
                                    <p:anim calcmode="lin" valueType="num">
                                      <p:cBhvr additive="base">
                                        <p:cTn id="31" dur="500" fill="hold"/>
                                        <p:tgtEl>
                                          <p:spTgt spid="18440"/>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8440"/>
                                        </p:tgtEl>
                                        <p:attrNameLst>
                                          <p:attrName>ppt_c</p:attrName>
                                        </p:attrNameLst>
                                      </p:cBhvr>
                                      <p:to>
                                        <a:srgbClr val="0000FF"/>
                                      </p:to>
                                    </p:animClr>
                                  </p:subTnLst>
                                </p:cTn>
                              </p:par>
                            </p:childTnLst>
                          </p:cTn>
                        </p:par>
                      </p:childTnLst>
                    </p:cTn>
                  </p:par>
                  <p:par>
                    <p:cTn id="32" fill="hold">
                      <p:stCondLst>
                        <p:cond delay="indefinite"/>
                      </p:stCondLst>
                      <p:childTnLst>
                        <p:par>
                          <p:cTn id="33" fill="hold">
                            <p:stCondLst>
                              <p:cond delay="0"/>
                            </p:stCondLst>
                            <p:childTnLst>
                              <p:par>
                                <p:cTn id="34" presetID="2" presetClass="entr" presetSubtype="3" fill="hold" nodeType="clickEffect">
                                  <p:stCondLst>
                                    <p:cond delay="0"/>
                                  </p:stCondLst>
                                  <p:childTnLst>
                                    <p:set>
                                      <p:cBhvr>
                                        <p:cTn id="35" dur="1" fill="hold">
                                          <p:stCondLst>
                                            <p:cond delay="0"/>
                                          </p:stCondLst>
                                        </p:cTn>
                                        <p:tgtEl>
                                          <p:spTgt spid="18443"/>
                                        </p:tgtEl>
                                        <p:attrNameLst>
                                          <p:attrName>style.visibility</p:attrName>
                                        </p:attrNameLst>
                                      </p:cBhvr>
                                      <p:to>
                                        <p:strVal val="visible"/>
                                      </p:to>
                                    </p:set>
                                    <p:anim calcmode="lin" valueType="num">
                                      <p:cBhvr additive="base">
                                        <p:cTn id="36" dur="500" fill="hold"/>
                                        <p:tgtEl>
                                          <p:spTgt spid="18443"/>
                                        </p:tgtEl>
                                        <p:attrNameLst>
                                          <p:attrName>ppt_x</p:attrName>
                                        </p:attrNameLst>
                                      </p:cBhvr>
                                      <p:tavLst>
                                        <p:tav tm="0">
                                          <p:val>
                                            <p:strVal val="1+#ppt_w/2"/>
                                          </p:val>
                                        </p:tav>
                                        <p:tav tm="100000">
                                          <p:val>
                                            <p:strVal val="#ppt_x"/>
                                          </p:val>
                                        </p:tav>
                                      </p:tavLst>
                                    </p:anim>
                                    <p:anim calcmode="lin" valueType="num">
                                      <p:cBhvr additive="base">
                                        <p:cTn id="37" dur="500" fill="hold"/>
                                        <p:tgtEl>
                                          <p:spTgt spid="18443"/>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8443"/>
                                        </p:tgtEl>
                                        <p:attrNameLst>
                                          <p:attrName>ppt_c</p:attrName>
                                        </p:attrNameLst>
                                      </p:cBhvr>
                                      <p:to>
                                        <a:srgbClr val="0000FF"/>
                                      </p:to>
                                    </p:animClr>
                                  </p:sub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18442"/>
                                        </p:tgtEl>
                                        <p:attrNameLst>
                                          <p:attrName>style.visibility</p:attrName>
                                        </p:attrNameLst>
                                      </p:cBhvr>
                                      <p:to>
                                        <p:strVal val="visible"/>
                                      </p:to>
                                    </p:set>
                                    <p:anim calcmode="lin" valueType="num">
                                      <p:cBhvr additive="base">
                                        <p:cTn id="42" dur="500" fill="hold"/>
                                        <p:tgtEl>
                                          <p:spTgt spid="18442"/>
                                        </p:tgtEl>
                                        <p:attrNameLst>
                                          <p:attrName>ppt_x</p:attrName>
                                        </p:attrNameLst>
                                      </p:cBhvr>
                                      <p:tavLst>
                                        <p:tav tm="0">
                                          <p:val>
                                            <p:strVal val="0-#ppt_w/2"/>
                                          </p:val>
                                        </p:tav>
                                        <p:tav tm="100000">
                                          <p:val>
                                            <p:strVal val="#ppt_x"/>
                                          </p:val>
                                        </p:tav>
                                      </p:tavLst>
                                    </p:anim>
                                    <p:anim calcmode="lin" valueType="num">
                                      <p:cBhvr additive="base">
                                        <p:cTn id="43" dur="500" fill="hold"/>
                                        <p:tgtEl>
                                          <p:spTgt spid="18442"/>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8442"/>
                                        </p:tgtEl>
                                        <p:attrNameLst>
                                          <p:attrName>ppt_c</p:attrName>
                                        </p:attrNameLst>
                                      </p:cBhvr>
                                      <p:to>
                                        <a:srgbClr val="0000FF"/>
                                      </p:to>
                                    </p:animClr>
                                  </p:sub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18444"/>
                                        </p:tgtEl>
                                        <p:attrNameLst>
                                          <p:attrName>style.visibility</p:attrName>
                                        </p:attrNameLst>
                                      </p:cBhvr>
                                      <p:to>
                                        <p:strVal val="visible"/>
                                      </p:to>
                                    </p:set>
                                    <p:animEffect transition="in" filter="box(in)">
                                      <p:cBhvr>
                                        <p:cTn id="48" dur="500"/>
                                        <p:tgtEl>
                                          <p:spTgt spid="18444"/>
                                        </p:tgtEl>
                                      </p:cBhvr>
                                    </p:animEffect>
                                  </p:childTnLst>
                                  <p:subTnLst>
                                    <p:animClr clrSpc="rgb" dir="cw">
                                      <p:cBhvr override="childStyle">
                                        <p:cTn dur="1" fill="hold" display="0" masterRel="nextClick" afterEffect="1"/>
                                        <p:tgtEl>
                                          <p:spTgt spid="18444"/>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build="p" autoUpdateAnimBg="0"/>
      <p:bldP spid="18441" grpId="0" build="p" autoUpdateAnimBg="0"/>
      <p:bldP spid="18444"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13318"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13319"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13320"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20486" name="Rectangle 6"/>
          <p:cNvSpPr>
            <a:spLocks noGrp="1" noChangeArrowheads="1"/>
          </p:cNvSpPr>
          <p:nvPr>
            <p:ph type="subTitle" idx="1"/>
          </p:nvPr>
        </p:nvSpPr>
        <p:spPr>
          <a:xfrm>
            <a:off x="152400" y="1219200"/>
            <a:ext cx="8839200" cy="5410200"/>
          </a:xfrm>
          <a:noFill/>
        </p:spPr>
        <p:txBody>
          <a:bodyPr/>
          <a:lstStyle/>
          <a:p>
            <a:pPr algn="l" eaLnBrk="1" hangingPunct="1"/>
            <a:r>
              <a:rPr lang="en-US" altLang="zh-CN" sz="2600" smtClean="0">
                <a:ea typeface="楷体" pitchFamily="49" charset="-122"/>
                <a:sym typeface="Symbol" pitchFamily="18" charset="2"/>
              </a:rPr>
              <a:t>[</a:t>
            </a:r>
            <a:r>
              <a:rPr lang="zh-CN" altLang="en-US" sz="2600" smtClean="0">
                <a:ea typeface="楷体" pitchFamily="49" charset="-122"/>
                <a:sym typeface="Symbol" pitchFamily="18" charset="2"/>
              </a:rPr>
              <a:t>例</a:t>
            </a:r>
            <a:r>
              <a:rPr lang="en-US" altLang="zh-CN" sz="2600" smtClean="0">
                <a:ea typeface="楷体" pitchFamily="49" charset="-122"/>
                <a:sym typeface="Symbol" pitchFamily="18" charset="2"/>
              </a:rPr>
              <a:t>]</a:t>
            </a:r>
            <a:r>
              <a:rPr lang="zh-CN" altLang="en-US" sz="2600" smtClean="0">
                <a:ea typeface="楷体" pitchFamily="49" charset="-122"/>
                <a:sym typeface="Symbol" pitchFamily="18" charset="2"/>
              </a:rPr>
              <a:t>某人早、中、晚购买蔬菜的资料如下，求平均价格。</a:t>
            </a:r>
          </a:p>
        </p:txBody>
      </p:sp>
      <p:graphicFrame>
        <p:nvGraphicFramePr>
          <p:cNvPr id="20487" name="Object 7"/>
          <p:cNvGraphicFramePr>
            <a:graphicFrameLocks noChangeAspect="1"/>
          </p:cNvGraphicFramePr>
          <p:nvPr/>
        </p:nvGraphicFramePr>
        <p:xfrm>
          <a:off x="693738" y="1450975"/>
          <a:ext cx="7283450" cy="2963863"/>
        </p:xfrm>
        <a:graphic>
          <a:graphicData uri="http://schemas.openxmlformats.org/presentationml/2006/ole">
            <p:oleObj spid="_x0000_s13314" name="Document" r:id="rId4" imgW="7471708" imgH="3040120" progId="Word.Document.8">
              <p:embed/>
            </p:oleObj>
          </a:graphicData>
        </a:graphic>
      </p:graphicFrame>
      <p:graphicFrame>
        <p:nvGraphicFramePr>
          <p:cNvPr id="20494" name="Object 14"/>
          <p:cNvGraphicFramePr>
            <a:graphicFrameLocks noChangeAspect="1"/>
          </p:cNvGraphicFramePr>
          <p:nvPr/>
        </p:nvGraphicFramePr>
        <p:xfrm>
          <a:off x="814388" y="4221163"/>
          <a:ext cx="6869112" cy="909637"/>
        </p:xfrm>
        <a:graphic>
          <a:graphicData uri="http://schemas.openxmlformats.org/presentationml/2006/ole">
            <p:oleObj spid="_x0000_s13315" name="公式" r:id="rId5" imgW="3263760" imgH="431640" progId="Equation.3">
              <p:embed/>
            </p:oleObj>
          </a:graphicData>
        </a:graphic>
      </p:graphicFrame>
      <p:graphicFrame>
        <p:nvGraphicFramePr>
          <p:cNvPr id="20495" name="Object 15"/>
          <p:cNvGraphicFramePr>
            <a:graphicFrameLocks noChangeAspect="1"/>
          </p:cNvGraphicFramePr>
          <p:nvPr/>
        </p:nvGraphicFramePr>
        <p:xfrm>
          <a:off x="827088" y="5300663"/>
          <a:ext cx="6270625" cy="1308100"/>
        </p:xfrm>
        <a:graphic>
          <a:graphicData uri="http://schemas.openxmlformats.org/presentationml/2006/ole">
            <p:oleObj spid="_x0000_s13316" name="公式" r:id="rId6" imgW="2908080" imgH="622080" progId="Equation.3">
              <p:embed/>
            </p:oleObj>
          </a:graphicData>
        </a:graphic>
      </p:graphicFrame>
      <p:sp>
        <p:nvSpPr>
          <p:cNvPr id="20496" name="Rectangle 16"/>
          <p:cNvSpPr>
            <a:spLocks noChangeArrowheads="1"/>
          </p:cNvSpPr>
          <p:nvPr/>
        </p:nvSpPr>
        <p:spPr bwMode="auto">
          <a:xfrm>
            <a:off x="2915816" y="1772816"/>
            <a:ext cx="2736850" cy="216058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0497" name="Rectangle 17"/>
          <p:cNvSpPr>
            <a:spLocks noChangeArrowheads="1"/>
          </p:cNvSpPr>
          <p:nvPr/>
        </p:nvSpPr>
        <p:spPr bwMode="auto">
          <a:xfrm>
            <a:off x="5580112" y="1772816"/>
            <a:ext cx="2520950" cy="216058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20486">
                                            <p:txEl>
                                              <p:pRg st="0" end="0"/>
                                            </p:txEl>
                                          </p:spTgt>
                                        </p:tgtEl>
                                        <p:attrNameLst>
                                          <p:attrName>style.visibility</p:attrName>
                                        </p:attrNameLst>
                                      </p:cBhvr>
                                      <p:to>
                                        <p:strVal val="visible"/>
                                      </p:to>
                                    </p:set>
                                    <p:anim calcmode="lin" valueType="num">
                                      <p:cBhvr>
                                        <p:cTn id="7" dur="500" fill="hold"/>
                                        <p:tgtEl>
                                          <p:spTgt spid="2048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0486">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20486">
                                            <p:txEl>
                                              <p:pRg st="0" end="0"/>
                                            </p:txEl>
                                          </p:spTgt>
                                        </p:tgtEl>
                                        <p:attrNameLst>
                                          <p:attrName>ppt_x</p:attrName>
                                        </p:attrNameLst>
                                      </p:cBhvr>
                                      <p:tavLst>
                                        <p:tav tm="0">
                                          <p:val>
                                            <p:fltVal val="0.5"/>
                                          </p:val>
                                        </p:tav>
                                        <p:tav tm="100000">
                                          <p:val>
                                            <p:strVal val="#ppt_x"/>
                                          </p:val>
                                        </p:tav>
                                      </p:tavLst>
                                    </p:anim>
                                    <p:anim calcmode="lin" valueType="num">
                                      <p:cBhvr>
                                        <p:cTn id="10" dur="500" fill="hold"/>
                                        <p:tgtEl>
                                          <p:spTgt spid="20486">
                                            <p:txEl>
                                              <p:pRg st="0" end="0"/>
                                            </p:txEl>
                                          </p:spTgt>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20486">
                                            <p:txEl>
                                              <p:pRg st="0" end="0"/>
                                            </p:txEl>
                                          </p:spTgt>
                                        </p:tgtEl>
                                        <p:attrNameLst>
                                          <p:attrName>ppt_c</p:attrName>
                                        </p:attrNameLst>
                                      </p:cBhvr>
                                      <p:to>
                                        <a:srgbClr val="0000FF"/>
                                      </p:to>
                                    </p:animClr>
                                  </p:sub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0487"/>
                                        </p:tgtEl>
                                        <p:attrNameLst>
                                          <p:attrName>style.visibility</p:attrName>
                                        </p:attrNameLst>
                                      </p:cBhvr>
                                      <p:to>
                                        <p:strVal val="visible"/>
                                      </p:to>
                                    </p:set>
                                    <p:animEffect transition="in" filter="blinds(horizontal)">
                                      <p:cBhvr>
                                        <p:cTn id="15" dur="500"/>
                                        <p:tgtEl>
                                          <p:spTgt spid="20487"/>
                                        </p:tgtEl>
                                      </p:cBhvr>
                                    </p:animEffect>
                                  </p:childTnLst>
                                  <p:subTnLst>
                                    <p:animClr clrSpc="rgb" dir="cw">
                                      <p:cBhvr override="childStyle">
                                        <p:cTn dur="1" fill="hold" display="0" masterRel="nextClick" afterEffect="1"/>
                                        <p:tgtEl>
                                          <p:spTgt spid="20487"/>
                                        </p:tgtEl>
                                        <p:attrNameLst>
                                          <p:attrName>ppt_c</p:attrName>
                                        </p:attrNameLst>
                                      </p:cBhvr>
                                      <p:to>
                                        <a:srgbClr val="0000FF"/>
                                      </p:to>
                                    </p:animClr>
                                  </p:subTnLst>
                                </p:cTn>
                              </p:par>
                            </p:childTnLst>
                          </p:cTn>
                        </p:par>
                      </p:childTnLst>
                    </p:cTn>
                  </p:par>
                  <p:par>
                    <p:cTn id="16" fill="hold">
                      <p:stCondLst>
                        <p:cond delay="indefinite"/>
                      </p:stCondLst>
                      <p:childTnLst>
                        <p:par>
                          <p:cTn id="17" fill="hold">
                            <p:stCondLst>
                              <p:cond delay="0"/>
                            </p:stCondLst>
                            <p:childTnLst>
                              <p:par>
                                <p:cTn id="18" presetID="5" presetClass="entr" presetSubtype="5" fill="hold" grpId="0" nodeType="clickEffect">
                                  <p:stCondLst>
                                    <p:cond delay="0"/>
                                  </p:stCondLst>
                                  <p:childTnLst>
                                    <p:set>
                                      <p:cBhvr>
                                        <p:cTn id="19" dur="1" fill="hold">
                                          <p:stCondLst>
                                            <p:cond delay="0"/>
                                          </p:stCondLst>
                                        </p:cTn>
                                        <p:tgtEl>
                                          <p:spTgt spid="20496"/>
                                        </p:tgtEl>
                                        <p:attrNameLst>
                                          <p:attrName>style.visibility</p:attrName>
                                        </p:attrNameLst>
                                      </p:cBhvr>
                                      <p:to>
                                        <p:strVal val="visible"/>
                                      </p:to>
                                    </p:set>
                                    <p:animEffect transition="in" filter="checkerboard(down)">
                                      <p:cBhvr>
                                        <p:cTn id="20" dur="500"/>
                                        <p:tgtEl>
                                          <p:spTgt spid="20496"/>
                                        </p:tgtEl>
                                      </p:cBhvr>
                                    </p:animEffect>
                                  </p:childTnLst>
                                  <p:subTnLst>
                                    <p:set>
                                      <p:cBhvr override="childStyle">
                                        <p:cTn dur="1" fill="hold" display="0" masterRel="nextClick" afterEffect="1"/>
                                        <p:tgtEl>
                                          <p:spTgt spid="20496"/>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0495"/>
                                        </p:tgtEl>
                                        <p:attrNameLst>
                                          <p:attrName>style.visibility</p:attrName>
                                        </p:attrNameLst>
                                      </p:cBhvr>
                                      <p:to>
                                        <p:strVal val="visible"/>
                                      </p:to>
                                    </p:set>
                                    <p:anim calcmode="lin" valueType="num">
                                      <p:cBhvr additive="base">
                                        <p:cTn id="25" dur="500" fill="hold"/>
                                        <p:tgtEl>
                                          <p:spTgt spid="20495"/>
                                        </p:tgtEl>
                                        <p:attrNameLst>
                                          <p:attrName>ppt_x</p:attrName>
                                        </p:attrNameLst>
                                      </p:cBhvr>
                                      <p:tavLst>
                                        <p:tav tm="0">
                                          <p:val>
                                            <p:strVal val="0-#ppt_w/2"/>
                                          </p:val>
                                        </p:tav>
                                        <p:tav tm="100000">
                                          <p:val>
                                            <p:strVal val="#ppt_x"/>
                                          </p:val>
                                        </p:tav>
                                      </p:tavLst>
                                    </p:anim>
                                    <p:anim calcmode="lin" valueType="num">
                                      <p:cBhvr additive="base">
                                        <p:cTn id="26" dur="500" fill="hold"/>
                                        <p:tgtEl>
                                          <p:spTgt spid="20495"/>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495"/>
                                        </p:tgtEl>
                                        <p:attrNameLst>
                                          <p:attrName>ppt_c</p:attrName>
                                        </p:attrNameLst>
                                      </p:cBhvr>
                                      <p:to>
                                        <a:srgbClr val="0000FF"/>
                                      </p:to>
                                    </p:animClr>
                                  </p:subTnLst>
                                </p:cTn>
                              </p:par>
                            </p:childTnLst>
                          </p:cTn>
                        </p:par>
                      </p:childTnLst>
                    </p:cTn>
                  </p:par>
                  <p:par>
                    <p:cTn id="27" fill="hold">
                      <p:stCondLst>
                        <p:cond delay="indefinite"/>
                      </p:stCondLst>
                      <p:childTnLst>
                        <p:par>
                          <p:cTn id="28" fill="hold">
                            <p:stCondLst>
                              <p:cond delay="0"/>
                            </p:stCondLst>
                            <p:childTnLst>
                              <p:par>
                                <p:cTn id="29" presetID="5" presetClass="entr" presetSubtype="5" fill="hold" grpId="0" nodeType="clickEffect">
                                  <p:stCondLst>
                                    <p:cond delay="0"/>
                                  </p:stCondLst>
                                  <p:childTnLst>
                                    <p:set>
                                      <p:cBhvr>
                                        <p:cTn id="30" dur="1" fill="hold">
                                          <p:stCondLst>
                                            <p:cond delay="0"/>
                                          </p:stCondLst>
                                        </p:cTn>
                                        <p:tgtEl>
                                          <p:spTgt spid="20497"/>
                                        </p:tgtEl>
                                        <p:attrNameLst>
                                          <p:attrName>style.visibility</p:attrName>
                                        </p:attrNameLst>
                                      </p:cBhvr>
                                      <p:to>
                                        <p:strVal val="visible"/>
                                      </p:to>
                                    </p:set>
                                    <p:animEffect transition="in" filter="checkerboard(down)">
                                      <p:cBhvr>
                                        <p:cTn id="31" dur="500"/>
                                        <p:tgtEl>
                                          <p:spTgt spid="20497"/>
                                        </p:tgtEl>
                                      </p:cBhvr>
                                    </p:animEffect>
                                  </p:childTnLst>
                                  <p:subTnLst>
                                    <p:set>
                                      <p:cBhvr override="childStyle">
                                        <p:cTn dur="1" fill="hold" display="0" masterRel="nextClick" afterEffect="1"/>
                                        <p:tgtEl>
                                          <p:spTgt spid="20497"/>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12" presetClass="entr" presetSubtype="4" fill="hold" nodeType="clickEffect">
                                  <p:stCondLst>
                                    <p:cond delay="0"/>
                                  </p:stCondLst>
                                  <p:childTnLst>
                                    <p:set>
                                      <p:cBhvr>
                                        <p:cTn id="35" dur="1" fill="hold">
                                          <p:stCondLst>
                                            <p:cond delay="0"/>
                                          </p:stCondLst>
                                        </p:cTn>
                                        <p:tgtEl>
                                          <p:spTgt spid="20494"/>
                                        </p:tgtEl>
                                        <p:attrNameLst>
                                          <p:attrName>style.visibility</p:attrName>
                                        </p:attrNameLst>
                                      </p:cBhvr>
                                      <p:to>
                                        <p:strVal val="visible"/>
                                      </p:to>
                                    </p:set>
                                    <p:animEffect transition="in" filter="slide(fromBottom)">
                                      <p:cBhvr>
                                        <p:cTn id="36" dur="500"/>
                                        <p:tgtEl>
                                          <p:spTgt spid="20494"/>
                                        </p:tgtEl>
                                      </p:cBhvr>
                                    </p:animEffect>
                                  </p:childTnLst>
                                  <p:subTnLst>
                                    <p:animClr clrSpc="rgb" dir="cw">
                                      <p:cBhvr override="childStyle">
                                        <p:cTn dur="1" fill="hold" display="0" masterRel="nextClick" afterEffect="1"/>
                                        <p:tgtEl>
                                          <p:spTgt spid="20494"/>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build="p" autoUpdateAnimBg="0"/>
      <p:bldP spid="20496" grpId="0" animBg="1"/>
      <p:bldP spid="20497"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14343"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14344"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14345"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113670" name="Rectangle 6"/>
          <p:cNvSpPr>
            <a:spLocks noGrp="1" noChangeArrowheads="1"/>
          </p:cNvSpPr>
          <p:nvPr>
            <p:ph type="subTitle" idx="1"/>
          </p:nvPr>
        </p:nvSpPr>
        <p:spPr>
          <a:xfrm>
            <a:off x="152400" y="1219200"/>
            <a:ext cx="8839200" cy="5410200"/>
          </a:xfrm>
          <a:noFill/>
        </p:spPr>
        <p:txBody>
          <a:bodyPr/>
          <a:lstStyle/>
          <a:p>
            <a:pPr algn="l" eaLnBrk="1" hangingPunct="1"/>
            <a:r>
              <a:rPr lang="en-US" altLang="zh-CN" sz="2500" dirty="0" smtClean="0">
                <a:sym typeface="Symbol" pitchFamily="18" charset="2"/>
              </a:rPr>
              <a:t>3</a:t>
            </a:r>
            <a:r>
              <a:rPr lang="zh-CN" altLang="en-US" sz="2500" dirty="0" smtClean="0">
                <a:sym typeface="Symbol" pitchFamily="18" charset="2"/>
              </a:rPr>
              <a:t>、加权调和平均数（</a:t>
            </a:r>
            <a:r>
              <a:rPr lang="en-US" altLang="zh-CN" sz="2500" dirty="0" smtClean="0">
                <a:sym typeface="Symbol" pitchFamily="18" charset="2"/>
              </a:rPr>
              <a:t>Weighted Harmonic Mean </a:t>
            </a:r>
            <a:r>
              <a:rPr lang="zh-CN" altLang="en-US" sz="2500" dirty="0" smtClean="0">
                <a:sym typeface="Symbol" pitchFamily="18" charset="2"/>
              </a:rPr>
              <a:t>）</a:t>
            </a:r>
          </a:p>
        </p:txBody>
      </p:sp>
      <p:graphicFrame>
        <p:nvGraphicFramePr>
          <p:cNvPr id="113671" name="Object 7"/>
          <p:cNvGraphicFramePr>
            <a:graphicFrameLocks noChangeAspect="1"/>
          </p:cNvGraphicFramePr>
          <p:nvPr/>
        </p:nvGraphicFramePr>
        <p:xfrm>
          <a:off x="685800" y="1363663"/>
          <a:ext cx="7500938" cy="2936875"/>
        </p:xfrm>
        <a:graphic>
          <a:graphicData uri="http://schemas.openxmlformats.org/presentationml/2006/ole">
            <p:oleObj spid="_x0000_s14338" name="Document" r:id="rId4" imgW="7604913" imgH="2981442" progId="Word.Document.8">
              <p:embed/>
            </p:oleObj>
          </a:graphicData>
        </a:graphic>
      </p:graphicFrame>
      <p:graphicFrame>
        <p:nvGraphicFramePr>
          <p:cNvPr id="113672" name="Object 8"/>
          <p:cNvGraphicFramePr>
            <a:graphicFrameLocks noChangeAspect="1"/>
          </p:cNvGraphicFramePr>
          <p:nvPr/>
        </p:nvGraphicFramePr>
        <p:xfrm>
          <a:off x="684213" y="4076700"/>
          <a:ext cx="7373937" cy="1192213"/>
        </p:xfrm>
        <a:graphic>
          <a:graphicData uri="http://schemas.openxmlformats.org/presentationml/2006/ole">
            <p:oleObj spid="_x0000_s14339" name="Equation" r:id="rId5" imgW="3568680" imgH="609480" progId="Equation.3">
              <p:embed/>
            </p:oleObj>
          </a:graphicData>
        </a:graphic>
      </p:graphicFrame>
      <p:graphicFrame>
        <p:nvGraphicFramePr>
          <p:cNvPr id="113673" name="Object 9"/>
          <p:cNvGraphicFramePr>
            <a:graphicFrameLocks noChangeAspect="1"/>
          </p:cNvGraphicFramePr>
          <p:nvPr/>
        </p:nvGraphicFramePr>
        <p:xfrm>
          <a:off x="1042988" y="5445125"/>
          <a:ext cx="5927725" cy="1227138"/>
        </p:xfrm>
        <a:graphic>
          <a:graphicData uri="http://schemas.openxmlformats.org/presentationml/2006/ole">
            <p:oleObj spid="_x0000_s14340" name="Equation" r:id="rId6" imgW="2273040" imgH="596880" progId="Equation.3">
              <p:embed/>
            </p:oleObj>
          </a:graphicData>
        </a:graphic>
      </p:graphicFrame>
      <p:sp>
        <p:nvSpPr>
          <p:cNvPr id="113674" name="Text Box 10"/>
          <p:cNvSpPr txBox="1">
            <a:spLocks noChangeArrowheads="1"/>
          </p:cNvSpPr>
          <p:nvPr/>
        </p:nvSpPr>
        <p:spPr bwMode="auto">
          <a:xfrm>
            <a:off x="3059113" y="1676400"/>
            <a:ext cx="2520950" cy="2235200"/>
          </a:xfrm>
          <a:prstGeom prst="rect">
            <a:avLst/>
          </a:prstGeom>
          <a:noFill/>
          <a:ln w="9525">
            <a:noFill/>
            <a:miter lim="800000"/>
            <a:headEnd/>
            <a:tailEnd/>
          </a:ln>
          <a:effectLst/>
        </p:spPr>
        <p:txBody>
          <a:bodyPr>
            <a:spAutoFit/>
          </a:bodyPr>
          <a:lstStyle/>
          <a:p>
            <a:pPr>
              <a:spcBef>
                <a:spcPct val="10000"/>
              </a:spcBef>
              <a:defRPr/>
            </a:pPr>
            <a:r>
              <a:rPr lang="zh-CN" altLang="en-US" sz="2600" b="1" dirty="0">
                <a:solidFill>
                  <a:srgbClr val="CC3300"/>
                </a:solidFill>
                <a:effectLst>
                  <a:outerShdw blurRad="38100" dist="38100" dir="2700000" algn="tl">
                    <a:srgbClr val="C0C0C0"/>
                  </a:outerShdw>
                </a:effectLst>
                <a:latin typeface="楷体" pitchFamily="49" charset="-122"/>
                <a:ea typeface="楷体" pitchFamily="49" charset="-122"/>
              </a:rPr>
              <a:t>金额（</a:t>
            </a:r>
            <a:r>
              <a:rPr lang="en-US" altLang="zh-CN" sz="2600" b="1" dirty="0">
                <a:solidFill>
                  <a:srgbClr val="CC3300"/>
                </a:solidFill>
                <a:effectLst>
                  <a:outerShdw blurRad="38100" dist="38100" dir="2700000" algn="tl">
                    <a:srgbClr val="C0C0C0"/>
                  </a:outerShdw>
                </a:effectLst>
                <a:latin typeface="楷体" pitchFamily="49" charset="-122"/>
                <a:ea typeface="楷体" pitchFamily="49" charset="-122"/>
              </a:rPr>
              <a:t>m=</a:t>
            </a:r>
            <a:r>
              <a:rPr lang="en-US" altLang="zh-CN" sz="2600" b="1" dirty="0" err="1">
                <a:solidFill>
                  <a:srgbClr val="CC3300"/>
                </a:solidFill>
                <a:effectLst>
                  <a:outerShdw blurRad="38100" dist="38100" dir="2700000" algn="tl">
                    <a:srgbClr val="C0C0C0"/>
                  </a:outerShdw>
                </a:effectLst>
                <a:latin typeface="楷体" pitchFamily="49" charset="-122"/>
                <a:ea typeface="楷体" pitchFamily="49" charset="-122"/>
              </a:rPr>
              <a:t>xf</a:t>
            </a:r>
            <a:r>
              <a:rPr lang="zh-CN" altLang="en-US" sz="2600" b="1" dirty="0">
                <a:solidFill>
                  <a:srgbClr val="CC3300"/>
                </a:solidFill>
                <a:effectLst>
                  <a:outerShdw blurRad="38100" dist="38100" dir="2700000" algn="tl">
                    <a:srgbClr val="C0C0C0"/>
                  </a:outerShdw>
                </a:effectLst>
                <a:latin typeface="楷体" pitchFamily="49" charset="-122"/>
                <a:ea typeface="楷体" pitchFamily="49" charset="-122"/>
              </a:rPr>
              <a:t>）</a:t>
            </a:r>
          </a:p>
          <a:p>
            <a:pPr>
              <a:spcBef>
                <a:spcPct val="10000"/>
              </a:spcBef>
              <a:defRPr/>
            </a:pPr>
            <a:r>
              <a:rPr lang="en-US" altLang="zh-CN" sz="2600" b="1" dirty="0">
                <a:solidFill>
                  <a:srgbClr val="CC3300"/>
                </a:solidFill>
                <a:effectLst>
                  <a:outerShdw blurRad="38100" dist="38100" dir="2700000" algn="tl">
                    <a:srgbClr val="C0C0C0"/>
                  </a:outerShdw>
                </a:effectLst>
                <a:latin typeface="楷体" pitchFamily="49" charset="-122"/>
                <a:ea typeface="楷体" pitchFamily="49" charset="-122"/>
              </a:rPr>
              <a:t>5</a:t>
            </a:r>
            <a:r>
              <a:rPr lang="zh-CN" altLang="en-US" sz="2600" b="1" dirty="0">
                <a:solidFill>
                  <a:srgbClr val="CC3300"/>
                </a:solidFill>
                <a:effectLst>
                  <a:outerShdw blurRad="38100" dist="38100" dir="2700000" algn="tl">
                    <a:srgbClr val="C0C0C0"/>
                  </a:outerShdw>
                </a:effectLst>
                <a:latin typeface="楷体" pitchFamily="49" charset="-122"/>
                <a:ea typeface="楷体" pitchFamily="49" charset="-122"/>
              </a:rPr>
              <a:t>（</a:t>
            </a:r>
            <a:r>
              <a:rPr lang="en-US" altLang="zh-CN" sz="2600" b="1" dirty="0">
                <a:solidFill>
                  <a:srgbClr val="CC3300"/>
                </a:solidFill>
                <a:effectLst>
                  <a:outerShdw blurRad="38100" dist="38100" dir="2700000" algn="tl">
                    <a:srgbClr val="C0C0C0"/>
                  </a:outerShdw>
                </a:effectLst>
                <a:latin typeface="楷体" pitchFamily="49" charset="-122"/>
                <a:ea typeface="楷体" pitchFamily="49" charset="-122"/>
              </a:rPr>
              <a:t>m</a:t>
            </a:r>
            <a:r>
              <a:rPr lang="en-US" altLang="zh-CN" sz="2600" b="1" baseline="-25000" dirty="0">
                <a:solidFill>
                  <a:srgbClr val="CC3300"/>
                </a:solidFill>
                <a:effectLst>
                  <a:outerShdw blurRad="38100" dist="38100" dir="2700000" algn="tl">
                    <a:srgbClr val="C0C0C0"/>
                  </a:outerShdw>
                </a:effectLst>
                <a:latin typeface="楷体" pitchFamily="49" charset="-122"/>
                <a:ea typeface="楷体" pitchFamily="49" charset="-122"/>
              </a:rPr>
              <a:t>1</a:t>
            </a:r>
            <a:r>
              <a:rPr lang="zh-CN" altLang="en-US" sz="2600" b="1" dirty="0">
                <a:solidFill>
                  <a:srgbClr val="CC3300"/>
                </a:solidFill>
                <a:effectLst>
                  <a:outerShdw blurRad="38100" dist="38100" dir="2700000" algn="tl">
                    <a:srgbClr val="C0C0C0"/>
                  </a:outerShdw>
                </a:effectLst>
                <a:latin typeface="楷体" pitchFamily="49" charset="-122"/>
                <a:ea typeface="楷体" pitchFamily="49" charset="-122"/>
              </a:rPr>
              <a:t>）</a:t>
            </a:r>
          </a:p>
          <a:p>
            <a:pPr>
              <a:spcBef>
                <a:spcPct val="10000"/>
              </a:spcBef>
              <a:defRPr/>
            </a:pPr>
            <a:r>
              <a:rPr lang="en-US" altLang="zh-CN" sz="2600" b="1" dirty="0">
                <a:solidFill>
                  <a:srgbClr val="CC3300"/>
                </a:solidFill>
                <a:effectLst>
                  <a:outerShdw blurRad="38100" dist="38100" dir="2700000" algn="tl">
                    <a:srgbClr val="C0C0C0"/>
                  </a:outerShdw>
                </a:effectLst>
                <a:latin typeface="楷体" pitchFamily="49" charset="-122"/>
                <a:ea typeface="楷体" pitchFamily="49" charset="-122"/>
              </a:rPr>
              <a:t>1</a:t>
            </a:r>
            <a:r>
              <a:rPr lang="zh-CN" altLang="en-US" sz="2600" b="1" dirty="0">
                <a:solidFill>
                  <a:srgbClr val="CC3300"/>
                </a:solidFill>
                <a:effectLst>
                  <a:outerShdw blurRad="38100" dist="38100" dir="2700000" algn="tl">
                    <a:srgbClr val="C0C0C0"/>
                  </a:outerShdw>
                </a:effectLst>
                <a:latin typeface="楷体" pitchFamily="49" charset="-122"/>
                <a:ea typeface="楷体" pitchFamily="49" charset="-122"/>
              </a:rPr>
              <a:t>（</a:t>
            </a:r>
            <a:r>
              <a:rPr lang="en-US" altLang="zh-CN" sz="2600" b="1" dirty="0">
                <a:solidFill>
                  <a:srgbClr val="CC3300"/>
                </a:solidFill>
                <a:effectLst>
                  <a:outerShdw blurRad="38100" dist="38100" dir="2700000" algn="tl">
                    <a:srgbClr val="C0C0C0"/>
                  </a:outerShdw>
                </a:effectLst>
                <a:latin typeface="楷体" pitchFamily="49" charset="-122"/>
                <a:ea typeface="楷体" pitchFamily="49" charset="-122"/>
              </a:rPr>
              <a:t>m</a:t>
            </a:r>
            <a:r>
              <a:rPr lang="en-US" altLang="zh-CN" sz="2600" b="1" baseline="-25000" dirty="0">
                <a:solidFill>
                  <a:srgbClr val="CC3300"/>
                </a:solidFill>
                <a:effectLst>
                  <a:outerShdw blurRad="38100" dist="38100" dir="2700000" algn="tl">
                    <a:srgbClr val="C0C0C0"/>
                  </a:outerShdw>
                </a:effectLst>
                <a:latin typeface="楷体" pitchFamily="49" charset="-122"/>
                <a:ea typeface="楷体" pitchFamily="49" charset="-122"/>
              </a:rPr>
              <a:t>2</a:t>
            </a:r>
            <a:r>
              <a:rPr lang="zh-CN" altLang="en-US" sz="2600" b="1" dirty="0">
                <a:solidFill>
                  <a:srgbClr val="CC3300"/>
                </a:solidFill>
                <a:effectLst>
                  <a:outerShdw blurRad="38100" dist="38100" dir="2700000" algn="tl">
                    <a:srgbClr val="C0C0C0"/>
                  </a:outerShdw>
                </a:effectLst>
                <a:latin typeface="楷体" pitchFamily="49" charset="-122"/>
                <a:ea typeface="楷体" pitchFamily="49" charset="-122"/>
              </a:rPr>
              <a:t>）</a:t>
            </a:r>
          </a:p>
          <a:p>
            <a:pPr>
              <a:spcBef>
                <a:spcPct val="10000"/>
              </a:spcBef>
              <a:defRPr/>
            </a:pPr>
            <a:r>
              <a:rPr lang="en-US" altLang="zh-CN" sz="2600" b="1" dirty="0">
                <a:solidFill>
                  <a:srgbClr val="CC3300"/>
                </a:solidFill>
                <a:effectLst>
                  <a:outerShdw blurRad="38100" dist="38100" dir="2700000" algn="tl">
                    <a:srgbClr val="C0C0C0"/>
                  </a:outerShdw>
                </a:effectLst>
                <a:latin typeface="楷体" pitchFamily="49" charset="-122"/>
                <a:ea typeface="楷体" pitchFamily="49" charset="-122"/>
              </a:rPr>
              <a:t>1</a:t>
            </a:r>
            <a:r>
              <a:rPr lang="zh-CN" altLang="en-US" sz="2600" b="1" dirty="0">
                <a:solidFill>
                  <a:srgbClr val="CC3300"/>
                </a:solidFill>
                <a:effectLst>
                  <a:outerShdw blurRad="38100" dist="38100" dir="2700000" algn="tl">
                    <a:srgbClr val="C0C0C0"/>
                  </a:outerShdw>
                </a:effectLst>
                <a:latin typeface="楷体" pitchFamily="49" charset="-122"/>
                <a:ea typeface="楷体" pitchFamily="49" charset="-122"/>
              </a:rPr>
              <a:t>（</a:t>
            </a:r>
            <a:r>
              <a:rPr lang="en-US" altLang="zh-CN" sz="2600" b="1" dirty="0">
                <a:solidFill>
                  <a:srgbClr val="CC3300"/>
                </a:solidFill>
                <a:effectLst>
                  <a:outerShdw blurRad="38100" dist="38100" dir="2700000" algn="tl">
                    <a:srgbClr val="C0C0C0"/>
                  </a:outerShdw>
                </a:effectLst>
                <a:latin typeface="楷体" pitchFamily="49" charset="-122"/>
                <a:ea typeface="楷体" pitchFamily="49" charset="-122"/>
              </a:rPr>
              <a:t>m</a:t>
            </a:r>
            <a:r>
              <a:rPr lang="en-US" altLang="zh-CN" sz="2600" b="1" baseline="-25000" dirty="0">
                <a:solidFill>
                  <a:srgbClr val="CC3300"/>
                </a:solidFill>
                <a:effectLst>
                  <a:outerShdw blurRad="38100" dist="38100" dir="2700000" algn="tl">
                    <a:srgbClr val="C0C0C0"/>
                  </a:outerShdw>
                </a:effectLst>
                <a:latin typeface="楷体" pitchFamily="49" charset="-122"/>
                <a:ea typeface="楷体" pitchFamily="49" charset="-122"/>
              </a:rPr>
              <a:t>3</a:t>
            </a:r>
            <a:r>
              <a:rPr lang="zh-CN" altLang="en-US" sz="2600" b="1" dirty="0">
                <a:solidFill>
                  <a:srgbClr val="CC3300"/>
                </a:solidFill>
                <a:effectLst>
                  <a:outerShdw blurRad="38100" dist="38100" dir="2700000" algn="tl">
                    <a:srgbClr val="C0C0C0"/>
                  </a:outerShdw>
                </a:effectLst>
                <a:latin typeface="楷体" pitchFamily="49" charset="-122"/>
                <a:ea typeface="楷体" pitchFamily="49" charset="-122"/>
              </a:rPr>
              <a:t>）</a:t>
            </a:r>
          </a:p>
          <a:p>
            <a:pPr>
              <a:spcBef>
                <a:spcPct val="10000"/>
              </a:spcBef>
              <a:defRPr/>
            </a:pPr>
            <a:r>
              <a:rPr lang="en-US" altLang="zh-CN" sz="2600" b="1" dirty="0">
                <a:solidFill>
                  <a:srgbClr val="CC3300"/>
                </a:solidFill>
                <a:effectLst>
                  <a:outerShdw blurRad="38100" dist="38100" dir="2700000" algn="tl">
                    <a:srgbClr val="C0C0C0"/>
                  </a:outerShdw>
                </a:effectLst>
                <a:latin typeface="楷体" pitchFamily="49" charset="-122"/>
                <a:ea typeface="楷体" pitchFamily="49" charset="-122"/>
              </a:rPr>
              <a:t>7</a:t>
            </a:r>
          </a:p>
        </p:txBody>
      </p:sp>
      <p:graphicFrame>
        <p:nvGraphicFramePr>
          <p:cNvPr id="113675" name="Object 11"/>
          <p:cNvGraphicFramePr>
            <a:graphicFrameLocks noChangeAspect="1"/>
          </p:cNvGraphicFramePr>
          <p:nvPr/>
        </p:nvGraphicFramePr>
        <p:xfrm>
          <a:off x="827088" y="4076700"/>
          <a:ext cx="7148512" cy="1254125"/>
        </p:xfrm>
        <a:graphic>
          <a:graphicData uri="http://schemas.openxmlformats.org/presentationml/2006/ole">
            <p:oleObj spid="_x0000_s14341" name="Equation" r:id="rId7" imgW="3314520" imgH="5968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3671"/>
                                        </p:tgtEl>
                                        <p:attrNameLst>
                                          <p:attrName>style.visibility</p:attrName>
                                        </p:attrNameLst>
                                      </p:cBhvr>
                                      <p:to>
                                        <p:strVal val="visible"/>
                                      </p:to>
                                    </p:set>
                                    <p:animEffect transition="in" filter="blinds(horizontal)">
                                      <p:cBhvr>
                                        <p:cTn id="7" dur="500"/>
                                        <p:tgtEl>
                                          <p:spTgt spid="113671"/>
                                        </p:tgtEl>
                                      </p:cBhvr>
                                    </p:animEffect>
                                  </p:childTnLst>
                                  <p:subTnLst>
                                    <p:animClr clrSpc="rgb" dir="cw">
                                      <p:cBhvr override="childStyle">
                                        <p:cTn dur="1" fill="hold" display="0" masterRel="nextClick" afterEffect="1"/>
                                        <p:tgtEl>
                                          <p:spTgt spid="113671"/>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13675"/>
                                        </p:tgtEl>
                                        <p:attrNameLst>
                                          <p:attrName>style.visibility</p:attrName>
                                        </p:attrNameLst>
                                      </p:cBhvr>
                                      <p:to>
                                        <p:strVal val="visible"/>
                                      </p:to>
                                    </p:set>
                                    <p:anim calcmode="lin" valueType="num">
                                      <p:cBhvr additive="base">
                                        <p:cTn id="12" dur="500" fill="hold"/>
                                        <p:tgtEl>
                                          <p:spTgt spid="113675"/>
                                        </p:tgtEl>
                                        <p:attrNameLst>
                                          <p:attrName>ppt_x</p:attrName>
                                        </p:attrNameLst>
                                      </p:cBhvr>
                                      <p:tavLst>
                                        <p:tav tm="0">
                                          <p:val>
                                            <p:strVal val="0-#ppt_w/2"/>
                                          </p:val>
                                        </p:tav>
                                        <p:tav tm="100000">
                                          <p:val>
                                            <p:strVal val="#ppt_x"/>
                                          </p:val>
                                        </p:tav>
                                      </p:tavLst>
                                    </p:anim>
                                    <p:anim calcmode="lin" valueType="num">
                                      <p:cBhvr additive="base">
                                        <p:cTn id="13" dur="500" fill="hold"/>
                                        <p:tgtEl>
                                          <p:spTgt spid="11367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13675"/>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13674"/>
                                        </p:tgtEl>
                                        <p:attrNameLst>
                                          <p:attrName>style.visibility</p:attrName>
                                        </p:attrNameLst>
                                      </p:cBhvr>
                                      <p:to>
                                        <p:strVal val="visible"/>
                                      </p:to>
                                    </p:set>
                                    <p:animEffect transition="in" filter="box(in)">
                                      <p:cBhvr>
                                        <p:cTn id="18" dur="500"/>
                                        <p:tgtEl>
                                          <p:spTgt spid="113674"/>
                                        </p:tgtEl>
                                      </p:cBhvr>
                                    </p:animEffect>
                                  </p:childTnLst>
                                  <p:subTnLst>
                                    <p:animClr clrSpc="rgb" dir="cw">
                                      <p:cBhvr override="childStyle">
                                        <p:cTn dur="1" fill="hold" display="0" masterRel="nextClick" afterEffect="1"/>
                                        <p:tgtEl>
                                          <p:spTgt spid="113674"/>
                                        </p:tgtEl>
                                        <p:attrNameLst>
                                          <p:attrName>ppt_c</p:attrName>
                                        </p:attrNameLst>
                                      </p:cBhvr>
                                      <p:to>
                                        <a:srgbClr val="0000FF"/>
                                      </p:to>
                                    </p:animClr>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113672"/>
                                        </p:tgtEl>
                                        <p:attrNameLst>
                                          <p:attrName>style.visibility</p:attrName>
                                        </p:attrNameLst>
                                      </p:cBhvr>
                                      <p:to>
                                        <p:strVal val="visible"/>
                                      </p:to>
                                    </p:set>
                                    <p:animEffect transition="in" filter="box(out)">
                                      <p:cBhvr>
                                        <p:cTn id="23" dur="500"/>
                                        <p:tgtEl>
                                          <p:spTgt spid="113672"/>
                                        </p:tgtEl>
                                      </p:cBhvr>
                                    </p:animEffect>
                                  </p:childTnLst>
                                  <p:subTnLst>
                                    <p:animClr clrSpc="rgb" dir="cw">
                                      <p:cBhvr override="childStyle">
                                        <p:cTn dur="1" fill="hold" display="0" masterRel="nextClick" afterEffect="1"/>
                                        <p:tgtEl>
                                          <p:spTgt spid="113672"/>
                                        </p:tgtEl>
                                        <p:attrNameLst>
                                          <p:attrName>ppt_c</p:attrName>
                                        </p:attrNameLst>
                                      </p:cBhvr>
                                      <p:to>
                                        <a:srgbClr val="0000FF"/>
                                      </p:to>
                                    </p:animClr>
                                  </p:subTnLst>
                                </p:cTn>
                              </p:par>
                            </p:childTnLst>
                          </p:cTn>
                        </p:par>
                      </p:childTnLst>
                    </p:cTn>
                  </p:par>
                  <p:par>
                    <p:cTn id="24" fill="hold">
                      <p:stCondLst>
                        <p:cond delay="indefinite"/>
                      </p:stCondLst>
                      <p:childTnLst>
                        <p:par>
                          <p:cTn id="25" fill="hold">
                            <p:stCondLst>
                              <p:cond delay="0"/>
                            </p:stCondLst>
                            <p:childTnLst>
                              <p:par>
                                <p:cTn id="26" presetID="2" presetClass="entr" presetSubtype="2" fill="hold" nodeType="clickEffect">
                                  <p:stCondLst>
                                    <p:cond delay="0"/>
                                  </p:stCondLst>
                                  <p:childTnLst>
                                    <p:set>
                                      <p:cBhvr>
                                        <p:cTn id="27" dur="1" fill="hold">
                                          <p:stCondLst>
                                            <p:cond delay="0"/>
                                          </p:stCondLst>
                                        </p:cTn>
                                        <p:tgtEl>
                                          <p:spTgt spid="113673"/>
                                        </p:tgtEl>
                                        <p:attrNameLst>
                                          <p:attrName>style.visibility</p:attrName>
                                        </p:attrNameLst>
                                      </p:cBhvr>
                                      <p:to>
                                        <p:strVal val="visible"/>
                                      </p:to>
                                    </p:set>
                                    <p:anim calcmode="lin" valueType="num">
                                      <p:cBhvr additive="base">
                                        <p:cTn id="28" dur="500" fill="hold"/>
                                        <p:tgtEl>
                                          <p:spTgt spid="113673"/>
                                        </p:tgtEl>
                                        <p:attrNameLst>
                                          <p:attrName>ppt_x</p:attrName>
                                        </p:attrNameLst>
                                      </p:cBhvr>
                                      <p:tavLst>
                                        <p:tav tm="0">
                                          <p:val>
                                            <p:strVal val="1+#ppt_w/2"/>
                                          </p:val>
                                        </p:tav>
                                        <p:tav tm="100000">
                                          <p:val>
                                            <p:strVal val="#ppt_x"/>
                                          </p:val>
                                        </p:tav>
                                      </p:tavLst>
                                    </p:anim>
                                    <p:anim calcmode="lin" valueType="num">
                                      <p:cBhvr additive="base">
                                        <p:cTn id="29" dur="500" fill="hold"/>
                                        <p:tgtEl>
                                          <p:spTgt spid="113673"/>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3673"/>
                                        </p:tgtEl>
                                        <p:attrNameLst>
                                          <p:attrName>ppt_c</p:attrName>
                                        </p:attrNameLst>
                                      </p:cBhvr>
                                      <p:to>
                                        <a:srgbClr val="0000FF"/>
                                      </p:to>
                                    </p:animClr>
                                  </p:subTnLst>
                                </p:cTn>
                              </p:par>
                            </p:childTnLst>
                          </p:cTn>
                        </p:par>
                      </p:childTnLst>
                    </p:cTn>
                  </p:par>
                  <p:par>
                    <p:cTn id="30" fill="hold">
                      <p:stCondLst>
                        <p:cond delay="indefinite"/>
                      </p:stCondLst>
                      <p:childTnLst>
                        <p:par>
                          <p:cTn id="31" fill="hold">
                            <p:stCondLst>
                              <p:cond delay="0"/>
                            </p:stCondLst>
                            <p:childTnLst>
                              <p:par>
                                <p:cTn id="32" presetID="23" presetClass="entr" presetSubtype="528" fill="hold" grpId="0" nodeType="clickEffect">
                                  <p:stCondLst>
                                    <p:cond delay="0"/>
                                  </p:stCondLst>
                                  <p:childTnLst>
                                    <p:set>
                                      <p:cBhvr>
                                        <p:cTn id="33" dur="1" fill="hold">
                                          <p:stCondLst>
                                            <p:cond delay="0"/>
                                          </p:stCondLst>
                                        </p:cTn>
                                        <p:tgtEl>
                                          <p:spTgt spid="113670">
                                            <p:txEl>
                                              <p:pRg st="0" end="0"/>
                                            </p:txEl>
                                          </p:spTgt>
                                        </p:tgtEl>
                                        <p:attrNameLst>
                                          <p:attrName>style.visibility</p:attrName>
                                        </p:attrNameLst>
                                      </p:cBhvr>
                                      <p:to>
                                        <p:strVal val="visible"/>
                                      </p:to>
                                    </p:set>
                                    <p:anim calcmode="lin" valueType="num">
                                      <p:cBhvr>
                                        <p:cTn id="34" dur="500" fill="hold"/>
                                        <p:tgtEl>
                                          <p:spTgt spid="113670">
                                            <p:txEl>
                                              <p:pRg st="0" end="0"/>
                                            </p:txEl>
                                          </p:spTgt>
                                        </p:tgtEl>
                                        <p:attrNameLst>
                                          <p:attrName>ppt_w</p:attrName>
                                        </p:attrNameLst>
                                      </p:cBhvr>
                                      <p:tavLst>
                                        <p:tav tm="0">
                                          <p:val>
                                            <p:fltVal val="0"/>
                                          </p:val>
                                        </p:tav>
                                        <p:tav tm="100000">
                                          <p:val>
                                            <p:strVal val="#ppt_w"/>
                                          </p:val>
                                        </p:tav>
                                      </p:tavLst>
                                    </p:anim>
                                    <p:anim calcmode="lin" valueType="num">
                                      <p:cBhvr>
                                        <p:cTn id="35" dur="500" fill="hold"/>
                                        <p:tgtEl>
                                          <p:spTgt spid="113670">
                                            <p:txEl>
                                              <p:pRg st="0" end="0"/>
                                            </p:txEl>
                                          </p:spTgt>
                                        </p:tgtEl>
                                        <p:attrNameLst>
                                          <p:attrName>ppt_h</p:attrName>
                                        </p:attrNameLst>
                                      </p:cBhvr>
                                      <p:tavLst>
                                        <p:tav tm="0">
                                          <p:val>
                                            <p:fltVal val="0"/>
                                          </p:val>
                                        </p:tav>
                                        <p:tav tm="100000">
                                          <p:val>
                                            <p:strVal val="#ppt_h"/>
                                          </p:val>
                                        </p:tav>
                                      </p:tavLst>
                                    </p:anim>
                                    <p:anim calcmode="lin" valueType="num">
                                      <p:cBhvr>
                                        <p:cTn id="36" dur="500" fill="hold"/>
                                        <p:tgtEl>
                                          <p:spTgt spid="113670">
                                            <p:txEl>
                                              <p:pRg st="0" end="0"/>
                                            </p:txEl>
                                          </p:spTgt>
                                        </p:tgtEl>
                                        <p:attrNameLst>
                                          <p:attrName>ppt_x</p:attrName>
                                        </p:attrNameLst>
                                      </p:cBhvr>
                                      <p:tavLst>
                                        <p:tav tm="0">
                                          <p:val>
                                            <p:fltVal val="0.5"/>
                                          </p:val>
                                        </p:tav>
                                        <p:tav tm="100000">
                                          <p:val>
                                            <p:strVal val="#ppt_x"/>
                                          </p:val>
                                        </p:tav>
                                      </p:tavLst>
                                    </p:anim>
                                    <p:anim calcmode="lin" valueType="num">
                                      <p:cBhvr>
                                        <p:cTn id="37" dur="500" fill="hold"/>
                                        <p:tgtEl>
                                          <p:spTgt spid="113670">
                                            <p:txEl>
                                              <p:pRg st="0" end="0"/>
                                            </p:txEl>
                                          </p:spTgt>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113670">
                                            <p:txEl>
                                              <p:pRg st="0" end="0"/>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0" grpId="0" build="p" autoUpdateAnimBg="0"/>
      <p:bldP spid="11367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15365"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15366"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15367"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21510" name="Rectangle 6"/>
          <p:cNvSpPr>
            <a:spLocks noGrp="1" noChangeArrowheads="1"/>
          </p:cNvSpPr>
          <p:nvPr>
            <p:ph type="subTitle" idx="1"/>
          </p:nvPr>
        </p:nvSpPr>
        <p:spPr>
          <a:xfrm>
            <a:off x="152400" y="1219200"/>
            <a:ext cx="8839200" cy="5410200"/>
          </a:xfrm>
          <a:noFill/>
        </p:spPr>
        <p:txBody>
          <a:bodyPr/>
          <a:lstStyle/>
          <a:p>
            <a:pPr algn="l" eaLnBrk="1" hangingPunct="1">
              <a:lnSpc>
                <a:spcPts val="3000"/>
              </a:lnSpc>
            </a:pPr>
            <a:r>
              <a:rPr lang="en-US" altLang="zh-CN" sz="2400" dirty="0" smtClean="0">
                <a:sym typeface="Symbol" pitchFamily="18" charset="2"/>
              </a:rPr>
              <a:t>4</a:t>
            </a:r>
            <a:r>
              <a:rPr lang="zh-CN" altLang="en-US" sz="2400" dirty="0" smtClean="0">
                <a:sym typeface="Symbol" pitchFamily="18" charset="2"/>
              </a:rPr>
              <a:t>、调和平均数是算术平均数的变形</a:t>
            </a:r>
          </a:p>
          <a:p>
            <a:pPr algn="l" eaLnBrk="1" hangingPunct="1">
              <a:lnSpc>
                <a:spcPts val="3000"/>
              </a:lnSpc>
            </a:pPr>
            <a:r>
              <a:rPr lang="zh-CN" altLang="en-US" sz="2400" dirty="0" smtClean="0">
                <a:sym typeface="Symbol" pitchFamily="18" charset="2"/>
              </a:rPr>
              <a:t>      当</a:t>
            </a:r>
            <a:r>
              <a:rPr lang="en-US" altLang="zh-CN" sz="2400" dirty="0" smtClean="0">
                <a:sym typeface="Symbol" pitchFamily="18" charset="2"/>
              </a:rPr>
              <a:t>m= </a:t>
            </a:r>
            <a:r>
              <a:rPr lang="en-US" altLang="zh-CN" sz="2400" dirty="0" err="1" smtClean="0">
                <a:sym typeface="Symbol" pitchFamily="18" charset="2"/>
              </a:rPr>
              <a:t>xf</a:t>
            </a:r>
            <a:r>
              <a:rPr lang="en-US" altLang="zh-CN" sz="2400" dirty="0" smtClean="0">
                <a:sym typeface="Symbol" pitchFamily="18" charset="2"/>
              </a:rPr>
              <a:t> </a:t>
            </a:r>
            <a:r>
              <a:rPr lang="zh-CN" altLang="en-US" sz="2400" dirty="0" smtClean="0">
                <a:sym typeface="Symbol" pitchFamily="18" charset="2"/>
              </a:rPr>
              <a:t>时（</a:t>
            </a:r>
            <a:r>
              <a:rPr lang="zh-CN" altLang="en-US" sz="2400" dirty="0" smtClean="0">
                <a:ea typeface="楷体" pitchFamily="49" charset="-122"/>
                <a:sym typeface="Symbol" pitchFamily="18" charset="2"/>
              </a:rPr>
              <a:t>金额</a:t>
            </a:r>
            <a:r>
              <a:rPr lang="en-US" altLang="zh-CN" sz="2400" dirty="0" smtClean="0">
                <a:ea typeface="楷体" pitchFamily="49" charset="-122"/>
                <a:sym typeface="Symbol" pitchFamily="18" charset="2"/>
              </a:rPr>
              <a:t>=</a:t>
            </a:r>
            <a:r>
              <a:rPr lang="zh-CN" altLang="en-US" sz="2400" dirty="0" smtClean="0">
                <a:ea typeface="楷体" pitchFamily="49" charset="-122"/>
                <a:sym typeface="Symbol" pitchFamily="18" charset="2"/>
              </a:rPr>
              <a:t>价格</a:t>
            </a:r>
            <a:r>
              <a:rPr lang="en-US" altLang="zh-CN" sz="2400" dirty="0" smtClean="0">
                <a:ea typeface="楷体" pitchFamily="49" charset="-122"/>
                <a:sym typeface="Symbol" pitchFamily="18" charset="2"/>
              </a:rPr>
              <a:t>×</a:t>
            </a:r>
            <a:r>
              <a:rPr lang="zh-CN" altLang="en-US" sz="2400" dirty="0" smtClean="0">
                <a:ea typeface="楷体" pitchFamily="49" charset="-122"/>
                <a:sym typeface="Symbol" pitchFamily="18" charset="2"/>
              </a:rPr>
              <a:t>数量；距离</a:t>
            </a:r>
            <a:r>
              <a:rPr lang="en-US" altLang="zh-CN" sz="2400" dirty="0" smtClean="0">
                <a:ea typeface="楷体" pitchFamily="49" charset="-122"/>
                <a:sym typeface="Symbol" pitchFamily="18" charset="2"/>
              </a:rPr>
              <a:t>=</a:t>
            </a:r>
            <a:r>
              <a:rPr lang="zh-CN" altLang="en-US" sz="2400" dirty="0" smtClean="0">
                <a:ea typeface="楷体" pitchFamily="49" charset="-122"/>
                <a:sym typeface="Symbol" pitchFamily="18" charset="2"/>
              </a:rPr>
              <a:t>速度</a:t>
            </a:r>
            <a:r>
              <a:rPr lang="en-US" altLang="zh-CN" sz="2400" dirty="0" smtClean="0">
                <a:ea typeface="楷体" pitchFamily="49" charset="-122"/>
                <a:sym typeface="Symbol" pitchFamily="18" charset="2"/>
              </a:rPr>
              <a:t>×</a:t>
            </a:r>
            <a:r>
              <a:rPr lang="zh-CN" altLang="en-US" sz="2400" dirty="0" smtClean="0">
                <a:ea typeface="楷体" pitchFamily="49" charset="-122"/>
                <a:sym typeface="Symbol" pitchFamily="18" charset="2"/>
              </a:rPr>
              <a:t>时间等</a:t>
            </a:r>
            <a:r>
              <a:rPr lang="zh-CN" altLang="en-US" sz="2400" dirty="0" smtClean="0">
                <a:sym typeface="Symbol" pitchFamily="18" charset="2"/>
              </a:rPr>
              <a:t>），</a:t>
            </a:r>
          </a:p>
        </p:txBody>
      </p:sp>
      <p:graphicFrame>
        <p:nvGraphicFramePr>
          <p:cNvPr id="21513" name="Object 9"/>
          <p:cNvGraphicFramePr>
            <a:graphicFrameLocks noChangeAspect="1"/>
          </p:cNvGraphicFramePr>
          <p:nvPr/>
        </p:nvGraphicFramePr>
        <p:xfrm>
          <a:off x="1907704" y="2204864"/>
          <a:ext cx="4876800" cy="1287462"/>
        </p:xfrm>
        <a:graphic>
          <a:graphicData uri="http://schemas.openxmlformats.org/presentationml/2006/ole">
            <p:oleObj spid="_x0000_s15362" name="公式" r:id="rId4" imgW="1765080" imgH="596880" progId="Equation.3">
              <p:embed/>
            </p:oleObj>
          </a:graphicData>
        </a:graphic>
      </p:graphicFrame>
      <p:sp>
        <p:nvSpPr>
          <p:cNvPr id="21514" name="Text Box 10"/>
          <p:cNvSpPr txBox="1">
            <a:spLocks noChangeArrowheads="1"/>
          </p:cNvSpPr>
          <p:nvPr/>
        </p:nvSpPr>
        <p:spPr bwMode="auto">
          <a:xfrm>
            <a:off x="323850" y="3356992"/>
            <a:ext cx="8534400" cy="1699632"/>
          </a:xfrm>
          <a:prstGeom prst="rect">
            <a:avLst/>
          </a:prstGeom>
          <a:noFill/>
          <a:ln w="9525">
            <a:noFill/>
            <a:miter lim="800000"/>
            <a:headEnd/>
            <a:tailEnd/>
          </a:ln>
        </p:spPr>
        <p:txBody>
          <a:bodyPr wrap="square">
            <a:spAutoFit/>
          </a:bodyPr>
          <a:lstStyle/>
          <a:p>
            <a:pPr algn="l" eaLnBrk="1" hangingPunct="1">
              <a:lnSpc>
                <a:spcPts val="3200"/>
              </a:lnSpc>
            </a:pPr>
            <a:r>
              <a:rPr lang="en-US" altLang="zh-CN" dirty="0" smtClean="0">
                <a:sym typeface="Symbol" pitchFamily="18" charset="2"/>
              </a:rPr>
              <a:t>5</a:t>
            </a:r>
            <a:r>
              <a:rPr lang="zh-CN" altLang="en-US" dirty="0" smtClean="0">
                <a:sym typeface="Symbol" pitchFamily="18" charset="2"/>
              </a:rPr>
              <a:t>、</a:t>
            </a:r>
            <a:r>
              <a:rPr lang="en-US" altLang="zh-CN" dirty="0" err="1" smtClean="0">
                <a:sym typeface="Symbol" pitchFamily="18" charset="2"/>
              </a:rPr>
              <a:t>H≤Mean</a:t>
            </a:r>
            <a:endParaRPr lang="en-US" altLang="zh-CN" dirty="0" smtClean="0">
              <a:sym typeface="Symbol" pitchFamily="18" charset="2"/>
            </a:endParaRPr>
          </a:p>
          <a:p>
            <a:pPr algn="l" eaLnBrk="1" hangingPunct="1">
              <a:lnSpc>
                <a:spcPts val="3200"/>
              </a:lnSpc>
            </a:pPr>
            <a:r>
              <a:rPr lang="en-US" altLang="zh-CN" dirty="0" smtClean="0">
                <a:ea typeface="楷体" pitchFamily="49" charset="-122"/>
                <a:sym typeface="Symbol" pitchFamily="18" charset="2"/>
              </a:rPr>
              <a:t>[</a:t>
            </a:r>
            <a:r>
              <a:rPr lang="zh-CN" altLang="en-US" dirty="0" smtClean="0">
                <a:ea typeface="楷体" pitchFamily="49" charset="-122"/>
                <a:sym typeface="Symbol" pitchFamily="18" charset="2"/>
              </a:rPr>
              <a:t>例</a:t>
            </a:r>
            <a:r>
              <a:rPr lang="en-US" altLang="zh-CN" dirty="0" smtClean="0">
                <a:ea typeface="楷体" pitchFamily="49" charset="-122"/>
                <a:sym typeface="Symbol" pitchFamily="18" charset="2"/>
              </a:rPr>
              <a:t>]</a:t>
            </a:r>
            <a:r>
              <a:rPr lang="zh-CN" altLang="en-US" dirty="0" smtClean="0">
                <a:ea typeface="楷体" pitchFamily="49" charset="-122"/>
                <a:sym typeface="Symbol" pitchFamily="18" charset="2"/>
              </a:rPr>
              <a:t>两名同学的三门功课考试成绩如下：</a:t>
            </a:r>
            <a:r>
              <a:rPr lang="en-US" altLang="zh-CN" dirty="0" smtClean="0">
                <a:ea typeface="楷体" pitchFamily="49" charset="-122"/>
                <a:sym typeface="Symbol" pitchFamily="18" charset="2"/>
              </a:rPr>
              <a:t>A</a:t>
            </a:r>
            <a:r>
              <a:rPr lang="zh-CN" altLang="en-US" dirty="0" smtClean="0">
                <a:ea typeface="楷体" pitchFamily="49" charset="-122"/>
                <a:sym typeface="Symbol" pitchFamily="18" charset="2"/>
              </a:rPr>
              <a:t>同学</a:t>
            </a:r>
            <a:r>
              <a:rPr lang="en-US" altLang="zh-CN" dirty="0" smtClean="0">
                <a:ea typeface="楷体" pitchFamily="49" charset="-122"/>
                <a:sym typeface="Symbol" pitchFamily="18" charset="2"/>
              </a:rPr>
              <a:t>→85</a:t>
            </a:r>
            <a:r>
              <a:rPr lang="zh-CN" altLang="en-US" dirty="0" smtClean="0">
                <a:ea typeface="楷体" pitchFamily="49" charset="-122"/>
                <a:sym typeface="Symbol" pitchFamily="18" charset="2"/>
              </a:rPr>
              <a:t>，</a:t>
            </a:r>
            <a:r>
              <a:rPr lang="en-US" altLang="zh-CN" dirty="0" smtClean="0">
                <a:ea typeface="楷体" pitchFamily="49" charset="-122"/>
                <a:sym typeface="Symbol" pitchFamily="18" charset="2"/>
              </a:rPr>
              <a:t>75</a:t>
            </a:r>
            <a:r>
              <a:rPr lang="zh-CN" altLang="en-US" dirty="0" smtClean="0">
                <a:ea typeface="楷体" pitchFamily="49" charset="-122"/>
                <a:sym typeface="Symbol" pitchFamily="18" charset="2"/>
              </a:rPr>
              <a:t>，</a:t>
            </a:r>
            <a:r>
              <a:rPr lang="en-US" altLang="zh-CN" dirty="0" smtClean="0">
                <a:ea typeface="楷体" pitchFamily="49" charset="-122"/>
                <a:sym typeface="Symbol" pitchFamily="18" charset="2"/>
              </a:rPr>
              <a:t>90</a:t>
            </a:r>
            <a:r>
              <a:rPr lang="zh-CN" altLang="en-US" dirty="0" smtClean="0">
                <a:ea typeface="楷体" pitchFamily="49" charset="-122"/>
                <a:sym typeface="Symbol" pitchFamily="18" charset="2"/>
              </a:rPr>
              <a:t>；</a:t>
            </a:r>
            <a:r>
              <a:rPr lang="en-US" altLang="zh-CN" dirty="0" smtClean="0">
                <a:ea typeface="楷体" pitchFamily="49" charset="-122"/>
                <a:sym typeface="Symbol" pitchFamily="18" charset="2"/>
              </a:rPr>
              <a:t>B</a:t>
            </a:r>
            <a:r>
              <a:rPr lang="zh-CN" altLang="en-US" dirty="0" smtClean="0">
                <a:ea typeface="楷体" pitchFamily="49" charset="-122"/>
                <a:sym typeface="Symbol" pitchFamily="18" charset="2"/>
              </a:rPr>
              <a:t>同学</a:t>
            </a:r>
            <a:r>
              <a:rPr lang="en-US" altLang="zh-CN" dirty="0" smtClean="0">
                <a:ea typeface="楷体" pitchFamily="49" charset="-122"/>
                <a:sym typeface="Symbol" pitchFamily="18" charset="2"/>
              </a:rPr>
              <a:t>→50</a:t>
            </a:r>
            <a:r>
              <a:rPr lang="zh-CN" altLang="en-US" dirty="0" smtClean="0">
                <a:ea typeface="楷体" pitchFamily="49" charset="-122"/>
                <a:sym typeface="Symbol" pitchFamily="18" charset="2"/>
              </a:rPr>
              <a:t>，</a:t>
            </a:r>
            <a:r>
              <a:rPr lang="en-US" altLang="zh-CN" dirty="0" smtClean="0">
                <a:ea typeface="楷体" pitchFamily="49" charset="-122"/>
                <a:sym typeface="Symbol" pitchFamily="18" charset="2"/>
              </a:rPr>
              <a:t>100</a:t>
            </a:r>
            <a:r>
              <a:rPr lang="zh-CN" altLang="en-US" dirty="0" smtClean="0">
                <a:ea typeface="楷体" pitchFamily="49" charset="-122"/>
                <a:sym typeface="Symbol" pitchFamily="18" charset="2"/>
              </a:rPr>
              <a:t>，</a:t>
            </a:r>
            <a:r>
              <a:rPr lang="en-US" altLang="zh-CN" dirty="0" smtClean="0">
                <a:ea typeface="楷体" pitchFamily="49" charset="-122"/>
                <a:sym typeface="Symbol" pitchFamily="18" charset="2"/>
              </a:rPr>
              <a:t>100</a:t>
            </a:r>
            <a:r>
              <a:rPr lang="zh-CN" altLang="en-US" dirty="0" smtClean="0">
                <a:ea typeface="楷体" pitchFamily="49" charset="-122"/>
                <a:sym typeface="Symbol" pitchFamily="18" charset="2"/>
              </a:rPr>
              <a:t>。</a:t>
            </a:r>
          </a:p>
          <a:p>
            <a:pPr algn="l" eaLnBrk="1" hangingPunct="1">
              <a:lnSpc>
                <a:spcPts val="3200"/>
              </a:lnSpc>
            </a:pPr>
            <a:r>
              <a:rPr lang="zh-CN" altLang="en-US" dirty="0" smtClean="0">
                <a:ea typeface="楷体" pitchFamily="49" charset="-122"/>
                <a:sym typeface="Symbol" pitchFamily="18" charset="2"/>
              </a:rPr>
              <a:t>总成绩标准：</a:t>
            </a:r>
            <a:r>
              <a:rPr lang="en-US" altLang="zh-CN" dirty="0" smtClean="0">
                <a:ea typeface="楷体" pitchFamily="49" charset="-122"/>
                <a:sym typeface="Symbol" pitchFamily="18" charset="2"/>
              </a:rPr>
              <a:t>A=B250</a:t>
            </a:r>
            <a:r>
              <a:rPr lang="zh-CN" altLang="en-US" dirty="0" smtClean="0">
                <a:ea typeface="楷体" pitchFamily="49" charset="-122"/>
                <a:sym typeface="Symbol" pitchFamily="18" charset="2"/>
              </a:rPr>
              <a:t>分；算术平均数标准：</a:t>
            </a:r>
            <a:r>
              <a:rPr lang="en-US" altLang="zh-CN" dirty="0" smtClean="0">
                <a:ea typeface="楷体" pitchFamily="49" charset="-122"/>
                <a:sym typeface="Symbol" pitchFamily="18" charset="2"/>
              </a:rPr>
              <a:t>83.33</a:t>
            </a:r>
            <a:r>
              <a:rPr lang="zh-CN" altLang="en-US" dirty="0" smtClean="0">
                <a:ea typeface="楷体" pitchFamily="49" charset="-122"/>
                <a:sym typeface="Symbol" pitchFamily="18" charset="2"/>
              </a:rPr>
              <a:t>分。</a:t>
            </a:r>
          </a:p>
        </p:txBody>
      </p:sp>
      <p:graphicFrame>
        <p:nvGraphicFramePr>
          <p:cNvPr id="114699" name="Object 11"/>
          <p:cNvGraphicFramePr>
            <a:graphicFrameLocks noChangeAspect="1"/>
          </p:cNvGraphicFramePr>
          <p:nvPr/>
        </p:nvGraphicFramePr>
        <p:xfrm>
          <a:off x="395536" y="5157192"/>
          <a:ext cx="5976664" cy="1298057"/>
        </p:xfrm>
        <a:graphic>
          <a:graphicData uri="http://schemas.openxmlformats.org/presentationml/2006/ole">
            <p:oleObj spid="_x0000_s15364" name="Equation" r:id="rId5" imgW="2145960" imgH="596880" progId="Equation.3">
              <p:embed/>
            </p:oleObj>
          </a:graphicData>
        </a:graphic>
      </p:graphicFrame>
      <p:graphicFrame>
        <p:nvGraphicFramePr>
          <p:cNvPr id="114700" name="Object 12"/>
          <p:cNvGraphicFramePr>
            <a:graphicFrameLocks noChangeAspect="1"/>
          </p:cNvGraphicFramePr>
          <p:nvPr/>
        </p:nvGraphicFramePr>
        <p:xfrm>
          <a:off x="6660232" y="5373216"/>
          <a:ext cx="1647825" cy="487363"/>
        </p:xfrm>
        <a:graphic>
          <a:graphicData uri="http://schemas.openxmlformats.org/presentationml/2006/ole">
            <p:oleObj spid="_x0000_s15365" name="公式" r:id="rId6" imgW="571320" imgH="215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10">
                                            <p:txEl>
                                              <p:pRg st="0" end="0"/>
                                            </p:txEl>
                                          </p:spTgt>
                                        </p:tgtEl>
                                        <p:attrNameLst>
                                          <p:attrName>style.visibility</p:attrName>
                                        </p:attrNameLst>
                                      </p:cBhvr>
                                      <p:to>
                                        <p:strVal val="visible"/>
                                      </p:to>
                                    </p:set>
                                    <p:anim calcmode="lin" valueType="num">
                                      <p:cBhvr additive="base">
                                        <p:cTn id="7" dur="500" fill="hold"/>
                                        <p:tgtEl>
                                          <p:spTgt spid="215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10">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1510">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510">
                                            <p:txEl>
                                              <p:pRg st="1" end="1"/>
                                            </p:txEl>
                                          </p:spTgt>
                                        </p:tgtEl>
                                        <p:attrNameLst>
                                          <p:attrName>style.visibility</p:attrName>
                                        </p:attrNameLst>
                                      </p:cBhvr>
                                      <p:to>
                                        <p:strVal val="visible"/>
                                      </p:to>
                                    </p:set>
                                    <p:anim calcmode="lin" valueType="num">
                                      <p:cBhvr additive="base">
                                        <p:cTn id="13" dur="500" fill="hold"/>
                                        <p:tgtEl>
                                          <p:spTgt spid="215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10">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1510">
                                            <p:txEl>
                                              <p:pRg st="1" end="1"/>
                                            </p:txEl>
                                          </p:spTgt>
                                        </p:tgtEl>
                                        <p:attrNameLst>
                                          <p:attrName>ppt_c</p:attrName>
                                        </p:attrNameLst>
                                      </p:cBhvr>
                                      <p:to>
                                        <a:srgbClr val="0000FF"/>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3" fill="hold" nodeType="clickEffect">
                                  <p:stCondLst>
                                    <p:cond delay="0"/>
                                  </p:stCondLst>
                                  <p:childTnLst>
                                    <p:set>
                                      <p:cBhvr>
                                        <p:cTn id="18" dur="1" fill="hold">
                                          <p:stCondLst>
                                            <p:cond delay="0"/>
                                          </p:stCondLst>
                                        </p:cTn>
                                        <p:tgtEl>
                                          <p:spTgt spid="21513"/>
                                        </p:tgtEl>
                                        <p:attrNameLst>
                                          <p:attrName>style.visibility</p:attrName>
                                        </p:attrNameLst>
                                      </p:cBhvr>
                                      <p:to>
                                        <p:strVal val="visible"/>
                                      </p:to>
                                    </p:set>
                                    <p:anim calcmode="lin" valueType="num">
                                      <p:cBhvr additive="base">
                                        <p:cTn id="19" dur="500" fill="hold"/>
                                        <p:tgtEl>
                                          <p:spTgt spid="21513"/>
                                        </p:tgtEl>
                                        <p:attrNameLst>
                                          <p:attrName>ppt_x</p:attrName>
                                        </p:attrNameLst>
                                      </p:cBhvr>
                                      <p:tavLst>
                                        <p:tav tm="0">
                                          <p:val>
                                            <p:strVal val="1+#ppt_w/2"/>
                                          </p:val>
                                        </p:tav>
                                        <p:tav tm="100000">
                                          <p:val>
                                            <p:strVal val="#ppt_x"/>
                                          </p:val>
                                        </p:tav>
                                      </p:tavLst>
                                    </p:anim>
                                    <p:anim calcmode="lin" valueType="num">
                                      <p:cBhvr additive="base">
                                        <p:cTn id="20" dur="500" fill="hold"/>
                                        <p:tgtEl>
                                          <p:spTgt spid="21513"/>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1513"/>
                                        </p:tgtEl>
                                        <p:attrNameLst>
                                          <p:attrName>ppt_c</p:attrName>
                                        </p:attrNameLst>
                                      </p:cBhvr>
                                      <p:to>
                                        <a:srgbClr val="0000FF"/>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514">
                                            <p:txEl>
                                              <p:pRg st="0" end="0"/>
                                            </p:txEl>
                                          </p:spTgt>
                                        </p:tgtEl>
                                        <p:attrNameLst>
                                          <p:attrName>style.visibility</p:attrName>
                                        </p:attrNameLst>
                                      </p:cBhvr>
                                      <p:to>
                                        <p:strVal val="visible"/>
                                      </p:to>
                                    </p:set>
                                    <p:anim calcmode="lin" valueType="num">
                                      <p:cBhvr additive="base">
                                        <p:cTn id="25" dur="500" fill="hold"/>
                                        <p:tgtEl>
                                          <p:spTgt spid="21514">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514">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1514">
                                            <p:txEl>
                                              <p:pRg st="0" end="0"/>
                                            </p:txEl>
                                          </p:spTgt>
                                        </p:tgtEl>
                                        <p:attrNameLst>
                                          <p:attrName>ppt_c</p:attrName>
                                        </p:attrNameLst>
                                      </p:cBhvr>
                                      <p:to>
                                        <a:srgbClr val="0000FF"/>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1514">
                                            <p:txEl>
                                              <p:pRg st="1" end="1"/>
                                            </p:txEl>
                                          </p:spTgt>
                                        </p:tgtEl>
                                        <p:attrNameLst>
                                          <p:attrName>style.visibility</p:attrName>
                                        </p:attrNameLst>
                                      </p:cBhvr>
                                      <p:to>
                                        <p:strVal val="visible"/>
                                      </p:to>
                                    </p:set>
                                    <p:anim calcmode="lin" valueType="num">
                                      <p:cBhvr additive="base">
                                        <p:cTn id="31" dur="500" fill="hold"/>
                                        <p:tgtEl>
                                          <p:spTgt spid="21514">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1514">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21514">
                                            <p:txEl>
                                              <p:pRg st="1" end="1"/>
                                            </p:txEl>
                                          </p:spTgt>
                                        </p:tgtEl>
                                        <p:attrNameLst>
                                          <p:attrName>ppt_c</p:attrName>
                                        </p:attrNameLst>
                                      </p:cBhvr>
                                      <p:to>
                                        <a:srgbClr val="0000FF"/>
                                      </p:to>
                                    </p:animClr>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1514">
                                            <p:txEl>
                                              <p:pRg st="2" end="2"/>
                                            </p:txEl>
                                          </p:spTgt>
                                        </p:tgtEl>
                                        <p:attrNameLst>
                                          <p:attrName>style.visibility</p:attrName>
                                        </p:attrNameLst>
                                      </p:cBhvr>
                                      <p:to>
                                        <p:strVal val="visible"/>
                                      </p:to>
                                    </p:set>
                                    <p:anim calcmode="lin" valueType="num">
                                      <p:cBhvr additive="base">
                                        <p:cTn id="37" dur="500" fill="hold"/>
                                        <p:tgtEl>
                                          <p:spTgt spid="21514">
                                            <p:txEl>
                                              <p:pRg st="2" end="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1514">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21514">
                                            <p:txEl>
                                              <p:pRg st="2" end="2"/>
                                            </p:txEl>
                                          </p:spTgt>
                                        </p:tgtEl>
                                        <p:attrNameLst>
                                          <p:attrName>ppt_c</p:attrName>
                                        </p:attrNameLst>
                                      </p:cBhvr>
                                      <p:to>
                                        <a:srgbClr val="0000FF"/>
                                      </p:to>
                                    </p:animClr>
                                  </p:sub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14699"/>
                                        </p:tgtEl>
                                        <p:attrNameLst>
                                          <p:attrName>style.visibility</p:attrName>
                                        </p:attrNameLst>
                                      </p:cBhvr>
                                      <p:to>
                                        <p:strVal val="visible"/>
                                      </p:to>
                                    </p:set>
                                    <p:animEffect transition="in" filter="wipe(left)">
                                      <p:cBhvr>
                                        <p:cTn id="43" dur="500"/>
                                        <p:tgtEl>
                                          <p:spTgt spid="114699"/>
                                        </p:tgtEl>
                                      </p:cBhvr>
                                    </p:animEffect>
                                  </p:childTnLst>
                                  <p:subTnLst>
                                    <p:animClr>
                                      <p:cBhvr override="childStyle">
                                        <p:cTn dur="1" fill="hold" display="0" masterRel="nextClick" afterEffect="1"/>
                                        <p:tgtEl>
                                          <p:spTgt spid="114699"/>
                                        </p:tgtEl>
                                        <p:attrNameLst>
                                          <p:attrName>ppt_c</p:attrName>
                                        </p:attrNameLst>
                                      </p:cBhvr>
                                      <p:to>
                                        <a:srgbClr val="0000FF"/>
                                      </p:to>
                                    </p:animClr>
                                  </p:sub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14700"/>
                                        </p:tgtEl>
                                        <p:attrNameLst>
                                          <p:attrName>style.visibility</p:attrName>
                                        </p:attrNameLst>
                                      </p:cBhvr>
                                      <p:to>
                                        <p:strVal val="visible"/>
                                      </p:to>
                                    </p:set>
                                    <p:animEffect transition="in" filter="wipe(left)">
                                      <p:cBhvr>
                                        <p:cTn id="48" dur="500"/>
                                        <p:tgtEl>
                                          <p:spTgt spid="114700"/>
                                        </p:tgtEl>
                                      </p:cBhvr>
                                    </p:animEffect>
                                  </p:childTnLst>
                                  <p:subTnLst>
                                    <p:animClr>
                                      <p:cBhvr override="childStyle">
                                        <p:cTn dur="1" fill="hold" display="0" masterRel="nextClick" afterEffect="1"/>
                                        <p:tgtEl>
                                          <p:spTgt spid="114700"/>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build="p" autoUpdateAnimBg="0"/>
      <p:bldP spid="21514"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17415"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17416"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17417"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116742" name="Rectangle 6"/>
          <p:cNvSpPr>
            <a:spLocks noGrp="1" noChangeArrowheads="1"/>
          </p:cNvSpPr>
          <p:nvPr>
            <p:ph type="subTitle" idx="1"/>
          </p:nvPr>
        </p:nvSpPr>
        <p:spPr>
          <a:xfrm>
            <a:off x="152400" y="1219200"/>
            <a:ext cx="8839200" cy="5410200"/>
          </a:xfrm>
          <a:noFill/>
        </p:spPr>
        <p:txBody>
          <a:bodyPr/>
          <a:lstStyle/>
          <a:p>
            <a:pPr algn="l" eaLnBrk="1" hangingPunct="1"/>
            <a:r>
              <a:rPr lang="zh-CN" altLang="en-US" sz="2600" dirty="0" smtClean="0">
                <a:ea typeface="楷体" pitchFamily="49" charset="-122"/>
                <a:sym typeface="Symbol" pitchFamily="18" charset="2"/>
              </a:rPr>
              <a:t>三、几何平均数（</a:t>
            </a:r>
            <a:r>
              <a:rPr lang="en-US" altLang="zh-CN" sz="2600" dirty="0" smtClean="0">
                <a:ea typeface="楷体" pitchFamily="49" charset="-122"/>
                <a:sym typeface="Symbol" pitchFamily="18" charset="2"/>
              </a:rPr>
              <a:t>Geometric mean </a:t>
            </a:r>
            <a:r>
              <a:rPr lang="zh-CN" altLang="en-US" sz="2600" dirty="0" smtClean="0">
                <a:ea typeface="楷体" pitchFamily="49" charset="-122"/>
                <a:sym typeface="Symbol" pitchFamily="18" charset="2"/>
              </a:rPr>
              <a:t>，</a:t>
            </a:r>
            <a:r>
              <a:rPr lang="en-US" altLang="zh-CN" sz="2600" dirty="0" smtClean="0">
                <a:ea typeface="楷体" pitchFamily="49" charset="-122"/>
                <a:sym typeface="Symbol" pitchFamily="18" charset="2"/>
              </a:rPr>
              <a:t>P49</a:t>
            </a:r>
            <a:r>
              <a:rPr lang="zh-CN" altLang="en-US" sz="2600" dirty="0" smtClean="0">
                <a:ea typeface="楷体" pitchFamily="49" charset="-122"/>
                <a:sym typeface="Symbol" pitchFamily="18" charset="2"/>
              </a:rPr>
              <a:t>）</a:t>
            </a:r>
          </a:p>
          <a:p>
            <a:pPr algn="l" eaLnBrk="1" hangingPunct="1"/>
            <a:r>
              <a:rPr lang="en-US" altLang="zh-CN" sz="2600" dirty="0" smtClean="0">
                <a:sym typeface="Symbol" pitchFamily="18" charset="2"/>
              </a:rPr>
              <a:t>1</a:t>
            </a:r>
            <a:r>
              <a:rPr lang="zh-CN" altLang="en-US" sz="2600" dirty="0" smtClean="0">
                <a:sym typeface="Symbol" pitchFamily="18" charset="2"/>
              </a:rPr>
              <a:t>、定义：</a:t>
            </a:r>
            <a:r>
              <a:rPr lang="en-US" altLang="zh-CN" sz="2600" dirty="0" smtClean="0">
                <a:sym typeface="Symbol" pitchFamily="18" charset="2"/>
              </a:rPr>
              <a:t>n</a:t>
            </a:r>
            <a:r>
              <a:rPr lang="zh-CN" altLang="en-US" sz="2600" dirty="0" smtClean="0">
                <a:sym typeface="Symbol" pitchFamily="18" charset="2"/>
              </a:rPr>
              <a:t>个变量值乘积的</a:t>
            </a:r>
            <a:r>
              <a:rPr lang="en-US" altLang="zh-CN" sz="2600" dirty="0" smtClean="0">
                <a:sym typeface="Symbol" pitchFamily="18" charset="2"/>
              </a:rPr>
              <a:t>n</a:t>
            </a:r>
            <a:r>
              <a:rPr lang="zh-CN" altLang="en-US" sz="2600" dirty="0" smtClean="0">
                <a:sym typeface="Symbol" pitchFamily="18" charset="2"/>
              </a:rPr>
              <a:t>次方根。</a:t>
            </a:r>
          </a:p>
          <a:p>
            <a:pPr algn="l" eaLnBrk="1" hangingPunct="1"/>
            <a:r>
              <a:rPr lang="en-US" altLang="zh-CN" sz="2600" dirty="0" smtClean="0">
                <a:sym typeface="Symbol" pitchFamily="18" charset="2"/>
              </a:rPr>
              <a:t>2</a:t>
            </a:r>
            <a:r>
              <a:rPr lang="zh-CN" altLang="en-US" sz="2600" dirty="0" smtClean="0">
                <a:sym typeface="Symbol" pitchFamily="18" charset="2"/>
              </a:rPr>
              <a:t>、公式</a:t>
            </a:r>
          </a:p>
        </p:txBody>
      </p:sp>
      <p:graphicFrame>
        <p:nvGraphicFramePr>
          <p:cNvPr id="116743" name="Object 7"/>
          <p:cNvGraphicFramePr>
            <a:graphicFrameLocks noChangeAspect="1"/>
          </p:cNvGraphicFramePr>
          <p:nvPr/>
        </p:nvGraphicFramePr>
        <p:xfrm>
          <a:off x="1619250" y="2349500"/>
          <a:ext cx="5356225" cy="1019175"/>
        </p:xfrm>
        <a:graphic>
          <a:graphicData uri="http://schemas.openxmlformats.org/presentationml/2006/ole">
            <p:oleObj spid="_x0000_s17410" name="公式" r:id="rId4" imgW="1981080" imgH="482400" progId="Equation.3">
              <p:embed/>
            </p:oleObj>
          </a:graphicData>
        </a:graphic>
      </p:graphicFrame>
      <p:sp>
        <p:nvSpPr>
          <p:cNvPr id="116764" name="Text Box 28"/>
          <p:cNvSpPr txBox="1">
            <a:spLocks noChangeArrowheads="1"/>
          </p:cNvSpPr>
          <p:nvPr/>
        </p:nvSpPr>
        <p:spPr bwMode="auto">
          <a:xfrm>
            <a:off x="304800" y="3429000"/>
            <a:ext cx="8534400" cy="1282700"/>
          </a:xfrm>
          <a:prstGeom prst="rect">
            <a:avLst/>
          </a:prstGeom>
          <a:noFill/>
          <a:ln w="9525">
            <a:noFill/>
            <a:miter lim="800000"/>
            <a:headEnd/>
            <a:tailEnd/>
          </a:ln>
        </p:spPr>
        <p:txBody>
          <a:bodyPr>
            <a:spAutoFit/>
          </a:bodyPr>
          <a:lstStyle/>
          <a:p>
            <a:pPr algn="l">
              <a:spcBef>
                <a:spcPct val="50000"/>
              </a:spcBef>
            </a:pPr>
            <a:r>
              <a:rPr lang="en-US" altLang="zh-CN" sz="2600" dirty="0">
                <a:ea typeface="楷体" pitchFamily="49" charset="-122"/>
              </a:rPr>
              <a:t>[</a:t>
            </a:r>
            <a:r>
              <a:rPr lang="zh-CN" altLang="en-US" sz="2600" dirty="0">
                <a:ea typeface="楷体" pitchFamily="49" charset="-122"/>
              </a:rPr>
              <a:t>例</a:t>
            </a:r>
            <a:r>
              <a:rPr lang="en-US" altLang="zh-CN" sz="2600" dirty="0">
                <a:ea typeface="楷体" pitchFamily="49" charset="-122"/>
              </a:rPr>
              <a:t>]</a:t>
            </a:r>
            <a:r>
              <a:rPr lang="zh-CN" altLang="en-US" sz="2600" dirty="0" smtClean="0">
                <a:ea typeface="楷体" pitchFamily="49" charset="-122"/>
              </a:rPr>
              <a:t>某企业由</a:t>
            </a:r>
            <a:r>
              <a:rPr lang="zh-CN" altLang="en-US" sz="2600" dirty="0">
                <a:ea typeface="楷体" pitchFamily="49" charset="-122"/>
              </a:rPr>
              <a:t>三个流水作业的车间构成，已知第一车间加工合格率为</a:t>
            </a:r>
            <a:r>
              <a:rPr lang="en-US" altLang="zh-CN" sz="2600" dirty="0">
                <a:ea typeface="楷体" pitchFamily="49" charset="-122"/>
              </a:rPr>
              <a:t>95%</a:t>
            </a:r>
            <a:r>
              <a:rPr lang="zh-CN" altLang="en-US" sz="2600" dirty="0">
                <a:ea typeface="楷体" pitchFamily="49" charset="-122"/>
              </a:rPr>
              <a:t>，第二车间为</a:t>
            </a:r>
            <a:r>
              <a:rPr lang="en-US" altLang="zh-CN" sz="2600" dirty="0">
                <a:ea typeface="楷体" pitchFamily="49" charset="-122"/>
              </a:rPr>
              <a:t>90%</a:t>
            </a:r>
            <a:r>
              <a:rPr lang="zh-CN" altLang="en-US" sz="2600" dirty="0">
                <a:ea typeface="楷体" pitchFamily="49" charset="-122"/>
              </a:rPr>
              <a:t>，第三车间为</a:t>
            </a:r>
            <a:r>
              <a:rPr lang="en-US" altLang="zh-CN" sz="2600" dirty="0">
                <a:ea typeface="楷体" pitchFamily="49" charset="-122"/>
              </a:rPr>
              <a:t>98%</a:t>
            </a:r>
            <a:r>
              <a:rPr lang="zh-CN" altLang="en-US" sz="2600" dirty="0">
                <a:ea typeface="楷体" pitchFamily="49" charset="-122"/>
              </a:rPr>
              <a:t>，求该厂三个车间平均加工合格率。</a:t>
            </a:r>
          </a:p>
        </p:txBody>
      </p:sp>
      <p:graphicFrame>
        <p:nvGraphicFramePr>
          <p:cNvPr id="116765" name="Object 29"/>
          <p:cNvGraphicFramePr>
            <a:graphicFrameLocks noChangeAspect="1"/>
          </p:cNvGraphicFramePr>
          <p:nvPr/>
        </p:nvGraphicFramePr>
        <p:xfrm>
          <a:off x="1150938" y="4953000"/>
          <a:ext cx="5905500" cy="482600"/>
        </p:xfrm>
        <a:graphic>
          <a:graphicData uri="http://schemas.openxmlformats.org/presentationml/2006/ole">
            <p:oleObj spid="_x0000_s17411" name="Equation" r:id="rId5" imgW="2184120" imgH="228600" progId="Equation.3">
              <p:embed/>
            </p:oleObj>
          </a:graphicData>
        </a:graphic>
      </p:graphicFrame>
      <p:graphicFrame>
        <p:nvGraphicFramePr>
          <p:cNvPr id="116766" name="Object 30"/>
          <p:cNvGraphicFramePr>
            <a:graphicFrameLocks noChangeAspect="1"/>
          </p:cNvGraphicFramePr>
          <p:nvPr/>
        </p:nvGraphicFramePr>
        <p:xfrm>
          <a:off x="762000" y="5638800"/>
          <a:ext cx="5699125" cy="831850"/>
        </p:xfrm>
        <a:graphic>
          <a:graphicData uri="http://schemas.openxmlformats.org/presentationml/2006/ole">
            <p:oleObj spid="_x0000_s17412" name="Equation" r:id="rId6" imgW="2108160" imgH="393480" progId="Equation.3">
              <p:embed/>
            </p:oleObj>
          </a:graphicData>
        </a:graphic>
      </p:graphicFrame>
      <p:graphicFrame>
        <p:nvGraphicFramePr>
          <p:cNvPr id="116767" name="Object 31"/>
          <p:cNvGraphicFramePr>
            <a:graphicFrameLocks noChangeAspect="1"/>
          </p:cNvGraphicFramePr>
          <p:nvPr/>
        </p:nvGraphicFramePr>
        <p:xfrm>
          <a:off x="6400800" y="5638800"/>
          <a:ext cx="2335213" cy="885825"/>
        </p:xfrm>
        <a:graphic>
          <a:graphicData uri="http://schemas.openxmlformats.org/presentationml/2006/ole">
            <p:oleObj spid="_x0000_s17413" name="Equation" r:id="rId7" imgW="863280" imgH="4190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6742">
                                            <p:txEl>
                                              <p:pRg st="0" end="0"/>
                                            </p:txEl>
                                          </p:spTgt>
                                        </p:tgtEl>
                                        <p:attrNameLst>
                                          <p:attrName>style.visibility</p:attrName>
                                        </p:attrNameLst>
                                      </p:cBhvr>
                                      <p:to>
                                        <p:strVal val="visible"/>
                                      </p:to>
                                    </p:set>
                                    <p:anim calcmode="lin" valueType="num">
                                      <p:cBhvr additive="base">
                                        <p:cTn id="7" dur="500" fill="hold"/>
                                        <p:tgtEl>
                                          <p:spTgt spid="11674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6742">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16742">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6742">
                                            <p:txEl>
                                              <p:pRg st="1" end="1"/>
                                            </p:txEl>
                                          </p:spTgt>
                                        </p:tgtEl>
                                        <p:attrNameLst>
                                          <p:attrName>style.visibility</p:attrName>
                                        </p:attrNameLst>
                                      </p:cBhvr>
                                      <p:to>
                                        <p:strVal val="visible"/>
                                      </p:to>
                                    </p:set>
                                    <p:anim calcmode="lin" valueType="num">
                                      <p:cBhvr additive="base">
                                        <p:cTn id="13" dur="500" fill="hold"/>
                                        <p:tgtEl>
                                          <p:spTgt spid="11674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6742">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16742">
                                            <p:txEl>
                                              <p:pRg st="1" end="1"/>
                                            </p:txEl>
                                          </p:spTgt>
                                        </p:tgtEl>
                                        <p:attrNameLst>
                                          <p:attrName>ppt_c</p:attrName>
                                        </p:attrNameLst>
                                      </p:cBhvr>
                                      <p:to>
                                        <a:srgbClr val="0000FF"/>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6742">
                                            <p:txEl>
                                              <p:pRg st="2" end="2"/>
                                            </p:txEl>
                                          </p:spTgt>
                                        </p:tgtEl>
                                        <p:attrNameLst>
                                          <p:attrName>style.visibility</p:attrName>
                                        </p:attrNameLst>
                                      </p:cBhvr>
                                      <p:to>
                                        <p:strVal val="visible"/>
                                      </p:to>
                                    </p:set>
                                    <p:anim calcmode="lin" valueType="num">
                                      <p:cBhvr additive="base">
                                        <p:cTn id="19" dur="500" fill="hold"/>
                                        <p:tgtEl>
                                          <p:spTgt spid="11674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6742">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16742">
                                            <p:txEl>
                                              <p:pRg st="2" end="2"/>
                                            </p:txEl>
                                          </p:spTgt>
                                        </p:tgtEl>
                                        <p:attrNameLst>
                                          <p:attrName>ppt_c</p:attrName>
                                        </p:attrNameLst>
                                      </p:cBhvr>
                                      <p:to>
                                        <a:srgbClr val="0000FF"/>
                                      </p:to>
                                    </p:animClr>
                                  </p:sub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16743"/>
                                        </p:tgtEl>
                                        <p:attrNameLst>
                                          <p:attrName>style.visibility</p:attrName>
                                        </p:attrNameLst>
                                      </p:cBhvr>
                                      <p:to>
                                        <p:strVal val="visible"/>
                                      </p:to>
                                    </p:set>
                                    <p:animEffect transition="in" filter="wipe(left)">
                                      <p:cBhvr>
                                        <p:cTn id="25" dur="500"/>
                                        <p:tgtEl>
                                          <p:spTgt spid="116743"/>
                                        </p:tgtEl>
                                      </p:cBhvr>
                                    </p:animEffect>
                                  </p:childTnLst>
                                  <p:subTnLst>
                                    <p:animClr clrSpc="rgb" dir="cw">
                                      <p:cBhvr override="childStyle">
                                        <p:cTn dur="1" fill="hold" display="0" masterRel="nextClick" afterEffect="1"/>
                                        <p:tgtEl>
                                          <p:spTgt spid="116743"/>
                                        </p:tgtEl>
                                        <p:attrNameLst>
                                          <p:attrName>ppt_c</p:attrName>
                                        </p:attrNameLst>
                                      </p:cBhvr>
                                      <p:to>
                                        <a:srgbClr val="0000FF"/>
                                      </p:to>
                                    </p:animClr>
                                  </p:sub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16764">
                                            <p:txEl>
                                              <p:pRg st="0" end="0"/>
                                            </p:txEl>
                                          </p:spTgt>
                                        </p:tgtEl>
                                        <p:attrNameLst>
                                          <p:attrName>style.visibility</p:attrName>
                                        </p:attrNameLst>
                                      </p:cBhvr>
                                      <p:to>
                                        <p:strVal val="visible"/>
                                      </p:to>
                                    </p:set>
                                    <p:anim calcmode="lin" valueType="num">
                                      <p:cBhvr additive="base">
                                        <p:cTn id="30" dur="500" fill="hold"/>
                                        <p:tgtEl>
                                          <p:spTgt spid="116764">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16764">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6764">
                                            <p:txEl>
                                              <p:pRg st="0" end="0"/>
                                            </p:txEl>
                                          </p:spTgt>
                                        </p:tgtEl>
                                        <p:attrNameLst>
                                          <p:attrName>ppt_c</p:attrName>
                                        </p:attrNameLst>
                                      </p:cBhvr>
                                      <p:to>
                                        <a:srgbClr val="0000FF"/>
                                      </p:to>
                                    </p:animClr>
                                  </p:sub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16765"/>
                                        </p:tgtEl>
                                        <p:attrNameLst>
                                          <p:attrName>style.visibility</p:attrName>
                                        </p:attrNameLst>
                                      </p:cBhvr>
                                      <p:to>
                                        <p:strVal val="visible"/>
                                      </p:to>
                                    </p:set>
                                    <p:animEffect transition="in" filter="wipe(left)">
                                      <p:cBhvr>
                                        <p:cTn id="36" dur="500"/>
                                        <p:tgtEl>
                                          <p:spTgt spid="116765"/>
                                        </p:tgtEl>
                                      </p:cBhvr>
                                    </p:animEffect>
                                  </p:childTnLst>
                                  <p:subTnLst>
                                    <p:animClr clrSpc="rgb" dir="cw">
                                      <p:cBhvr override="childStyle">
                                        <p:cTn dur="1" fill="hold" display="0" masterRel="nextClick" afterEffect="1"/>
                                        <p:tgtEl>
                                          <p:spTgt spid="116765"/>
                                        </p:tgtEl>
                                        <p:attrNameLst>
                                          <p:attrName>ppt_c</p:attrName>
                                        </p:attrNameLst>
                                      </p:cBhvr>
                                      <p:to>
                                        <a:srgbClr val="0000FF"/>
                                      </p:to>
                                    </p:animClr>
                                  </p:sub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16766"/>
                                        </p:tgtEl>
                                        <p:attrNameLst>
                                          <p:attrName>style.visibility</p:attrName>
                                        </p:attrNameLst>
                                      </p:cBhvr>
                                      <p:to>
                                        <p:strVal val="visible"/>
                                      </p:to>
                                    </p:set>
                                    <p:animEffect transition="in" filter="wipe(left)">
                                      <p:cBhvr>
                                        <p:cTn id="41" dur="500"/>
                                        <p:tgtEl>
                                          <p:spTgt spid="116766"/>
                                        </p:tgtEl>
                                      </p:cBhvr>
                                    </p:animEffect>
                                  </p:childTnLst>
                                  <p:subTnLst>
                                    <p:animClr clrSpc="rgb" dir="cw">
                                      <p:cBhvr override="childStyle">
                                        <p:cTn dur="1" fill="hold" display="0" masterRel="nextClick" afterEffect="1"/>
                                        <p:tgtEl>
                                          <p:spTgt spid="116766"/>
                                        </p:tgtEl>
                                        <p:attrNameLst>
                                          <p:attrName>ppt_c</p:attrName>
                                        </p:attrNameLst>
                                      </p:cBhvr>
                                      <p:to>
                                        <a:srgbClr val="0000FF"/>
                                      </p:to>
                                    </p:animClr>
                                  </p:sub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16767"/>
                                        </p:tgtEl>
                                        <p:attrNameLst>
                                          <p:attrName>style.visibility</p:attrName>
                                        </p:attrNameLst>
                                      </p:cBhvr>
                                      <p:to>
                                        <p:strVal val="visible"/>
                                      </p:to>
                                    </p:set>
                                    <p:animEffect transition="in" filter="wipe(left)">
                                      <p:cBhvr>
                                        <p:cTn id="46" dur="500"/>
                                        <p:tgtEl>
                                          <p:spTgt spid="116767"/>
                                        </p:tgtEl>
                                      </p:cBhvr>
                                    </p:animEffect>
                                  </p:childTnLst>
                                  <p:subTnLst>
                                    <p:animClr clrSpc="rgb" dir="cw">
                                      <p:cBhvr override="childStyle">
                                        <p:cTn dur="1" fill="hold" display="0" masterRel="nextClick" afterEffect="1"/>
                                        <p:tgtEl>
                                          <p:spTgt spid="116767"/>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2" grpId="0" build="p" autoUpdateAnimBg="0"/>
      <p:bldP spid="116764"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18439"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18440"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18441"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117766" name="Rectangle 6"/>
          <p:cNvSpPr>
            <a:spLocks noGrp="1" noChangeArrowheads="1"/>
          </p:cNvSpPr>
          <p:nvPr>
            <p:ph type="subTitle" idx="1"/>
          </p:nvPr>
        </p:nvSpPr>
        <p:spPr>
          <a:xfrm>
            <a:off x="152400" y="1219200"/>
            <a:ext cx="8839200" cy="5410200"/>
          </a:xfrm>
          <a:noFill/>
        </p:spPr>
        <p:txBody>
          <a:bodyPr/>
          <a:lstStyle/>
          <a:p>
            <a:pPr algn="l" eaLnBrk="1" hangingPunct="1">
              <a:spcBef>
                <a:spcPct val="50000"/>
              </a:spcBef>
            </a:pPr>
            <a:r>
              <a:rPr lang="en-US" altLang="zh-CN" sz="2400" smtClean="0">
                <a:ea typeface="楷体" pitchFamily="49" charset="-122"/>
              </a:rPr>
              <a:t>[</a:t>
            </a:r>
            <a:r>
              <a:rPr lang="zh-CN" altLang="en-US" sz="2400" smtClean="0">
                <a:ea typeface="楷体" pitchFamily="49" charset="-122"/>
              </a:rPr>
              <a:t>分析</a:t>
            </a:r>
            <a:r>
              <a:rPr lang="en-US" altLang="zh-CN" sz="2400" smtClean="0">
                <a:ea typeface="楷体" pitchFamily="49" charset="-122"/>
              </a:rPr>
              <a:t>]</a:t>
            </a:r>
          </a:p>
        </p:txBody>
      </p:sp>
      <p:graphicFrame>
        <p:nvGraphicFramePr>
          <p:cNvPr id="117852" name="Group 92"/>
          <p:cNvGraphicFramePr>
            <a:graphicFrameLocks noGrp="1"/>
          </p:cNvGraphicFramePr>
          <p:nvPr/>
        </p:nvGraphicFramePr>
        <p:xfrm>
          <a:off x="395288" y="3716338"/>
          <a:ext cx="8362950" cy="2889504"/>
        </p:xfrm>
        <a:graphic>
          <a:graphicData uri="http://schemas.openxmlformats.org/drawingml/2006/table">
            <a:tbl>
              <a:tblPr/>
              <a:tblGrid>
                <a:gridCol w="2090737"/>
                <a:gridCol w="2090738"/>
                <a:gridCol w="2090737"/>
                <a:gridCol w="2090738"/>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车间</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46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原材料</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1</a:t>
                      </a: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车间：</a:t>
                      </a: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0.95</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2</a:t>
                      </a: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车间：</a:t>
                      </a: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0.90</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3</a:t>
                      </a: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车间：</a:t>
                      </a: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0.98</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厂合格品数</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7829" name="Object 69"/>
          <p:cNvGraphicFramePr>
            <a:graphicFrameLocks noChangeAspect="1"/>
          </p:cNvGraphicFramePr>
          <p:nvPr/>
        </p:nvGraphicFramePr>
        <p:xfrm>
          <a:off x="1763713" y="1196975"/>
          <a:ext cx="4752975" cy="457200"/>
        </p:xfrm>
        <a:graphic>
          <a:graphicData uri="http://schemas.openxmlformats.org/presentationml/2006/ole">
            <p:oleObj spid="_x0000_s18434" name="公式" r:id="rId4" imgW="2108160" imgH="203040" progId="Equation.3">
              <p:embed/>
            </p:oleObj>
          </a:graphicData>
        </a:graphic>
      </p:graphicFrame>
      <p:graphicFrame>
        <p:nvGraphicFramePr>
          <p:cNvPr id="117830" name="Object 70"/>
          <p:cNvGraphicFramePr>
            <a:graphicFrameLocks noChangeAspect="1"/>
          </p:cNvGraphicFramePr>
          <p:nvPr/>
        </p:nvGraphicFramePr>
        <p:xfrm>
          <a:off x="527050" y="1773238"/>
          <a:ext cx="8020050" cy="439737"/>
        </p:xfrm>
        <a:graphic>
          <a:graphicData uri="http://schemas.openxmlformats.org/presentationml/2006/ole">
            <p:oleObj spid="_x0000_s18435" name="公式" r:id="rId5" imgW="3682800" imgH="203040" progId="Equation.3">
              <p:embed/>
            </p:oleObj>
          </a:graphicData>
        </a:graphic>
      </p:graphicFrame>
      <p:sp>
        <p:nvSpPr>
          <p:cNvPr id="117834" name="Text Box 74"/>
          <p:cNvSpPr txBox="1">
            <a:spLocks noChangeArrowheads="1"/>
          </p:cNvSpPr>
          <p:nvPr/>
        </p:nvSpPr>
        <p:spPr bwMode="auto">
          <a:xfrm>
            <a:off x="2411413" y="3716338"/>
            <a:ext cx="2133600" cy="2893100"/>
          </a:xfrm>
          <a:prstGeom prst="rect">
            <a:avLst/>
          </a:prstGeom>
          <a:noFill/>
          <a:ln w="9525">
            <a:noFill/>
            <a:miter lim="800000"/>
            <a:headEnd/>
            <a:tailEnd/>
          </a:ln>
          <a:effectLst/>
        </p:spPr>
        <p:txBody>
          <a:bodyPr>
            <a:spAutoFit/>
          </a:bodyPr>
          <a:lstStyle/>
          <a:p>
            <a:pPr>
              <a:spcBef>
                <a:spcPct val="20000"/>
              </a:spcBef>
              <a:defRPr/>
            </a:pPr>
            <a:r>
              <a:rPr lang="zh-CN" altLang="en-US" sz="2600" b="1" dirty="0">
                <a:solidFill>
                  <a:srgbClr val="CC3300"/>
                </a:solidFill>
                <a:effectLst>
                  <a:outerShdw blurRad="38100" dist="38100" dir="2700000" algn="tl">
                    <a:srgbClr val="C0C0C0"/>
                  </a:outerShdw>
                </a:effectLst>
                <a:ea typeface="隶书" pitchFamily="49" charset="-122"/>
              </a:rPr>
              <a:t>产量</a:t>
            </a:r>
          </a:p>
          <a:p>
            <a:pPr>
              <a:spcBef>
                <a:spcPct val="20000"/>
              </a:spcBef>
              <a:defRPr/>
            </a:pPr>
            <a:r>
              <a:rPr lang="en-US" altLang="zh-CN" sz="2600" b="1" dirty="0">
                <a:solidFill>
                  <a:srgbClr val="CC3300"/>
                </a:solidFill>
                <a:effectLst>
                  <a:outerShdw blurRad="38100" dist="38100" dir="2700000" algn="tl">
                    <a:srgbClr val="C0C0C0"/>
                  </a:outerShdw>
                </a:effectLst>
                <a:ea typeface="隶书" pitchFamily="49" charset="-122"/>
              </a:rPr>
              <a:t>10</a:t>
            </a:r>
            <a:r>
              <a:rPr lang="zh-CN" altLang="en-US" sz="2600" b="1" dirty="0">
                <a:solidFill>
                  <a:srgbClr val="CC3300"/>
                </a:solidFill>
                <a:effectLst>
                  <a:outerShdw blurRad="38100" dist="38100" dir="2700000" algn="tl">
                    <a:srgbClr val="C0C0C0"/>
                  </a:outerShdw>
                </a:effectLst>
                <a:ea typeface="隶书" pitchFamily="49" charset="-122"/>
              </a:rPr>
              <a:t>台机床</a:t>
            </a:r>
          </a:p>
          <a:p>
            <a:pPr>
              <a:spcBef>
                <a:spcPct val="20000"/>
              </a:spcBef>
              <a:defRPr/>
            </a:pPr>
            <a:r>
              <a:rPr lang="en-US" altLang="zh-CN" sz="2600" b="1" dirty="0">
                <a:solidFill>
                  <a:srgbClr val="CC3300"/>
                </a:solidFill>
                <a:effectLst>
                  <a:outerShdw blurRad="38100" dist="38100" dir="2700000" algn="tl">
                    <a:srgbClr val="C0C0C0"/>
                  </a:outerShdw>
                </a:effectLst>
                <a:ea typeface="隶书" pitchFamily="49" charset="-122"/>
              </a:rPr>
              <a:t>10</a:t>
            </a:r>
            <a:r>
              <a:rPr lang="en-US" altLang="zh-CN" sz="2600" b="1" dirty="0">
                <a:solidFill>
                  <a:srgbClr val="CC3300"/>
                </a:solidFill>
                <a:effectLst>
                  <a:outerShdw blurRad="38100" dist="38100" dir="2700000" algn="tl">
                    <a:srgbClr val="C0C0C0"/>
                  </a:outerShdw>
                </a:effectLst>
                <a:ea typeface="隶书" pitchFamily="49" charset="-122"/>
                <a:sym typeface="Symbol" pitchFamily="18" charset="2"/>
              </a:rPr>
              <a:t></a:t>
            </a:r>
            <a:r>
              <a:rPr lang="en-US" altLang="zh-CN" sz="2600" b="1" dirty="0" smtClean="0">
                <a:solidFill>
                  <a:srgbClr val="CC3300"/>
                </a:solidFill>
                <a:effectLst>
                  <a:outerShdw blurRad="38100" dist="38100" dir="2700000" algn="tl">
                    <a:srgbClr val="C0C0C0"/>
                  </a:outerShdw>
                </a:effectLst>
                <a:ea typeface="隶书" pitchFamily="49" charset="-122"/>
                <a:sym typeface="Symbol" pitchFamily="18" charset="2"/>
              </a:rPr>
              <a:t>0.95=</a:t>
            </a:r>
            <a:r>
              <a:rPr lang="en-US" altLang="zh-CN" sz="2600" b="1" dirty="0" smtClean="0">
                <a:solidFill>
                  <a:srgbClr val="CC3300"/>
                </a:solidFill>
                <a:effectLst>
                  <a:outerShdw blurRad="38100" dist="38100" dir="2700000" algn="tl">
                    <a:srgbClr val="C0C0C0"/>
                  </a:outerShdw>
                </a:effectLst>
                <a:ea typeface="隶书" pitchFamily="49" charset="-122"/>
              </a:rPr>
              <a:t>9.5</a:t>
            </a:r>
            <a:endParaRPr lang="en-US" altLang="zh-CN" sz="2600" b="1" dirty="0">
              <a:solidFill>
                <a:srgbClr val="CC3300"/>
              </a:solidFill>
              <a:effectLst>
                <a:outerShdw blurRad="38100" dist="38100" dir="2700000" algn="tl">
                  <a:srgbClr val="C0C0C0"/>
                </a:outerShdw>
              </a:effectLst>
              <a:ea typeface="隶书" pitchFamily="49" charset="-122"/>
            </a:endParaRPr>
          </a:p>
          <a:p>
            <a:pPr>
              <a:spcBef>
                <a:spcPct val="20000"/>
              </a:spcBef>
              <a:defRPr/>
            </a:pPr>
            <a:r>
              <a:rPr lang="en-US" altLang="zh-CN" sz="2600" b="1" dirty="0">
                <a:solidFill>
                  <a:srgbClr val="CC3300"/>
                </a:solidFill>
                <a:effectLst>
                  <a:outerShdw blurRad="38100" dist="38100" dir="2700000" algn="tl">
                    <a:srgbClr val="C0C0C0"/>
                  </a:outerShdw>
                </a:effectLst>
                <a:ea typeface="隶书" pitchFamily="49" charset="-122"/>
              </a:rPr>
              <a:t>8.55</a:t>
            </a:r>
          </a:p>
          <a:p>
            <a:pPr>
              <a:spcBef>
                <a:spcPct val="20000"/>
              </a:spcBef>
              <a:defRPr/>
            </a:pPr>
            <a:r>
              <a:rPr lang="en-US" altLang="zh-CN" sz="2600" b="1" dirty="0">
                <a:solidFill>
                  <a:srgbClr val="CC3300"/>
                </a:solidFill>
                <a:effectLst>
                  <a:outerShdw blurRad="38100" dist="38100" dir="2700000" algn="tl">
                    <a:srgbClr val="C0C0C0"/>
                  </a:outerShdw>
                </a:effectLst>
                <a:ea typeface="隶书" pitchFamily="49" charset="-122"/>
              </a:rPr>
              <a:t>8.379</a:t>
            </a:r>
          </a:p>
          <a:p>
            <a:pPr>
              <a:spcBef>
                <a:spcPct val="20000"/>
              </a:spcBef>
              <a:defRPr/>
            </a:pPr>
            <a:r>
              <a:rPr lang="en-US" altLang="zh-CN" sz="2600" b="1" dirty="0">
                <a:solidFill>
                  <a:srgbClr val="CC3300"/>
                </a:solidFill>
                <a:effectLst>
                  <a:outerShdw blurRad="38100" dist="38100" dir="2700000" algn="tl">
                    <a:srgbClr val="C0C0C0"/>
                  </a:outerShdw>
                </a:effectLst>
                <a:ea typeface="隶书" pitchFamily="49" charset="-122"/>
              </a:rPr>
              <a:t>8.379</a:t>
            </a:r>
            <a:endParaRPr lang="en-US" altLang="zh-CN" dirty="0"/>
          </a:p>
        </p:txBody>
      </p:sp>
      <p:sp>
        <p:nvSpPr>
          <p:cNvPr id="117835" name="Text Box 75"/>
          <p:cNvSpPr txBox="1">
            <a:spLocks noChangeArrowheads="1"/>
          </p:cNvSpPr>
          <p:nvPr/>
        </p:nvSpPr>
        <p:spPr bwMode="auto">
          <a:xfrm>
            <a:off x="4572000" y="3716338"/>
            <a:ext cx="2232025" cy="2870200"/>
          </a:xfrm>
          <a:prstGeom prst="rect">
            <a:avLst/>
          </a:prstGeom>
          <a:noFill/>
          <a:ln w="9525">
            <a:noFill/>
            <a:miter lim="800000"/>
            <a:headEnd/>
            <a:tailEnd/>
          </a:ln>
          <a:effectLst/>
        </p:spPr>
        <p:txBody>
          <a:bodyPr>
            <a:spAutoFit/>
          </a:bodyPr>
          <a:lstStyle/>
          <a:p>
            <a:pPr>
              <a:spcBef>
                <a:spcPct val="20000"/>
              </a:spcBef>
              <a:defRPr/>
            </a:pPr>
            <a:r>
              <a:rPr lang="en-US" altLang="zh-CN" sz="2600" b="1">
                <a:solidFill>
                  <a:srgbClr val="CC3300"/>
                </a:solidFill>
                <a:effectLst>
                  <a:outerShdw blurRad="38100" dist="38100" dir="2700000" algn="tl">
                    <a:srgbClr val="C0C0C0"/>
                  </a:outerShdw>
                </a:effectLst>
                <a:ea typeface="隶书" pitchFamily="49" charset="-122"/>
              </a:rPr>
              <a:t>M</a:t>
            </a:r>
            <a:r>
              <a:rPr lang="zh-CN" altLang="en-US" sz="2600" b="1">
                <a:solidFill>
                  <a:srgbClr val="CC3300"/>
                </a:solidFill>
                <a:effectLst>
                  <a:outerShdw blurRad="38100" dist="38100" dir="2700000" algn="tl">
                    <a:srgbClr val="C0C0C0"/>
                  </a:outerShdw>
                </a:effectLst>
                <a:ea typeface="隶书" pitchFamily="49" charset="-122"/>
              </a:rPr>
              <a:t>（</a:t>
            </a:r>
            <a:r>
              <a:rPr lang="en-US" altLang="zh-CN" sz="2600" b="1">
                <a:solidFill>
                  <a:srgbClr val="CC3300"/>
                </a:solidFill>
                <a:effectLst>
                  <a:outerShdw blurRad="38100" dist="38100" dir="2700000" algn="tl">
                    <a:srgbClr val="C0C0C0"/>
                  </a:outerShdw>
                </a:effectLst>
                <a:ea typeface="隶书" pitchFamily="49" charset="-122"/>
              </a:rPr>
              <a:t>0.94333</a:t>
            </a:r>
            <a:r>
              <a:rPr lang="zh-CN" altLang="en-US" sz="2600" b="1">
                <a:solidFill>
                  <a:srgbClr val="CC3300"/>
                </a:solidFill>
                <a:effectLst>
                  <a:outerShdw blurRad="38100" dist="38100" dir="2700000" algn="tl">
                    <a:srgbClr val="C0C0C0"/>
                  </a:outerShdw>
                </a:effectLst>
                <a:ea typeface="隶书" pitchFamily="49" charset="-122"/>
              </a:rPr>
              <a:t>）</a:t>
            </a:r>
          </a:p>
          <a:p>
            <a:pPr>
              <a:spcBef>
                <a:spcPct val="20000"/>
              </a:spcBef>
              <a:defRPr/>
            </a:pPr>
            <a:r>
              <a:rPr lang="en-US" altLang="zh-CN" sz="2600" b="1">
                <a:solidFill>
                  <a:srgbClr val="CC3300"/>
                </a:solidFill>
                <a:effectLst>
                  <a:outerShdw blurRad="38100" dist="38100" dir="2700000" algn="tl">
                    <a:srgbClr val="C0C0C0"/>
                  </a:outerShdw>
                </a:effectLst>
                <a:ea typeface="隶书" pitchFamily="49" charset="-122"/>
              </a:rPr>
              <a:t>10</a:t>
            </a:r>
            <a:r>
              <a:rPr lang="zh-CN" altLang="en-US" sz="2600" b="1">
                <a:solidFill>
                  <a:srgbClr val="CC3300"/>
                </a:solidFill>
                <a:effectLst>
                  <a:outerShdw blurRad="38100" dist="38100" dir="2700000" algn="tl">
                    <a:srgbClr val="C0C0C0"/>
                  </a:outerShdw>
                </a:effectLst>
                <a:ea typeface="隶书" pitchFamily="49" charset="-122"/>
              </a:rPr>
              <a:t>台机床</a:t>
            </a:r>
          </a:p>
          <a:p>
            <a:pPr>
              <a:spcBef>
                <a:spcPct val="20000"/>
              </a:spcBef>
              <a:defRPr/>
            </a:pPr>
            <a:r>
              <a:rPr lang="en-US" altLang="zh-CN" sz="2600" b="1">
                <a:solidFill>
                  <a:srgbClr val="CC3300"/>
                </a:solidFill>
                <a:effectLst>
                  <a:outerShdw blurRad="38100" dist="38100" dir="2700000" algn="tl">
                    <a:srgbClr val="C0C0C0"/>
                  </a:outerShdw>
                </a:effectLst>
                <a:ea typeface="隶书" pitchFamily="49" charset="-122"/>
              </a:rPr>
              <a:t>9.4333</a:t>
            </a:r>
          </a:p>
          <a:p>
            <a:pPr>
              <a:spcBef>
                <a:spcPct val="20000"/>
              </a:spcBef>
              <a:defRPr/>
            </a:pPr>
            <a:r>
              <a:rPr lang="en-US" altLang="zh-CN" sz="2600" b="1">
                <a:solidFill>
                  <a:srgbClr val="CC3300"/>
                </a:solidFill>
                <a:effectLst>
                  <a:outerShdw blurRad="38100" dist="38100" dir="2700000" algn="tl">
                    <a:srgbClr val="C0C0C0"/>
                  </a:outerShdw>
                </a:effectLst>
                <a:ea typeface="隶书" pitchFamily="49" charset="-122"/>
              </a:rPr>
              <a:t>8.8987</a:t>
            </a:r>
          </a:p>
          <a:p>
            <a:pPr>
              <a:spcBef>
                <a:spcPct val="20000"/>
              </a:spcBef>
              <a:defRPr/>
            </a:pPr>
            <a:r>
              <a:rPr lang="en-US" altLang="zh-CN" sz="2600" b="1">
                <a:solidFill>
                  <a:srgbClr val="CC3300"/>
                </a:solidFill>
                <a:effectLst>
                  <a:outerShdw blurRad="38100" dist="38100" dir="2700000" algn="tl">
                    <a:srgbClr val="C0C0C0"/>
                  </a:outerShdw>
                </a:effectLst>
                <a:ea typeface="隶书" pitchFamily="49" charset="-122"/>
              </a:rPr>
              <a:t>8.3944</a:t>
            </a:r>
          </a:p>
          <a:p>
            <a:pPr>
              <a:spcBef>
                <a:spcPct val="20000"/>
              </a:spcBef>
              <a:defRPr/>
            </a:pPr>
            <a:r>
              <a:rPr lang="en-US" altLang="zh-CN" sz="2600" b="1">
                <a:solidFill>
                  <a:srgbClr val="CC3300"/>
                </a:solidFill>
                <a:effectLst>
                  <a:outerShdw blurRad="38100" dist="38100" dir="2700000" algn="tl">
                    <a:srgbClr val="C0C0C0"/>
                  </a:outerShdw>
                </a:effectLst>
                <a:ea typeface="隶书" pitchFamily="49" charset="-122"/>
              </a:rPr>
              <a:t>8.3944</a:t>
            </a:r>
            <a:endParaRPr lang="en-US" altLang="zh-CN"/>
          </a:p>
        </p:txBody>
      </p:sp>
      <p:sp>
        <p:nvSpPr>
          <p:cNvPr id="117836" name="Text Box 76"/>
          <p:cNvSpPr txBox="1">
            <a:spLocks noChangeArrowheads="1"/>
          </p:cNvSpPr>
          <p:nvPr/>
        </p:nvSpPr>
        <p:spPr bwMode="auto">
          <a:xfrm>
            <a:off x="6659563" y="3716338"/>
            <a:ext cx="2187575" cy="2870200"/>
          </a:xfrm>
          <a:prstGeom prst="rect">
            <a:avLst/>
          </a:prstGeom>
          <a:noFill/>
          <a:ln w="9525">
            <a:noFill/>
            <a:miter lim="800000"/>
            <a:headEnd/>
            <a:tailEnd/>
          </a:ln>
          <a:effectLst/>
        </p:spPr>
        <p:txBody>
          <a:bodyPr>
            <a:spAutoFit/>
          </a:bodyPr>
          <a:lstStyle/>
          <a:p>
            <a:pPr>
              <a:spcBef>
                <a:spcPct val="20000"/>
              </a:spcBef>
              <a:defRPr/>
            </a:pPr>
            <a:r>
              <a:rPr lang="en-US" altLang="zh-CN" sz="2600" b="1">
                <a:solidFill>
                  <a:srgbClr val="CC3300"/>
                </a:solidFill>
                <a:effectLst>
                  <a:outerShdw blurRad="38100" dist="38100" dir="2700000" algn="tl">
                    <a:srgbClr val="C0C0C0"/>
                  </a:outerShdw>
                </a:effectLst>
                <a:ea typeface="隶书" pitchFamily="49" charset="-122"/>
              </a:rPr>
              <a:t>G</a:t>
            </a:r>
            <a:r>
              <a:rPr lang="zh-CN" altLang="en-US" sz="2600" b="1">
                <a:solidFill>
                  <a:srgbClr val="CC3300"/>
                </a:solidFill>
                <a:effectLst>
                  <a:outerShdw blurRad="38100" dist="38100" dir="2700000" algn="tl">
                    <a:srgbClr val="C0C0C0"/>
                  </a:outerShdw>
                </a:effectLst>
                <a:ea typeface="隶书" pitchFamily="49" charset="-122"/>
              </a:rPr>
              <a:t>（</a:t>
            </a:r>
            <a:r>
              <a:rPr lang="en-US" altLang="zh-CN" sz="2600" b="1">
                <a:solidFill>
                  <a:srgbClr val="CC3300"/>
                </a:solidFill>
                <a:effectLst>
                  <a:outerShdw blurRad="38100" dist="38100" dir="2700000" algn="tl">
                    <a:srgbClr val="C0C0C0"/>
                  </a:outerShdw>
                </a:effectLst>
                <a:ea typeface="隶书" pitchFamily="49" charset="-122"/>
              </a:rPr>
              <a:t>0.94275</a:t>
            </a:r>
            <a:r>
              <a:rPr lang="zh-CN" altLang="en-US" sz="2600" b="1">
                <a:solidFill>
                  <a:srgbClr val="CC3300"/>
                </a:solidFill>
                <a:effectLst>
                  <a:outerShdw blurRad="38100" dist="38100" dir="2700000" algn="tl">
                    <a:srgbClr val="C0C0C0"/>
                  </a:outerShdw>
                </a:effectLst>
                <a:ea typeface="隶书" pitchFamily="49" charset="-122"/>
              </a:rPr>
              <a:t>）</a:t>
            </a:r>
          </a:p>
          <a:p>
            <a:pPr>
              <a:spcBef>
                <a:spcPct val="20000"/>
              </a:spcBef>
              <a:defRPr/>
            </a:pPr>
            <a:r>
              <a:rPr lang="en-US" altLang="zh-CN" sz="2600" b="1">
                <a:solidFill>
                  <a:srgbClr val="CC3300"/>
                </a:solidFill>
                <a:effectLst>
                  <a:outerShdw blurRad="38100" dist="38100" dir="2700000" algn="tl">
                    <a:srgbClr val="C0C0C0"/>
                  </a:outerShdw>
                </a:effectLst>
                <a:ea typeface="隶书" pitchFamily="49" charset="-122"/>
              </a:rPr>
              <a:t>10</a:t>
            </a:r>
            <a:r>
              <a:rPr lang="zh-CN" altLang="en-US" sz="2600" b="1">
                <a:solidFill>
                  <a:srgbClr val="CC3300"/>
                </a:solidFill>
                <a:effectLst>
                  <a:outerShdw blurRad="38100" dist="38100" dir="2700000" algn="tl">
                    <a:srgbClr val="C0C0C0"/>
                  </a:outerShdw>
                </a:effectLst>
                <a:ea typeface="隶书" pitchFamily="49" charset="-122"/>
              </a:rPr>
              <a:t>台机床</a:t>
            </a:r>
          </a:p>
          <a:p>
            <a:pPr>
              <a:spcBef>
                <a:spcPct val="20000"/>
              </a:spcBef>
              <a:defRPr/>
            </a:pPr>
            <a:r>
              <a:rPr lang="en-US" altLang="zh-CN" sz="2600" b="1">
                <a:solidFill>
                  <a:srgbClr val="CC3300"/>
                </a:solidFill>
                <a:effectLst>
                  <a:outerShdw blurRad="38100" dist="38100" dir="2700000" algn="tl">
                    <a:srgbClr val="C0C0C0"/>
                  </a:outerShdw>
                </a:effectLst>
                <a:ea typeface="隶书" pitchFamily="49" charset="-122"/>
              </a:rPr>
              <a:t>9.4275</a:t>
            </a:r>
          </a:p>
          <a:p>
            <a:pPr>
              <a:spcBef>
                <a:spcPct val="20000"/>
              </a:spcBef>
              <a:defRPr/>
            </a:pPr>
            <a:r>
              <a:rPr lang="en-US" altLang="zh-CN" sz="2600" b="1">
                <a:solidFill>
                  <a:srgbClr val="CC3300"/>
                </a:solidFill>
                <a:effectLst>
                  <a:outerShdw blurRad="38100" dist="38100" dir="2700000" algn="tl">
                    <a:srgbClr val="C0C0C0"/>
                  </a:outerShdw>
                </a:effectLst>
                <a:ea typeface="隶书" pitchFamily="49" charset="-122"/>
              </a:rPr>
              <a:t>8.8878</a:t>
            </a:r>
          </a:p>
          <a:p>
            <a:pPr>
              <a:spcBef>
                <a:spcPct val="20000"/>
              </a:spcBef>
              <a:defRPr/>
            </a:pPr>
            <a:r>
              <a:rPr lang="en-US" altLang="zh-CN" sz="2600" b="1">
                <a:solidFill>
                  <a:srgbClr val="CC3300"/>
                </a:solidFill>
                <a:effectLst>
                  <a:outerShdw blurRad="38100" dist="38100" dir="2700000" algn="tl">
                    <a:srgbClr val="C0C0C0"/>
                  </a:outerShdw>
                </a:effectLst>
                <a:ea typeface="隶书" pitchFamily="49" charset="-122"/>
              </a:rPr>
              <a:t>8.3789</a:t>
            </a:r>
          </a:p>
          <a:p>
            <a:pPr>
              <a:spcBef>
                <a:spcPct val="20000"/>
              </a:spcBef>
              <a:defRPr/>
            </a:pPr>
            <a:r>
              <a:rPr lang="en-US" altLang="zh-CN" sz="2600" b="1">
                <a:solidFill>
                  <a:srgbClr val="CC3300"/>
                </a:solidFill>
                <a:effectLst>
                  <a:outerShdw blurRad="38100" dist="38100" dir="2700000" algn="tl">
                    <a:srgbClr val="C0C0C0"/>
                  </a:outerShdw>
                </a:effectLst>
                <a:ea typeface="隶书" pitchFamily="49" charset="-122"/>
              </a:rPr>
              <a:t>8.3789</a:t>
            </a:r>
            <a:endParaRPr lang="en-US" altLang="zh-CN"/>
          </a:p>
        </p:txBody>
      </p:sp>
      <p:graphicFrame>
        <p:nvGraphicFramePr>
          <p:cNvPr id="117843" name="Object 83"/>
          <p:cNvGraphicFramePr>
            <a:graphicFrameLocks noChangeAspect="1"/>
          </p:cNvGraphicFramePr>
          <p:nvPr/>
        </p:nvGraphicFramePr>
        <p:xfrm>
          <a:off x="1001713" y="2205038"/>
          <a:ext cx="6708775" cy="865187"/>
        </p:xfrm>
        <a:graphic>
          <a:graphicData uri="http://schemas.openxmlformats.org/presentationml/2006/ole">
            <p:oleObj spid="_x0000_s18436" name="公式" r:id="rId6" imgW="3047760" imgH="393480" progId="Equation.3">
              <p:embed/>
            </p:oleObj>
          </a:graphicData>
        </a:graphic>
      </p:graphicFrame>
      <p:graphicFrame>
        <p:nvGraphicFramePr>
          <p:cNvPr id="117844" name="Object 84"/>
          <p:cNvGraphicFramePr>
            <a:graphicFrameLocks noChangeAspect="1"/>
          </p:cNvGraphicFramePr>
          <p:nvPr/>
        </p:nvGraphicFramePr>
        <p:xfrm>
          <a:off x="930275" y="3141663"/>
          <a:ext cx="6845300" cy="496887"/>
        </p:xfrm>
        <a:graphic>
          <a:graphicData uri="http://schemas.openxmlformats.org/presentationml/2006/ole">
            <p:oleObj spid="_x0000_s18437" name="公式" r:id="rId7" imgW="3136680" imgH="228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7766">
                                            <p:txEl>
                                              <p:pRg st="0" end="0"/>
                                            </p:txEl>
                                          </p:spTgt>
                                        </p:tgtEl>
                                        <p:attrNameLst>
                                          <p:attrName>style.visibility</p:attrName>
                                        </p:attrNameLst>
                                      </p:cBhvr>
                                      <p:to>
                                        <p:strVal val="visible"/>
                                      </p:to>
                                    </p:set>
                                    <p:anim calcmode="lin" valueType="num">
                                      <p:cBhvr additive="base">
                                        <p:cTn id="7" dur="500" fill="hold"/>
                                        <p:tgtEl>
                                          <p:spTgt spid="1177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7766">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17766">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117852"/>
                                        </p:tgtEl>
                                        <p:attrNameLst>
                                          <p:attrName>style.visibility</p:attrName>
                                        </p:attrNameLst>
                                      </p:cBhvr>
                                      <p:to>
                                        <p:strVal val="visible"/>
                                      </p:to>
                                    </p:set>
                                    <p:animEffect transition="in" filter="checkerboard(across)">
                                      <p:cBhvr>
                                        <p:cTn id="13" dur="500"/>
                                        <p:tgtEl>
                                          <p:spTgt spid="117852"/>
                                        </p:tgtEl>
                                      </p:cBhvr>
                                    </p:animEffect>
                                  </p:childTnLst>
                                  <p:subTnLst>
                                    <p:animClr clrSpc="rgb" dir="cw">
                                      <p:cBhvr override="childStyle">
                                        <p:cTn dur="1" fill="hold" display="0" masterRel="nextClick" afterEffect="1"/>
                                        <p:tgtEl>
                                          <p:spTgt spid="117852"/>
                                        </p:tgtEl>
                                        <p:attrNameLst>
                                          <p:attrName>ppt_c</p:attrName>
                                        </p:attrNameLst>
                                      </p:cBhvr>
                                      <p:to>
                                        <a:srgbClr val="0000FF"/>
                                      </p:to>
                                    </p:animClr>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17834">
                                            <p:txEl>
                                              <p:pRg st="0" end="0"/>
                                            </p:txEl>
                                          </p:spTgt>
                                        </p:tgtEl>
                                        <p:attrNameLst>
                                          <p:attrName>style.visibility</p:attrName>
                                        </p:attrNameLst>
                                      </p:cBhvr>
                                      <p:to>
                                        <p:strVal val="visible"/>
                                      </p:to>
                                    </p:set>
                                    <p:anim calcmode="lin" valueType="num">
                                      <p:cBhvr additive="base">
                                        <p:cTn id="18" dur="500" fill="hold"/>
                                        <p:tgtEl>
                                          <p:spTgt spid="117834">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17834">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7834">
                                            <p:txEl>
                                              <p:pRg st="0" end="0"/>
                                            </p:txEl>
                                          </p:spTgt>
                                        </p:tgtEl>
                                        <p:attrNameLst>
                                          <p:attrName>ppt_c</p:attrName>
                                        </p:attrNameLst>
                                      </p:cBhvr>
                                      <p:to>
                                        <a:srgbClr val="0000FF"/>
                                      </p:to>
                                    </p:animClr>
                                  </p:sub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17834">
                                            <p:txEl>
                                              <p:pRg st="1" end="1"/>
                                            </p:txEl>
                                          </p:spTgt>
                                        </p:tgtEl>
                                        <p:attrNameLst>
                                          <p:attrName>style.visibility</p:attrName>
                                        </p:attrNameLst>
                                      </p:cBhvr>
                                      <p:to>
                                        <p:strVal val="visible"/>
                                      </p:to>
                                    </p:set>
                                    <p:anim calcmode="lin" valueType="num">
                                      <p:cBhvr additive="base">
                                        <p:cTn id="24" dur="500" fill="hold"/>
                                        <p:tgtEl>
                                          <p:spTgt spid="117834">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17834">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7834">
                                            <p:txEl>
                                              <p:pRg st="1" end="1"/>
                                            </p:txEl>
                                          </p:spTgt>
                                        </p:tgtEl>
                                        <p:attrNameLst>
                                          <p:attrName>ppt_c</p:attrName>
                                        </p:attrNameLst>
                                      </p:cBhvr>
                                      <p:to>
                                        <a:srgbClr val="0000FF"/>
                                      </p:to>
                                    </p:animClr>
                                  </p:sub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17834">
                                            <p:txEl>
                                              <p:pRg st="2" end="2"/>
                                            </p:txEl>
                                          </p:spTgt>
                                        </p:tgtEl>
                                        <p:attrNameLst>
                                          <p:attrName>style.visibility</p:attrName>
                                        </p:attrNameLst>
                                      </p:cBhvr>
                                      <p:to>
                                        <p:strVal val="visible"/>
                                      </p:to>
                                    </p:set>
                                    <p:anim calcmode="lin" valueType="num">
                                      <p:cBhvr additive="base">
                                        <p:cTn id="30" dur="500" fill="hold"/>
                                        <p:tgtEl>
                                          <p:spTgt spid="117834">
                                            <p:txEl>
                                              <p:pRg st="2" end="2"/>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17834">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7834">
                                            <p:txEl>
                                              <p:pRg st="2" end="2"/>
                                            </p:txEl>
                                          </p:spTgt>
                                        </p:tgtEl>
                                        <p:attrNameLst>
                                          <p:attrName>ppt_c</p:attrName>
                                        </p:attrNameLst>
                                      </p:cBhvr>
                                      <p:to>
                                        <a:srgbClr val="0000FF"/>
                                      </p:to>
                                    </p:animClr>
                                  </p:sub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17834">
                                            <p:txEl>
                                              <p:pRg st="3" end="3"/>
                                            </p:txEl>
                                          </p:spTgt>
                                        </p:tgtEl>
                                        <p:attrNameLst>
                                          <p:attrName>style.visibility</p:attrName>
                                        </p:attrNameLst>
                                      </p:cBhvr>
                                      <p:to>
                                        <p:strVal val="visible"/>
                                      </p:to>
                                    </p:set>
                                    <p:anim calcmode="lin" valueType="num">
                                      <p:cBhvr additive="base">
                                        <p:cTn id="36" dur="500" fill="hold"/>
                                        <p:tgtEl>
                                          <p:spTgt spid="117834">
                                            <p:txEl>
                                              <p:pRg st="3" end="3"/>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117834">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7834">
                                            <p:txEl>
                                              <p:pRg st="3" end="3"/>
                                            </p:txEl>
                                          </p:spTgt>
                                        </p:tgtEl>
                                        <p:attrNameLst>
                                          <p:attrName>ppt_c</p:attrName>
                                        </p:attrNameLst>
                                      </p:cBhvr>
                                      <p:to>
                                        <a:srgbClr val="0000FF"/>
                                      </p:to>
                                    </p:animClr>
                                  </p:sub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17834">
                                            <p:txEl>
                                              <p:pRg st="4" end="4"/>
                                            </p:txEl>
                                          </p:spTgt>
                                        </p:tgtEl>
                                        <p:attrNameLst>
                                          <p:attrName>style.visibility</p:attrName>
                                        </p:attrNameLst>
                                      </p:cBhvr>
                                      <p:to>
                                        <p:strVal val="visible"/>
                                      </p:to>
                                    </p:set>
                                    <p:anim calcmode="lin" valueType="num">
                                      <p:cBhvr additive="base">
                                        <p:cTn id="42" dur="500" fill="hold"/>
                                        <p:tgtEl>
                                          <p:spTgt spid="117834">
                                            <p:txEl>
                                              <p:pRg st="4" end="4"/>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117834">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7834">
                                            <p:txEl>
                                              <p:pRg st="4" end="4"/>
                                            </p:txEl>
                                          </p:spTgt>
                                        </p:tgtEl>
                                        <p:attrNameLst>
                                          <p:attrName>ppt_c</p:attrName>
                                        </p:attrNameLst>
                                      </p:cBhvr>
                                      <p:to>
                                        <a:srgbClr val="0000FF"/>
                                      </p:to>
                                    </p:animClr>
                                  </p:sub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117834">
                                            <p:txEl>
                                              <p:pRg st="5" end="5"/>
                                            </p:txEl>
                                          </p:spTgt>
                                        </p:tgtEl>
                                        <p:attrNameLst>
                                          <p:attrName>style.visibility</p:attrName>
                                        </p:attrNameLst>
                                      </p:cBhvr>
                                      <p:to>
                                        <p:strVal val="visible"/>
                                      </p:to>
                                    </p:set>
                                    <p:anim calcmode="lin" valueType="num">
                                      <p:cBhvr additive="base">
                                        <p:cTn id="48" dur="500" fill="hold"/>
                                        <p:tgtEl>
                                          <p:spTgt spid="117834">
                                            <p:txEl>
                                              <p:pRg st="5" end="5"/>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117834">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7834">
                                            <p:txEl>
                                              <p:pRg st="5" end="5"/>
                                            </p:txEl>
                                          </p:spTgt>
                                        </p:tgtEl>
                                        <p:attrNameLst>
                                          <p:attrName>ppt_c</p:attrName>
                                        </p:attrNameLst>
                                      </p:cBhvr>
                                      <p:to>
                                        <a:srgbClr val="0000FF"/>
                                      </p:to>
                                    </p:animClr>
                                  </p:sub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117835">
                                            <p:txEl>
                                              <p:pRg st="0" end="0"/>
                                            </p:txEl>
                                          </p:spTgt>
                                        </p:tgtEl>
                                        <p:attrNameLst>
                                          <p:attrName>style.visibility</p:attrName>
                                        </p:attrNameLst>
                                      </p:cBhvr>
                                      <p:to>
                                        <p:strVal val="visible"/>
                                      </p:to>
                                    </p:set>
                                    <p:animEffect transition="in" filter="randombar(horizontal)">
                                      <p:cBhvr>
                                        <p:cTn id="54" dur="500"/>
                                        <p:tgtEl>
                                          <p:spTgt spid="117835">
                                            <p:txEl>
                                              <p:pRg st="0" end="0"/>
                                            </p:txEl>
                                          </p:spTgt>
                                        </p:tgtEl>
                                      </p:cBhvr>
                                    </p:animEffect>
                                  </p:childTnLst>
                                  <p:subTnLst>
                                    <p:animClr clrSpc="rgb" dir="cw">
                                      <p:cBhvr override="childStyle">
                                        <p:cTn dur="1" fill="hold" display="0" masterRel="nextClick" afterEffect="1"/>
                                        <p:tgtEl>
                                          <p:spTgt spid="117835">
                                            <p:txEl>
                                              <p:pRg st="0" end="0"/>
                                            </p:txEl>
                                          </p:spTgt>
                                        </p:tgtEl>
                                        <p:attrNameLst>
                                          <p:attrName>ppt_c</p:attrName>
                                        </p:attrNameLst>
                                      </p:cBhvr>
                                      <p:to>
                                        <a:srgbClr val="0000FF"/>
                                      </p:to>
                                    </p:animClr>
                                  </p:subTnLst>
                                </p:cTn>
                              </p:par>
                            </p:childTnLst>
                          </p:cTn>
                        </p:par>
                      </p:childTnLst>
                    </p:cTn>
                  </p:par>
                  <p:par>
                    <p:cTn id="55" fill="hold">
                      <p:stCondLst>
                        <p:cond delay="indefinite"/>
                      </p:stCondLst>
                      <p:childTnLst>
                        <p:par>
                          <p:cTn id="56" fill="hold">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117835">
                                            <p:txEl>
                                              <p:pRg st="1" end="1"/>
                                            </p:txEl>
                                          </p:spTgt>
                                        </p:tgtEl>
                                        <p:attrNameLst>
                                          <p:attrName>style.visibility</p:attrName>
                                        </p:attrNameLst>
                                      </p:cBhvr>
                                      <p:to>
                                        <p:strVal val="visible"/>
                                      </p:to>
                                    </p:set>
                                    <p:animEffect transition="in" filter="randombar(horizontal)">
                                      <p:cBhvr>
                                        <p:cTn id="59" dur="500"/>
                                        <p:tgtEl>
                                          <p:spTgt spid="117835">
                                            <p:txEl>
                                              <p:pRg st="1" end="1"/>
                                            </p:txEl>
                                          </p:spTgt>
                                        </p:tgtEl>
                                      </p:cBhvr>
                                    </p:animEffect>
                                  </p:childTnLst>
                                  <p:subTnLst>
                                    <p:animClr clrSpc="rgb" dir="cw">
                                      <p:cBhvr override="childStyle">
                                        <p:cTn dur="1" fill="hold" display="0" masterRel="nextClick" afterEffect="1"/>
                                        <p:tgtEl>
                                          <p:spTgt spid="117835">
                                            <p:txEl>
                                              <p:pRg st="1" end="1"/>
                                            </p:txEl>
                                          </p:spTgt>
                                        </p:tgtEl>
                                        <p:attrNameLst>
                                          <p:attrName>ppt_c</p:attrName>
                                        </p:attrNameLst>
                                      </p:cBhvr>
                                      <p:to>
                                        <a:srgbClr val="0000FF"/>
                                      </p:to>
                                    </p:animClr>
                                  </p:subTnLst>
                                </p:cTn>
                              </p:par>
                            </p:childTnLst>
                          </p:cTn>
                        </p:par>
                      </p:childTnLst>
                    </p:cTn>
                  </p:par>
                  <p:par>
                    <p:cTn id="60" fill="hold">
                      <p:stCondLst>
                        <p:cond delay="indefinite"/>
                      </p:stCondLst>
                      <p:childTnLst>
                        <p:par>
                          <p:cTn id="61" fill="hold">
                            <p:stCondLst>
                              <p:cond delay="0"/>
                            </p:stCondLst>
                            <p:childTnLst>
                              <p:par>
                                <p:cTn id="62" presetID="14" presetClass="entr" presetSubtype="10" fill="hold" grpId="0" nodeType="clickEffect">
                                  <p:stCondLst>
                                    <p:cond delay="0"/>
                                  </p:stCondLst>
                                  <p:childTnLst>
                                    <p:set>
                                      <p:cBhvr>
                                        <p:cTn id="63" dur="1" fill="hold">
                                          <p:stCondLst>
                                            <p:cond delay="0"/>
                                          </p:stCondLst>
                                        </p:cTn>
                                        <p:tgtEl>
                                          <p:spTgt spid="117835">
                                            <p:txEl>
                                              <p:pRg st="2" end="2"/>
                                            </p:txEl>
                                          </p:spTgt>
                                        </p:tgtEl>
                                        <p:attrNameLst>
                                          <p:attrName>style.visibility</p:attrName>
                                        </p:attrNameLst>
                                      </p:cBhvr>
                                      <p:to>
                                        <p:strVal val="visible"/>
                                      </p:to>
                                    </p:set>
                                    <p:animEffect transition="in" filter="randombar(horizontal)">
                                      <p:cBhvr>
                                        <p:cTn id="64" dur="500"/>
                                        <p:tgtEl>
                                          <p:spTgt spid="117835">
                                            <p:txEl>
                                              <p:pRg st="2" end="2"/>
                                            </p:txEl>
                                          </p:spTgt>
                                        </p:tgtEl>
                                      </p:cBhvr>
                                    </p:animEffect>
                                  </p:childTnLst>
                                  <p:subTnLst>
                                    <p:animClr clrSpc="rgb" dir="cw">
                                      <p:cBhvr override="childStyle">
                                        <p:cTn dur="1" fill="hold" display="0" masterRel="nextClick" afterEffect="1"/>
                                        <p:tgtEl>
                                          <p:spTgt spid="117835">
                                            <p:txEl>
                                              <p:pRg st="2" end="2"/>
                                            </p:txEl>
                                          </p:spTgt>
                                        </p:tgtEl>
                                        <p:attrNameLst>
                                          <p:attrName>ppt_c</p:attrName>
                                        </p:attrNameLst>
                                      </p:cBhvr>
                                      <p:to>
                                        <a:srgbClr val="0000FF"/>
                                      </p:to>
                                    </p:animClr>
                                  </p:subTnLst>
                                </p:cTn>
                              </p:par>
                            </p:childTnLst>
                          </p:cTn>
                        </p:par>
                      </p:childTnLst>
                    </p:cTn>
                  </p:par>
                  <p:par>
                    <p:cTn id="65" fill="hold">
                      <p:stCondLst>
                        <p:cond delay="indefinite"/>
                      </p:stCondLst>
                      <p:childTnLst>
                        <p:par>
                          <p:cTn id="66" fill="hold">
                            <p:stCondLst>
                              <p:cond delay="0"/>
                            </p:stCondLst>
                            <p:childTnLst>
                              <p:par>
                                <p:cTn id="67" presetID="14" presetClass="entr" presetSubtype="10" fill="hold" grpId="0" nodeType="clickEffect">
                                  <p:stCondLst>
                                    <p:cond delay="0"/>
                                  </p:stCondLst>
                                  <p:childTnLst>
                                    <p:set>
                                      <p:cBhvr>
                                        <p:cTn id="68" dur="1" fill="hold">
                                          <p:stCondLst>
                                            <p:cond delay="0"/>
                                          </p:stCondLst>
                                        </p:cTn>
                                        <p:tgtEl>
                                          <p:spTgt spid="117835">
                                            <p:txEl>
                                              <p:pRg st="3" end="3"/>
                                            </p:txEl>
                                          </p:spTgt>
                                        </p:tgtEl>
                                        <p:attrNameLst>
                                          <p:attrName>style.visibility</p:attrName>
                                        </p:attrNameLst>
                                      </p:cBhvr>
                                      <p:to>
                                        <p:strVal val="visible"/>
                                      </p:to>
                                    </p:set>
                                    <p:animEffect transition="in" filter="randombar(horizontal)">
                                      <p:cBhvr>
                                        <p:cTn id="69" dur="500"/>
                                        <p:tgtEl>
                                          <p:spTgt spid="117835">
                                            <p:txEl>
                                              <p:pRg st="3" end="3"/>
                                            </p:txEl>
                                          </p:spTgt>
                                        </p:tgtEl>
                                      </p:cBhvr>
                                    </p:animEffect>
                                  </p:childTnLst>
                                  <p:subTnLst>
                                    <p:animClr clrSpc="rgb" dir="cw">
                                      <p:cBhvr override="childStyle">
                                        <p:cTn dur="1" fill="hold" display="0" masterRel="nextClick" afterEffect="1"/>
                                        <p:tgtEl>
                                          <p:spTgt spid="117835">
                                            <p:txEl>
                                              <p:pRg st="3" end="3"/>
                                            </p:txEl>
                                          </p:spTgt>
                                        </p:tgtEl>
                                        <p:attrNameLst>
                                          <p:attrName>ppt_c</p:attrName>
                                        </p:attrNameLst>
                                      </p:cBhvr>
                                      <p:to>
                                        <a:srgbClr val="0000FF"/>
                                      </p:to>
                                    </p:animClr>
                                  </p:subTnLst>
                                </p:cTn>
                              </p:par>
                            </p:childTnLst>
                          </p:cTn>
                        </p:par>
                      </p:childTnLst>
                    </p:cTn>
                  </p:par>
                  <p:par>
                    <p:cTn id="70" fill="hold">
                      <p:stCondLst>
                        <p:cond delay="indefinite"/>
                      </p:stCondLst>
                      <p:childTnLst>
                        <p:par>
                          <p:cTn id="71" fill="hold">
                            <p:stCondLst>
                              <p:cond delay="0"/>
                            </p:stCondLst>
                            <p:childTnLst>
                              <p:par>
                                <p:cTn id="72" presetID="14" presetClass="entr" presetSubtype="10" fill="hold" grpId="0" nodeType="clickEffect">
                                  <p:stCondLst>
                                    <p:cond delay="0"/>
                                  </p:stCondLst>
                                  <p:childTnLst>
                                    <p:set>
                                      <p:cBhvr>
                                        <p:cTn id="73" dur="1" fill="hold">
                                          <p:stCondLst>
                                            <p:cond delay="0"/>
                                          </p:stCondLst>
                                        </p:cTn>
                                        <p:tgtEl>
                                          <p:spTgt spid="117835">
                                            <p:txEl>
                                              <p:pRg st="4" end="4"/>
                                            </p:txEl>
                                          </p:spTgt>
                                        </p:tgtEl>
                                        <p:attrNameLst>
                                          <p:attrName>style.visibility</p:attrName>
                                        </p:attrNameLst>
                                      </p:cBhvr>
                                      <p:to>
                                        <p:strVal val="visible"/>
                                      </p:to>
                                    </p:set>
                                    <p:animEffect transition="in" filter="randombar(horizontal)">
                                      <p:cBhvr>
                                        <p:cTn id="74" dur="500"/>
                                        <p:tgtEl>
                                          <p:spTgt spid="117835">
                                            <p:txEl>
                                              <p:pRg st="4" end="4"/>
                                            </p:txEl>
                                          </p:spTgt>
                                        </p:tgtEl>
                                      </p:cBhvr>
                                    </p:animEffect>
                                  </p:childTnLst>
                                  <p:subTnLst>
                                    <p:animClr clrSpc="rgb" dir="cw">
                                      <p:cBhvr override="childStyle">
                                        <p:cTn dur="1" fill="hold" display="0" masterRel="nextClick" afterEffect="1"/>
                                        <p:tgtEl>
                                          <p:spTgt spid="117835">
                                            <p:txEl>
                                              <p:pRg st="4" end="4"/>
                                            </p:txEl>
                                          </p:spTgt>
                                        </p:tgtEl>
                                        <p:attrNameLst>
                                          <p:attrName>ppt_c</p:attrName>
                                        </p:attrNameLst>
                                      </p:cBhvr>
                                      <p:to>
                                        <a:srgbClr val="0000FF"/>
                                      </p:to>
                                    </p:animClr>
                                  </p:subTnLst>
                                </p:cTn>
                              </p:par>
                            </p:childTnLst>
                          </p:cTn>
                        </p:par>
                      </p:childTnLst>
                    </p:cTn>
                  </p:par>
                  <p:par>
                    <p:cTn id="75" fill="hold">
                      <p:stCondLst>
                        <p:cond delay="indefinite"/>
                      </p:stCondLst>
                      <p:childTnLst>
                        <p:par>
                          <p:cTn id="76" fill="hold">
                            <p:stCondLst>
                              <p:cond delay="0"/>
                            </p:stCondLst>
                            <p:childTnLst>
                              <p:par>
                                <p:cTn id="77" presetID="14" presetClass="entr" presetSubtype="10" fill="hold" grpId="0" nodeType="clickEffect">
                                  <p:stCondLst>
                                    <p:cond delay="0"/>
                                  </p:stCondLst>
                                  <p:childTnLst>
                                    <p:set>
                                      <p:cBhvr>
                                        <p:cTn id="78" dur="1" fill="hold">
                                          <p:stCondLst>
                                            <p:cond delay="0"/>
                                          </p:stCondLst>
                                        </p:cTn>
                                        <p:tgtEl>
                                          <p:spTgt spid="117835">
                                            <p:txEl>
                                              <p:pRg st="5" end="5"/>
                                            </p:txEl>
                                          </p:spTgt>
                                        </p:tgtEl>
                                        <p:attrNameLst>
                                          <p:attrName>style.visibility</p:attrName>
                                        </p:attrNameLst>
                                      </p:cBhvr>
                                      <p:to>
                                        <p:strVal val="visible"/>
                                      </p:to>
                                    </p:set>
                                    <p:animEffect transition="in" filter="randombar(horizontal)">
                                      <p:cBhvr>
                                        <p:cTn id="79" dur="500"/>
                                        <p:tgtEl>
                                          <p:spTgt spid="117835">
                                            <p:txEl>
                                              <p:pRg st="5" end="5"/>
                                            </p:txEl>
                                          </p:spTgt>
                                        </p:tgtEl>
                                      </p:cBhvr>
                                    </p:animEffect>
                                  </p:childTnLst>
                                  <p:subTnLst>
                                    <p:animClr clrSpc="rgb" dir="cw">
                                      <p:cBhvr override="childStyle">
                                        <p:cTn dur="1" fill="hold" display="0" masterRel="nextClick" afterEffect="1"/>
                                        <p:tgtEl>
                                          <p:spTgt spid="117835">
                                            <p:txEl>
                                              <p:pRg st="5" end="5"/>
                                            </p:txEl>
                                          </p:spTgt>
                                        </p:tgtEl>
                                        <p:attrNameLst>
                                          <p:attrName>ppt_c</p:attrName>
                                        </p:attrNameLst>
                                      </p:cBhvr>
                                      <p:to>
                                        <a:srgbClr val="0000FF"/>
                                      </p:to>
                                    </p:animClr>
                                  </p:sub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117836">
                                            <p:txEl>
                                              <p:pRg st="0" end="0"/>
                                            </p:txEl>
                                          </p:spTgt>
                                        </p:tgtEl>
                                        <p:attrNameLst>
                                          <p:attrName>style.visibility</p:attrName>
                                        </p:attrNameLst>
                                      </p:cBhvr>
                                      <p:to>
                                        <p:strVal val="visible"/>
                                      </p:to>
                                    </p:set>
                                    <p:animEffect transition="in" filter="blinds(horizontal)">
                                      <p:cBhvr>
                                        <p:cTn id="84" dur="500"/>
                                        <p:tgtEl>
                                          <p:spTgt spid="117836">
                                            <p:txEl>
                                              <p:pRg st="0" end="0"/>
                                            </p:txEl>
                                          </p:spTgt>
                                        </p:tgtEl>
                                      </p:cBhvr>
                                    </p:animEffect>
                                  </p:childTnLst>
                                  <p:subTnLst>
                                    <p:animClr clrSpc="rgb" dir="cw">
                                      <p:cBhvr override="childStyle">
                                        <p:cTn dur="1" fill="hold" display="0" masterRel="nextClick" afterEffect="1"/>
                                        <p:tgtEl>
                                          <p:spTgt spid="117836">
                                            <p:txEl>
                                              <p:pRg st="0" end="0"/>
                                            </p:txEl>
                                          </p:spTgt>
                                        </p:tgtEl>
                                        <p:attrNameLst>
                                          <p:attrName>ppt_c</p:attrName>
                                        </p:attrNameLst>
                                      </p:cBhvr>
                                      <p:to>
                                        <a:srgbClr val="0000FF"/>
                                      </p:to>
                                    </p:animClr>
                                  </p:sub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117836">
                                            <p:txEl>
                                              <p:pRg st="1" end="1"/>
                                            </p:txEl>
                                          </p:spTgt>
                                        </p:tgtEl>
                                        <p:attrNameLst>
                                          <p:attrName>style.visibility</p:attrName>
                                        </p:attrNameLst>
                                      </p:cBhvr>
                                      <p:to>
                                        <p:strVal val="visible"/>
                                      </p:to>
                                    </p:set>
                                    <p:animEffect transition="in" filter="blinds(horizontal)">
                                      <p:cBhvr>
                                        <p:cTn id="89" dur="500"/>
                                        <p:tgtEl>
                                          <p:spTgt spid="117836">
                                            <p:txEl>
                                              <p:pRg st="1" end="1"/>
                                            </p:txEl>
                                          </p:spTgt>
                                        </p:tgtEl>
                                      </p:cBhvr>
                                    </p:animEffect>
                                  </p:childTnLst>
                                  <p:subTnLst>
                                    <p:animClr clrSpc="rgb" dir="cw">
                                      <p:cBhvr override="childStyle">
                                        <p:cTn dur="1" fill="hold" display="0" masterRel="nextClick" afterEffect="1"/>
                                        <p:tgtEl>
                                          <p:spTgt spid="117836">
                                            <p:txEl>
                                              <p:pRg st="1" end="1"/>
                                            </p:txEl>
                                          </p:spTgt>
                                        </p:tgtEl>
                                        <p:attrNameLst>
                                          <p:attrName>ppt_c</p:attrName>
                                        </p:attrNameLst>
                                      </p:cBhvr>
                                      <p:to>
                                        <a:srgbClr val="0000FF"/>
                                      </p:to>
                                    </p:animClr>
                                  </p:sub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117836">
                                            <p:txEl>
                                              <p:pRg st="2" end="2"/>
                                            </p:txEl>
                                          </p:spTgt>
                                        </p:tgtEl>
                                        <p:attrNameLst>
                                          <p:attrName>style.visibility</p:attrName>
                                        </p:attrNameLst>
                                      </p:cBhvr>
                                      <p:to>
                                        <p:strVal val="visible"/>
                                      </p:to>
                                    </p:set>
                                    <p:animEffect transition="in" filter="blinds(horizontal)">
                                      <p:cBhvr>
                                        <p:cTn id="94" dur="500"/>
                                        <p:tgtEl>
                                          <p:spTgt spid="117836">
                                            <p:txEl>
                                              <p:pRg st="2" end="2"/>
                                            </p:txEl>
                                          </p:spTgt>
                                        </p:tgtEl>
                                      </p:cBhvr>
                                    </p:animEffect>
                                  </p:childTnLst>
                                  <p:subTnLst>
                                    <p:animClr clrSpc="rgb" dir="cw">
                                      <p:cBhvr override="childStyle">
                                        <p:cTn dur="1" fill="hold" display="0" masterRel="nextClick" afterEffect="1"/>
                                        <p:tgtEl>
                                          <p:spTgt spid="117836">
                                            <p:txEl>
                                              <p:pRg st="2" end="2"/>
                                            </p:txEl>
                                          </p:spTgt>
                                        </p:tgtEl>
                                        <p:attrNameLst>
                                          <p:attrName>ppt_c</p:attrName>
                                        </p:attrNameLst>
                                      </p:cBhvr>
                                      <p:to>
                                        <a:srgbClr val="0000FF"/>
                                      </p:to>
                                    </p:animClr>
                                  </p:sub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117836">
                                            <p:txEl>
                                              <p:pRg st="3" end="3"/>
                                            </p:txEl>
                                          </p:spTgt>
                                        </p:tgtEl>
                                        <p:attrNameLst>
                                          <p:attrName>style.visibility</p:attrName>
                                        </p:attrNameLst>
                                      </p:cBhvr>
                                      <p:to>
                                        <p:strVal val="visible"/>
                                      </p:to>
                                    </p:set>
                                    <p:animEffect transition="in" filter="blinds(horizontal)">
                                      <p:cBhvr>
                                        <p:cTn id="99" dur="500"/>
                                        <p:tgtEl>
                                          <p:spTgt spid="117836">
                                            <p:txEl>
                                              <p:pRg st="3" end="3"/>
                                            </p:txEl>
                                          </p:spTgt>
                                        </p:tgtEl>
                                      </p:cBhvr>
                                    </p:animEffect>
                                  </p:childTnLst>
                                  <p:subTnLst>
                                    <p:animClr clrSpc="rgb" dir="cw">
                                      <p:cBhvr override="childStyle">
                                        <p:cTn dur="1" fill="hold" display="0" masterRel="nextClick" afterEffect="1"/>
                                        <p:tgtEl>
                                          <p:spTgt spid="117836">
                                            <p:txEl>
                                              <p:pRg st="3" end="3"/>
                                            </p:txEl>
                                          </p:spTgt>
                                        </p:tgtEl>
                                        <p:attrNameLst>
                                          <p:attrName>ppt_c</p:attrName>
                                        </p:attrNameLst>
                                      </p:cBhvr>
                                      <p:to>
                                        <a:srgbClr val="0000FF"/>
                                      </p:to>
                                    </p:animClr>
                                  </p:sub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grpId="0" nodeType="clickEffect">
                                  <p:stCondLst>
                                    <p:cond delay="0"/>
                                  </p:stCondLst>
                                  <p:childTnLst>
                                    <p:set>
                                      <p:cBhvr>
                                        <p:cTn id="103" dur="1" fill="hold">
                                          <p:stCondLst>
                                            <p:cond delay="0"/>
                                          </p:stCondLst>
                                        </p:cTn>
                                        <p:tgtEl>
                                          <p:spTgt spid="117836">
                                            <p:txEl>
                                              <p:pRg st="4" end="4"/>
                                            </p:txEl>
                                          </p:spTgt>
                                        </p:tgtEl>
                                        <p:attrNameLst>
                                          <p:attrName>style.visibility</p:attrName>
                                        </p:attrNameLst>
                                      </p:cBhvr>
                                      <p:to>
                                        <p:strVal val="visible"/>
                                      </p:to>
                                    </p:set>
                                    <p:animEffect transition="in" filter="blinds(horizontal)">
                                      <p:cBhvr>
                                        <p:cTn id="104" dur="500"/>
                                        <p:tgtEl>
                                          <p:spTgt spid="117836">
                                            <p:txEl>
                                              <p:pRg st="4" end="4"/>
                                            </p:txEl>
                                          </p:spTgt>
                                        </p:tgtEl>
                                      </p:cBhvr>
                                    </p:animEffect>
                                  </p:childTnLst>
                                  <p:subTnLst>
                                    <p:animClr clrSpc="rgb" dir="cw">
                                      <p:cBhvr override="childStyle">
                                        <p:cTn dur="1" fill="hold" display="0" masterRel="nextClick" afterEffect="1"/>
                                        <p:tgtEl>
                                          <p:spTgt spid="117836">
                                            <p:txEl>
                                              <p:pRg st="4" end="4"/>
                                            </p:txEl>
                                          </p:spTgt>
                                        </p:tgtEl>
                                        <p:attrNameLst>
                                          <p:attrName>ppt_c</p:attrName>
                                        </p:attrNameLst>
                                      </p:cBhvr>
                                      <p:to>
                                        <a:srgbClr val="0000FF"/>
                                      </p:to>
                                    </p:animClr>
                                  </p:sub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117836">
                                            <p:txEl>
                                              <p:pRg st="5" end="5"/>
                                            </p:txEl>
                                          </p:spTgt>
                                        </p:tgtEl>
                                        <p:attrNameLst>
                                          <p:attrName>style.visibility</p:attrName>
                                        </p:attrNameLst>
                                      </p:cBhvr>
                                      <p:to>
                                        <p:strVal val="visible"/>
                                      </p:to>
                                    </p:set>
                                    <p:animEffect transition="in" filter="blinds(horizontal)">
                                      <p:cBhvr>
                                        <p:cTn id="109" dur="500"/>
                                        <p:tgtEl>
                                          <p:spTgt spid="117836">
                                            <p:txEl>
                                              <p:pRg st="5" end="5"/>
                                            </p:txEl>
                                          </p:spTgt>
                                        </p:tgtEl>
                                      </p:cBhvr>
                                    </p:animEffect>
                                  </p:childTnLst>
                                  <p:subTnLst>
                                    <p:animClr clrSpc="rgb" dir="cw">
                                      <p:cBhvr override="childStyle">
                                        <p:cTn dur="1" fill="hold" display="0" masterRel="nextClick" afterEffect="1"/>
                                        <p:tgtEl>
                                          <p:spTgt spid="117836">
                                            <p:txEl>
                                              <p:pRg st="5" end="5"/>
                                            </p:txEl>
                                          </p:spTgt>
                                        </p:tgtEl>
                                        <p:attrNameLst>
                                          <p:attrName>ppt_c</p:attrName>
                                        </p:attrNameLst>
                                      </p:cBhvr>
                                      <p:to>
                                        <a:srgbClr val="0000FF"/>
                                      </p:to>
                                    </p:animClr>
                                  </p:subTnLst>
                                </p:cTn>
                              </p:par>
                            </p:childTnLst>
                          </p:cTn>
                        </p:par>
                      </p:childTnLst>
                    </p:cTn>
                  </p:par>
                  <p:par>
                    <p:cTn id="110" fill="hold">
                      <p:stCondLst>
                        <p:cond delay="indefinite"/>
                      </p:stCondLst>
                      <p:childTnLst>
                        <p:par>
                          <p:cTn id="111" fill="hold">
                            <p:stCondLst>
                              <p:cond delay="0"/>
                            </p:stCondLst>
                            <p:childTnLst>
                              <p:par>
                                <p:cTn id="112" presetID="9" presetClass="entr" presetSubtype="0" fill="hold" nodeType="clickEffect">
                                  <p:stCondLst>
                                    <p:cond delay="0"/>
                                  </p:stCondLst>
                                  <p:childTnLst>
                                    <p:set>
                                      <p:cBhvr>
                                        <p:cTn id="113" dur="1" fill="hold">
                                          <p:stCondLst>
                                            <p:cond delay="0"/>
                                          </p:stCondLst>
                                        </p:cTn>
                                        <p:tgtEl>
                                          <p:spTgt spid="117829"/>
                                        </p:tgtEl>
                                        <p:attrNameLst>
                                          <p:attrName>style.visibility</p:attrName>
                                        </p:attrNameLst>
                                      </p:cBhvr>
                                      <p:to>
                                        <p:strVal val="visible"/>
                                      </p:to>
                                    </p:set>
                                    <p:animEffect transition="in" filter="dissolve">
                                      <p:cBhvr>
                                        <p:cTn id="114" dur="500"/>
                                        <p:tgtEl>
                                          <p:spTgt spid="117829"/>
                                        </p:tgtEl>
                                      </p:cBhvr>
                                    </p:animEffect>
                                  </p:childTnLst>
                                  <p:subTnLst>
                                    <p:animClr clrSpc="rgb" dir="cw">
                                      <p:cBhvr override="childStyle">
                                        <p:cTn dur="1" fill="hold" display="0" masterRel="nextClick" afterEffect="1"/>
                                        <p:tgtEl>
                                          <p:spTgt spid="117829"/>
                                        </p:tgtEl>
                                        <p:attrNameLst>
                                          <p:attrName>ppt_c</p:attrName>
                                        </p:attrNameLst>
                                      </p:cBhvr>
                                      <p:to>
                                        <a:srgbClr val="0000FF"/>
                                      </p:to>
                                    </p:animClr>
                                  </p:sub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nodeType="clickEffect">
                                  <p:stCondLst>
                                    <p:cond delay="0"/>
                                  </p:stCondLst>
                                  <p:childTnLst>
                                    <p:set>
                                      <p:cBhvr>
                                        <p:cTn id="118" dur="1" fill="hold">
                                          <p:stCondLst>
                                            <p:cond delay="0"/>
                                          </p:stCondLst>
                                        </p:cTn>
                                        <p:tgtEl>
                                          <p:spTgt spid="117830"/>
                                        </p:tgtEl>
                                        <p:attrNameLst>
                                          <p:attrName>style.visibility</p:attrName>
                                        </p:attrNameLst>
                                      </p:cBhvr>
                                      <p:to>
                                        <p:strVal val="visible"/>
                                      </p:to>
                                    </p:set>
                                    <p:animEffect transition="in" filter="blinds(horizontal)">
                                      <p:cBhvr>
                                        <p:cTn id="119" dur="500"/>
                                        <p:tgtEl>
                                          <p:spTgt spid="117830"/>
                                        </p:tgtEl>
                                      </p:cBhvr>
                                    </p:animEffect>
                                  </p:childTnLst>
                                  <p:subTnLst>
                                    <p:animClr clrSpc="rgb" dir="cw">
                                      <p:cBhvr override="childStyle">
                                        <p:cTn dur="1" fill="hold" display="0" masterRel="nextClick" afterEffect="1"/>
                                        <p:tgtEl>
                                          <p:spTgt spid="117830"/>
                                        </p:tgtEl>
                                        <p:attrNameLst>
                                          <p:attrName>ppt_c</p:attrName>
                                        </p:attrNameLst>
                                      </p:cBhvr>
                                      <p:to>
                                        <a:srgbClr val="0000FF"/>
                                      </p:to>
                                    </p:animClr>
                                  </p:sub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nodeType="clickEffect">
                                  <p:stCondLst>
                                    <p:cond delay="0"/>
                                  </p:stCondLst>
                                  <p:childTnLst>
                                    <p:set>
                                      <p:cBhvr>
                                        <p:cTn id="123" dur="1" fill="hold">
                                          <p:stCondLst>
                                            <p:cond delay="0"/>
                                          </p:stCondLst>
                                        </p:cTn>
                                        <p:tgtEl>
                                          <p:spTgt spid="117843"/>
                                        </p:tgtEl>
                                        <p:attrNameLst>
                                          <p:attrName>style.visibility</p:attrName>
                                        </p:attrNameLst>
                                      </p:cBhvr>
                                      <p:to>
                                        <p:strVal val="visible"/>
                                      </p:to>
                                    </p:set>
                                    <p:animEffect transition="in" filter="blinds(horizontal)">
                                      <p:cBhvr>
                                        <p:cTn id="124" dur="500"/>
                                        <p:tgtEl>
                                          <p:spTgt spid="117843"/>
                                        </p:tgtEl>
                                      </p:cBhvr>
                                    </p:animEffect>
                                  </p:childTnLst>
                                  <p:subTnLst>
                                    <p:animClr clrSpc="rgb" dir="cw">
                                      <p:cBhvr override="childStyle">
                                        <p:cTn dur="1" fill="hold" display="0" masterRel="nextClick" afterEffect="1"/>
                                        <p:tgtEl>
                                          <p:spTgt spid="117843"/>
                                        </p:tgtEl>
                                        <p:attrNameLst>
                                          <p:attrName>ppt_c</p:attrName>
                                        </p:attrNameLst>
                                      </p:cBhvr>
                                      <p:to>
                                        <a:srgbClr val="0000FF"/>
                                      </p:to>
                                    </p:animClr>
                                  </p:subTnLst>
                                </p:cTn>
                              </p:par>
                            </p:childTnLst>
                          </p:cTn>
                        </p:par>
                      </p:childTnLst>
                    </p:cTn>
                  </p:par>
                  <p:par>
                    <p:cTn id="125" fill="hold">
                      <p:stCondLst>
                        <p:cond delay="indefinite"/>
                      </p:stCondLst>
                      <p:childTnLst>
                        <p:par>
                          <p:cTn id="126" fill="hold">
                            <p:stCondLst>
                              <p:cond delay="0"/>
                            </p:stCondLst>
                            <p:childTnLst>
                              <p:par>
                                <p:cTn id="127" presetID="3" presetClass="entr" presetSubtype="10" fill="hold" nodeType="clickEffect">
                                  <p:stCondLst>
                                    <p:cond delay="0"/>
                                  </p:stCondLst>
                                  <p:childTnLst>
                                    <p:set>
                                      <p:cBhvr>
                                        <p:cTn id="128" dur="1" fill="hold">
                                          <p:stCondLst>
                                            <p:cond delay="0"/>
                                          </p:stCondLst>
                                        </p:cTn>
                                        <p:tgtEl>
                                          <p:spTgt spid="117844"/>
                                        </p:tgtEl>
                                        <p:attrNameLst>
                                          <p:attrName>style.visibility</p:attrName>
                                        </p:attrNameLst>
                                      </p:cBhvr>
                                      <p:to>
                                        <p:strVal val="visible"/>
                                      </p:to>
                                    </p:set>
                                    <p:animEffect transition="in" filter="blinds(horizontal)">
                                      <p:cBhvr>
                                        <p:cTn id="129" dur="500"/>
                                        <p:tgtEl>
                                          <p:spTgt spid="117844"/>
                                        </p:tgtEl>
                                      </p:cBhvr>
                                    </p:animEffect>
                                  </p:childTnLst>
                                  <p:subTnLst>
                                    <p:animClr clrSpc="rgb" dir="cw">
                                      <p:cBhvr override="childStyle">
                                        <p:cTn dur="1" fill="hold" display="0" masterRel="nextClick" afterEffect="1"/>
                                        <p:tgtEl>
                                          <p:spTgt spid="117844"/>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6" grpId="0" build="p" autoUpdateAnimBg="0"/>
      <p:bldP spid="117834" grpId="0" build="p" autoUpdateAnimBg="0"/>
      <p:bldP spid="117835" grpId="0" build="p" autoUpdateAnimBg="0"/>
      <p:bldP spid="117836"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84995"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84996"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84997"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26630" name="Rectangle 6"/>
          <p:cNvSpPr>
            <a:spLocks noGrp="1" noChangeArrowheads="1"/>
          </p:cNvSpPr>
          <p:nvPr>
            <p:ph type="subTitle" idx="1"/>
          </p:nvPr>
        </p:nvSpPr>
        <p:spPr>
          <a:xfrm>
            <a:off x="152400" y="1219200"/>
            <a:ext cx="8839200" cy="5410200"/>
          </a:xfrm>
        </p:spPr>
        <p:txBody>
          <a:bodyPr/>
          <a:lstStyle/>
          <a:p>
            <a:pPr algn="l" eaLnBrk="1" hangingPunct="1">
              <a:defRPr/>
            </a:pPr>
            <a:r>
              <a:rPr lang="zh-CN" altLang="en-US" sz="2500" dirty="0" smtClean="0">
                <a:sym typeface="Symbol" pitchFamily="18" charset="2"/>
              </a:rPr>
              <a:t>四、位置平均数</a:t>
            </a:r>
          </a:p>
          <a:p>
            <a:pPr algn="l" eaLnBrk="1" hangingPunct="1">
              <a:defRPr/>
            </a:pPr>
            <a:endParaRPr lang="zh-CN" altLang="en-US" sz="2500" dirty="0" smtClean="0">
              <a:sym typeface="Symbol" pitchFamily="18" charset="2"/>
            </a:endParaRPr>
          </a:p>
          <a:p>
            <a:pPr algn="l" eaLnBrk="1" hangingPunct="1">
              <a:defRPr/>
            </a:pPr>
            <a:endParaRPr lang="zh-CN" altLang="en-US" sz="2400" dirty="0" smtClean="0">
              <a:sym typeface="Symbol" pitchFamily="18" charset="2"/>
            </a:endParaRPr>
          </a:p>
          <a:p>
            <a:pPr algn="l" eaLnBrk="1" hangingPunct="1">
              <a:defRPr/>
            </a:pPr>
            <a:endParaRPr lang="zh-CN" altLang="en-US" sz="2400" dirty="0" smtClean="0">
              <a:sym typeface="Symbol" pitchFamily="18" charset="2"/>
            </a:endParaRPr>
          </a:p>
          <a:p>
            <a:pPr algn="l" eaLnBrk="1" hangingPunct="1">
              <a:defRPr/>
            </a:pPr>
            <a:r>
              <a:rPr lang="zh-CN" altLang="en-US" sz="2400" dirty="0" smtClean="0">
                <a:sym typeface="Symbol" pitchFamily="18" charset="2"/>
              </a:rPr>
              <a:t>（一）</a:t>
            </a:r>
            <a:r>
              <a:rPr lang="zh-CN" altLang="en-US" sz="2400" dirty="0" smtClean="0">
                <a:effectLst>
                  <a:outerShdw blurRad="38100" dist="38100" dir="2700000" algn="tl">
                    <a:srgbClr val="C0C0C0"/>
                  </a:outerShdw>
                </a:effectLst>
                <a:ea typeface="楷体" pitchFamily="49" charset="-122"/>
                <a:sym typeface="Symbol" pitchFamily="18" charset="2"/>
              </a:rPr>
              <a:t>中位数（</a:t>
            </a:r>
            <a:r>
              <a:rPr lang="en-US" altLang="zh-CN" sz="2400" dirty="0" smtClean="0">
                <a:effectLst>
                  <a:outerShdw blurRad="38100" dist="38100" dir="2700000" algn="tl">
                    <a:srgbClr val="C0C0C0"/>
                  </a:outerShdw>
                </a:effectLst>
                <a:ea typeface="楷体" pitchFamily="49" charset="-122"/>
                <a:sym typeface="Symbol" pitchFamily="18" charset="2"/>
              </a:rPr>
              <a:t>Median</a:t>
            </a:r>
            <a:r>
              <a:rPr lang="zh-CN" altLang="en-US" sz="2400" dirty="0" smtClean="0">
                <a:effectLst>
                  <a:outerShdw blurRad="38100" dist="38100" dir="2700000" algn="tl">
                    <a:srgbClr val="C0C0C0"/>
                  </a:outerShdw>
                </a:effectLst>
                <a:ea typeface="楷体" pitchFamily="49" charset="-122"/>
                <a:sym typeface="Symbol" pitchFamily="18" charset="2"/>
              </a:rPr>
              <a:t>）（</a:t>
            </a:r>
            <a:r>
              <a:rPr lang="en-US" altLang="zh-CN" sz="2400" dirty="0" smtClean="0">
                <a:effectLst>
                  <a:outerShdw blurRad="38100" dist="38100" dir="2700000" algn="tl">
                    <a:srgbClr val="C0C0C0"/>
                  </a:outerShdw>
                </a:effectLst>
                <a:ea typeface="楷体" pitchFamily="49" charset="-122"/>
                <a:sym typeface="Symbol" pitchFamily="18" charset="2"/>
              </a:rPr>
              <a:t>P50</a:t>
            </a:r>
            <a:r>
              <a:rPr lang="zh-CN" altLang="en-US" sz="2400" dirty="0" smtClean="0">
                <a:effectLst>
                  <a:outerShdw blurRad="38100" dist="38100" dir="2700000" algn="tl">
                    <a:srgbClr val="C0C0C0"/>
                  </a:outerShdw>
                </a:effectLst>
                <a:ea typeface="楷体" pitchFamily="49" charset="-122"/>
                <a:sym typeface="Symbol" pitchFamily="18" charset="2"/>
              </a:rPr>
              <a:t>）</a:t>
            </a:r>
            <a:endParaRPr lang="zh-CN" altLang="en-US" sz="2400" b="1" dirty="0" smtClean="0">
              <a:sym typeface="Symbol" pitchFamily="18" charset="2"/>
            </a:endParaRPr>
          </a:p>
          <a:p>
            <a:pPr algn="l" eaLnBrk="1" hangingPunct="1">
              <a:defRPr/>
            </a:pPr>
            <a:r>
              <a:rPr lang="en-US" altLang="zh-CN" sz="2400" dirty="0" smtClean="0">
                <a:sym typeface="Symbol" pitchFamily="18" charset="2"/>
              </a:rPr>
              <a:t>1</a:t>
            </a:r>
            <a:r>
              <a:rPr lang="zh-CN" altLang="en-US" sz="2400" dirty="0" smtClean="0">
                <a:sym typeface="Symbol" pitchFamily="18" charset="2"/>
              </a:rPr>
              <a:t>、定义：</a:t>
            </a:r>
            <a:r>
              <a:rPr lang="zh-CN" altLang="en-US" sz="2400" b="1" dirty="0" smtClean="0">
                <a:ea typeface="隶书" pitchFamily="49" charset="-122"/>
                <a:sym typeface="Symbol" pitchFamily="18" charset="2"/>
              </a:rPr>
              <a:t>中间位置</a:t>
            </a:r>
            <a:r>
              <a:rPr lang="zh-CN" altLang="en-US" sz="2400" dirty="0" smtClean="0">
                <a:sym typeface="Symbol" pitchFamily="18" charset="2"/>
              </a:rPr>
              <a:t>对应的那个</a:t>
            </a:r>
            <a:r>
              <a:rPr lang="zh-CN" altLang="en-US" sz="2400" b="1" dirty="0" smtClean="0">
                <a:ea typeface="隶书" pitchFamily="49" charset="-122"/>
                <a:sym typeface="Symbol" pitchFamily="18" charset="2"/>
              </a:rPr>
              <a:t>数</a:t>
            </a:r>
            <a:r>
              <a:rPr lang="zh-CN" altLang="en-US" sz="2400" dirty="0" smtClean="0">
                <a:sym typeface="Symbol" pitchFamily="18" charset="2"/>
              </a:rPr>
              <a:t>  </a:t>
            </a:r>
            <a:r>
              <a:rPr lang="en-US" altLang="zh-CN" sz="2400" b="1" dirty="0" smtClean="0">
                <a:sym typeface="Symbol" pitchFamily="18" charset="2"/>
              </a:rPr>
              <a:t>M</a:t>
            </a:r>
            <a:r>
              <a:rPr lang="en-US" altLang="zh-CN" sz="2400" b="1" baseline="-25000" dirty="0" smtClean="0">
                <a:sym typeface="Symbol" pitchFamily="18" charset="2"/>
              </a:rPr>
              <a:t>e</a:t>
            </a:r>
            <a:endParaRPr lang="en-US" altLang="zh-CN" sz="2400" dirty="0" smtClean="0">
              <a:sym typeface="Symbol" pitchFamily="18" charset="2"/>
            </a:endParaRPr>
          </a:p>
          <a:p>
            <a:pPr algn="l" eaLnBrk="1" hangingPunct="1">
              <a:defRPr/>
            </a:pPr>
            <a:r>
              <a:rPr lang="en-US" altLang="zh-CN" sz="2400" dirty="0" smtClean="0">
                <a:ea typeface="楷体" pitchFamily="49" charset="-122"/>
                <a:sym typeface="Symbol" pitchFamily="18" charset="2"/>
              </a:rPr>
              <a:t>[</a:t>
            </a:r>
            <a:r>
              <a:rPr lang="zh-CN" altLang="en-US" sz="2400" dirty="0" smtClean="0">
                <a:ea typeface="楷体" pitchFamily="49" charset="-122"/>
                <a:sym typeface="Symbol" pitchFamily="18" charset="2"/>
              </a:rPr>
              <a:t>例</a:t>
            </a:r>
            <a:r>
              <a:rPr lang="en-US" altLang="zh-CN" sz="2400" dirty="0" smtClean="0">
                <a:ea typeface="楷体" pitchFamily="49" charset="-122"/>
                <a:sym typeface="Symbol" pitchFamily="18" charset="2"/>
              </a:rPr>
              <a:t>]</a:t>
            </a:r>
            <a:r>
              <a:rPr lang="zh-CN" altLang="en-US" sz="2400" dirty="0" smtClean="0">
                <a:ea typeface="楷体" pitchFamily="49" charset="-122"/>
                <a:sym typeface="Symbol" pitchFamily="18" charset="2"/>
              </a:rPr>
              <a:t>某科室</a:t>
            </a:r>
            <a:r>
              <a:rPr lang="en-US" altLang="zh-CN" sz="2400" dirty="0" smtClean="0">
                <a:ea typeface="楷体" pitchFamily="49" charset="-122"/>
                <a:sym typeface="Symbol" pitchFamily="18" charset="2"/>
              </a:rPr>
              <a:t>9</a:t>
            </a:r>
            <a:r>
              <a:rPr lang="zh-CN" altLang="en-US" sz="2400" dirty="0" smtClean="0">
                <a:ea typeface="楷体" pitchFamily="49" charset="-122"/>
                <a:sym typeface="Symbol" pitchFamily="18" charset="2"/>
              </a:rPr>
              <a:t>人年龄：</a:t>
            </a:r>
            <a:r>
              <a:rPr lang="en-US" altLang="zh-CN" sz="2400" dirty="0" smtClean="0">
                <a:ea typeface="楷体" pitchFamily="49" charset="-122"/>
                <a:sym typeface="Symbol" pitchFamily="18" charset="2"/>
              </a:rPr>
              <a:t>24, 25, 25, 26, </a:t>
            </a:r>
            <a:r>
              <a:rPr lang="en-US" altLang="zh-CN" sz="2400" b="1" dirty="0" smtClean="0">
                <a:solidFill>
                  <a:srgbClr val="FF0000"/>
                </a:solidFill>
                <a:effectLst>
                  <a:outerShdw blurRad="38100" dist="38100" dir="2700000" algn="tl">
                    <a:srgbClr val="C0C0C0"/>
                  </a:outerShdw>
                </a:effectLst>
                <a:ea typeface="楷体" pitchFamily="49" charset="-122"/>
                <a:sym typeface="Symbol" pitchFamily="18" charset="2"/>
              </a:rPr>
              <a:t>26</a:t>
            </a:r>
            <a:r>
              <a:rPr lang="en-US" altLang="zh-CN" sz="2400" dirty="0" smtClean="0">
                <a:solidFill>
                  <a:srgbClr val="FF0000"/>
                </a:solidFill>
                <a:ea typeface="楷体" pitchFamily="49" charset="-122"/>
                <a:sym typeface="Symbol" pitchFamily="18" charset="2"/>
              </a:rPr>
              <a:t>, </a:t>
            </a:r>
            <a:r>
              <a:rPr lang="en-US" altLang="zh-CN" sz="2400" dirty="0" smtClean="0">
                <a:ea typeface="楷体" pitchFamily="49" charset="-122"/>
                <a:sym typeface="Symbol" pitchFamily="18" charset="2"/>
              </a:rPr>
              <a:t>27, 28, 29, 55</a:t>
            </a:r>
          </a:p>
          <a:p>
            <a:pPr algn="l" eaLnBrk="1" hangingPunct="1">
              <a:defRPr/>
            </a:pPr>
            <a:r>
              <a:rPr lang="en-US" altLang="zh-CN" sz="2400" dirty="0" smtClean="0">
                <a:ea typeface="楷体" pitchFamily="49" charset="-122"/>
                <a:sym typeface="Symbol" pitchFamily="18" charset="2"/>
              </a:rPr>
              <a:t>                        </a:t>
            </a:r>
            <a:r>
              <a:rPr lang="zh-CN" altLang="zh-CN" sz="2400" dirty="0" smtClean="0">
                <a:ea typeface="楷体" pitchFamily="49" charset="-122"/>
                <a:sym typeface="Symbol" pitchFamily="18" charset="2"/>
              </a:rPr>
              <a:t>排序：X</a:t>
            </a:r>
            <a:r>
              <a:rPr lang="en-US" altLang="zh-CN" sz="2400" baseline="-25000" dirty="0" smtClean="0">
                <a:ea typeface="楷体" pitchFamily="49" charset="-122"/>
                <a:sym typeface="Symbol" pitchFamily="18" charset="2"/>
              </a:rPr>
              <a:t>1</a:t>
            </a:r>
            <a:r>
              <a:rPr lang="en-US" altLang="zh-CN" sz="2400" dirty="0" smtClean="0">
                <a:ea typeface="楷体" pitchFamily="49" charset="-122"/>
                <a:sym typeface="Symbol" pitchFamily="18" charset="2"/>
              </a:rPr>
              <a:t>, X</a:t>
            </a:r>
            <a:r>
              <a:rPr lang="en-US" altLang="zh-CN" sz="2400" baseline="-25000" dirty="0" smtClean="0">
                <a:ea typeface="楷体" pitchFamily="49" charset="-122"/>
                <a:sym typeface="Symbol" pitchFamily="18" charset="2"/>
              </a:rPr>
              <a:t>2</a:t>
            </a:r>
            <a:r>
              <a:rPr lang="en-US" altLang="zh-CN" sz="2400" dirty="0" smtClean="0">
                <a:ea typeface="楷体" pitchFamily="49" charset="-122"/>
                <a:sym typeface="Symbol" pitchFamily="18" charset="2"/>
              </a:rPr>
              <a:t>, X</a:t>
            </a:r>
            <a:r>
              <a:rPr lang="en-US" altLang="zh-CN" sz="2400" baseline="-25000" dirty="0" smtClean="0">
                <a:ea typeface="楷体" pitchFamily="49" charset="-122"/>
                <a:sym typeface="Symbol" pitchFamily="18" charset="2"/>
              </a:rPr>
              <a:t>3</a:t>
            </a:r>
            <a:r>
              <a:rPr lang="en-US" altLang="zh-CN" sz="2400" dirty="0" smtClean="0">
                <a:ea typeface="楷体" pitchFamily="49" charset="-122"/>
                <a:sym typeface="Symbol" pitchFamily="18" charset="2"/>
              </a:rPr>
              <a:t>, X</a:t>
            </a:r>
            <a:r>
              <a:rPr lang="en-US" altLang="zh-CN" sz="2400" baseline="-25000" dirty="0" smtClean="0">
                <a:ea typeface="楷体" pitchFamily="49" charset="-122"/>
                <a:sym typeface="Symbol" pitchFamily="18" charset="2"/>
              </a:rPr>
              <a:t>4</a:t>
            </a:r>
            <a:r>
              <a:rPr lang="en-US" altLang="zh-CN" sz="2400" dirty="0" smtClean="0">
                <a:ea typeface="楷体" pitchFamily="49" charset="-122"/>
                <a:sym typeface="Symbol" pitchFamily="18" charset="2"/>
              </a:rPr>
              <a:t>, </a:t>
            </a:r>
            <a:r>
              <a:rPr lang="en-US" altLang="zh-CN" sz="2400" b="1" dirty="0" smtClean="0">
                <a:solidFill>
                  <a:srgbClr val="FF0000"/>
                </a:solidFill>
                <a:effectLst>
                  <a:outerShdw blurRad="38100" dist="38100" dir="2700000" algn="tl">
                    <a:srgbClr val="C0C0C0"/>
                  </a:outerShdw>
                </a:effectLst>
                <a:ea typeface="楷体" pitchFamily="49" charset="-122"/>
                <a:sym typeface="Symbol" pitchFamily="18" charset="2"/>
              </a:rPr>
              <a:t>X</a:t>
            </a:r>
            <a:r>
              <a:rPr lang="en-US" altLang="zh-CN" sz="2400" b="1" baseline="-25000" dirty="0" smtClean="0">
                <a:solidFill>
                  <a:srgbClr val="FF0000"/>
                </a:solidFill>
                <a:effectLst>
                  <a:outerShdw blurRad="38100" dist="38100" dir="2700000" algn="tl">
                    <a:srgbClr val="C0C0C0"/>
                  </a:outerShdw>
                </a:effectLst>
                <a:ea typeface="楷体" pitchFamily="49" charset="-122"/>
                <a:sym typeface="Symbol" pitchFamily="18" charset="2"/>
              </a:rPr>
              <a:t>5</a:t>
            </a:r>
            <a:r>
              <a:rPr lang="en-US" altLang="zh-CN" sz="2400" dirty="0" smtClean="0">
                <a:ea typeface="楷体" pitchFamily="49" charset="-122"/>
                <a:sym typeface="Symbol" pitchFamily="18" charset="2"/>
              </a:rPr>
              <a:t>, X</a:t>
            </a:r>
            <a:r>
              <a:rPr lang="en-US" altLang="zh-CN" sz="2400" baseline="-25000" dirty="0" smtClean="0">
                <a:ea typeface="楷体" pitchFamily="49" charset="-122"/>
                <a:sym typeface="Symbol" pitchFamily="18" charset="2"/>
              </a:rPr>
              <a:t>6</a:t>
            </a:r>
            <a:r>
              <a:rPr lang="en-US" altLang="zh-CN" sz="2400" dirty="0" smtClean="0">
                <a:ea typeface="楷体" pitchFamily="49" charset="-122"/>
                <a:sym typeface="Symbol" pitchFamily="18" charset="2"/>
              </a:rPr>
              <a:t>, X</a:t>
            </a:r>
            <a:r>
              <a:rPr lang="en-US" altLang="zh-CN" sz="2400" baseline="-25000" dirty="0" smtClean="0">
                <a:ea typeface="楷体" pitchFamily="49" charset="-122"/>
                <a:sym typeface="Symbol" pitchFamily="18" charset="2"/>
              </a:rPr>
              <a:t>7</a:t>
            </a:r>
            <a:r>
              <a:rPr lang="en-US" altLang="zh-CN" sz="2400" dirty="0" smtClean="0">
                <a:ea typeface="楷体" pitchFamily="49" charset="-122"/>
                <a:sym typeface="Symbol" pitchFamily="18" charset="2"/>
              </a:rPr>
              <a:t>, X</a:t>
            </a:r>
            <a:r>
              <a:rPr lang="en-US" altLang="zh-CN" sz="2400" baseline="-25000" dirty="0" smtClean="0">
                <a:ea typeface="楷体" pitchFamily="49" charset="-122"/>
                <a:sym typeface="Symbol" pitchFamily="18" charset="2"/>
              </a:rPr>
              <a:t>8</a:t>
            </a:r>
            <a:r>
              <a:rPr lang="en-US" altLang="zh-CN" sz="2400" dirty="0" smtClean="0">
                <a:ea typeface="楷体" pitchFamily="49" charset="-122"/>
                <a:sym typeface="Symbol" pitchFamily="18" charset="2"/>
              </a:rPr>
              <a:t>, X</a:t>
            </a:r>
            <a:r>
              <a:rPr lang="en-US" altLang="zh-CN" sz="2400" baseline="-25000" dirty="0" smtClean="0">
                <a:ea typeface="楷体" pitchFamily="49" charset="-122"/>
                <a:sym typeface="Symbol" pitchFamily="18" charset="2"/>
              </a:rPr>
              <a:t>9</a:t>
            </a:r>
            <a:endParaRPr lang="en-US" altLang="zh-CN" sz="2400" dirty="0" smtClean="0">
              <a:ea typeface="楷体" pitchFamily="49" charset="-122"/>
              <a:sym typeface="Symbol" pitchFamily="18" charset="2"/>
            </a:endParaRPr>
          </a:p>
          <a:p>
            <a:pPr algn="l" eaLnBrk="1" hangingPunct="1">
              <a:defRPr/>
            </a:pPr>
            <a:r>
              <a:rPr lang="en-US" altLang="zh-CN" sz="2400" dirty="0" smtClean="0">
                <a:sym typeface="Symbol" pitchFamily="18" charset="2"/>
              </a:rPr>
              <a:t>2</a:t>
            </a:r>
            <a:r>
              <a:rPr lang="zh-CN" altLang="en-US" sz="2400" dirty="0" smtClean="0">
                <a:sym typeface="Symbol" pitchFamily="18" charset="2"/>
              </a:rPr>
              <a:t>、计算</a:t>
            </a:r>
          </a:p>
          <a:p>
            <a:pPr algn="l" eaLnBrk="1" hangingPunct="1">
              <a:defRPr/>
            </a:pPr>
            <a:r>
              <a:rPr lang="zh-CN" altLang="en-US" sz="2400" dirty="0" smtClean="0">
                <a:sym typeface="Symbol" pitchFamily="18" charset="2"/>
              </a:rPr>
              <a:t>（</a:t>
            </a:r>
            <a:r>
              <a:rPr lang="en-US" altLang="zh-CN" sz="2400" dirty="0" smtClean="0">
                <a:sym typeface="Symbol" pitchFamily="18" charset="2"/>
              </a:rPr>
              <a:t>1</a:t>
            </a:r>
            <a:r>
              <a:rPr lang="zh-CN" altLang="en-US" sz="2400" dirty="0" smtClean="0">
                <a:sym typeface="Symbol" pitchFamily="18" charset="2"/>
              </a:rPr>
              <a:t>）资料未分组时， 中位</a:t>
            </a:r>
            <a:r>
              <a:rPr lang="en-US" altLang="zh-CN" sz="2400" dirty="0" smtClean="0">
                <a:sym typeface="Symbol" pitchFamily="18" charset="2"/>
              </a:rPr>
              <a:t>=</a:t>
            </a:r>
            <a:r>
              <a:rPr lang="zh-CN" altLang="en-US" sz="2400" b="1" dirty="0" smtClean="0">
                <a:sym typeface="Symbol" pitchFamily="18" charset="2"/>
              </a:rPr>
              <a:t>（</a:t>
            </a:r>
            <a:r>
              <a:rPr lang="en-US" altLang="zh-CN" sz="2400" b="1" dirty="0" smtClean="0">
                <a:sym typeface="Symbol" pitchFamily="18" charset="2"/>
              </a:rPr>
              <a:t>n+1</a:t>
            </a:r>
            <a:r>
              <a:rPr lang="zh-CN" altLang="en-US" sz="2400" b="1" dirty="0" smtClean="0">
                <a:sym typeface="Symbol" pitchFamily="18" charset="2"/>
              </a:rPr>
              <a:t>）</a:t>
            </a:r>
            <a:r>
              <a:rPr lang="en-US" altLang="zh-CN" sz="2400" b="1" dirty="0" smtClean="0">
                <a:sym typeface="Symbol" pitchFamily="18" charset="2"/>
              </a:rPr>
              <a:t>/2</a:t>
            </a:r>
            <a:r>
              <a:rPr lang="zh-CN" altLang="en-US" sz="2400" dirty="0" smtClean="0">
                <a:sym typeface="Symbol" pitchFamily="18" charset="2"/>
              </a:rPr>
              <a:t>；</a:t>
            </a:r>
          </a:p>
          <a:p>
            <a:pPr algn="l" eaLnBrk="1" hangingPunct="1">
              <a:defRPr/>
            </a:pPr>
            <a:r>
              <a:rPr lang="zh-CN" altLang="en-US" sz="2400" dirty="0" smtClean="0">
                <a:sym typeface="Symbol" pitchFamily="18" charset="2"/>
              </a:rPr>
              <a:t>   当</a:t>
            </a:r>
            <a:r>
              <a:rPr lang="en-US" altLang="zh-CN" sz="2400" dirty="0" smtClean="0">
                <a:sym typeface="Symbol" pitchFamily="18" charset="2"/>
              </a:rPr>
              <a:t>n</a:t>
            </a:r>
            <a:r>
              <a:rPr lang="zh-CN" altLang="en-US" sz="2400" dirty="0" smtClean="0">
                <a:sym typeface="Symbol" pitchFamily="18" charset="2"/>
              </a:rPr>
              <a:t>为奇数时，   </a:t>
            </a:r>
            <a:r>
              <a:rPr lang="en-US" altLang="zh-CN" sz="2400" dirty="0" smtClean="0">
                <a:sym typeface="Symbol" pitchFamily="18" charset="2"/>
              </a:rPr>
              <a:t>M</a:t>
            </a:r>
            <a:r>
              <a:rPr lang="en-US" altLang="zh-CN" sz="2400" baseline="-25000" dirty="0" smtClean="0">
                <a:sym typeface="Symbol" pitchFamily="18" charset="2"/>
              </a:rPr>
              <a:t>e</a:t>
            </a:r>
            <a:r>
              <a:rPr lang="en-US" altLang="zh-CN" sz="2400" dirty="0" smtClean="0">
                <a:sym typeface="Symbol" pitchFamily="18" charset="2"/>
              </a:rPr>
              <a:t> = X</a:t>
            </a:r>
            <a:r>
              <a:rPr lang="en-US" altLang="zh-CN" sz="2400" baseline="-25000" dirty="0" smtClean="0">
                <a:sym typeface="Symbol" pitchFamily="18" charset="2"/>
              </a:rPr>
              <a:t>(n+1)/2</a:t>
            </a:r>
            <a:r>
              <a:rPr lang="zh-CN" altLang="en-US" sz="2400" dirty="0" smtClean="0">
                <a:sym typeface="Symbol" pitchFamily="18" charset="2"/>
              </a:rPr>
              <a:t>；</a:t>
            </a:r>
          </a:p>
        </p:txBody>
      </p:sp>
      <p:sp>
        <p:nvSpPr>
          <p:cNvPr id="26632" name="Text Box 8"/>
          <p:cNvSpPr txBox="1">
            <a:spLocks noChangeArrowheads="1"/>
          </p:cNvSpPr>
          <p:nvPr/>
        </p:nvSpPr>
        <p:spPr bwMode="auto">
          <a:xfrm>
            <a:off x="323850" y="6092825"/>
            <a:ext cx="8588375" cy="457200"/>
          </a:xfrm>
          <a:prstGeom prst="rect">
            <a:avLst/>
          </a:prstGeom>
          <a:noFill/>
          <a:ln w="9525">
            <a:noFill/>
            <a:miter lim="800000"/>
            <a:headEnd/>
            <a:tailEnd/>
          </a:ln>
        </p:spPr>
        <p:txBody>
          <a:bodyPr>
            <a:spAutoFit/>
          </a:bodyPr>
          <a:lstStyle/>
          <a:p>
            <a:pPr algn="l"/>
            <a:r>
              <a:rPr lang="en-US" altLang="zh-CN">
                <a:sym typeface="Symbol" pitchFamily="18" charset="2"/>
              </a:rPr>
              <a:t> </a:t>
            </a:r>
            <a:r>
              <a:rPr lang="zh-CN" altLang="en-US">
                <a:sym typeface="Symbol" pitchFamily="18" charset="2"/>
              </a:rPr>
              <a:t>当</a:t>
            </a:r>
            <a:r>
              <a:rPr lang="en-US" altLang="zh-CN">
                <a:sym typeface="Symbol" pitchFamily="18" charset="2"/>
              </a:rPr>
              <a:t>n</a:t>
            </a:r>
            <a:r>
              <a:rPr lang="zh-CN" altLang="en-US">
                <a:sym typeface="Symbol" pitchFamily="18" charset="2"/>
              </a:rPr>
              <a:t>为偶数时，   </a:t>
            </a:r>
            <a:r>
              <a:rPr lang="en-US" altLang="zh-CN">
                <a:sym typeface="Symbol" pitchFamily="18" charset="2"/>
              </a:rPr>
              <a:t>M</a:t>
            </a:r>
            <a:r>
              <a:rPr lang="en-US" altLang="zh-CN" baseline="-25000">
                <a:sym typeface="Symbol" pitchFamily="18" charset="2"/>
              </a:rPr>
              <a:t>e</a:t>
            </a:r>
            <a:r>
              <a:rPr lang="en-US" altLang="zh-CN">
                <a:sym typeface="Symbol" pitchFamily="18" charset="2"/>
              </a:rPr>
              <a:t> = [X</a:t>
            </a:r>
            <a:r>
              <a:rPr lang="en-US" altLang="zh-CN" baseline="-25000">
                <a:sym typeface="Symbol" pitchFamily="18" charset="2"/>
              </a:rPr>
              <a:t>n/2</a:t>
            </a:r>
            <a:r>
              <a:rPr lang="en-US" altLang="zh-CN">
                <a:sym typeface="Symbol" pitchFamily="18" charset="2"/>
              </a:rPr>
              <a:t>+ X</a:t>
            </a:r>
            <a:r>
              <a:rPr lang="en-US" altLang="zh-CN" baseline="-25000">
                <a:sym typeface="Symbol" pitchFamily="18" charset="2"/>
              </a:rPr>
              <a:t>(n/2+1)</a:t>
            </a:r>
            <a:r>
              <a:rPr lang="en-US" altLang="zh-CN">
                <a:sym typeface="Symbol" pitchFamily="18" charset="2"/>
              </a:rPr>
              <a:t>]/2</a:t>
            </a:r>
            <a:r>
              <a:rPr lang="zh-CN" altLang="en-US">
                <a:sym typeface="Symbol" pitchFamily="18" charset="2"/>
              </a:rPr>
              <a:t>。</a:t>
            </a:r>
          </a:p>
        </p:txBody>
      </p:sp>
      <p:sp>
        <p:nvSpPr>
          <p:cNvPr id="26634" name="Line 10"/>
          <p:cNvSpPr>
            <a:spLocks noChangeShapeType="1"/>
          </p:cNvSpPr>
          <p:nvPr/>
        </p:nvSpPr>
        <p:spPr bwMode="auto">
          <a:xfrm>
            <a:off x="6705600" y="4114800"/>
            <a:ext cx="304800" cy="0"/>
          </a:xfrm>
          <a:prstGeom prst="line">
            <a:avLst/>
          </a:prstGeom>
          <a:noFill/>
          <a:ln w="228600">
            <a:solidFill>
              <a:schemeClr val="tx1"/>
            </a:solidFill>
            <a:round/>
            <a:headEnd/>
            <a:tailEnd/>
          </a:ln>
        </p:spPr>
        <p:txBody>
          <a:bodyPr wrap="none" anchor="ctr"/>
          <a:lstStyle/>
          <a:p>
            <a:endParaRPr lang="zh-CN" altLang="en-US"/>
          </a:p>
        </p:txBody>
      </p:sp>
      <p:sp>
        <p:nvSpPr>
          <p:cNvPr id="26637" name="Line 13"/>
          <p:cNvSpPr>
            <a:spLocks noChangeShapeType="1"/>
          </p:cNvSpPr>
          <p:nvPr/>
        </p:nvSpPr>
        <p:spPr bwMode="auto">
          <a:xfrm flipV="1">
            <a:off x="4800600" y="4267200"/>
            <a:ext cx="0" cy="3810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26638" name="Line 14"/>
          <p:cNvSpPr>
            <a:spLocks noChangeShapeType="1"/>
          </p:cNvSpPr>
          <p:nvPr/>
        </p:nvSpPr>
        <p:spPr bwMode="auto">
          <a:xfrm>
            <a:off x="6781800" y="4572000"/>
            <a:ext cx="304800" cy="0"/>
          </a:xfrm>
          <a:prstGeom prst="line">
            <a:avLst/>
          </a:prstGeom>
          <a:noFill/>
          <a:ln w="228600">
            <a:solidFill>
              <a:schemeClr val="tx1"/>
            </a:solidFill>
            <a:round/>
            <a:headEnd/>
            <a:tailEnd/>
          </a:ln>
        </p:spPr>
        <p:txBody>
          <a:bodyPr wrap="none" anchor="ctr"/>
          <a:lstStyle/>
          <a:p>
            <a:endParaRPr lang="zh-CN" altLang="en-US"/>
          </a:p>
        </p:txBody>
      </p:sp>
      <p:sp>
        <p:nvSpPr>
          <p:cNvPr id="26639" name="Line 15"/>
          <p:cNvSpPr>
            <a:spLocks noChangeShapeType="1"/>
          </p:cNvSpPr>
          <p:nvPr/>
        </p:nvSpPr>
        <p:spPr bwMode="auto">
          <a:xfrm>
            <a:off x="4419600" y="4267200"/>
            <a:ext cx="762000" cy="0"/>
          </a:xfrm>
          <a:prstGeom prst="line">
            <a:avLst/>
          </a:prstGeom>
          <a:noFill/>
          <a:ln w="38100">
            <a:solidFill>
              <a:schemeClr val="tx1"/>
            </a:solidFill>
            <a:round/>
            <a:headEnd/>
            <a:tailEnd/>
          </a:ln>
        </p:spPr>
        <p:txBody>
          <a:bodyPr wrap="none" anchor="ctr"/>
          <a:lstStyle/>
          <a:p>
            <a:endParaRPr lang="zh-CN" altLang="en-US"/>
          </a:p>
        </p:txBody>
      </p:sp>
      <p:sp>
        <p:nvSpPr>
          <p:cNvPr id="26640" name="Text Box 16"/>
          <p:cNvSpPr txBox="1">
            <a:spLocks noChangeArrowheads="1"/>
          </p:cNvSpPr>
          <p:nvPr/>
        </p:nvSpPr>
        <p:spPr bwMode="auto">
          <a:xfrm>
            <a:off x="228600" y="1676400"/>
            <a:ext cx="8610600" cy="1347788"/>
          </a:xfrm>
          <a:prstGeom prst="rect">
            <a:avLst/>
          </a:prstGeom>
          <a:noFill/>
          <a:ln w="9525">
            <a:noFill/>
            <a:miter lim="800000"/>
            <a:headEnd/>
            <a:tailEnd/>
          </a:ln>
        </p:spPr>
        <p:txBody>
          <a:bodyPr>
            <a:spAutoFit/>
          </a:bodyPr>
          <a:lstStyle/>
          <a:p>
            <a:pPr algn="l">
              <a:spcBef>
                <a:spcPct val="20000"/>
              </a:spcBef>
            </a:pPr>
            <a:r>
              <a:rPr lang="en-US" altLang="zh-CN" dirty="0">
                <a:ea typeface="楷体" pitchFamily="49" charset="-122"/>
                <a:sym typeface="Symbol" pitchFamily="18" charset="2"/>
              </a:rPr>
              <a:t>[</a:t>
            </a:r>
            <a:r>
              <a:rPr lang="zh-CN" altLang="en-US" dirty="0">
                <a:ea typeface="楷体" pitchFamily="49" charset="-122"/>
                <a:sym typeface="Symbol" pitchFamily="18" charset="2"/>
              </a:rPr>
              <a:t>例</a:t>
            </a:r>
            <a:r>
              <a:rPr lang="en-US" altLang="zh-CN" dirty="0">
                <a:ea typeface="楷体" pitchFamily="49" charset="-122"/>
                <a:sym typeface="Symbol" pitchFamily="18" charset="2"/>
              </a:rPr>
              <a:t>]9</a:t>
            </a:r>
            <a:r>
              <a:rPr lang="zh-CN" altLang="en-US" dirty="0">
                <a:ea typeface="楷体" pitchFamily="49" charset="-122"/>
                <a:sym typeface="Symbol" pitchFamily="18" charset="2"/>
              </a:rPr>
              <a:t>人年龄：</a:t>
            </a:r>
            <a:r>
              <a:rPr lang="en-US" altLang="zh-CN" dirty="0">
                <a:ea typeface="楷体" pitchFamily="49" charset="-122"/>
                <a:sym typeface="Symbol" pitchFamily="18" charset="2"/>
              </a:rPr>
              <a:t>24,25,25,26,26,27,28,29,</a:t>
            </a:r>
            <a:r>
              <a:rPr lang="en-US" altLang="zh-CN" b="1" dirty="0">
                <a:solidFill>
                  <a:srgbClr val="FF0000"/>
                </a:solidFill>
                <a:ea typeface="楷体" pitchFamily="49" charset="-122"/>
                <a:sym typeface="Symbol" pitchFamily="18" charset="2"/>
              </a:rPr>
              <a:t>55</a:t>
            </a:r>
            <a:r>
              <a:rPr lang="en-US" altLang="zh-CN" dirty="0">
                <a:ea typeface="楷体" pitchFamily="49" charset="-122"/>
                <a:sym typeface="Symbol" pitchFamily="18" charset="2"/>
              </a:rPr>
              <a:t> Mean=29.44</a:t>
            </a:r>
            <a:r>
              <a:rPr lang="zh-CN" altLang="en-US" dirty="0">
                <a:ea typeface="楷体" pitchFamily="49" charset="-122"/>
                <a:sym typeface="Symbol" pitchFamily="18" charset="2"/>
              </a:rPr>
              <a:t>岁                   </a:t>
            </a:r>
          </a:p>
          <a:p>
            <a:pPr algn="l">
              <a:spcBef>
                <a:spcPct val="20000"/>
              </a:spcBef>
            </a:pPr>
            <a:r>
              <a:rPr lang="en-US" altLang="zh-CN" dirty="0">
                <a:ea typeface="楷体" pitchFamily="49" charset="-122"/>
                <a:sym typeface="Symbol" pitchFamily="18" charset="2"/>
              </a:rPr>
              <a:t>[</a:t>
            </a:r>
            <a:r>
              <a:rPr lang="zh-CN" altLang="en-US" dirty="0">
                <a:ea typeface="楷体" pitchFamily="49" charset="-122"/>
                <a:sym typeface="Symbol" pitchFamily="18" charset="2"/>
              </a:rPr>
              <a:t>例</a:t>
            </a:r>
            <a:r>
              <a:rPr lang="en-US" altLang="zh-CN" dirty="0">
                <a:ea typeface="楷体" pitchFamily="49" charset="-122"/>
                <a:sym typeface="Symbol" pitchFamily="18" charset="2"/>
              </a:rPr>
              <a:t>]9</a:t>
            </a:r>
            <a:r>
              <a:rPr lang="zh-CN" altLang="en-US" dirty="0">
                <a:ea typeface="楷体" pitchFamily="49" charset="-122"/>
                <a:sym typeface="Symbol" pitchFamily="18" charset="2"/>
              </a:rPr>
              <a:t>人年龄：</a:t>
            </a:r>
            <a:r>
              <a:rPr lang="en-US" altLang="zh-CN" b="1" dirty="0">
                <a:solidFill>
                  <a:srgbClr val="FF0000"/>
                </a:solidFill>
                <a:ea typeface="楷体" pitchFamily="49" charset="-122"/>
                <a:sym typeface="Symbol" pitchFamily="18" charset="2"/>
              </a:rPr>
              <a:t>10</a:t>
            </a:r>
            <a:r>
              <a:rPr lang="en-US" altLang="zh-CN" dirty="0">
                <a:ea typeface="楷体" pitchFamily="49" charset="-122"/>
                <a:sym typeface="Symbol" pitchFamily="18" charset="2"/>
              </a:rPr>
              <a:t>,24,25,25,26,26,27,28,29 Mean=24.44</a:t>
            </a:r>
            <a:r>
              <a:rPr lang="zh-CN" altLang="en-US" dirty="0">
                <a:ea typeface="楷体" pitchFamily="49" charset="-122"/>
                <a:sym typeface="Symbol" pitchFamily="18" charset="2"/>
              </a:rPr>
              <a:t>岁</a:t>
            </a:r>
          </a:p>
          <a:p>
            <a:pPr algn="l">
              <a:spcBef>
                <a:spcPct val="20000"/>
              </a:spcBef>
            </a:pPr>
            <a:r>
              <a:rPr lang="zh-CN" altLang="en-US" dirty="0">
                <a:ea typeface="楷体" pitchFamily="49" charset="-122"/>
                <a:sym typeface="Symbol" pitchFamily="18" charset="2"/>
              </a:rPr>
              <a:t>结论：</a:t>
            </a:r>
            <a:r>
              <a:rPr lang="en-US" altLang="zh-CN" dirty="0">
                <a:ea typeface="楷体" pitchFamily="49" charset="-122"/>
                <a:sym typeface="Symbol" pitchFamily="18" charset="2"/>
              </a:rPr>
              <a:t>Mean</a:t>
            </a:r>
            <a:r>
              <a:rPr lang="zh-CN" altLang="en-US" dirty="0">
                <a:ea typeface="楷体" pitchFamily="49" charset="-122"/>
                <a:sym typeface="Symbol" pitchFamily="18" charset="2"/>
              </a:rPr>
              <a:t>不</a:t>
            </a:r>
            <a:r>
              <a:rPr lang="zh-CN" altLang="en-US" dirty="0" smtClean="0">
                <a:ea typeface="楷体" pitchFamily="49" charset="-122"/>
                <a:sym typeface="Symbol" pitchFamily="18" charset="2"/>
              </a:rPr>
              <a:t>稳健，很灵敏。</a:t>
            </a:r>
            <a:endParaRPr lang="zh-CN" altLang="en-US" dirty="0">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26640">
                                            <p:txEl>
                                              <p:pRg st="0" end="0"/>
                                            </p:txEl>
                                          </p:spTgt>
                                        </p:tgtEl>
                                        <p:attrNameLst>
                                          <p:attrName>style.visibility</p:attrName>
                                        </p:attrNameLst>
                                      </p:cBhvr>
                                      <p:to>
                                        <p:strVal val="visible"/>
                                      </p:to>
                                    </p:set>
                                    <p:animEffect transition="in" filter="strips(upRight)">
                                      <p:cBhvr>
                                        <p:cTn id="7" dur="500"/>
                                        <p:tgtEl>
                                          <p:spTgt spid="26640">
                                            <p:txEl>
                                              <p:pRg st="0" end="0"/>
                                            </p:txEl>
                                          </p:spTgt>
                                        </p:tgtEl>
                                      </p:cBhvr>
                                    </p:animEffect>
                                  </p:childTnLst>
                                  <p:subTnLst>
                                    <p:animClr clrSpc="rgb" dir="cw">
                                      <p:cBhvr override="childStyle">
                                        <p:cTn dur="1" fill="hold" display="0" masterRel="nextClick" afterEffect="1"/>
                                        <p:tgtEl>
                                          <p:spTgt spid="26640">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26640">
                                            <p:txEl>
                                              <p:pRg st="1" end="1"/>
                                            </p:txEl>
                                          </p:spTgt>
                                        </p:tgtEl>
                                        <p:attrNameLst>
                                          <p:attrName>style.visibility</p:attrName>
                                        </p:attrNameLst>
                                      </p:cBhvr>
                                      <p:to>
                                        <p:strVal val="visible"/>
                                      </p:to>
                                    </p:set>
                                    <p:animEffect transition="in" filter="strips(upRight)">
                                      <p:cBhvr>
                                        <p:cTn id="12" dur="500"/>
                                        <p:tgtEl>
                                          <p:spTgt spid="26640">
                                            <p:txEl>
                                              <p:pRg st="1" end="1"/>
                                            </p:txEl>
                                          </p:spTgt>
                                        </p:tgtEl>
                                      </p:cBhvr>
                                    </p:animEffect>
                                  </p:childTnLst>
                                  <p:subTnLst>
                                    <p:animClr clrSpc="rgb" dir="cw">
                                      <p:cBhvr override="childStyle">
                                        <p:cTn dur="1" fill="hold" display="0" masterRel="nextClick" afterEffect="1"/>
                                        <p:tgtEl>
                                          <p:spTgt spid="26640">
                                            <p:txEl>
                                              <p:pRg st="1" end="1"/>
                                            </p:txEl>
                                          </p:spTgt>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26640">
                                            <p:txEl>
                                              <p:pRg st="2" end="2"/>
                                            </p:txEl>
                                          </p:spTgt>
                                        </p:tgtEl>
                                        <p:attrNameLst>
                                          <p:attrName>style.visibility</p:attrName>
                                        </p:attrNameLst>
                                      </p:cBhvr>
                                      <p:to>
                                        <p:strVal val="visible"/>
                                      </p:to>
                                    </p:set>
                                    <p:animEffect transition="in" filter="strips(upRight)">
                                      <p:cBhvr>
                                        <p:cTn id="17" dur="500"/>
                                        <p:tgtEl>
                                          <p:spTgt spid="26640">
                                            <p:txEl>
                                              <p:pRg st="2" end="2"/>
                                            </p:txEl>
                                          </p:spTgt>
                                        </p:tgtEl>
                                      </p:cBhvr>
                                    </p:animEffect>
                                  </p:childTnLst>
                                  <p:subTnLst>
                                    <p:animClr clrSpc="rgb" dir="cw">
                                      <p:cBhvr override="childStyle">
                                        <p:cTn dur="1" fill="hold" display="0" masterRel="nextClick" afterEffect="1"/>
                                        <p:tgtEl>
                                          <p:spTgt spid="26640">
                                            <p:txEl>
                                              <p:pRg st="2" end="2"/>
                                            </p:txEl>
                                          </p:spTgt>
                                        </p:tgtEl>
                                        <p:attrNameLst>
                                          <p:attrName>ppt_c</p:attrName>
                                        </p:attrNameLst>
                                      </p:cBhvr>
                                      <p:to>
                                        <a:srgbClr val="0000FF"/>
                                      </p:to>
                                    </p:animClr>
                                  </p:subTnLst>
                                </p:cTn>
                              </p:par>
                            </p:childTnLst>
                          </p:cTn>
                        </p:par>
                      </p:childTnLst>
                    </p:cTn>
                  </p:par>
                  <p:par>
                    <p:cTn id="18" fill="hold">
                      <p:stCondLst>
                        <p:cond delay="indefinite"/>
                      </p:stCondLst>
                      <p:childTnLst>
                        <p:par>
                          <p:cTn id="19" fill="hold">
                            <p:stCondLst>
                              <p:cond delay="0"/>
                            </p:stCondLst>
                            <p:childTnLst>
                              <p:par>
                                <p:cTn id="20" presetID="23" presetClass="entr" presetSubtype="528" fill="hold" grpId="0" nodeType="clickEffect">
                                  <p:stCondLst>
                                    <p:cond delay="0"/>
                                  </p:stCondLst>
                                  <p:childTnLst>
                                    <p:set>
                                      <p:cBhvr>
                                        <p:cTn id="21" dur="1" fill="hold">
                                          <p:stCondLst>
                                            <p:cond delay="0"/>
                                          </p:stCondLst>
                                        </p:cTn>
                                        <p:tgtEl>
                                          <p:spTgt spid="26630">
                                            <p:txEl>
                                              <p:pRg st="0" end="0"/>
                                            </p:txEl>
                                          </p:spTgt>
                                        </p:tgtEl>
                                        <p:attrNameLst>
                                          <p:attrName>style.visibility</p:attrName>
                                        </p:attrNameLst>
                                      </p:cBhvr>
                                      <p:to>
                                        <p:strVal val="visible"/>
                                      </p:to>
                                    </p:set>
                                    <p:anim calcmode="lin" valueType="num">
                                      <p:cBhvr>
                                        <p:cTn id="22" dur="500" fill="hold"/>
                                        <p:tgtEl>
                                          <p:spTgt spid="26630">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26630">
                                            <p:txEl>
                                              <p:pRg st="0" end="0"/>
                                            </p:txEl>
                                          </p:spTgt>
                                        </p:tgtEl>
                                        <p:attrNameLst>
                                          <p:attrName>ppt_h</p:attrName>
                                        </p:attrNameLst>
                                      </p:cBhvr>
                                      <p:tavLst>
                                        <p:tav tm="0">
                                          <p:val>
                                            <p:fltVal val="0"/>
                                          </p:val>
                                        </p:tav>
                                        <p:tav tm="100000">
                                          <p:val>
                                            <p:strVal val="#ppt_h"/>
                                          </p:val>
                                        </p:tav>
                                      </p:tavLst>
                                    </p:anim>
                                    <p:anim calcmode="lin" valueType="num">
                                      <p:cBhvr>
                                        <p:cTn id="24" dur="500" fill="hold"/>
                                        <p:tgtEl>
                                          <p:spTgt spid="26630">
                                            <p:txEl>
                                              <p:pRg st="0" end="0"/>
                                            </p:txEl>
                                          </p:spTgt>
                                        </p:tgtEl>
                                        <p:attrNameLst>
                                          <p:attrName>ppt_x</p:attrName>
                                        </p:attrNameLst>
                                      </p:cBhvr>
                                      <p:tavLst>
                                        <p:tav tm="0">
                                          <p:val>
                                            <p:fltVal val="0.5"/>
                                          </p:val>
                                        </p:tav>
                                        <p:tav tm="100000">
                                          <p:val>
                                            <p:strVal val="#ppt_x"/>
                                          </p:val>
                                        </p:tav>
                                      </p:tavLst>
                                    </p:anim>
                                    <p:anim calcmode="lin" valueType="num">
                                      <p:cBhvr>
                                        <p:cTn id="25" dur="500" fill="hold"/>
                                        <p:tgtEl>
                                          <p:spTgt spid="26630">
                                            <p:txEl>
                                              <p:pRg st="0" end="0"/>
                                            </p:txEl>
                                          </p:spTgt>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26630">
                                            <p:txEl>
                                              <p:pRg st="0" end="0"/>
                                            </p:txEl>
                                          </p:spTgt>
                                        </p:tgtEl>
                                        <p:attrNameLst>
                                          <p:attrName>ppt_c</p:attrName>
                                        </p:attrNameLst>
                                      </p:cBhvr>
                                      <p:to>
                                        <a:srgbClr val="0000FF"/>
                                      </p:to>
                                    </p:animClr>
                                  </p:subTnLst>
                                </p:cTn>
                              </p:par>
                            </p:childTnLst>
                          </p:cTn>
                        </p:par>
                      </p:childTnLst>
                    </p:cTn>
                  </p:par>
                  <p:par>
                    <p:cTn id="26" fill="hold">
                      <p:stCondLst>
                        <p:cond delay="indefinite"/>
                      </p:stCondLst>
                      <p:childTnLst>
                        <p:par>
                          <p:cTn id="27" fill="hold">
                            <p:stCondLst>
                              <p:cond delay="0"/>
                            </p:stCondLst>
                            <p:childTnLst>
                              <p:par>
                                <p:cTn id="28" presetID="23" presetClass="entr" presetSubtype="528" fill="hold" grpId="0" nodeType="clickEffect">
                                  <p:stCondLst>
                                    <p:cond delay="0"/>
                                  </p:stCondLst>
                                  <p:childTnLst>
                                    <p:set>
                                      <p:cBhvr>
                                        <p:cTn id="29" dur="1" fill="hold">
                                          <p:stCondLst>
                                            <p:cond delay="0"/>
                                          </p:stCondLst>
                                        </p:cTn>
                                        <p:tgtEl>
                                          <p:spTgt spid="26630">
                                            <p:txEl>
                                              <p:pRg st="4" end="4"/>
                                            </p:txEl>
                                          </p:spTgt>
                                        </p:tgtEl>
                                        <p:attrNameLst>
                                          <p:attrName>style.visibility</p:attrName>
                                        </p:attrNameLst>
                                      </p:cBhvr>
                                      <p:to>
                                        <p:strVal val="visible"/>
                                      </p:to>
                                    </p:set>
                                    <p:anim calcmode="lin" valueType="num">
                                      <p:cBhvr>
                                        <p:cTn id="30" dur="500" fill="hold"/>
                                        <p:tgtEl>
                                          <p:spTgt spid="26630">
                                            <p:txEl>
                                              <p:pRg st="4" end="4"/>
                                            </p:txEl>
                                          </p:spTgt>
                                        </p:tgtEl>
                                        <p:attrNameLst>
                                          <p:attrName>ppt_w</p:attrName>
                                        </p:attrNameLst>
                                      </p:cBhvr>
                                      <p:tavLst>
                                        <p:tav tm="0">
                                          <p:val>
                                            <p:fltVal val="0"/>
                                          </p:val>
                                        </p:tav>
                                        <p:tav tm="100000">
                                          <p:val>
                                            <p:strVal val="#ppt_w"/>
                                          </p:val>
                                        </p:tav>
                                      </p:tavLst>
                                    </p:anim>
                                    <p:anim calcmode="lin" valueType="num">
                                      <p:cBhvr>
                                        <p:cTn id="31" dur="500" fill="hold"/>
                                        <p:tgtEl>
                                          <p:spTgt spid="26630">
                                            <p:txEl>
                                              <p:pRg st="4" end="4"/>
                                            </p:txEl>
                                          </p:spTgt>
                                        </p:tgtEl>
                                        <p:attrNameLst>
                                          <p:attrName>ppt_h</p:attrName>
                                        </p:attrNameLst>
                                      </p:cBhvr>
                                      <p:tavLst>
                                        <p:tav tm="0">
                                          <p:val>
                                            <p:fltVal val="0"/>
                                          </p:val>
                                        </p:tav>
                                        <p:tav tm="100000">
                                          <p:val>
                                            <p:strVal val="#ppt_h"/>
                                          </p:val>
                                        </p:tav>
                                      </p:tavLst>
                                    </p:anim>
                                    <p:anim calcmode="lin" valueType="num">
                                      <p:cBhvr>
                                        <p:cTn id="32" dur="500" fill="hold"/>
                                        <p:tgtEl>
                                          <p:spTgt spid="26630">
                                            <p:txEl>
                                              <p:pRg st="4" end="4"/>
                                            </p:txEl>
                                          </p:spTgt>
                                        </p:tgtEl>
                                        <p:attrNameLst>
                                          <p:attrName>ppt_x</p:attrName>
                                        </p:attrNameLst>
                                      </p:cBhvr>
                                      <p:tavLst>
                                        <p:tav tm="0">
                                          <p:val>
                                            <p:fltVal val="0.5"/>
                                          </p:val>
                                        </p:tav>
                                        <p:tav tm="100000">
                                          <p:val>
                                            <p:strVal val="#ppt_x"/>
                                          </p:val>
                                        </p:tav>
                                      </p:tavLst>
                                    </p:anim>
                                    <p:anim calcmode="lin" valueType="num">
                                      <p:cBhvr>
                                        <p:cTn id="33" dur="500" fill="hold"/>
                                        <p:tgtEl>
                                          <p:spTgt spid="26630">
                                            <p:txEl>
                                              <p:pRg st="4" end="4"/>
                                            </p:txEl>
                                          </p:spTgt>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26630">
                                            <p:txEl>
                                              <p:pRg st="4" end="4"/>
                                            </p:txEl>
                                          </p:spTgt>
                                        </p:tgtEl>
                                        <p:attrNameLst>
                                          <p:attrName>ppt_c</p:attrName>
                                        </p:attrNameLst>
                                      </p:cBhvr>
                                      <p:to>
                                        <a:srgbClr val="0000FF"/>
                                      </p:to>
                                    </p:animClr>
                                  </p:subTnLst>
                                </p:cTn>
                              </p:par>
                            </p:childTnLst>
                          </p:cTn>
                        </p:par>
                      </p:childTnLst>
                    </p:cTn>
                  </p:par>
                  <p:par>
                    <p:cTn id="34" fill="hold">
                      <p:stCondLst>
                        <p:cond delay="indefinite"/>
                      </p:stCondLst>
                      <p:childTnLst>
                        <p:par>
                          <p:cTn id="35" fill="hold">
                            <p:stCondLst>
                              <p:cond delay="0"/>
                            </p:stCondLst>
                            <p:childTnLst>
                              <p:par>
                                <p:cTn id="36" presetID="23" presetClass="entr" presetSubtype="528" fill="hold" grpId="0" nodeType="clickEffect">
                                  <p:stCondLst>
                                    <p:cond delay="0"/>
                                  </p:stCondLst>
                                  <p:childTnLst>
                                    <p:set>
                                      <p:cBhvr>
                                        <p:cTn id="37" dur="1" fill="hold">
                                          <p:stCondLst>
                                            <p:cond delay="0"/>
                                          </p:stCondLst>
                                        </p:cTn>
                                        <p:tgtEl>
                                          <p:spTgt spid="26630">
                                            <p:txEl>
                                              <p:pRg st="5" end="5"/>
                                            </p:txEl>
                                          </p:spTgt>
                                        </p:tgtEl>
                                        <p:attrNameLst>
                                          <p:attrName>style.visibility</p:attrName>
                                        </p:attrNameLst>
                                      </p:cBhvr>
                                      <p:to>
                                        <p:strVal val="visible"/>
                                      </p:to>
                                    </p:set>
                                    <p:anim calcmode="lin" valueType="num">
                                      <p:cBhvr>
                                        <p:cTn id="38" dur="500" fill="hold"/>
                                        <p:tgtEl>
                                          <p:spTgt spid="26630">
                                            <p:txEl>
                                              <p:pRg st="5" end="5"/>
                                            </p:txEl>
                                          </p:spTgt>
                                        </p:tgtEl>
                                        <p:attrNameLst>
                                          <p:attrName>ppt_w</p:attrName>
                                        </p:attrNameLst>
                                      </p:cBhvr>
                                      <p:tavLst>
                                        <p:tav tm="0">
                                          <p:val>
                                            <p:fltVal val="0"/>
                                          </p:val>
                                        </p:tav>
                                        <p:tav tm="100000">
                                          <p:val>
                                            <p:strVal val="#ppt_w"/>
                                          </p:val>
                                        </p:tav>
                                      </p:tavLst>
                                    </p:anim>
                                    <p:anim calcmode="lin" valueType="num">
                                      <p:cBhvr>
                                        <p:cTn id="39" dur="500" fill="hold"/>
                                        <p:tgtEl>
                                          <p:spTgt spid="26630">
                                            <p:txEl>
                                              <p:pRg st="5" end="5"/>
                                            </p:txEl>
                                          </p:spTgt>
                                        </p:tgtEl>
                                        <p:attrNameLst>
                                          <p:attrName>ppt_h</p:attrName>
                                        </p:attrNameLst>
                                      </p:cBhvr>
                                      <p:tavLst>
                                        <p:tav tm="0">
                                          <p:val>
                                            <p:fltVal val="0"/>
                                          </p:val>
                                        </p:tav>
                                        <p:tav tm="100000">
                                          <p:val>
                                            <p:strVal val="#ppt_h"/>
                                          </p:val>
                                        </p:tav>
                                      </p:tavLst>
                                    </p:anim>
                                    <p:anim calcmode="lin" valueType="num">
                                      <p:cBhvr>
                                        <p:cTn id="40" dur="500" fill="hold"/>
                                        <p:tgtEl>
                                          <p:spTgt spid="26630">
                                            <p:txEl>
                                              <p:pRg st="5" end="5"/>
                                            </p:txEl>
                                          </p:spTgt>
                                        </p:tgtEl>
                                        <p:attrNameLst>
                                          <p:attrName>ppt_x</p:attrName>
                                        </p:attrNameLst>
                                      </p:cBhvr>
                                      <p:tavLst>
                                        <p:tav tm="0">
                                          <p:val>
                                            <p:fltVal val="0.5"/>
                                          </p:val>
                                        </p:tav>
                                        <p:tav tm="100000">
                                          <p:val>
                                            <p:strVal val="#ppt_x"/>
                                          </p:val>
                                        </p:tav>
                                      </p:tavLst>
                                    </p:anim>
                                    <p:anim calcmode="lin" valueType="num">
                                      <p:cBhvr>
                                        <p:cTn id="41" dur="500" fill="hold"/>
                                        <p:tgtEl>
                                          <p:spTgt spid="26630">
                                            <p:txEl>
                                              <p:pRg st="5" end="5"/>
                                            </p:txEl>
                                          </p:spTgt>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26630">
                                            <p:txEl>
                                              <p:pRg st="5" end="5"/>
                                            </p:txEl>
                                          </p:spTgt>
                                        </p:tgtEl>
                                        <p:attrNameLst>
                                          <p:attrName>ppt_c</p:attrName>
                                        </p:attrNameLst>
                                      </p:cBhvr>
                                      <p:to>
                                        <a:srgbClr val="0000FF"/>
                                      </p:to>
                                    </p:animClr>
                                  </p:subTnLst>
                                </p:cTn>
                              </p:par>
                            </p:childTnLst>
                          </p:cTn>
                        </p:par>
                      </p:childTnLst>
                    </p:cTn>
                  </p:par>
                  <p:par>
                    <p:cTn id="42" fill="hold">
                      <p:stCondLst>
                        <p:cond delay="indefinite"/>
                      </p:stCondLst>
                      <p:childTnLst>
                        <p:par>
                          <p:cTn id="43" fill="hold">
                            <p:stCondLst>
                              <p:cond delay="0"/>
                            </p:stCondLst>
                            <p:childTnLst>
                              <p:par>
                                <p:cTn id="44" presetID="23" presetClass="entr" presetSubtype="528" fill="hold" grpId="0" nodeType="clickEffect">
                                  <p:stCondLst>
                                    <p:cond delay="0"/>
                                  </p:stCondLst>
                                  <p:childTnLst>
                                    <p:set>
                                      <p:cBhvr>
                                        <p:cTn id="45" dur="1" fill="hold">
                                          <p:stCondLst>
                                            <p:cond delay="0"/>
                                          </p:stCondLst>
                                        </p:cTn>
                                        <p:tgtEl>
                                          <p:spTgt spid="26630">
                                            <p:txEl>
                                              <p:pRg st="6" end="6"/>
                                            </p:txEl>
                                          </p:spTgt>
                                        </p:tgtEl>
                                        <p:attrNameLst>
                                          <p:attrName>style.visibility</p:attrName>
                                        </p:attrNameLst>
                                      </p:cBhvr>
                                      <p:to>
                                        <p:strVal val="visible"/>
                                      </p:to>
                                    </p:set>
                                    <p:anim calcmode="lin" valueType="num">
                                      <p:cBhvr>
                                        <p:cTn id="46" dur="500" fill="hold"/>
                                        <p:tgtEl>
                                          <p:spTgt spid="26630">
                                            <p:txEl>
                                              <p:pRg st="6" end="6"/>
                                            </p:txEl>
                                          </p:spTgt>
                                        </p:tgtEl>
                                        <p:attrNameLst>
                                          <p:attrName>ppt_w</p:attrName>
                                        </p:attrNameLst>
                                      </p:cBhvr>
                                      <p:tavLst>
                                        <p:tav tm="0">
                                          <p:val>
                                            <p:fltVal val="0"/>
                                          </p:val>
                                        </p:tav>
                                        <p:tav tm="100000">
                                          <p:val>
                                            <p:strVal val="#ppt_w"/>
                                          </p:val>
                                        </p:tav>
                                      </p:tavLst>
                                    </p:anim>
                                    <p:anim calcmode="lin" valueType="num">
                                      <p:cBhvr>
                                        <p:cTn id="47" dur="500" fill="hold"/>
                                        <p:tgtEl>
                                          <p:spTgt spid="26630">
                                            <p:txEl>
                                              <p:pRg st="6" end="6"/>
                                            </p:txEl>
                                          </p:spTgt>
                                        </p:tgtEl>
                                        <p:attrNameLst>
                                          <p:attrName>ppt_h</p:attrName>
                                        </p:attrNameLst>
                                      </p:cBhvr>
                                      <p:tavLst>
                                        <p:tav tm="0">
                                          <p:val>
                                            <p:fltVal val="0"/>
                                          </p:val>
                                        </p:tav>
                                        <p:tav tm="100000">
                                          <p:val>
                                            <p:strVal val="#ppt_h"/>
                                          </p:val>
                                        </p:tav>
                                      </p:tavLst>
                                    </p:anim>
                                    <p:anim calcmode="lin" valueType="num">
                                      <p:cBhvr>
                                        <p:cTn id="48" dur="500" fill="hold"/>
                                        <p:tgtEl>
                                          <p:spTgt spid="26630">
                                            <p:txEl>
                                              <p:pRg st="6" end="6"/>
                                            </p:txEl>
                                          </p:spTgt>
                                        </p:tgtEl>
                                        <p:attrNameLst>
                                          <p:attrName>ppt_x</p:attrName>
                                        </p:attrNameLst>
                                      </p:cBhvr>
                                      <p:tavLst>
                                        <p:tav tm="0">
                                          <p:val>
                                            <p:fltVal val="0.5"/>
                                          </p:val>
                                        </p:tav>
                                        <p:tav tm="100000">
                                          <p:val>
                                            <p:strVal val="#ppt_x"/>
                                          </p:val>
                                        </p:tav>
                                      </p:tavLst>
                                    </p:anim>
                                    <p:anim calcmode="lin" valueType="num">
                                      <p:cBhvr>
                                        <p:cTn id="49" dur="500" fill="hold"/>
                                        <p:tgtEl>
                                          <p:spTgt spid="26630">
                                            <p:txEl>
                                              <p:pRg st="6" end="6"/>
                                            </p:txEl>
                                          </p:spTgt>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26630">
                                            <p:txEl>
                                              <p:pRg st="6" end="6"/>
                                            </p:txEl>
                                          </p:spTgt>
                                        </p:tgtEl>
                                        <p:attrNameLst>
                                          <p:attrName>ppt_c</p:attrName>
                                        </p:attrNameLst>
                                      </p:cBhvr>
                                      <p:to>
                                        <a:srgbClr val="0000FF"/>
                                      </p:to>
                                    </p:animClr>
                                  </p:subTnLst>
                                </p:cTn>
                              </p:par>
                            </p:childTnLst>
                          </p:cTn>
                        </p:par>
                      </p:childTnLst>
                    </p:cTn>
                  </p:par>
                  <p:par>
                    <p:cTn id="50" fill="hold">
                      <p:stCondLst>
                        <p:cond delay="indefinite"/>
                      </p:stCondLst>
                      <p:childTnLst>
                        <p:par>
                          <p:cTn id="51" fill="hold">
                            <p:stCondLst>
                              <p:cond delay="0"/>
                            </p:stCondLst>
                            <p:childTnLst>
                              <p:par>
                                <p:cTn id="52" presetID="23" presetClass="entr" presetSubtype="528" fill="hold" grpId="0" nodeType="clickEffect">
                                  <p:stCondLst>
                                    <p:cond delay="0"/>
                                  </p:stCondLst>
                                  <p:childTnLst>
                                    <p:set>
                                      <p:cBhvr>
                                        <p:cTn id="53" dur="1" fill="hold">
                                          <p:stCondLst>
                                            <p:cond delay="0"/>
                                          </p:stCondLst>
                                        </p:cTn>
                                        <p:tgtEl>
                                          <p:spTgt spid="26630">
                                            <p:txEl>
                                              <p:pRg st="7" end="7"/>
                                            </p:txEl>
                                          </p:spTgt>
                                        </p:tgtEl>
                                        <p:attrNameLst>
                                          <p:attrName>style.visibility</p:attrName>
                                        </p:attrNameLst>
                                      </p:cBhvr>
                                      <p:to>
                                        <p:strVal val="visible"/>
                                      </p:to>
                                    </p:set>
                                    <p:anim calcmode="lin" valueType="num">
                                      <p:cBhvr>
                                        <p:cTn id="54" dur="500" fill="hold"/>
                                        <p:tgtEl>
                                          <p:spTgt spid="26630">
                                            <p:txEl>
                                              <p:pRg st="7" end="7"/>
                                            </p:txEl>
                                          </p:spTgt>
                                        </p:tgtEl>
                                        <p:attrNameLst>
                                          <p:attrName>ppt_w</p:attrName>
                                        </p:attrNameLst>
                                      </p:cBhvr>
                                      <p:tavLst>
                                        <p:tav tm="0">
                                          <p:val>
                                            <p:fltVal val="0"/>
                                          </p:val>
                                        </p:tav>
                                        <p:tav tm="100000">
                                          <p:val>
                                            <p:strVal val="#ppt_w"/>
                                          </p:val>
                                        </p:tav>
                                      </p:tavLst>
                                    </p:anim>
                                    <p:anim calcmode="lin" valueType="num">
                                      <p:cBhvr>
                                        <p:cTn id="55" dur="500" fill="hold"/>
                                        <p:tgtEl>
                                          <p:spTgt spid="26630">
                                            <p:txEl>
                                              <p:pRg st="7" end="7"/>
                                            </p:txEl>
                                          </p:spTgt>
                                        </p:tgtEl>
                                        <p:attrNameLst>
                                          <p:attrName>ppt_h</p:attrName>
                                        </p:attrNameLst>
                                      </p:cBhvr>
                                      <p:tavLst>
                                        <p:tav tm="0">
                                          <p:val>
                                            <p:fltVal val="0"/>
                                          </p:val>
                                        </p:tav>
                                        <p:tav tm="100000">
                                          <p:val>
                                            <p:strVal val="#ppt_h"/>
                                          </p:val>
                                        </p:tav>
                                      </p:tavLst>
                                    </p:anim>
                                    <p:anim calcmode="lin" valueType="num">
                                      <p:cBhvr>
                                        <p:cTn id="56" dur="500" fill="hold"/>
                                        <p:tgtEl>
                                          <p:spTgt spid="26630">
                                            <p:txEl>
                                              <p:pRg st="7" end="7"/>
                                            </p:txEl>
                                          </p:spTgt>
                                        </p:tgtEl>
                                        <p:attrNameLst>
                                          <p:attrName>ppt_x</p:attrName>
                                        </p:attrNameLst>
                                      </p:cBhvr>
                                      <p:tavLst>
                                        <p:tav tm="0">
                                          <p:val>
                                            <p:fltVal val="0.5"/>
                                          </p:val>
                                        </p:tav>
                                        <p:tav tm="100000">
                                          <p:val>
                                            <p:strVal val="#ppt_x"/>
                                          </p:val>
                                        </p:tav>
                                      </p:tavLst>
                                    </p:anim>
                                    <p:anim calcmode="lin" valueType="num">
                                      <p:cBhvr>
                                        <p:cTn id="57" dur="500" fill="hold"/>
                                        <p:tgtEl>
                                          <p:spTgt spid="26630">
                                            <p:txEl>
                                              <p:pRg st="7" end="7"/>
                                            </p:txEl>
                                          </p:spTgt>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26630">
                                            <p:txEl>
                                              <p:pRg st="7" end="7"/>
                                            </p:txEl>
                                          </p:spTgt>
                                        </p:tgtEl>
                                        <p:attrNameLst>
                                          <p:attrName>ppt_c</p:attrName>
                                        </p:attrNameLst>
                                      </p:cBhvr>
                                      <p:to>
                                        <a:srgbClr val="0000FF"/>
                                      </p:to>
                                    </p:animClr>
                                  </p:subTnLst>
                                </p:cTn>
                              </p:par>
                            </p:childTnLst>
                          </p:cTn>
                        </p:par>
                      </p:childTnLst>
                    </p:cTn>
                  </p:par>
                  <p:par>
                    <p:cTn id="58" fill="hold">
                      <p:stCondLst>
                        <p:cond delay="indefinite"/>
                      </p:stCondLst>
                      <p:childTnLst>
                        <p:par>
                          <p:cTn id="59" fill="hold">
                            <p:stCondLst>
                              <p:cond delay="0"/>
                            </p:stCondLst>
                            <p:childTnLst>
                              <p:par>
                                <p:cTn id="60" presetID="23" presetClass="entr" presetSubtype="528" fill="hold" grpId="0" nodeType="clickEffect">
                                  <p:stCondLst>
                                    <p:cond delay="0"/>
                                  </p:stCondLst>
                                  <p:childTnLst>
                                    <p:set>
                                      <p:cBhvr>
                                        <p:cTn id="61" dur="1" fill="hold">
                                          <p:stCondLst>
                                            <p:cond delay="0"/>
                                          </p:stCondLst>
                                        </p:cTn>
                                        <p:tgtEl>
                                          <p:spTgt spid="26630">
                                            <p:txEl>
                                              <p:pRg st="8" end="8"/>
                                            </p:txEl>
                                          </p:spTgt>
                                        </p:tgtEl>
                                        <p:attrNameLst>
                                          <p:attrName>style.visibility</p:attrName>
                                        </p:attrNameLst>
                                      </p:cBhvr>
                                      <p:to>
                                        <p:strVal val="visible"/>
                                      </p:to>
                                    </p:set>
                                    <p:anim calcmode="lin" valueType="num">
                                      <p:cBhvr>
                                        <p:cTn id="62" dur="500" fill="hold"/>
                                        <p:tgtEl>
                                          <p:spTgt spid="26630">
                                            <p:txEl>
                                              <p:pRg st="8" end="8"/>
                                            </p:txEl>
                                          </p:spTgt>
                                        </p:tgtEl>
                                        <p:attrNameLst>
                                          <p:attrName>ppt_w</p:attrName>
                                        </p:attrNameLst>
                                      </p:cBhvr>
                                      <p:tavLst>
                                        <p:tav tm="0">
                                          <p:val>
                                            <p:fltVal val="0"/>
                                          </p:val>
                                        </p:tav>
                                        <p:tav tm="100000">
                                          <p:val>
                                            <p:strVal val="#ppt_w"/>
                                          </p:val>
                                        </p:tav>
                                      </p:tavLst>
                                    </p:anim>
                                    <p:anim calcmode="lin" valueType="num">
                                      <p:cBhvr>
                                        <p:cTn id="63" dur="500" fill="hold"/>
                                        <p:tgtEl>
                                          <p:spTgt spid="26630">
                                            <p:txEl>
                                              <p:pRg st="8" end="8"/>
                                            </p:txEl>
                                          </p:spTgt>
                                        </p:tgtEl>
                                        <p:attrNameLst>
                                          <p:attrName>ppt_h</p:attrName>
                                        </p:attrNameLst>
                                      </p:cBhvr>
                                      <p:tavLst>
                                        <p:tav tm="0">
                                          <p:val>
                                            <p:fltVal val="0"/>
                                          </p:val>
                                        </p:tav>
                                        <p:tav tm="100000">
                                          <p:val>
                                            <p:strVal val="#ppt_h"/>
                                          </p:val>
                                        </p:tav>
                                      </p:tavLst>
                                    </p:anim>
                                    <p:anim calcmode="lin" valueType="num">
                                      <p:cBhvr>
                                        <p:cTn id="64" dur="500" fill="hold"/>
                                        <p:tgtEl>
                                          <p:spTgt spid="26630">
                                            <p:txEl>
                                              <p:pRg st="8" end="8"/>
                                            </p:txEl>
                                          </p:spTgt>
                                        </p:tgtEl>
                                        <p:attrNameLst>
                                          <p:attrName>ppt_x</p:attrName>
                                        </p:attrNameLst>
                                      </p:cBhvr>
                                      <p:tavLst>
                                        <p:tav tm="0">
                                          <p:val>
                                            <p:fltVal val="0.5"/>
                                          </p:val>
                                        </p:tav>
                                        <p:tav tm="100000">
                                          <p:val>
                                            <p:strVal val="#ppt_x"/>
                                          </p:val>
                                        </p:tav>
                                      </p:tavLst>
                                    </p:anim>
                                    <p:anim calcmode="lin" valueType="num">
                                      <p:cBhvr>
                                        <p:cTn id="65" dur="500" fill="hold"/>
                                        <p:tgtEl>
                                          <p:spTgt spid="26630">
                                            <p:txEl>
                                              <p:pRg st="8" end="8"/>
                                            </p:txEl>
                                          </p:spTgt>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26630">
                                            <p:txEl>
                                              <p:pRg st="8" end="8"/>
                                            </p:txEl>
                                          </p:spTgt>
                                        </p:tgtEl>
                                        <p:attrNameLst>
                                          <p:attrName>ppt_c</p:attrName>
                                        </p:attrNameLst>
                                      </p:cBhvr>
                                      <p:to>
                                        <a:srgbClr val="0000FF"/>
                                      </p:to>
                                    </p:animClr>
                                  </p:subTnLst>
                                </p:cTn>
                              </p:par>
                            </p:childTnLst>
                          </p:cTn>
                        </p:par>
                      </p:childTnLst>
                    </p:cTn>
                  </p:par>
                  <p:par>
                    <p:cTn id="66" fill="hold">
                      <p:stCondLst>
                        <p:cond delay="indefinite"/>
                      </p:stCondLst>
                      <p:childTnLst>
                        <p:par>
                          <p:cTn id="67" fill="hold">
                            <p:stCondLst>
                              <p:cond delay="0"/>
                            </p:stCondLst>
                            <p:childTnLst>
                              <p:par>
                                <p:cTn id="68" presetID="23" presetClass="entr" presetSubtype="528" fill="hold" grpId="0" nodeType="clickEffect">
                                  <p:stCondLst>
                                    <p:cond delay="0"/>
                                  </p:stCondLst>
                                  <p:childTnLst>
                                    <p:set>
                                      <p:cBhvr>
                                        <p:cTn id="69" dur="1" fill="hold">
                                          <p:stCondLst>
                                            <p:cond delay="0"/>
                                          </p:stCondLst>
                                        </p:cTn>
                                        <p:tgtEl>
                                          <p:spTgt spid="26630">
                                            <p:txEl>
                                              <p:pRg st="9" end="9"/>
                                            </p:txEl>
                                          </p:spTgt>
                                        </p:tgtEl>
                                        <p:attrNameLst>
                                          <p:attrName>style.visibility</p:attrName>
                                        </p:attrNameLst>
                                      </p:cBhvr>
                                      <p:to>
                                        <p:strVal val="visible"/>
                                      </p:to>
                                    </p:set>
                                    <p:anim calcmode="lin" valueType="num">
                                      <p:cBhvr>
                                        <p:cTn id="70" dur="500" fill="hold"/>
                                        <p:tgtEl>
                                          <p:spTgt spid="26630">
                                            <p:txEl>
                                              <p:pRg st="9" end="9"/>
                                            </p:txEl>
                                          </p:spTgt>
                                        </p:tgtEl>
                                        <p:attrNameLst>
                                          <p:attrName>ppt_w</p:attrName>
                                        </p:attrNameLst>
                                      </p:cBhvr>
                                      <p:tavLst>
                                        <p:tav tm="0">
                                          <p:val>
                                            <p:fltVal val="0"/>
                                          </p:val>
                                        </p:tav>
                                        <p:tav tm="100000">
                                          <p:val>
                                            <p:strVal val="#ppt_w"/>
                                          </p:val>
                                        </p:tav>
                                      </p:tavLst>
                                    </p:anim>
                                    <p:anim calcmode="lin" valueType="num">
                                      <p:cBhvr>
                                        <p:cTn id="71" dur="500" fill="hold"/>
                                        <p:tgtEl>
                                          <p:spTgt spid="26630">
                                            <p:txEl>
                                              <p:pRg st="9" end="9"/>
                                            </p:txEl>
                                          </p:spTgt>
                                        </p:tgtEl>
                                        <p:attrNameLst>
                                          <p:attrName>ppt_h</p:attrName>
                                        </p:attrNameLst>
                                      </p:cBhvr>
                                      <p:tavLst>
                                        <p:tav tm="0">
                                          <p:val>
                                            <p:fltVal val="0"/>
                                          </p:val>
                                        </p:tav>
                                        <p:tav tm="100000">
                                          <p:val>
                                            <p:strVal val="#ppt_h"/>
                                          </p:val>
                                        </p:tav>
                                      </p:tavLst>
                                    </p:anim>
                                    <p:anim calcmode="lin" valueType="num">
                                      <p:cBhvr>
                                        <p:cTn id="72" dur="500" fill="hold"/>
                                        <p:tgtEl>
                                          <p:spTgt spid="26630">
                                            <p:txEl>
                                              <p:pRg st="9" end="9"/>
                                            </p:txEl>
                                          </p:spTgt>
                                        </p:tgtEl>
                                        <p:attrNameLst>
                                          <p:attrName>ppt_x</p:attrName>
                                        </p:attrNameLst>
                                      </p:cBhvr>
                                      <p:tavLst>
                                        <p:tav tm="0">
                                          <p:val>
                                            <p:fltVal val="0.5"/>
                                          </p:val>
                                        </p:tav>
                                        <p:tav tm="100000">
                                          <p:val>
                                            <p:strVal val="#ppt_x"/>
                                          </p:val>
                                        </p:tav>
                                      </p:tavLst>
                                    </p:anim>
                                    <p:anim calcmode="lin" valueType="num">
                                      <p:cBhvr>
                                        <p:cTn id="73" dur="500" fill="hold"/>
                                        <p:tgtEl>
                                          <p:spTgt spid="26630">
                                            <p:txEl>
                                              <p:pRg st="9" end="9"/>
                                            </p:txEl>
                                          </p:spTgt>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26630">
                                            <p:txEl>
                                              <p:pRg st="9" end="9"/>
                                            </p:txEl>
                                          </p:spTgt>
                                        </p:tgtEl>
                                        <p:attrNameLst>
                                          <p:attrName>ppt_c</p:attrName>
                                        </p:attrNameLst>
                                      </p:cBhvr>
                                      <p:to>
                                        <a:srgbClr val="0000FF"/>
                                      </p:to>
                                    </p:animClr>
                                  </p:subTnLst>
                                </p:cTn>
                              </p:par>
                            </p:childTnLst>
                          </p:cTn>
                        </p:par>
                      </p:childTnLst>
                    </p:cTn>
                  </p:par>
                  <p:par>
                    <p:cTn id="74" fill="hold">
                      <p:stCondLst>
                        <p:cond delay="indefinite"/>
                      </p:stCondLst>
                      <p:childTnLst>
                        <p:par>
                          <p:cTn id="75" fill="hold">
                            <p:stCondLst>
                              <p:cond delay="0"/>
                            </p:stCondLst>
                            <p:childTnLst>
                              <p:par>
                                <p:cTn id="76" presetID="23" presetClass="entr" presetSubtype="528" fill="hold" grpId="0" nodeType="clickEffect">
                                  <p:stCondLst>
                                    <p:cond delay="0"/>
                                  </p:stCondLst>
                                  <p:childTnLst>
                                    <p:set>
                                      <p:cBhvr>
                                        <p:cTn id="77" dur="1" fill="hold">
                                          <p:stCondLst>
                                            <p:cond delay="0"/>
                                          </p:stCondLst>
                                        </p:cTn>
                                        <p:tgtEl>
                                          <p:spTgt spid="26630">
                                            <p:txEl>
                                              <p:pRg st="10" end="10"/>
                                            </p:txEl>
                                          </p:spTgt>
                                        </p:tgtEl>
                                        <p:attrNameLst>
                                          <p:attrName>style.visibility</p:attrName>
                                        </p:attrNameLst>
                                      </p:cBhvr>
                                      <p:to>
                                        <p:strVal val="visible"/>
                                      </p:to>
                                    </p:set>
                                    <p:anim calcmode="lin" valueType="num">
                                      <p:cBhvr>
                                        <p:cTn id="78" dur="500" fill="hold"/>
                                        <p:tgtEl>
                                          <p:spTgt spid="26630">
                                            <p:txEl>
                                              <p:pRg st="10" end="10"/>
                                            </p:txEl>
                                          </p:spTgt>
                                        </p:tgtEl>
                                        <p:attrNameLst>
                                          <p:attrName>ppt_w</p:attrName>
                                        </p:attrNameLst>
                                      </p:cBhvr>
                                      <p:tavLst>
                                        <p:tav tm="0">
                                          <p:val>
                                            <p:fltVal val="0"/>
                                          </p:val>
                                        </p:tav>
                                        <p:tav tm="100000">
                                          <p:val>
                                            <p:strVal val="#ppt_w"/>
                                          </p:val>
                                        </p:tav>
                                      </p:tavLst>
                                    </p:anim>
                                    <p:anim calcmode="lin" valueType="num">
                                      <p:cBhvr>
                                        <p:cTn id="79" dur="500" fill="hold"/>
                                        <p:tgtEl>
                                          <p:spTgt spid="26630">
                                            <p:txEl>
                                              <p:pRg st="10" end="10"/>
                                            </p:txEl>
                                          </p:spTgt>
                                        </p:tgtEl>
                                        <p:attrNameLst>
                                          <p:attrName>ppt_h</p:attrName>
                                        </p:attrNameLst>
                                      </p:cBhvr>
                                      <p:tavLst>
                                        <p:tav tm="0">
                                          <p:val>
                                            <p:fltVal val="0"/>
                                          </p:val>
                                        </p:tav>
                                        <p:tav tm="100000">
                                          <p:val>
                                            <p:strVal val="#ppt_h"/>
                                          </p:val>
                                        </p:tav>
                                      </p:tavLst>
                                    </p:anim>
                                    <p:anim calcmode="lin" valueType="num">
                                      <p:cBhvr>
                                        <p:cTn id="80" dur="500" fill="hold"/>
                                        <p:tgtEl>
                                          <p:spTgt spid="26630">
                                            <p:txEl>
                                              <p:pRg st="10" end="10"/>
                                            </p:txEl>
                                          </p:spTgt>
                                        </p:tgtEl>
                                        <p:attrNameLst>
                                          <p:attrName>ppt_x</p:attrName>
                                        </p:attrNameLst>
                                      </p:cBhvr>
                                      <p:tavLst>
                                        <p:tav tm="0">
                                          <p:val>
                                            <p:fltVal val="0.5"/>
                                          </p:val>
                                        </p:tav>
                                        <p:tav tm="100000">
                                          <p:val>
                                            <p:strVal val="#ppt_x"/>
                                          </p:val>
                                        </p:tav>
                                      </p:tavLst>
                                    </p:anim>
                                    <p:anim calcmode="lin" valueType="num">
                                      <p:cBhvr>
                                        <p:cTn id="81" dur="500" fill="hold"/>
                                        <p:tgtEl>
                                          <p:spTgt spid="26630">
                                            <p:txEl>
                                              <p:pRg st="10" end="10"/>
                                            </p:txEl>
                                          </p:spTgt>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26630">
                                            <p:txEl>
                                              <p:pRg st="10" end="10"/>
                                            </p:txEl>
                                          </p:spTgt>
                                        </p:tgtEl>
                                        <p:attrNameLst>
                                          <p:attrName>ppt_c</p:attrName>
                                        </p:attrNameLst>
                                      </p:cBhvr>
                                      <p:to>
                                        <a:srgbClr val="0000FF"/>
                                      </p:to>
                                    </p:animClr>
                                  </p:subTnLst>
                                </p:cTn>
                              </p:par>
                            </p:childTnLst>
                          </p:cTn>
                        </p:par>
                      </p:childTnLst>
                    </p:cTn>
                  </p:par>
                  <p:par>
                    <p:cTn id="82" fill="hold">
                      <p:stCondLst>
                        <p:cond delay="indefinite"/>
                      </p:stCondLst>
                      <p:childTnLst>
                        <p:par>
                          <p:cTn id="83" fill="hold">
                            <p:stCondLst>
                              <p:cond delay="0"/>
                            </p:stCondLst>
                            <p:childTnLst>
                              <p:par>
                                <p:cTn id="84" presetID="2" presetClass="entr" presetSubtype="6" fill="hold" grpId="0" nodeType="clickEffect">
                                  <p:stCondLst>
                                    <p:cond delay="0"/>
                                  </p:stCondLst>
                                  <p:childTnLst>
                                    <p:set>
                                      <p:cBhvr>
                                        <p:cTn id="85" dur="1" fill="hold">
                                          <p:stCondLst>
                                            <p:cond delay="0"/>
                                          </p:stCondLst>
                                        </p:cTn>
                                        <p:tgtEl>
                                          <p:spTgt spid="26634"/>
                                        </p:tgtEl>
                                        <p:attrNameLst>
                                          <p:attrName>style.visibility</p:attrName>
                                        </p:attrNameLst>
                                      </p:cBhvr>
                                      <p:to>
                                        <p:strVal val="visible"/>
                                      </p:to>
                                    </p:set>
                                    <p:anim calcmode="lin" valueType="num">
                                      <p:cBhvr additive="base">
                                        <p:cTn id="86" dur="500" fill="hold"/>
                                        <p:tgtEl>
                                          <p:spTgt spid="26634"/>
                                        </p:tgtEl>
                                        <p:attrNameLst>
                                          <p:attrName>ppt_x</p:attrName>
                                        </p:attrNameLst>
                                      </p:cBhvr>
                                      <p:tavLst>
                                        <p:tav tm="0">
                                          <p:val>
                                            <p:strVal val="1+#ppt_w/2"/>
                                          </p:val>
                                        </p:tav>
                                        <p:tav tm="100000">
                                          <p:val>
                                            <p:strVal val="#ppt_x"/>
                                          </p:val>
                                        </p:tav>
                                      </p:tavLst>
                                    </p:anim>
                                    <p:anim calcmode="lin" valueType="num">
                                      <p:cBhvr additive="base">
                                        <p:cTn id="87" dur="500" fill="hold"/>
                                        <p:tgtEl>
                                          <p:spTgt spid="26634"/>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6634"/>
                                        </p:tgtEl>
                                        <p:attrNameLst>
                                          <p:attrName>ppt_c</p:attrName>
                                        </p:attrNameLst>
                                      </p:cBhvr>
                                      <p:to>
                                        <a:srgbClr val="FF0066"/>
                                      </p:to>
                                    </p:animClr>
                                  </p:subTnLst>
                                </p:cTn>
                              </p:par>
                            </p:childTnLst>
                          </p:cTn>
                        </p:par>
                      </p:childTnLst>
                    </p:cTn>
                  </p:par>
                  <p:par>
                    <p:cTn id="88" fill="hold">
                      <p:stCondLst>
                        <p:cond delay="indefinite"/>
                      </p:stCondLst>
                      <p:childTnLst>
                        <p:par>
                          <p:cTn id="89" fill="hold">
                            <p:stCondLst>
                              <p:cond delay="0"/>
                            </p:stCondLst>
                            <p:childTnLst>
                              <p:par>
                                <p:cTn id="90" presetID="2" presetClass="entr" presetSubtype="6" fill="hold" grpId="0" nodeType="clickEffect">
                                  <p:stCondLst>
                                    <p:cond delay="0"/>
                                  </p:stCondLst>
                                  <p:childTnLst>
                                    <p:set>
                                      <p:cBhvr>
                                        <p:cTn id="91" dur="1" fill="hold">
                                          <p:stCondLst>
                                            <p:cond delay="0"/>
                                          </p:stCondLst>
                                        </p:cTn>
                                        <p:tgtEl>
                                          <p:spTgt spid="26638"/>
                                        </p:tgtEl>
                                        <p:attrNameLst>
                                          <p:attrName>style.visibility</p:attrName>
                                        </p:attrNameLst>
                                      </p:cBhvr>
                                      <p:to>
                                        <p:strVal val="visible"/>
                                      </p:to>
                                    </p:set>
                                    <p:anim calcmode="lin" valueType="num">
                                      <p:cBhvr additive="base">
                                        <p:cTn id="92" dur="500" fill="hold"/>
                                        <p:tgtEl>
                                          <p:spTgt spid="26638"/>
                                        </p:tgtEl>
                                        <p:attrNameLst>
                                          <p:attrName>ppt_x</p:attrName>
                                        </p:attrNameLst>
                                      </p:cBhvr>
                                      <p:tavLst>
                                        <p:tav tm="0">
                                          <p:val>
                                            <p:strVal val="1+#ppt_w/2"/>
                                          </p:val>
                                        </p:tav>
                                        <p:tav tm="100000">
                                          <p:val>
                                            <p:strVal val="#ppt_x"/>
                                          </p:val>
                                        </p:tav>
                                      </p:tavLst>
                                    </p:anim>
                                    <p:anim calcmode="lin" valueType="num">
                                      <p:cBhvr additive="base">
                                        <p:cTn id="93" dur="500" fill="hold"/>
                                        <p:tgtEl>
                                          <p:spTgt spid="26638"/>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6638"/>
                                        </p:tgtEl>
                                        <p:attrNameLst>
                                          <p:attrName>ppt_c</p:attrName>
                                        </p:attrNameLst>
                                      </p:cBhvr>
                                      <p:to>
                                        <a:srgbClr val="FF0066"/>
                                      </p:to>
                                    </p:animClr>
                                  </p:subTnLst>
                                </p:cTn>
                              </p:par>
                            </p:childTnLst>
                          </p:cTn>
                        </p:par>
                      </p:childTnLst>
                    </p:cTn>
                  </p:par>
                  <p:par>
                    <p:cTn id="94" fill="hold">
                      <p:stCondLst>
                        <p:cond delay="indefinite"/>
                      </p:stCondLst>
                      <p:childTnLst>
                        <p:par>
                          <p:cTn id="95" fill="hold">
                            <p:stCondLst>
                              <p:cond delay="0"/>
                            </p:stCondLst>
                            <p:childTnLst>
                              <p:par>
                                <p:cTn id="96" presetID="2" presetClass="entr" presetSubtype="12" fill="hold" grpId="0" nodeType="clickEffect">
                                  <p:stCondLst>
                                    <p:cond delay="0"/>
                                  </p:stCondLst>
                                  <p:childTnLst>
                                    <p:set>
                                      <p:cBhvr>
                                        <p:cTn id="97" dur="1" fill="hold">
                                          <p:stCondLst>
                                            <p:cond delay="0"/>
                                          </p:stCondLst>
                                        </p:cTn>
                                        <p:tgtEl>
                                          <p:spTgt spid="26637"/>
                                        </p:tgtEl>
                                        <p:attrNameLst>
                                          <p:attrName>style.visibility</p:attrName>
                                        </p:attrNameLst>
                                      </p:cBhvr>
                                      <p:to>
                                        <p:strVal val="visible"/>
                                      </p:to>
                                    </p:set>
                                    <p:anim calcmode="lin" valueType="num">
                                      <p:cBhvr additive="base">
                                        <p:cTn id="98" dur="500" fill="hold"/>
                                        <p:tgtEl>
                                          <p:spTgt spid="26637"/>
                                        </p:tgtEl>
                                        <p:attrNameLst>
                                          <p:attrName>ppt_x</p:attrName>
                                        </p:attrNameLst>
                                      </p:cBhvr>
                                      <p:tavLst>
                                        <p:tav tm="0">
                                          <p:val>
                                            <p:strVal val="0-#ppt_w/2"/>
                                          </p:val>
                                        </p:tav>
                                        <p:tav tm="100000">
                                          <p:val>
                                            <p:strVal val="#ppt_x"/>
                                          </p:val>
                                        </p:tav>
                                      </p:tavLst>
                                    </p:anim>
                                    <p:anim calcmode="lin" valueType="num">
                                      <p:cBhvr additive="base">
                                        <p:cTn id="99" dur="500" fill="hold"/>
                                        <p:tgtEl>
                                          <p:spTgt spid="26637"/>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6637"/>
                                        </p:tgtEl>
                                        <p:attrNameLst>
                                          <p:attrName>ppt_c</p:attrName>
                                        </p:attrNameLst>
                                      </p:cBhvr>
                                      <p:to>
                                        <a:srgbClr val="FF0000"/>
                                      </p:to>
                                    </p:animClr>
                                  </p:subTnLst>
                                </p:cTn>
                              </p:par>
                            </p:childTnLst>
                          </p:cTn>
                        </p:par>
                      </p:childTnLst>
                    </p:cTn>
                  </p:par>
                  <p:par>
                    <p:cTn id="100" fill="hold">
                      <p:stCondLst>
                        <p:cond delay="indefinite"/>
                      </p:stCondLst>
                      <p:childTnLst>
                        <p:par>
                          <p:cTn id="101" fill="hold">
                            <p:stCondLst>
                              <p:cond delay="0"/>
                            </p:stCondLst>
                            <p:childTnLst>
                              <p:par>
                                <p:cTn id="102" presetID="2" presetClass="entr" presetSubtype="4" fill="hold" grpId="0" nodeType="clickEffect">
                                  <p:stCondLst>
                                    <p:cond delay="0"/>
                                  </p:stCondLst>
                                  <p:childTnLst>
                                    <p:set>
                                      <p:cBhvr>
                                        <p:cTn id="103" dur="1" fill="hold">
                                          <p:stCondLst>
                                            <p:cond delay="0"/>
                                          </p:stCondLst>
                                        </p:cTn>
                                        <p:tgtEl>
                                          <p:spTgt spid="26639"/>
                                        </p:tgtEl>
                                        <p:attrNameLst>
                                          <p:attrName>style.visibility</p:attrName>
                                        </p:attrNameLst>
                                      </p:cBhvr>
                                      <p:to>
                                        <p:strVal val="visible"/>
                                      </p:to>
                                    </p:set>
                                    <p:anim calcmode="lin" valueType="num">
                                      <p:cBhvr additive="base">
                                        <p:cTn id="104" dur="500" fill="hold"/>
                                        <p:tgtEl>
                                          <p:spTgt spid="26639"/>
                                        </p:tgtEl>
                                        <p:attrNameLst>
                                          <p:attrName>ppt_x</p:attrName>
                                        </p:attrNameLst>
                                      </p:cBhvr>
                                      <p:tavLst>
                                        <p:tav tm="0">
                                          <p:val>
                                            <p:strVal val="#ppt_x"/>
                                          </p:val>
                                        </p:tav>
                                        <p:tav tm="100000">
                                          <p:val>
                                            <p:strVal val="#ppt_x"/>
                                          </p:val>
                                        </p:tav>
                                      </p:tavLst>
                                    </p:anim>
                                    <p:anim calcmode="lin" valueType="num">
                                      <p:cBhvr additive="base">
                                        <p:cTn id="105" dur="500" fill="hold"/>
                                        <p:tgtEl>
                                          <p:spTgt spid="26639"/>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6639"/>
                                        </p:tgtEl>
                                        <p:attrNameLst>
                                          <p:attrName>ppt_c</p:attrName>
                                        </p:attrNameLst>
                                      </p:cBhvr>
                                      <p:to>
                                        <a:srgbClr val="FF0000"/>
                                      </p:to>
                                    </p:animClr>
                                  </p:subTnLst>
                                </p:cTn>
                              </p:par>
                            </p:childTnLst>
                          </p:cTn>
                        </p:par>
                      </p:childTnLst>
                    </p:cTn>
                  </p:par>
                  <p:par>
                    <p:cTn id="106" fill="hold">
                      <p:stCondLst>
                        <p:cond delay="indefinite"/>
                      </p:stCondLst>
                      <p:childTnLst>
                        <p:par>
                          <p:cTn id="107" fill="hold">
                            <p:stCondLst>
                              <p:cond delay="0"/>
                            </p:stCondLst>
                            <p:childTnLst>
                              <p:par>
                                <p:cTn id="108" presetID="2" presetClass="entr" presetSubtype="1" fill="hold" grpId="0" nodeType="clickEffect">
                                  <p:stCondLst>
                                    <p:cond delay="0"/>
                                  </p:stCondLst>
                                  <p:childTnLst>
                                    <p:set>
                                      <p:cBhvr>
                                        <p:cTn id="109" dur="1" fill="hold">
                                          <p:stCondLst>
                                            <p:cond delay="0"/>
                                          </p:stCondLst>
                                        </p:cTn>
                                        <p:tgtEl>
                                          <p:spTgt spid="26632">
                                            <p:txEl>
                                              <p:pRg st="0" end="0"/>
                                            </p:txEl>
                                          </p:spTgt>
                                        </p:tgtEl>
                                        <p:attrNameLst>
                                          <p:attrName>style.visibility</p:attrName>
                                        </p:attrNameLst>
                                      </p:cBhvr>
                                      <p:to>
                                        <p:strVal val="visible"/>
                                      </p:to>
                                    </p:set>
                                    <p:anim calcmode="lin" valueType="num">
                                      <p:cBhvr additive="base">
                                        <p:cTn id="110" dur="500" fill="hold"/>
                                        <p:tgtEl>
                                          <p:spTgt spid="26632">
                                            <p:txEl>
                                              <p:pRg st="0" end="0"/>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26632">
                                            <p:txEl>
                                              <p:pRg st="0" end="0"/>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6632">
                                            <p:txEl>
                                              <p:pRg st="0" end="0"/>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build="p" autoUpdateAnimBg="0"/>
      <p:bldP spid="26632" grpId="0" build="p" autoUpdateAnimBg="0"/>
      <p:bldP spid="26634" grpId="0" animBg="1"/>
      <p:bldP spid="26637" grpId="0" animBg="1"/>
      <p:bldP spid="26638" grpId="0" animBg="1"/>
      <p:bldP spid="26639" grpId="0" animBg="1"/>
      <p:bldP spid="26640"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82947"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82948"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82949"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107526" name="Rectangle 6"/>
          <p:cNvSpPr>
            <a:spLocks noGrp="1" noChangeArrowheads="1"/>
          </p:cNvSpPr>
          <p:nvPr>
            <p:ph type="subTitle" idx="1"/>
          </p:nvPr>
        </p:nvSpPr>
        <p:spPr>
          <a:xfrm>
            <a:off x="228600" y="1219200"/>
            <a:ext cx="8763000" cy="5410200"/>
          </a:xfrm>
        </p:spPr>
        <p:txBody>
          <a:bodyPr/>
          <a:lstStyle/>
          <a:p>
            <a:pPr eaLnBrk="1" hangingPunct="1">
              <a:defRPr/>
            </a:pPr>
            <a:r>
              <a:rPr lang="zh-CN" altLang="en-US" sz="2800" dirty="0" smtClean="0">
                <a:latin typeface="黑体" pitchFamily="2" charset="-122"/>
                <a:ea typeface="黑体" pitchFamily="2" charset="-122"/>
              </a:rPr>
              <a:t>第二节  集中趋势与离中趋势</a:t>
            </a:r>
          </a:p>
          <a:p>
            <a:pPr algn="l" eaLnBrk="1" hangingPunct="1">
              <a:defRPr/>
            </a:pPr>
            <a:r>
              <a:rPr lang="zh-CN" altLang="en-US" sz="2500" dirty="0" smtClean="0"/>
              <a:t>一、概念</a:t>
            </a:r>
          </a:p>
          <a:p>
            <a:pPr algn="l" eaLnBrk="1" hangingPunct="1">
              <a:defRPr/>
            </a:pPr>
            <a:r>
              <a:rPr lang="en-US" altLang="zh-CN" sz="2400" dirty="0" smtClean="0"/>
              <a:t>1</a:t>
            </a:r>
            <a:r>
              <a:rPr lang="zh-CN" altLang="en-US" sz="2400" dirty="0" smtClean="0"/>
              <a:t>、</a:t>
            </a:r>
            <a:r>
              <a:rPr lang="zh-CN" altLang="en-US" sz="2400" b="1" dirty="0" smtClean="0">
                <a:solidFill>
                  <a:srgbClr val="FF0000"/>
                </a:solidFill>
                <a:effectLst>
                  <a:outerShdw blurRad="38100" dist="38100" dir="2700000" algn="tl">
                    <a:srgbClr val="C0C0C0"/>
                  </a:outerShdw>
                </a:effectLst>
                <a:ea typeface="楷体" pitchFamily="49" charset="-122"/>
              </a:rPr>
              <a:t>集中趋势</a:t>
            </a:r>
            <a:r>
              <a:rPr lang="zh-CN" altLang="en-US" sz="2400" dirty="0" smtClean="0"/>
              <a:t>：越靠近中间水平，出现的频数越多，反之亦反。</a:t>
            </a:r>
          </a:p>
          <a:p>
            <a:pPr algn="l" eaLnBrk="1" hangingPunct="1">
              <a:defRPr/>
            </a:pPr>
            <a:r>
              <a:rPr lang="en-US" altLang="zh-CN" sz="2400" dirty="0" smtClean="0"/>
              <a:t>2</a:t>
            </a:r>
            <a:r>
              <a:rPr lang="zh-CN" altLang="en-US" sz="2400" dirty="0" smtClean="0"/>
              <a:t>、</a:t>
            </a:r>
            <a:r>
              <a:rPr lang="zh-CN" altLang="en-US" sz="2400" b="1" dirty="0" smtClean="0">
                <a:solidFill>
                  <a:schemeClr val="accent2"/>
                </a:solidFill>
                <a:effectLst>
                  <a:outerShdw blurRad="38100" dist="38100" dir="2700000" algn="tl">
                    <a:srgbClr val="C0C0C0"/>
                  </a:outerShdw>
                </a:effectLst>
                <a:ea typeface="楷体" pitchFamily="49" charset="-122"/>
              </a:rPr>
              <a:t>离中趋势</a:t>
            </a:r>
            <a:r>
              <a:rPr lang="zh-CN" altLang="en-US" sz="2400" dirty="0" smtClean="0"/>
              <a:t>：离开并分散在中间水平两侧的趋势。</a:t>
            </a:r>
          </a:p>
        </p:txBody>
      </p:sp>
      <p:graphicFrame>
        <p:nvGraphicFramePr>
          <p:cNvPr id="107558" name="Group 38"/>
          <p:cNvGraphicFramePr>
            <a:graphicFrameLocks noGrp="1"/>
          </p:cNvGraphicFramePr>
          <p:nvPr/>
        </p:nvGraphicFramePr>
        <p:xfrm>
          <a:off x="685800" y="3276600"/>
          <a:ext cx="7848600" cy="3246120"/>
        </p:xfrm>
        <a:graphic>
          <a:graphicData uri="http://schemas.openxmlformats.org/drawingml/2006/table">
            <a:tbl>
              <a:tblPr/>
              <a:tblGrid>
                <a:gridCol w="3924300"/>
                <a:gridCol w="3924300"/>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5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日产量（件）</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5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工人数（人）</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669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5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38</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5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39</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5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40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5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41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5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42</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5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10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5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30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5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70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5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40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5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20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200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5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合计</a:t>
                      </a:r>
                    </a:p>
                  </a:txBody>
                  <a:tcPr horzOverflow="overflow">
                    <a:lnL cap="flat">
                      <a:noFill/>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5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170</a:t>
                      </a:r>
                    </a:p>
                  </a:txBody>
                  <a:tcPr horzOverflow="overflow">
                    <a:lnL w="12700" cap="flat" cmpd="sng" algn="ctr">
                      <a:solidFill>
                        <a:schemeClr val="tx1"/>
                      </a:solidFill>
                      <a:prstDash val="solid"/>
                      <a:round/>
                      <a:headEnd type="none" w="med" len="med"/>
                      <a:tailEnd type="none" w="med" len="med"/>
                    </a:lnL>
                    <a:lnR cap="flat">
                      <a:noFill/>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7558"/>
                                        </p:tgtEl>
                                        <p:attrNameLst>
                                          <p:attrName>style.visibility</p:attrName>
                                        </p:attrNameLst>
                                      </p:cBhvr>
                                      <p:to>
                                        <p:strVal val="visible"/>
                                      </p:to>
                                    </p:set>
                                    <p:animEffect transition="in" filter="checkerboard(across)">
                                      <p:cBhvr>
                                        <p:cTn id="7" dur="500"/>
                                        <p:tgtEl>
                                          <p:spTgt spid="107558"/>
                                        </p:tgtEl>
                                      </p:cBhvr>
                                    </p:animEffect>
                                  </p:childTnLst>
                                  <p:subTnLst>
                                    <p:animClr clrSpc="rgb" dir="cw">
                                      <p:cBhvr override="childStyle">
                                        <p:cTn dur="1" fill="hold" display="0" masterRel="nextClick" afterEffect="1"/>
                                        <p:tgtEl>
                                          <p:spTgt spid="107558"/>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7526">
                                            <p:txEl>
                                              <p:pRg st="0" end="0"/>
                                            </p:txEl>
                                          </p:spTgt>
                                        </p:tgtEl>
                                        <p:attrNameLst>
                                          <p:attrName>style.visibility</p:attrName>
                                        </p:attrNameLst>
                                      </p:cBhvr>
                                      <p:to>
                                        <p:strVal val="visible"/>
                                      </p:to>
                                    </p:set>
                                    <p:animEffect transition="in" filter="strips(downRight)">
                                      <p:cBhvr>
                                        <p:cTn id="12" dur="500"/>
                                        <p:tgtEl>
                                          <p:spTgt spid="107526">
                                            <p:txEl>
                                              <p:pRg st="0" end="0"/>
                                            </p:txEl>
                                          </p:spTgt>
                                        </p:tgtEl>
                                      </p:cBhvr>
                                    </p:animEffect>
                                  </p:childTnLst>
                                  <p:subTnLst>
                                    <p:animClr clrSpc="rgb" dir="cw">
                                      <p:cBhvr override="childStyle">
                                        <p:cTn dur="1" fill="hold" display="0" masterRel="nextClick" afterEffect="1"/>
                                        <p:tgtEl>
                                          <p:spTgt spid="107526">
                                            <p:txEl>
                                              <p:pRg st="0" end="0"/>
                                            </p:txEl>
                                          </p:spTgt>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07526">
                                            <p:txEl>
                                              <p:pRg st="1" end="1"/>
                                            </p:txEl>
                                          </p:spTgt>
                                        </p:tgtEl>
                                        <p:attrNameLst>
                                          <p:attrName>style.visibility</p:attrName>
                                        </p:attrNameLst>
                                      </p:cBhvr>
                                      <p:to>
                                        <p:strVal val="visible"/>
                                      </p:to>
                                    </p:set>
                                    <p:animEffect transition="in" filter="strips(downRight)">
                                      <p:cBhvr>
                                        <p:cTn id="17" dur="500"/>
                                        <p:tgtEl>
                                          <p:spTgt spid="107526">
                                            <p:txEl>
                                              <p:pRg st="1" end="1"/>
                                            </p:txEl>
                                          </p:spTgt>
                                        </p:tgtEl>
                                      </p:cBhvr>
                                    </p:animEffect>
                                  </p:childTnLst>
                                  <p:subTnLst>
                                    <p:animClr clrSpc="rgb" dir="cw">
                                      <p:cBhvr override="childStyle">
                                        <p:cTn dur="1" fill="hold" display="0" masterRel="nextClick" afterEffect="1"/>
                                        <p:tgtEl>
                                          <p:spTgt spid="107526">
                                            <p:txEl>
                                              <p:pRg st="1" end="1"/>
                                            </p:txEl>
                                          </p:spTgt>
                                        </p:tgtEl>
                                        <p:attrNameLst>
                                          <p:attrName>ppt_c</p:attrName>
                                        </p:attrNameLst>
                                      </p:cBhvr>
                                      <p:to>
                                        <a:srgbClr val="0000FF"/>
                                      </p:to>
                                    </p:animClr>
                                  </p:sub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07526">
                                            <p:txEl>
                                              <p:pRg st="2" end="2"/>
                                            </p:txEl>
                                          </p:spTgt>
                                        </p:tgtEl>
                                        <p:attrNameLst>
                                          <p:attrName>style.visibility</p:attrName>
                                        </p:attrNameLst>
                                      </p:cBhvr>
                                      <p:to>
                                        <p:strVal val="visible"/>
                                      </p:to>
                                    </p:set>
                                    <p:animEffect transition="in" filter="strips(downRight)">
                                      <p:cBhvr>
                                        <p:cTn id="22" dur="500"/>
                                        <p:tgtEl>
                                          <p:spTgt spid="107526">
                                            <p:txEl>
                                              <p:pRg st="2" end="2"/>
                                            </p:txEl>
                                          </p:spTgt>
                                        </p:tgtEl>
                                      </p:cBhvr>
                                    </p:animEffect>
                                  </p:childTnLst>
                                  <p:subTnLst>
                                    <p:animClr clrSpc="rgb" dir="cw">
                                      <p:cBhvr override="childStyle">
                                        <p:cTn dur="1" fill="hold" display="0" masterRel="nextClick" afterEffect="1"/>
                                        <p:tgtEl>
                                          <p:spTgt spid="107526">
                                            <p:txEl>
                                              <p:pRg st="2" end="2"/>
                                            </p:txEl>
                                          </p:spTgt>
                                        </p:tgtEl>
                                        <p:attrNameLst>
                                          <p:attrName>ppt_c</p:attrName>
                                        </p:attrNameLst>
                                      </p:cBhvr>
                                      <p:to>
                                        <a:srgbClr val="0000FF"/>
                                      </p:to>
                                    </p:animClr>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07526">
                                            <p:txEl>
                                              <p:pRg st="3" end="3"/>
                                            </p:txEl>
                                          </p:spTgt>
                                        </p:tgtEl>
                                        <p:attrNameLst>
                                          <p:attrName>style.visibility</p:attrName>
                                        </p:attrNameLst>
                                      </p:cBhvr>
                                      <p:to>
                                        <p:strVal val="visible"/>
                                      </p:to>
                                    </p:set>
                                    <p:animEffect transition="in" filter="strips(downRight)">
                                      <p:cBhvr>
                                        <p:cTn id="27" dur="500"/>
                                        <p:tgtEl>
                                          <p:spTgt spid="107526">
                                            <p:txEl>
                                              <p:pRg st="3" end="3"/>
                                            </p:txEl>
                                          </p:spTgt>
                                        </p:tgtEl>
                                      </p:cBhvr>
                                    </p:animEffect>
                                  </p:childTnLst>
                                  <p:subTnLst>
                                    <p:animClr clrSpc="rgb" dir="cw">
                                      <p:cBhvr override="childStyle">
                                        <p:cTn dur="1" fill="hold" display="0" masterRel="nextClick" afterEffect="1"/>
                                        <p:tgtEl>
                                          <p:spTgt spid="107526">
                                            <p:txEl>
                                              <p:pRg st="3" end="3"/>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6"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86019"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86020"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86021"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111622" name="Rectangle 6"/>
          <p:cNvSpPr>
            <a:spLocks noGrp="1" noChangeArrowheads="1"/>
          </p:cNvSpPr>
          <p:nvPr>
            <p:ph type="subTitle" idx="1"/>
          </p:nvPr>
        </p:nvSpPr>
        <p:spPr>
          <a:xfrm>
            <a:off x="152400" y="1219200"/>
            <a:ext cx="8839200" cy="5410200"/>
          </a:xfrm>
        </p:spPr>
        <p:txBody>
          <a:bodyPr/>
          <a:lstStyle/>
          <a:p>
            <a:pPr algn="l" eaLnBrk="1" hangingPunct="1">
              <a:defRPr/>
            </a:pPr>
            <a:r>
              <a:rPr lang="zh-CN" altLang="en-US" sz="2800" dirty="0" smtClean="0">
                <a:sym typeface="Symbol" pitchFamily="18" charset="2"/>
              </a:rPr>
              <a:t>（</a:t>
            </a:r>
            <a:r>
              <a:rPr lang="en-US" altLang="zh-CN" sz="2800" dirty="0" smtClean="0">
                <a:sym typeface="Symbol" pitchFamily="18" charset="2"/>
              </a:rPr>
              <a:t>2</a:t>
            </a:r>
            <a:r>
              <a:rPr lang="zh-CN" altLang="en-US" sz="2800" dirty="0" smtClean="0">
                <a:sym typeface="Symbol" pitchFamily="18" charset="2"/>
              </a:rPr>
              <a:t>）资料为单项式数列时</a:t>
            </a:r>
          </a:p>
          <a:p>
            <a:pPr algn="l" eaLnBrk="1" hangingPunct="1">
              <a:defRPr/>
            </a:pPr>
            <a:r>
              <a:rPr lang="zh-CN" altLang="en-US" sz="2800" dirty="0" smtClean="0">
                <a:sym typeface="Symbol" pitchFamily="18" charset="2"/>
              </a:rPr>
              <a:t>          中位</a:t>
            </a:r>
            <a:r>
              <a:rPr lang="en-US" altLang="zh-CN" sz="2800" dirty="0" smtClean="0">
                <a:sym typeface="Symbol" pitchFamily="18" charset="2"/>
              </a:rPr>
              <a:t>=</a:t>
            </a:r>
            <a:r>
              <a:rPr lang="zh-CN" altLang="en-US" sz="2800" b="1" dirty="0" smtClean="0">
                <a:sym typeface="Symbol" pitchFamily="18" charset="2"/>
              </a:rPr>
              <a:t>（ </a:t>
            </a:r>
            <a:r>
              <a:rPr lang="zh-CN" altLang="en-US" sz="2800" b="1" dirty="0" smtClean="0">
                <a:effectLst>
                  <a:outerShdw blurRad="38100" dist="38100" dir="2700000" algn="tl">
                    <a:srgbClr val="C0C0C0"/>
                  </a:outerShdw>
                </a:effectLst>
                <a:sym typeface="Symbol" pitchFamily="18" charset="2"/>
              </a:rPr>
              <a:t></a:t>
            </a:r>
            <a:r>
              <a:rPr lang="en-US" altLang="zh-CN" sz="2800" b="1" dirty="0" smtClean="0">
                <a:effectLst>
                  <a:outerShdw blurRad="38100" dist="38100" dir="2700000" algn="tl">
                    <a:srgbClr val="C0C0C0"/>
                  </a:outerShdw>
                </a:effectLst>
                <a:sym typeface="Symbol" pitchFamily="18" charset="2"/>
              </a:rPr>
              <a:t>f</a:t>
            </a:r>
            <a:r>
              <a:rPr lang="en-US" altLang="zh-CN" sz="2800" b="1" dirty="0" smtClean="0">
                <a:sym typeface="Symbol" pitchFamily="18" charset="2"/>
              </a:rPr>
              <a:t> +1</a:t>
            </a:r>
            <a:r>
              <a:rPr lang="zh-CN" altLang="en-US" sz="2800" b="1" dirty="0" smtClean="0">
                <a:sym typeface="Symbol" pitchFamily="18" charset="2"/>
              </a:rPr>
              <a:t>）</a:t>
            </a:r>
            <a:r>
              <a:rPr lang="en-US" altLang="zh-CN" sz="2800" b="1" dirty="0" smtClean="0">
                <a:sym typeface="Symbol" pitchFamily="18" charset="2"/>
              </a:rPr>
              <a:t>/2=</a:t>
            </a:r>
            <a:r>
              <a:rPr lang="zh-CN" altLang="en-US" sz="2800" b="1" dirty="0" smtClean="0">
                <a:sym typeface="Symbol" pitchFamily="18" charset="2"/>
              </a:rPr>
              <a:t>第</a:t>
            </a:r>
            <a:r>
              <a:rPr lang="en-US" altLang="zh-CN" sz="2800" b="1" dirty="0" smtClean="0">
                <a:sym typeface="Symbol" pitchFamily="18" charset="2"/>
              </a:rPr>
              <a:t>12.5</a:t>
            </a:r>
            <a:r>
              <a:rPr lang="zh-CN" altLang="en-US" sz="2800" b="1" dirty="0" smtClean="0">
                <a:sym typeface="Symbol" pitchFamily="18" charset="2"/>
              </a:rPr>
              <a:t>人</a:t>
            </a:r>
            <a:r>
              <a:rPr lang="zh-CN" altLang="en-US" sz="2800" dirty="0" smtClean="0">
                <a:sym typeface="Symbol" pitchFamily="18" charset="2"/>
              </a:rPr>
              <a:t>；</a:t>
            </a:r>
          </a:p>
          <a:p>
            <a:pPr algn="l" eaLnBrk="1" hangingPunct="1">
              <a:defRPr/>
            </a:pPr>
            <a:r>
              <a:rPr lang="zh-CN" altLang="en-US" sz="2800" dirty="0" smtClean="0">
                <a:sym typeface="Symbol" pitchFamily="18" charset="2"/>
              </a:rPr>
              <a:t>          </a:t>
            </a:r>
            <a:r>
              <a:rPr lang="en-US" altLang="zh-CN" sz="2800" dirty="0" smtClean="0">
                <a:sym typeface="Symbol" pitchFamily="18" charset="2"/>
              </a:rPr>
              <a:t>24</a:t>
            </a:r>
            <a:r>
              <a:rPr lang="zh-CN" altLang="en-US" sz="2800" dirty="0" smtClean="0">
                <a:sym typeface="Symbol" pitchFamily="18" charset="2"/>
              </a:rPr>
              <a:t>名工人日产量的</a:t>
            </a:r>
            <a:r>
              <a:rPr lang="en-US" altLang="zh-CN" sz="2800" dirty="0" smtClean="0">
                <a:sym typeface="Symbol" pitchFamily="18" charset="2"/>
              </a:rPr>
              <a:t>M</a:t>
            </a:r>
            <a:r>
              <a:rPr lang="en-US" altLang="zh-CN" sz="2800" baseline="-25000" dirty="0" smtClean="0">
                <a:sym typeface="Symbol" pitchFamily="18" charset="2"/>
              </a:rPr>
              <a:t>e</a:t>
            </a:r>
            <a:r>
              <a:rPr lang="en-US" altLang="zh-CN" sz="2800" dirty="0" smtClean="0">
                <a:sym typeface="Symbol" pitchFamily="18" charset="2"/>
              </a:rPr>
              <a:t>=17</a:t>
            </a:r>
            <a:r>
              <a:rPr lang="zh-CN" altLang="en-US" sz="2800" b="1" dirty="0" smtClean="0">
                <a:sym typeface="Symbol" pitchFamily="18" charset="2"/>
              </a:rPr>
              <a:t>（件）</a:t>
            </a:r>
          </a:p>
        </p:txBody>
      </p:sp>
      <p:graphicFrame>
        <p:nvGraphicFramePr>
          <p:cNvPr id="111665" name="Group 49"/>
          <p:cNvGraphicFramePr>
            <a:graphicFrameLocks noGrp="1"/>
          </p:cNvGraphicFramePr>
          <p:nvPr/>
        </p:nvGraphicFramePr>
        <p:xfrm>
          <a:off x="533400" y="2895600"/>
          <a:ext cx="8077200" cy="3602736"/>
        </p:xfrm>
        <a:graphic>
          <a:graphicData uri="http://schemas.openxmlformats.org/drawingml/2006/table">
            <a:tbl>
              <a:tblPr/>
              <a:tblGrid>
                <a:gridCol w="2019300"/>
                <a:gridCol w="2019300"/>
                <a:gridCol w="2019300"/>
                <a:gridCol w="2019300"/>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日产量</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人数（</a:t>
                      </a: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f</a:t>
                      </a: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向上累计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向下累计</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15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16</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17</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18</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19</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2</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4</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9</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6</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合计</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24</a:t>
                      </a: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a:t>
                      </a: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sym typeface="Symbol" pitchFamily="18" charset="2"/>
                        </a:rPr>
                        <a:t></a:t>
                      </a: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sym typeface="Symbol" pitchFamily="18" charset="2"/>
                        </a:rPr>
                        <a:t>f</a:t>
                      </a: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sym typeface="Symbol" pitchFamily="18" charset="2"/>
                        </a:rPr>
                        <a:t>）</a:t>
                      </a:r>
                      <a:endPar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1667" name="Text Box 51"/>
          <p:cNvSpPr txBox="1">
            <a:spLocks noChangeArrowheads="1"/>
          </p:cNvSpPr>
          <p:nvPr/>
        </p:nvSpPr>
        <p:spPr bwMode="auto">
          <a:xfrm>
            <a:off x="611188" y="3500438"/>
            <a:ext cx="549275" cy="2592387"/>
          </a:xfrm>
          <a:prstGeom prst="rect">
            <a:avLst/>
          </a:prstGeom>
          <a:noFill/>
          <a:ln w="9525">
            <a:noFill/>
            <a:miter lim="800000"/>
            <a:headEnd/>
            <a:tailEnd/>
          </a:ln>
        </p:spPr>
        <p:txBody>
          <a:bodyPr vert="eaVert">
            <a:spAutoFit/>
          </a:bodyPr>
          <a:lstStyle/>
          <a:p>
            <a:pPr algn="l">
              <a:spcBef>
                <a:spcPct val="50000"/>
              </a:spcBef>
            </a:pPr>
            <a:r>
              <a:rPr lang="zh-CN" altLang="en-US" b="1">
                <a:solidFill>
                  <a:srgbClr val="FF3300"/>
                </a:solidFill>
                <a:ea typeface="黑体" pitchFamily="49" charset="-122"/>
              </a:rPr>
              <a:t>下                       上</a:t>
            </a:r>
          </a:p>
        </p:txBody>
      </p:sp>
      <p:sp>
        <p:nvSpPr>
          <p:cNvPr id="111669" name="Text Box 53"/>
          <p:cNvSpPr txBox="1">
            <a:spLocks noChangeArrowheads="1"/>
          </p:cNvSpPr>
          <p:nvPr/>
        </p:nvSpPr>
        <p:spPr bwMode="auto">
          <a:xfrm>
            <a:off x="4643438" y="3429000"/>
            <a:ext cx="2016125" cy="2570163"/>
          </a:xfrm>
          <a:prstGeom prst="rect">
            <a:avLst/>
          </a:prstGeom>
          <a:noFill/>
          <a:ln w="9525">
            <a:noFill/>
            <a:miter lim="800000"/>
            <a:headEnd/>
            <a:tailEnd/>
          </a:ln>
          <a:effectLst/>
        </p:spPr>
        <p:txBody>
          <a:bodyPr>
            <a:spAutoFit/>
          </a:bodyPr>
          <a:lstStyle/>
          <a:p>
            <a:pPr>
              <a:spcBef>
                <a:spcPct val="20000"/>
              </a:spcBef>
              <a:defRPr/>
            </a:pPr>
            <a:r>
              <a:rPr lang="en-US" altLang="zh-CN" sz="2800" b="1">
                <a:solidFill>
                  <a:srgbClr val="CC3300"/>
                </a:solidFill>
                <a:effectLst>
                  <a:outerShdw blurRad="38100" dist="38100" dir="2700000" algn="tl">
                    <a:srgbClr val="C0C0C0"/>
                  </a:outerShdw>
                </a:effectLst>
              </a:rPr>
              <a:t>2</a:t>
            </a:r>
            <a:r>
              <a:rPr lang="zh-CN" altLang="en-US" sz="2800" b="1">
                <a:solidFill>
                  <a:srgbClr val="CC3300"/>
                </a:solidFill>
                <a:effectLst>
                  <a:outerShdw blurRad="38100" dist="38100" dir="2700000" algn="tl">
                    <a:srgbClr val="C0C0C0"/>
                  </a:outerShdw>
                </a:effectLst>
              </a:rPr>
              <a:t>（第</a:t>
            </a:r>
            <a:r>
              <a:rPr lang="en-US" altLang="zh-CN" sz="2800" b="1">
                <a:solidFill>
                  <a:srgbClr val="CC3300"/>
                </a:solidFill>
                <a:effectLst>
                  <a:outerShdw blurRad="38100" dist="38100" dir="2700000" algn="tl">
                    <a:srgbClr val="C0C0C0"/>
                  </a:outerShdw>
                </a:effectLst>
              </a:rPr>
              <a:t>1-2</a:t>
            </a:r>
            <a:r>
              <a:rPr lang="zh-CN" altLang="en-US" sz="2800" b="1">
                <a:solidFill>
                  <a:srgbClr val="CC3300"/>
                </a:solidFill>
                <a:effectLst>
                  <a:outerShdw blurRad="38100" dist="38100" dir="2700000" algn="tl">
                    <a:srgbClr val="C0C0C0"/>
                  </a:outerShdw>
                </a:effectLst>
              </a:rPr>
              <a:t>）</a:t>
            </a:r>
          </a:p>
          <a:p>
            <a:pPr>
              <a:spcBef>
                <a:spcPct val="20000"/>
              </a:spcBef>
              <a:defRPr/>
            </a:pPr>
            <a:r>
              <a:rPr lang="en-US" altLang="zh-CN" sz="2800" b="1">
                <a:solidFill>
                  <a:srgbClr val="CC3300"/>
                </a:solidFill>
                <a:effectLst>
                  <a:outerShdw blurRad="38100" dist="38100" dir="2700000" algn="tl">
                    <a:srgbClr val="C0C0C0"/>
                  </a:outerShdw>
                </a:effectLst>
              </a:rPr>
              <a:t>6</a:t>
            </a:r>
            <a:r>
              <a:rPr lang="zh-CN" altLang="en-US" sz="2800" b="1">
                <a:solidFill>
                  <a:srgbClr val="CC3300"/>
                </a:solidFill>
                <a:effectLst>
                  <a:outerShdw blurRad="38100" dist="38100" dir="2700000" algn="tl">
                    <a:srgbClr val="C0C0C0"/>
                  </a:outerShdw>
                </a:effectLst>
              </a:rPr>
              <a:t>（第</a:t>
            </a:r>
            <a:r>
              <a:rPr lang="en-US" altLang="zh-CN" sz="2800" b="1">
                <a:solidFill>
                  <a:srgbClr val="CC3300"/>
                </a:solidFill>
                <a:effectLst>
                  <a:outerShdw blurRad="38100" dist="38100" dir="2700000" algn="tl">
                    <a:srgbClr val="C0C0C0"/>
                  </a:outerShdw>
                </a:effectLst>
              </a:rPr>
              <a:t>3-6</a:t>
            </a:r>
            <a:r>
              <a:rPr lang="zh-CN" altLang="en-US" sz="2800" b="1">
                <a:solidFill>
                  <a:srgbClr val="CC3300"/>
                </a:solidFill>
                <a:effectLst>
                  <a:outerShdw blurRad="38100" dist="38100" dir="2700000" algn="tl">
                    <a:srgbClr val="C0C0C0"/>
                  </a:outerShdw>
                </a:effectLst>
              </a:rPr>
              <a:t>）</a:t>
            </a:r>
          </a:p>
          <a:p>
            <a:pPr>
              <a:spcBef>
                <a:spcPct val="20000"/>
              </a:spcBef>
              <a:defRPr/>
            </a:pPr>
            <a:r>
              <a:rPr lang="en-US" altLang="zh-CN" sz="2800" b="1">
                <a:solidFill>
                  <a:srgbClr val="CC3300"/>
                </a:solidFill>
                <a:effectLst>
                  <a:outerShdw blurRad="38100" dist="38100" dir="2700000" algn="tl">
                    <a:srgbClr val="C0C0C0"/>
                  </a:outerShdw>
                </a:effectLst>
              </a:rPr>
              <a:t>15</a:t>
            </a:r>
            <a:r>
              <a:rPr lang="zh-CN" altLang="en-US" sz="2800" b="1">
                <a:solidFill>
                  <a:srgbClr val="CC3300"/>
                </a:solidFill>
                <a:effectLst>
                  <a:outerShdw blurRad="38100" dist="38100" dir="2700000" algn="tl">
                    <a:srgbClr val="C0C0C0"/>
                  </a:outerShdw>
                </a:effectLst>
              </a:rPr>
              <a:t>（</a:t>
            </a:r>
            <a:r>
              <a:rPr lang="en-US" altLang="zh-CN" sz="2800" b="1">
                <a:solidFill>
                  <a:srgbClr val="CC3300"/>
                </a:solidFill>
                <a:effectLst>
                  <a:outerShdw blurRad="38100" dist="38100" dir="2700000" algn="tl">
                    <a:srgbClr val="C0C0C0"/>
                  </a:outerShdw>
                </a:effectLst>
              </a:rPr>
              <a:t>7-15</a:t>
            </a:r>
            <a:r>
              <a:rPr lang="zh-CN" altLang="en-US" sz="2800" b="1">
                <a:solidFill>
                  <a:srgbClr val="CC3300"/>
                </a:solidFill>
                <a:effectLst>
                  <a:outerShdw blurRad="38100" dist="38100" dir="2700000" algn="tl">
                    <a:srgbClr val="C0C0C0"/>
                  </a:outerShdw>
                </a:effectLst>
              </a:rPr>
              <a:t>）</a:t>
            </a:r>
          </a:p>
          <a:p>
            <a:pPr>
              <a:spcBef>
                <a:spcPct val="20000"/>
              </a:spcBef>
              <a:defRPr/>
            </a:pPr>
            <a:r>
              <a:rPr lang="en-US" altLang="zh-CN" sz="2800" b="1">
                <a:solidFill>
                  <a:srgbClr val="CC3300"/>
                </a:solidFill>
                <a:effectLst>
                  <a:outerShdw blurRad="38100" dist="38100" dir="2700000" algn="tl">
                    <a:srgbClr val="C0C0C0"/>
                  </a:outerShdw>
                </a:effectLst>
              </a:rPr>
              <a:t>21</a:t>
            </a:r>
          </a:p>
          <a:p>
            <a:pPr>
              <a:spcBef>
                <a:spcPct val="20000"/>
              </a:spcBef>
              <a:defRPr/>
            </a:pPr>
            <a:r>
              <a:rPr lang="en-US" altLang="zh-CN" sz="2800" b="1">
                <a:solidFill>
                  <a:srgbClr val="CC3300"/>
                </a:solidFill>
                <a:effectLst>
                  <a:outerShdw blurRad="38100" dist="38100" dir="2700000" algn="tl">
                    <a:srgbClr val="C0C0C0"/>
                  </a:outerShdw>
                </a:effectLst>
              </a:rPr>
              <a:t>24</a:t>
            </a:r>
            <a:endParaRPr lang="en-US" altLang="zh-CN" sz="2800"/>
          </a:p>
        </p:txBody>
      </p:sp>
      <p:sp>
        <p:nvSpPr>
          <p:cNvPr id="111670" name="Text Box 54"/>
          <p:cNvSpPr txBox="1">
            <a:spLocks noChangeArrowheads="1"/>
          </p:cNvSpPr>
          <p:nvPr/>
        </p:nvSpPr>
        <p:spPr bwMode="auto">
          <a:xfrm>
            <a:off x="6588125" y="3429000"/>
            <a:ext cx="2087563" cy="2570163"/>
          </a:xfrm>
          <a:prstGeom prst="rect">
            <a:avLst/>
          </a:prstGeom>
          <a:noFill/>
          <a:ln w="9525">
            <a:noFill/>
            <a:miter lim="800000"/>
            <a:headEnd/>
            <a:tailEnd/>
          </a:ln>
          <a:effectLst/>
        </p:spPr>
        <p:txBody>
          <a:bodyPr>
            <a:spAutoFit/>
          </a:bodyPr>
          <a:lstStyle/>
          <a:p>
            <a:pPr>
              <a:spcBef>
                <a:spcPct val="20000"/>
              </a:spcBef>
              <a:defRPr/>
            </a:pPr>
            <a:r>
              <a:rPr lang="en-US" altLang="zh-CN" sz="2800" b="1">
                <a:solidFill>
                  <a:srgbClr val="CC3300"/>
                </a:solidFill>
                <a:effectLst>
                  <a:outerShdw blurRad="38100" dist="38100" dir="2700000" algn="tl">
                    <a:srgbClr val="C0C0C0"/>
                  </a:outerShdw>
                </a:effectLst>
              </a:rPr>
              <a:t>24</a:t>
            </a:r>
          </a:p>
          <a:p>
            <a:pPr>
              <a:spcBef>
                <a:spcPct val="20000"/>
              </a:spcBef>
              <a:defRPr/>
            </a:pPr>
            <a:r>
              <a:rPr lang="en-US" altLang="zh-CN" sz="2800" b="1">
                <a:solidFill>
                  <a:srgbClr val="CC3300"/>
                </a:solidFill>
                <a:effectLst>
                  <a:outerShdw blurRad="38100" dist="38100" dir="2700000" algn="tl">
                    <a:srgbClr val="C0C0C0"/>
                  </a:outerShdw>
                </a:effectLst>
              </a:rPr>
              <a:t>22</a:t>
            </a:r>
          </a:p>
          <a:p>
            <a:pPr>
              <a:spcBef>
                <a:spcPct val="20000"/>
              </a:spcBef>
              <a:defRPr/>
            </a:pPr>
            <a:r>
              <a:rPr lang="en-US" altLang="zh-CN" sz="2800" b="1">
                <a:solidFill>
                  <a:srgbClr val="CC3300"/>
                </a:solidFill>
                <a:effectLst>
                  <a:outerShdw blurRad="38100" dist="38100" dir="2700000" algn="tl">
                    <a:srgbClr val="C0C0C0"/>
                  </a:outerShdw>
                </a:effectLst>
              </a:rPr>
              <a:t>18</a:t>
            </a:r>
          </a:p>
          <a:p>
            <a:pPr>
              <a:spcBef>
                <a:spcPct val="20000"/>
              </a:spcBef>
              <a:defRPr/>
            </a:pPr>
            <a:r>
              <a:rPr lang="en-US" altLang="zh-CN" sz="2800" b="1">
                <a:solidFill>
                  <a:srgbClr val="CC3300"/>
                </a:solidFill>
                <a:effectLst>
                  <a:outerShdw blurRad="38100" dist="38100" dir="2700000" algn="tl">
                    <a:srgbClr val="C0C0C0"/>
                  </a:outerShdw>
                </a:effectLst>
              </a:rPr>
              <a:t>9</a:t>
            </a:r>
          </a:p>
          <a:p>
            <a:pPr>
              <a:spcBef>
                <a:spcPct val="20000"/>
              </a:spcBef>
              <a:defRPr/>
            </a:pPr>
            <a:r>
              <a:rPr lang="en-US" altLang="zh-CN" sz="2800" b="1">
                <a:solidFill>
                  <a:srgbClr val="CC3300"/>
                </a:solidFill>
                <a:effectLst>
                  <a:outerShdw blurRad="38100" dist="38100" dir="2700000" algn="tl">
                    <a:srgbClr val="C0C0C0"/>
                  </a:outerShdw>
                </a:effectLst>
              </a:rPr>
              <a:t>3</a:t>
            </a:r>
            <a:endParaRPr lang="en-US" altLang="zh-CN"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1665"/>
                                        </p:tgtEl>
                                        <p:attrNameLst>
                                          <p:attrName>style.visibility</p:attrName>
                                        </p:attrNameLst>
                                      </p:cBhvr>
                                      <p:to>
                                        <p:strVal val="visible"/>
                                      </p:to>
                                    </p:set>
                                    <p:animEffect transition="in" filter="randombar(horizontal)">
                                      <p:cBhvr>
                                        <p:cTn id="7" dur="500"/>
                                        <p:tgtEl>
                                          <p:spTgt spid="111665"/>
                                        </p:tgtEl>
                                      </p:cBhvr>
                                    </p:animEffect>
                                  </p:childTnLst>
                                  <p:subTnLst>
                                    <p:animClr clrSpc="rgb" dir="cw">
                                      <p:cBhvr override="childStyle">
                                        <p:cTn dur="1" fill="hold" display="0" masterRel="nextClick" afterEffect="1"/>
                                        <p:tgtEl>
                                          <p:spTgt spid="111665"/>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23" presetClass="entr" presetSubtype="528" fill="hold" grpId="0" nodeType="clickEffect">
                                  <p:stCondLst>
                                    <p:cond delay="0"/>
                                  </p:stCondLst>
                                  <p:childTnLst>
                                    <p:set>
                                      <p:cBhvr>
                                        <p:cTn id="11" dur="1" fill="hold">
                                          <p:stCondLst>
                                            <p:cond delay="0"/>
                                          </p:stCondLst>
                                        </p:cTn>
                                        <p:tgtEl>
                                          <p:spTgt spid="111622">
                                            <p:txEl>
                                              <p:pRg st="0" end="0"/>
                                            </p:txEl>
                                          </p:spTgt>
                                        </p:tgtEl>
                                        <p:attrNameLst>
                                          <p:attrName>style.visibility</p:attrName>
                                        </p:attrNameLst>
                                      </p:cBhvr>
                                      <p:to>
                                        <p:strVal val="visible"/>
                                      </p:to>
                                    </p:set>
                                    <p:anim calcmode="lin" valueType="num">
                                      <p:cBhvr>
                                        <p:cTn id="12" dur="500" fill="hold"/>
                                        <p:tgtEl>
                                          <p:spTgt spid="111622">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11622">
                                            <p:txEl>
                                              <p:pRg st="0" end="0"/>
                                            </p:txEl>
                                          </p:spTgt>
                                        </p:tgtEl>
                                        <p:attrNameLst>
                                          <p:attrName>ppt_h</p:attrName>
                                        </p:attrNameLst>
                                      </p:cBhvr>
                                      <p:tavLst>
                                        <p:tav tm="0">
                                          <p:val>
                                            <p:fltVal val="0"/>
                                          </p:val>
                                        </p:tav>
                                        <p:tav tm="100000">
                                          <p:val>
                                            <p:strVal val="#ppt_h"/>
                                          </p:val>
                                        </p:tav>
                                      </p:tavLst>
                                    </p:anim>
                                    <p:anim calcmode="lin" valueType="num">
                                      <p:cBhvr>
                                        <p:cTn id="14" dur="500" fill="hold"/>
                                        <p:tgtEl>
                                          <p:spTgt spid="111622">
                                            <p:txEl>
                                              <p:pRg st="0" end="0"/>
                                            </p:txEl>
                                          </p:spTgt>
                                        </p:tgtEl>
                                        <p:attrNameLst>
                                          <p:attrName>ppt_x</p:attrName>
                                        </p:attrNameLst>
                                      </p:cBhvr>
                                      <p:tavLst>
                                        <p:tav tm="0">
                                          <p:val>
                                            <p:fltVal val="0.5"/>
                                          </p:val>
                                        </p:tav>
                                        <p:tav tm="100000">
                                          <p:val>
                                            <p:strVal val="#ppt_x"/>
                                          </p:val>
                                        </p:tav>
                                      </p:tavLst>
                                    </p:anim>
                                    <p:anim calcmode="lin" valueType="num">
                                      <p:cBhvr>
                                        <p:cTn id="15" dur="500" fill="hold"/>
                                        <p:tgtEl>
                                          <p:spTgt spid="111622">
                                            <p:txEl>
                                              <p:pRg st="0" end="0"/>
                                            </p:txEl>
                                          </p:spTgt>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111622">
                                            <p:txEl>
                                              <p:pRg st="0" end="0"/>
                                            </p:txEl>
                                          </p:spTgt>
                                        </p:tgtEl>
                                        <p:attrNameLst>
                                          <p:attrName>ppt_c</p:attrName>
                                        </p:attrNameLst>
                                      </p:cBhvr>
                                      <p:to>
                                        <a:srgbClr val="0000FF"/>
                                      </p:to>
                                    </p:animClr>
                                  </p:subTnLst>
                                </p:cTn>
                              </p:par>
                            </p:childTnLst>
                          </p:cTn>
                        </p:par>
                      </p:childTnLst>
                    </p:cTn>
                  </p:par>
                  <p:par>
                    <p:cTn id="16" fill="hold">
                      <p:stCondLst>
                        <p:cond delay="indefinite"/>
                      </p:stCondLst>
                      <p:childTnLst>
                        <p:par>
                          <p:cTn id="17" fill="hold">
                            <p:stCondLst>
                              <p:cond delay="0"/>
                            </p:stCondLst>
                            <p:childTnLst>
                              <p:par>
                                <p:cTn id="18" presetID="23" presetClass="entr" presetSubtype="528" fill="hold" grpId="0" nodeType="clickEffect">
                                  <p:stCondLst>
                                    <p:cond delay="0"/>
                                  </p:stCondLst>
                                  <p:childTnLst>
                                    <p:set>
                                      <p:cBhvr>
                                        <p:cTn id="19" dur="1" fill="hold">
                                          <p:stCondLst>
                                            <p:cond delay="0"/>
                                          </p:stCondLst>
                                        </p:cTn>
                                        <p:tgtEl>
                                          <p:spTgt spid="111622">
                                            <p:txEl>
                                              <p:pRg st="1" end="1"/>
                                            </p:txEl>
                                          </p:spTgt>
                                        </p:tgtEl>
                                        <p:attrNameLst>
                                          <p:attrName>style.visibility</p:attrName>
                                        </p:attrNameLst>
                                      </p:cBhvr>
                                      <p:to>
                                        <p:strVal val="visible"/>
                                      </p:to>
                                    </p:set>
                                    <p:anim calcmode="lin" valueType="num">
                                      <p:cBhvr>
                                        <p:cTn id="20" dur="500" fill="hold"/>
                                        <p:tgtEl>
                                          <p:spTgt spid="111622">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111622">
                                            <p:txEl>
                                              <p:pRg st="1" end="1"/>
                                            </p:txEl>
                                          </p:spTgt>
                                        </p:tgtEl>
                                        <p:attrNameLst>
                                          <p:attrName>ppt_h</p:attrName>
                                        </p:attrNameLst>
                                      </p:cBhvr>
                                      <p:tavLst>
                                        <p:tav tm="0">
                                          <p:val>
                                            <p:fltVal val="0"/>
                                          </p:val>
                                        </p:tav>
                                        <p:tav tm="100000">
                                          <p:val>
                                            <p:strVal val="#ppt_h"/>
                                          </p:val>
                                        </p:tav>
                                      </p:tavLst>
                                    </p:anim>
                                    <p:anim calcmode="lin" valueType="num">
                                      <p:cBhvr>
                                        <p:cTn id="22" dur="500" fill="hold"/>
                                        <p:tgtEl>
                                          <p:spTgt spid="111622">
                                            <p:txEl>
                                              <p:pRg st="1" end="1"/>
                                            </p:txEl>
                                          </p:spTgt>
                                        </p:tgtEl>
                                        <p:attrNameLst>
                                          <p:attrName>ppt_x</p:attrName>
                                        </p:attrNameLst>
                                      </p:cBhvr>
                                      <p:tavLst>
                                        <p:tav tm="0">
                                          <p:val>
                                            <p:fltVal val="0.5"/>
                                          </p:val>
                                        </p:tav>
                                        <p:tav tm="100000">
                                          <p:val>
                                            <p:strVal val="#ppt_x"/>
                                          </p:val>
                                        </p:tav>
                                      </p:tavLst>
                                    </p:anim>
                                    <p:anim calcmode="lin" valueType="num">
                                      <p:cBhvr>
                                        <p:cTn id="23" dur="500" fill="hold"/>
                                        <p:tgtEl>
                                          <p:spTgt spid="111622">
                                            <p:txEl>
                                              <p:pRg st="1" end="1"/>
                                            </p:txEl>
                                          </p:spTgt>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111622">
                                            <p:txEl>
                                              <p:pRg st="1" end="1"/>
                                            </p:txEl>
                                          </p:spTgt>
                                        </p:tgtEl>
                                        <p:attrNameLst>
                                          <p:attrName>ppt_c</p:attrName>
                                        </p:attrNameLst>
                                      </p:cBhvr>
                                      <p:to>
                                        <a:srgbClr val="0000FF"/>
                                      </p:to>
                                    </p:animClr>
                                  </p:subTnLst>
                                </p:cTn>
                              </p:par>
                            </p:childTnLst>
                          </p:cTn>
                        </p:par>
                      </p:childTnLst>
                    </p:cTn>
                  </p:par>
                  <p:par>
                    <p:cTn id="24" fill="hold">
                      <p:stCondLst>
                        <p:cond delay="indefinite"/>
                      </p:stCondLst>
                      <p:childTnLst>
                        <p:par>
                          <p:cTn id="25" fill="hold">
                            <p:stCondLst>
                              <p:cond delay="0"/>
                            </p:stCondLst>
                            <p:childTnLst>
                              <p:par>
                                <p:cTn id="26" presetID="23" presetClass="entr" presetSubtype="528" fill="hold" grpId="0" nodeType="clickEffect">
                                  <p:stCondLst>
                                    <p:cond delay="0"/>
                                  </p:stCondLst>
                                  <p:childTnLst>
                                    <p:set>
                                      <p:cBhvr>
                                        <p:cTn id="27" dur="1" fill="hold">
                                          <p:stCondLst>
                                            <p:cond delay="0"/>
                                          </p:stCondLst>
                                        </p:cTn>
                                        <p:tgtEl>
                                          <p:spTgt spid="111622">
                                            <p:txEl>
                                              <p:pRg st="2" end="2"/>
                                            </p:txEl>
                                          </p:spTgt>
                                        </p:tgtEl>
                                        <p:attrNameLst>
                                          <p:attrName>style.visibility</p:attrName>
                                        </p:attrNameLst>
                                      </p:cBhvr>
                                      <p:to>
                                        <p:strVal val="visible"/>
                                      </p:to>
                                    </p:set>
                                    <p:anim calcmode="lin" valueType="num">
                                      <p:cBhvr>
                                        <p:cTn id="28" dur="500" fill="hold"/>
                                        <p:tgtEl>
                                          <p:spTgt spid="111622">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111622">
                                            <p:txEl>
                                              <p:pRg st="2" end="2"/>
                                            </p:txEl>
                                          </p:spTgt>
                                        </p:tgtEl>
                                        <p:attrNameLst>
                                          <p:attrName>ppt_h</p:attrName>
                                        </p:attrNameLst>
                                      </p:cBhvr>
                                      <p:tavLst>
                                        <p:tav tm="0">
                                          <p:val>
                                            <p:fltVal val="0"/>
                                          </p:val>
                                        </p:tav>
                                        <p:tav tm="100000">
                                          <p:val>
                                            <p:strVal val="#ppt_h"/>
                                          </p:val>
                                        </p:tav>
                                      </p:tavLst>
                                    </p:anim>
                                    <p:anim calcmode="lin" valueType="num">
                                      <p:cBhvr>
                                        <p:cTn id="30" dur="500" fill="hold"/>
                                        <p:tgtEl>
                                          <p:spTgt spid="111622">
                                            <p:txEl>
                                              <p:pRg st="2" end="2"/>
                                            </p:txEl>
                                          </p:spTgt>
                                        </p:tgtEl>
                                        <p:attrNameLst>
                                          <p:attrName>ppt_x</p:attrName>
                                        </p:attrNameLst>
                                      </p:cBhvr>
                                      <p:tavLst>
                                        <p:tav tm="0">
                                          <p:val>
                                            <p:fltVal val="0.5"/>
                                          </p:val>
                                        </p:tav>
                                        <p:tav tm="100000">
                                          <p:val>
                                            <p:strVal val="#ppt_x"/>
                                          </p:val>
                                        </p:tav>
                                      </p:tavLst>
                                    </p:anim>
                                    <p:anim calcmode="lin" valueType="num">
                                      <p:cBhvr>
                                        <p:cTn id="31" dur="500" fill="hold"/>
                                        <p:tgtEl>
                                          <p:spTgt spid="111622">
                                            <p:txEl>
                                              <p:pRg st="2" end="2"/>
                                            </p:txEl>
                                          </p:spTgt>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111622">
                                            <p:txEl>
                                              <p:pRg st="2" end="2"/>
                                            </p:txEl>
                                          </p:spTgt>
                                        </p:tgtEl>
                                        <p:attrNameLst>
                                          <p:attrName>ppt_c</p:attrName>
                                        </p:attrNameLst>
                                      </p:cBhvr>
                                      <p:to>
                                        <a:srgbClr val="0000FF"/>
                                      </p:to>
                                    </p:animClr>
                                  </p:sub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11667"/>
                                        </p:tgtEl>
                                        <p:attrNameLst>
                                          <p:attrName>style.visibility</p:attrName>
                                        </p:attrNameLst>
                                      </p:cBhvr>
                                      <p:to>
                                        <p:strVal val="visible"/>
                                      </p:to>
                                    </p:set>
                                    <p:animEffect transition="in" filter="wipe(down)">
                                      <p:cBhvr>
                                        <p:cTn id="36" dur="500"/>
                                        <p:tgtEl>
                                          <p:spTgt spid="111667"/>
                                        </p:tgtEl>
                                      </p:cBhvr>
                                    </p:animEffect>
                                  </p:childTnLst>
                                  <p:subTnLst>
                                    <p:animClr clrSpc="rgb" dir="cw">
                                      <p:cBhvr override="childStyle">
                                        <p:cTn dur="1" fill="hold" display="0" masterRel="nextClick" afterEffect="1"/>
                                        <p:tgtEl>
                                          <p:spTgt spid="111667"/>
                                        </p:tgtEl>
                                        <p:attrNameLst>
                                          <p:attrName>ppt_c</p:attrName>
                                        </p:attrNameLst>
                                      </p:cBhvr>
                                      <p:to>
                                        <a:srgbClr val="0000FF"/>
                                      </p:to>
                                    </p:animClr>
                                  </p:sub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111669">
                                            <p:txEl>
                                              <p:pRg st="0" end="0"/>
                                            </p:txEl>
                                          </p:spTgt>
                                        </p:tgtEl>
                                        <p:attrNameLst>
                                          <p:attrName>style.visibility</p:attrName>
                                        </p:attrNameLst>
                                      </p:cBhvr>
                                      <p:to>
                                        <p:strVal val="visible"/>
                                      </p:to>
                                    </p:set>
                                    <p:animEffect transition="in" filter="box(in)">
                                      <p:cBhvr>
                                        <p:cTn id="41" dur="500"/>
                                        <p:tgtEl>
                                          <p:spTgt spid="111669">
                                            <p:txEl>
                                              <p:pRg st="0" end="0"/>
                                            </p:txEl>
                                          </p:spTgt>
                                        </p:tgtEl>
                                      </p:cBhvr>
                                    </p:animEffect>
                                  </p:childTnLst>
                                  <p:subTnLst>
                                    <p:animClr clrSpc="rgb" dir="cw">
                                      <p:cBhvr override="childStyle">
                                        <p:cTn dur="1" fill="hold" display="0" masterRel="nextClick" afterEffect="1"/>
                                        <p:tgtEl>
                                          <p:spTgt spid="111669">
                                            <p:txEl>
                                              <p:pRg st="0" end="0"/>
                                            </p:txEl>
                                          </p:spTgt>
                                        </p:tgtEl>
                                        <p:attrNameLst>
                                          <p:attrName>ppt_c</p:attrName>
                                        </p:attrNameLst>
                                      </p:cBhvr>
                                      <p:to>
                                        <a:srgbClr val="0000FF"/>
                                      </p:to>
                                    </p:animClr>
                                  </p:sub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111669">
                                            <p:txEl>
                                              <p:pRg st="1" end="1"/>
                                            </p:txEl>
                                          </p:spTgt>
                                        </p:tgtEl>
                                        <p:attrNameLst>
                                          <p:attrName>style.visibility</p:attrName>
                                        </p:attrNameLst>
                                      </p:cBhvr>
                                      <p:to>
                                        <p:strVal val="visible"/>
                                      </p:to>
                                    </p:set>
                                    <p:animEffect transition="in" filter="box(in)">
                                      <p:cBhvr>
                                        <p:cTn id="46" dur="500"/>
                                        <p:tgtEl>
                                          <p:spTgt spid="111669">
                                            <p:txEl>
                                              <p:pRg st="1" end="1"/>
                                            </p:txEl>
                                          </p:spTgt>
                                        </p:tgtEl>
                                      </p:cBhvr>
                                    </p:animEffect>
                                  </p:childTnLst>
                                  <p:subTnLst>
                                    <p:animClr clrSpc="rgb" dir="cw">
                                      <p:cBhvr override="childStyle">
                                        <p:cTn dur="1" fill="hold" display="0" masterRel="nextClick" afterEffect="1"/>
                                        <p:tgtEl>
                                          <p:spTgt spid="111669">
                                            <p:txEl>
                                              <p:pRg st="1" end="1"/>
                                            </p:txEl>
                                          </p:spTgt>
                                        </p:tgtEl>
                                        <p:attrNameLst>
                                          <p:attrName>ppt_c</p:attrName>
                                        </p:attrNameLst>
                                      </p:cBhvr>
                                      <p:to>
                                        <a:srgbClr val="0000FF"/>
                                      </p:to>
                                    </p:animClr>
                                  </p:subTnLst>
                                </p:cTn>
                              </p:par>
                            </p:childTnLst>
                          </p:cTn>
                        </p:par>
                      </p:childTnLst>
                    </p:cTn>
                  </p:par>
                  <p:par>
                    <p:cTn id="47" fill="hold">
                      <p:stCondLst>
                        <p:cond delay="indefinite"/>
                      </p:stCondLst>
                      <p:childTnLst>
                        <p:par>
                          <p:cTn id="48" fill="hold">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111669">
                                            <p:txEl>
                                              <p:pRg st="2" end="2"/>
                                            </p:txEl>
                                          </p:spTgt>
                                        </p:tgtEl>
                                        <p:attrNameLst>
                                          <p:attrName>style.visibility</p:attrName>
                                        </p:attrNameLst>
                                      </p:cBhvr>
                                      <p:to>
                                        <p:strVal val="visible"/>
                                      </p:to>
                                    </p:set>
                                    <p:animEffect transition="in" filter="box(in)">
                                      <p:cBhvr>
                                        <p:cTn id="51" dur="500"/>
                                        <p:tgtEl>
                                          <p:spTgt spid="111669">
                                            <p:txEl>
                                              <p:pRg st="2" end="2"/>
                                            </p:txEl>
                                          </p:spTgt>
                                        </p:tgtEl>
                                      </p:cBhvr>
                                    </p:animEffect>
                                  </p:childTnLst>
                                  <p:subTnLst>
                                    <p:animClr clrSpc="rgb" dir="cw">
                                      <p:cBhvr override="childStyle">
                                        <p:cTn dur="1" fill="hold" display="0" masterRel="nextClick" afterEffect="1"/>
                                        <p:tgtEl>
                                          <p:spTgt spid="111669">
                                            <p:txEl>
                                              <p:pRg st="2" end="2"/>
                                            </p:txEl>
                                          </p:spTgt>
                                        </p:tgtEl>
                                        <p:attrNameLst>
                                          <p:attrName>ppt_c</p:attrName>
                                        </p:attrNameLst>
                                      </p:cBhvr>
                                      <p:to>
                                        <a:srgbClr val="0000FF"/>
                                      </p:to>
                                    </p:animClr>
                                  </p:subTnLst>
                                </p:cTn>
                              </p:par>
                            </p:childTnLst>
                          </p:cTn>
                        </p:par>
                      </p:childTnLst>
                    </p:cTn>
                  </p:par>
                  <p:par>
                    <p:cTn id="52" fill="hold">
                      <p:stCondLst>
                        <p:cond delay="indefinite"/>
                      </p:stCondLst>
                      <p:childTnLst>
                        <p:par>
                          <p:cTn id="53" fill="hold">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111669">
                                            <p:txEl>
                                              <p:pRg st="3" end="3"/>
                                            </p:txEl>
                                          </p:spTgt>
                                        </p:tgtEl>
                                        <p:attrNameLst>
                                          <p:attrName>style.visibility</p:attrName>
                                        </p:attrNameLst>
                                      </p:cBhvr>
                                      <p:to>
                                        <p:strVal val="visible"/>
                                      </p:to>
                                    </p:set>
                                    <p:animEffect transition="in" filter="box(in)">
                                      <p:cBhvr>
                                        <p:cTn id="56" dur="500"/>
                                        <p:tgtEl>
                                          <p:spTgt spid="111669">
                                            <p:txEl>
                                              <p:pRg st="3" end="3"/>
                                            </p:txEl>
                                          </p:spTgt>
                                        </p:tgtEl>
                                      </p:cBhvr>
                                    </p:animEffect>
                                  </p:childTnLst>
                                  <p:subTnLst>
                                    <p:animClr clrSpc="rgb" dir="cw">
                                      <p:cBhvr override="childStyle">
                                        <p:cTn dur="1" fill="hold" display="0" masterRel="nextClick" afterEffect="1"/>
                                        <p:tgtEl>
                                          <p:spTgt spid="111669">
                                            <p:txEl>
                                              <p:pRg st="3" end="3"/>
                                            </p:txEl>
                                          </p:spTgt>
                                        </p:tgtEl>
                                        <p:attrNameLst>
                                          <p:attrName>ppt_c</p:attrName>
                                        </p:attrNameLst>
                                      </p:cBhvr>
                                      <p:to>
                                        <a:srgbClr val="0000FF"/>
                                      </p:to>
                                    </p:animClr>
                                  </p:subTnLst>
                                </p:cTn>
                              </p:par>
                            </p:childTnLst>
                          </p:cTn>
                        </p:par>
                      </p:childTnLst>
                    </p:cTn>
                  </p:par>
                  <p:par>
                    <p:cTn id="57" fill="hold">
                      <p:stCondLst>
                        <p:cond delay="indefinite"/>
                      </p:stCondLst>
                      <p:childTnLst>
                        <p:par>
                          <p:cTn id="58" fill="hold">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111669">
                                            <p:txEl>
                                              <p:pRg st="4" end="4"/>
                                            </p:txEl>
                                          </p:spTgt>
                                        </p:tgtEl>
                                        <p:attrNameLst>
                                          <p:attrName>style.visibility</p:attrName>
                                        </p:attrNameLst>
                                      </p:cBhvr>
                                      <p:to>
                                        <p:strVal val="visible"/>
                                      </p:to>
                                    </p:set>
                                    <p:animEffect transition="in" filter="box(in)">
                                      <p:cBhvr>
                                        <p:cTn id="61" dur="500"/>
                                        <p:tgtEl>
                                          <p:spTgt spid="111669">
                                            <p:txEl>
                                              <p:pRg st="4" end="4"/>
                                            </p:txEl>
                                          </p:spTgt>
                                        </p:tgtEl>
                                      </p:cBhvr>
                                    </p:animEffect>
                                  </p:childTnLst>
                                  <p:subTnLst>
                                    <p:animClr clrSpc="rgb" dir="cw">
                                      <p:cBhvr override="childStyle">
                                        <p:cTn dur="1" fill="hold" display="0" masterRel="nextClick" afterEffect="1"/>
                                        <p:tgtEl>
                                          <p:spTgt spid="111669">
                                            <p:txEl>
                                              <p:pRg st="4" end="4"/>
                                            </p:txEl>
                                          </p:spTgt>
                                        </p:tgtEl>
                                        <p:attrNameLst>
                                          <p:attrName>ppt_c</p:attrName>
                                        </p:attrNameLst>
                                      </p:cBhvr>
                                      <p:to>
                                        <a:srgbClr val="0000FF"/>
                                      </p:to>
                                    </p:animClr>
                                  </p:subTnLst>
                                </p:cTn>
                              </p:par>
                            </p:childTnLst>
                          </p:cTn>
                        </p:par>
                      </p:childTnLst>
                    </p:cTn>
                  </p:par>
                  <p:par>
                    <p:cTn id="62" fill="hold">
                      <p:stCondLst>
                        <p:cond delay="indefinite"/>
                      </p:stCondLst>
                      <p:childTnLst>
                        <p:par>
                          <p:cTn id="63" fill="hold">
                            <p:stCondLst>
                              <p:cond delay="0"/>
                            </p:stCondLst>
                            <p:childTnLst>
                              <p:par>
                                <p:cTn id="64" presetID="4" presetClass="entr" presetSubtype="16" fill="hold" grpId="0" nodeType="clickEffect">
                                  <p:stCondLst>
                                    <p:cond delay="0"/>
                                  </p:stCondLst>
                                  <p:childTnLst>
                                    <p:set>
                                      <p:cBhvr>
                                        <p:cTn id="65" dur="1" fill="hold">
                                          <p:stCondLst>
                                            <p:cond delay="0"/>
                                          </p:stCondLst>
                                        </p:cTn>
                                        <p:tgtEl>
                                          <p:spTgt spid="111670"/>
                                        </p:tgtEl>
                                        <p:attrNameLst>
                                          <p:attrName>style.visibility</p:attrName>
                                        </p:attrNameLst>
                                      </p:cBhvr>
                                      <p:to>
                                        <p:strVal val="visible"/>
                                      </p:to>
                                    </p:set>
                                    <p:animEffect transition="in" filter="box(in)">
                                      <p:cBhvr>
                                        <p:cTn id="66" dur="500"/>
                                        <p:tgtEl>
                                          <p:spTgt spid="111670"/>
                                        </p:tgtEl>
                                      </p:cBhvr>
                                    </p:animEffect>
                                  </p:childTnLst>
                                  <p:subTnLst>
                                    <p:animClr clrSpc="rgb" dir="cw">
                                      <p:cBhvr override="childStyle">
                                        <p:cTn dur="1" fill="hold" display="0" masterRel="nextClick" afterEffect="1"/>
                                        <p:tgtEl>
                                          <p:spTgt spid="111670"/>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2" grpId="0" build="p" autoUpdateAnimBg="0"/>
      <p:bldP spid="111667" grpId="0"/>
      <p:bldP spid="111669" grpId="0" build="p"/>
      <p:bldP spid="111670"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19469"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19470"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19471"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160774" name="Rectangle 6"/>
          <p:cNvSpPr>
            <a:spLocks noGrp="1" noChangeArrowheads="1"/>
          </p:cNvSpPr>
          <p:nvPr>
            <p:ph type="subTitle" idx="1"/>
          </p:nvPr>
        </p:nvSpPr>
        <p:spPr>
          <a:xfrm>
            <a:off x="152400" y="1219200"/>
            <a:ext cx="8839200" cy="5410200"/>
          </a:xfrm>
          <a:noFill/>
        </p:spPr>
        <p:txBody>
          <a:bodyPr/>
          <a:lstStyle/>
          <a:p>
            <a:pPr algn="l" eaLnBrk="1" hangingPunct="1"/>
            <a:r>
              <a:rPr lang="zh-CN" altLang="en-US" sz="2400" smtClean="0">
                <a:sym typeface="Symbol" pitchFamily="18" charset="2"/>
              </a:rPr>
              <a:t>（</a:t>
            </a:r>
            <a:r>
              <a:rPr lang="en-US" altLang="zh-CN" sz="2400" smtClean="0">
                <a:sym typeface="Symbol" pitchFamily="18" charset="2"/>
              </a:rPr>
              <a:t>3</a:t>
            </a:r>
            <a:r>
              <a:rPr lang="zh-CN" altLang="en-US" sz="2400" smtClean="0">
                <a:sym typeface="Symbol" pitchFamily="18" charset="2"/>
              </a:rPr>
              <a:t>）组距式数列 中位</a:t>
            </a:r>
            <a:r>
              <a:rPr lang="en-US" altLang="zh-CN" sz="2400" smtClean="0">
                <a:sym typeface="Symbol" pitchFamily="18" charset="2"/>
              </a:rPr>
              <a:t>= </a:t>
            </a:r>
            <a:r>
              <a:rPr lang="en-US" altLang="zh-CN" sz="2400" b="1" smtClean="0">
                <a:sym typeface="Symbol" pitchFamily="18" charset="2"/>
              </a:rPr>
              <a:t>f/2</a:t>
            </a:r>
          </a:p>
        </p:txBody>
      </p:sp>
      <p:graphicFrame>
        <p:nvGraphicFramePr>
          <p:cNvPr id="160799" name="Object 31"/>
          <p:cNvGraphicFramePr>
            <a:graphicFrameLocks noChangeAspect="1"/>
          </p:cNvGraphicFramePr>
          <p:nvPr/>
        </p:nvGraphicFramePr>
        <p:xfrm>
          <a:off x="300038" y="3121025"/>
          <a:ext cx="8323262" cy="3989388"/>
        </p:xfrm>
        <a:graphic>
          <a:graphicData uri="http://schemas.openxmlformats.org/presentationml/2006/ole">
            <p:oleObj spid="_x0000_s19458" name="Document" r:id="rId4" imgW="8537347" imgH="4094173" progId="Word.Document.8">
              <p:embed/>
            </p:oleObj>
          </a:graphicData>
        </a:graphic>
      </p:graphicFrame>
      <p:graphicFrame>
        <p:nvGraphicFramePr>
          <p:cNvPr id="160800" name="Object 32"/>
          <p:cNvGraphicFramePr>
            <a:graphicFrameLocks noChangeAspect="1"/>
          </p:cNvGraphicFramePr>
          <p:nvPr/>
        </p:nvGraphicFramePr>
        <p:xfrm>
          <a:off x="762000" y="1676400"/>
          <a:ext cx="2816225" cy="1174750"/>
        </p:xfrm>
        <a:graphic>
          <a:graphicData uri="http://schemas.openxmlformats.org/presentationml/2006/ole">
            <p:oleObj spid="_x0000_s19459" name="公式" r:id="rId5" imgW="1460160" imgH="609480" progId="Equation.3">
              <p:embed/>
            </p:oleObj>
          </a:graphicData>
        </a:graphic>
      </p:graphicFrame>
      <p:graphicFrame>
        <p:nvGraphicFramePr>
          <p:cNvPr id="160801" name="Object 33"/>
          <p:cNvGraphicFramePr>
            <a:graphicFrameLocks noChangeAspect="1"/>
          </p:cNvGraphicFramePr>
          <p:nvPr/>
        </p:nvGraphicFramePr>
        <p:xfrm>
          <a:off x="4800600" y="1676400"/>
          <a:ext cx="2841625" cy="1174750"/>
        </p:xfrm>
        <a:graphic>
          <a:graphicData uri="http://schemas.openxmlformats.org/presentationml/2006/ole">
            <p:oleObj spid="_x0000_s19460" name="公式" r:id="rId6" imgW="1473120" imgH="609480" progId="Equation.3">
              <p:embed/>
            </p:oleObj>
          </a:graphicData>
        </a:graphic>
      </p:graphicFrame>
      <p:graphicFrame>
        <p:nvGraphicFramePr>
          <p:cNvPr id="160802" name="Object 34"/>
          <p:cNvGraphicFramePr>
            <a:graphicFrameLocks noChangeAspect="1"/>
          </p:cNvGraphicFramePr>
          <p:nvPr/>
        </p:nvGraphicFramePr>
        <p:xfrm>
          <a:off x="2052638" y="2909888"/>
          <a:ext cx="4733925" cy="468312"/>
        </p:xfrm>
        <a:graphic>
          <a:graphicData uri="http://schemas.openxmlformats.org/presentationml/2006/ole">
            <p:oleObj spid="_x0000_s19461" name="公式" r:id="rId7" imgW="2145960" imgH="228600" progId="Equation.3">
              <p:embed/>
            </p:oleObj>
          </a:graphicData>
        </a:graphic>
      </p:graphicFrame>
      <p:graphicFrame>
        <p:nvGraphicFramePr>
          <p:cNvPr id="160803" name="Object 35"/>
          <p:cNvGraphicFramePr>
            <a:graphicFrameLocks noChangeAspect="1"/>
          </p:cNvGraphicFramePr>
          <p:nvPr/>
        </p:nvGraphicFramePr>
        <p:xfrm>
          <a:off x="2057400" y="2895600"/>
          <a:ext cx="4733925" cy="468313"/>
        </p:xfrm>
        <a:graphic>
          <a:graphicData uri="http://schemas.openxmlformats.org/presentationml/2006/ole">
            <p:oleObj spid="_x0000_s19462" name="公式" r:id="rId8" imgW="2145960" imgH="228600" progId="Equation.3">
              <p:embed/>
            </p:oleObj>
          </a:graphicData>
        </a:graphic>
      </p:graphicFrame>
      <p:graphicFrame>
        <p:nvGraphicFramePr>
          <p:cNvPr id="160804" name="Object 36"/>
          <p:cNvGraphicFramePr>
            <a:graphicFrameLocks noChangeAspect="1"/>
          </p:cNvGraphicFramePr>
          <p:nvPr/>
        </p:nvGraphicFramePr>
        <p:xfrm>
          <a:off x="2286000" y="2895600"/>
          <a:ext cx="3978275" cy="468313"/>
        </p:xfrm>
        <a:graphic>
          <a:graphicData uri="http://schemas.openxmlformats.org/presentationml/2006/ole">
            <p:oleObj spid="_x0000_s19463" name="公式" r:id="rId9" imgW="1803240" imgH="228600" progId="Equation.3">
              <p:embed/>
            </p:oleObj>
          </a:graphicData>
        </a:graphic>
      </p:graphicFrame>
      <p:graphicFrame>
        <p:nvGraphicFramePr>
          <p:cNvPr id="160805" name="Object 37"/>
          <p:cNvGraphicFramePr>
            <a:graphicFrameLocks noChangeAspect="1"/>
          </p:cNvGraphicFramePr>
          <p:nvPr/>
        </p:nvGraphicFramePr>
        <p:xfrm>
          <a:off x="2438400" y="2895600"/>
          <a:ext cx="3670300" cy="412750"/>
        </p:xfrm>
        <a:graphic>
          <a:graphicData uri="http://schemas.openxmlformats.org/presentationml/2006/ole">
            <p:oleObj spid="_x0000_s19464" name="公式" r:id="rId10" imgW="1663560" imgH="203040" progId="Equation.3">
              <p:embed/>
            </p:oleObj>
          </a:graphicData>
        </a:graphic>
      </p:graphicFrame>
      <p:graphicFrame>
        <p:nvGraphicFramePr>
          <p:cNvPr id="160806" name="Object 38"/>
          <p:cNvGraphicFramePr>
            <a:graphicFrameLocks noChangeAspect="1"/>
          </p:cNvGraphicFramePr>
          <p:nvPr/>
        </p:nvGraphicFramePr>
        <p:xfrm>
          <a:off x="762000" y="2895600"/>
          <a:ext cx="1738313" cy="466725"/>
        </p:xfrm>
        <a:graphic>
          <a:graphicData uri="http://schemas.openxmlformats.org/presentationml/2006/ole">
            <p:oleObj spid="_x0000_s19465" name="公式" r:id="rId11" imgW="787320" imgH="228600" progId="Equation.3">
              <p:embed/>
            </p:oleObj>
          </a:graphicData>
        </a:graphic>
      </p:graphicFrame>
      <p:graphicFrame>
        <p:nvGraphicFramePr>
          <p:cNvPr id="160807" name="Object 39"/>
          <p:cNvGraphicFramePr>
            <a:graphicFrameLocks noChangeAspect="1"/>
          </p:cNvGraphicFramePr>
          <p:nvPr/>
        </p:nvGraphicFramePr>
        <p:xfrm>
          <a:off x="2895600" y="2895600"/>
          <a:ext cx="2747963" cy="466725"/>
        </p:xfrm>
        <a:graphic>
          <a:graphicData uri="http://schemas.openxmlformats.org/presentationml/2006/ole">
            <p:oleObj spid="_x0000_s19466" name="公式" r:id="rId12" imgW="1244520" imgH="228600" progId="Equation.3">
              <p:embed/>
            </p:oleObj>
          </a:graphicData>
        </a:graphic>
      </p:graphicFrame>
      <p:graphicFrame>
        <p:nvGraphicFramePr>
          <p:cNvPr id="160808" name="Object 40"/>
          <p:cNvGraphicFramePr>
            <a:graphicFrameLocks noChangeAspect="1"/>
          </p:cNvGraphicFramePr>
          <p:nvPr/>
        </p:nvGraphicFramePr>
        <p:xfrm>
          <a:off x="6553200" y="2971800"/>
          <a:ext cx="1655763" cy="388938"/>
        </p:xfrm>
        <a:graphic>
          <a:graphicData uri="http://schemas.openxmlformats.org/presentationml/2006/ole">
            <p:oleObj spid="_x0000_s19467" name="公式" r:id="rId13" imgW="749160" imgH="1904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160799"/>
                                        </p:tgtEl>
                                        <p:attrNameLst>
                                          <p:attrName>style.visibility</p:attrName>
                                        </p:attrNameLst>
                                      </p:cBhvr>
                                      <p:to>
                                        <p:strVal val="visible"/>
                                      </p:to>
                                    </p:set>
                                    <p:anim calcmode="lin" valueType="num">
                                      <p:cBhvr>
                                        <p:cTn id="7" dur="500" fill="hold"/>
                                        <p:tgtEl>
                                          <p:spTgt spid="160799"/>
                                        </p:tgtEl>
                                        <p:attrNameLst>
                                          <p:attrName>ppt_w</p:attrName>
                                        </p:attrNameLst>
                                      </p:cBhvr>
                                      <p:tavLst>
                                        <p:tav tm="0">
                                          <p:val>
                                            <p:strVal val="4*#ppt_w"/>
                                          </p:val>
                                        </p:tav>
                                        <p:tav tm="100000">
                                          <p:val>
                                            <p:strVal val="#ppt_w"/>
                                          </p:val>
                                        </p:tav>
                                      </p:tavLst>
                                    </p:anim>
                                    <p:anim calcmode="lin" valueType="num">
                                      <p:cBhvr>
                                        <p:cTn id="8" dur="500" fill="hold"/>
                                        <p:tgtEl>
                                          <p:spTgt spid="160799"/>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528" fill="hold" grpId="0" nodeType="clickEffect">
                                  <p:stCondLst>
                                    <p:cond delay="0"/>
                                  </p:stCondLst>
                                  <p:childTnLst>
                                    <p:set>
                                      <p:cBhvr>
                                        <p:cTn id="12" dur="1" fill="hold">
                                          <p:stCondLst>
                                            <p:cond delay="0"/>
                                          </p:stCondLst>
                                        </p:cTn>
                                        <p:tgtEl>
                                          <p:spTgt spid="160774">
                                            <p:txEl>
                                              <p:pRg st="0" end="0"/>
                                            </p:txEl>
                                          </p:spTgt>
                                        </p:tgtEl>
                                        <p:attrNameLst>
                                          <p:attrName>style.visibility</p:attrName>
                                        </p:attrNameLst>
                                      </p:cBhvr>
                                      <p:to>
                                        <p:strVal val="visible"/>
                                      </p:to>
                                    </p:set>
                                    <p:anim calcmode="lin" valueType="num">
                                      <p:cBhvr>
                                        <p:cTn id="13" dur="500" fill="hold"/>
                                        <p:tgtEl>
                                          <p:spTgt spid="160774">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160774">
                                            <p:txEl>
                                              <p:pRg st="0" end="0"/>
                                            </p:txEl>
                                          </p:spTgt>
                                        </p:tgtEl>
                                        <p:attrNameLst>
                                          <p:attrName>ppt_h</p:attrName>
                                        </p:attrNameLst>
                                      </p:cBhvr>
                                      <p:tavLst>
                                        <p:tav tm="0">
                                          <p:val>
                                            <p:fltVal val="0"/>
                                          </p:val>
                                        </p:tav>
                                        <p:tav tm="100000">
                                          <p:val>
                                            <p:strVal val="#ppt_h"/>
                                          </p:val>
                                        </p:tav>
                                      </p:tavLst>
                                    </p:anim>
                                    <p:anim calcmode="lin" valueType="num">
                                      <p:cBhvr>
                                        <p:cTn id="15" dur="500" fill="hold"/>
                                        <p:tgtEl>
                                          <p:spTgt spid="160774">
                                            <p:txEl>
                                              <p:pRg st="0" end="0"/>
                                            </p:txEl>
                                          </p:spTgt>
                                        </p:tgtEl>
                                        <p:attrNameLst>
                                          <p:attrName>ppt_x</p:attrName>
                                        </p:attrNameLst>
                                      </p:cBhvr>
                                      <p:tavLst>
                                        <p:tav tm="0">
                                          <p:val>
                                            <p:fltVal val="0.5"/>
                                          </p:val>
                                        </p:tav>
                                        <p:tav tm="100000">
                                          <p:val>
                                            <p:strVal val="#ppt_x"/>
                                          </p:val>
                                        </p:tav>
                                      </p:tavLst>
                                    </p:anim>
                                    <p:anim calcmode="lin" valueType="num">
                                      <p:cBhvr>
                                        <p:cTn id="16" dur="500" fill="hold"/>
                                        <p:tgtEl>
                                          <p:spTgt spid="160774">
                                            <p:txEl>
                                              <p:pRg st="0" end="0"/>
                                            </p:txEl>
                                          </p:spTgt>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160774">
                                            <p:txEl>
                                              <p:pRg st="0" end="0"/>
                                            </p:txEl>
                                          </p:spTgt>
                                        </p:tgtEl>
                                        <p:attrNameLst>
                                          <p:attrName>ppt_c</p:attrName>
                                        </p:attrNameLst>
                                      </p:cBhvr>
                                      <p:to>
                                        <a:srgbClr val="0000FF"/>
                                      </p:to>
                                    </p:animClr>
                                  </p:subTnLst>
                                </p:cTn>
                              </p:par>
                            </p:childTnLst>
                          </p:cTn>
                        </p:par>
                      </p:childTnLst>
                    </p:cTn>
                  </p:par>
                  <p:par>
                    <p:cTn id="17" fill="hold">
                      <p:stCondLst>
                        <p:cond delay="indefinite"/>
                      </p:stCondLst>
                      <p:childTnLst>
                        <p:par>
                          <p:cTn id="18" fill="hold">
                            <p:stCondLst>
                              <p:cond delay="0"/>
                            </p:stCondLst>
                            <p:childTnLst>
                              <p:par>
                                <p:cTn id="19" presetID="2" presetClass="entr" presetSubtype="6" fill="hold" nodeType="clickEffect">
                                  <p:stCondLst>
                                    <p:cond delay="0"/>
                                  </p:stCondLst>
                                  <p:childTnLst>
                                    <p:set>
                                      <p:cBhvr>
                                        <p:cTn id="20" dur="1" fill="hold">
                                          <p:stCondLst>
                                            <p:cond delay="0"/>
                                          </p:stCondLst>
                                        </p:cTn>
                                        <p:tgtEl>
                                          <p:spTgt spid="160800"/>
                                        </p:tgtEl>
                                        <p:attrNameLst>
                                          <p:attrName>style.visibility</p:attrName>
                                        </p:attrNameLst>
                                      </p:cBhvr>
                                      <p:to>
                                        <p:strVal val="visible"/>
                                      </p:to>
                                    </p:set>
                                    <p:anim calcmode="lin" valueType="num">
                                      <p:cBhvr additive="base">
                                        <p:cTn id="21" dur="500" fill="hold"/>
                                        <p:tgtEl>
                                          <p:spTgt spid="160800"/>
                                        </p:tgtEl>
                                        <p:attrNameLst>
                                          <p:attrName>ppt_x</p:attrName>
                                        </p:attrNameLst>
                                      </p:cBhvr>
                                      <p:tavLst>
                                        <p:tav tm="0">
                                          <p:val>
                                            <p:strVal val="1+#ppt_w/2"/>
                                          </p:val>
                                        </p:tav>
                                        <p:tav tm="100000">
                                          <p:val>
                                            <p:strVal val="#ppt_x"/>
                                          </p:val>
                                        </p:tav>
                                      </p:tavLst>
                                    </p:anim>
                                    <p:anim calcmode="lin" valueType="num">
                                      <p:cBhvr additive="base">
                                        <p:cTn id="22" dur="500" fill="hold"/>
                                        <p:tgtEl>
                                          <p:spTgt spid="160800"/>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60800"/>
                                        </p:tgtEl>
                                        <p:attrNameLst>
                                          <p:attrName>ppt_c</p:attrName>
                                        </p:attrNameLst>
                                      </p:cBhvr>
                                      <p:to>
                                        <a:srgbClr val="0000FF"/>
                                      </p:to>
                                    </p:animClr>
                                  </p:subTnLst>
                                </p:cTn>
                              </p:par>
                            </p:childTnLst>
                          </p:cTn>
                        </p:par>
                      </p:childTnLst>
                    </p:cTn>
                  </p:par>
                  <p:par>
                    <p:cTn id="23" fill="hold">
                      <p:stCondLst>
                        <p:cond delay="indefinite"/>
                      </p:stCondLst>
                      <p:childTnLst>
                        <p:par>
                          <p:cTn id="24" fill="hold">
                            <p:stCondLst>
                              <p:cond delay="0"/>
                            </p:stCondLst>
                            <p:childTnLst>
                              <p:par>
                                <p:cTn id="25" presetID="2" presetClass="entr" presetSubtype="12" fill="hold" nodeType="clickEffect">
                                  <p:stCondLst>
                                    <p:cond delay="0"/>
                                  </p:stCondLst>
                                  <p:childTnLst>
                                    <p:set>
                                      <p:cBhvr>
                                        <p:cTn id="26" dur="1" fill="hold">
                                          <p:stCondLst>
                                            <p:cond delay="0"/>
                                          </p:stCondLst>
                                        </p:cTn>
                                        <p:tgtEl>
                                          <p:spTgt spid="160801"/>
                                        </p:tgtEl>
                                        <p:attrNameLst>
                                          <p:attrName>style.visibility</p:attrName>
                                        </p:attrNameLst>
                                      </p:cBhvr>
                                      <p:to>
                                        <p:strVal val="visible"/>
                                      </p:to>
                                    </p:set>
                                    <p:anim calcmode="lin" valueType="num">
                                      <p:cBhvr additive="base">
                                        <p:cTn id="27" dur="500" fill="hold"/>
                                        <p:tgtEl>
                                          <p:spTgt spid="160801"/>
                                        </p:tgtEl>
                                        <p:attrNameLst>
                                          <p:attrName>ppt_x</p:attrName>
                                        </p:attrNameLst>
                                      </p:cBhvr>
                                      <p:tavLst>
                                        <p:tav tm="0">
                                          <p:val>
                                            <p:strVal val="0-#ppt_w/2"/>
                                          </p:val>
                                        </p:tav>
                                        <p:tav tm="100000">
                                          <p:val>
                                            <p:strVal val="#ppt_x"/>
                                          </p:val>
                                        </p:tav>
                                      </p:tavLst>
                                    </p:anim>
                                    <p:anim calcmode="lin" valueType="num">
                                      <p:cBhvr additive="base">
                                        <p:cTn id="28" dur="500" fill="hold"/>
                                        <p:tgtEl>
                                          <p:spTgt spid="160801"/>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60801"/>
                                        </p:tgtEl>
                                        <p:attrNameLst>
                                          <p:attrName>ppt_c</p:attrName>
                                        </p:attrNameLst>
                                      </p:cBhvr>
                                      <p:to>
                                        <a:srgbClr val="0000FF"/>
                                      </p:to>
                                    </p:animClr>
                                  </p:subTnLst>
                                </p:cTn>
                              </p:par>
                            </p:childTnLst>
                          </p:cTn>
                        </p:par>
                      </p:childTnLst>
                    </p:cTn>
                  </p:par>
                  <p:par>
                    <p:cTn id="29" fill="hold">
                      <p:stCondLst>
                        <p:cond delay="indefinite"/>
                      </p:stCondLst>
                      <p:childTnLst>
                        <p:par>
                          <p:cTn id="30" fill="hold">
                            <p:stCondLst>
                              <p:cond delay="0"/>
                            </p:stCondLst>
                            <p:childTnLst>
                              <p:par>
                                <p:cTn id="31" presetID="2" presetClass="entr" presetSubtype="6" fill="hold" nodeType="clickEffect">
                                  <p:stCondLst>
                                    <p:cond delay="0"/>
                                  </p:stCondLst>
                                  <p:childTnLst>
                                    <p:set>
                                      <p:cBhvr>
                                        <p:cTn id="32" dur="1" fill="hold">
                                          <p:stCondLst>
                                            <p:cond delay="0"/>
                                          </p:stCondLst>
                                        </p:cTn>
                                        <p:tgtEl>
                                          <p:spTgt spid="160802"/>
                                        </p:tgtEl>
                                        <p:attrNameLst>
                                          <p:attrName>style.visibility</p:attrName>
                                        </p:attrNameLst>
                                      </p:cBhvr>
                                      <p:to>
                                        <p:strVal val="visible"/>
                                      </p:to>
                                    </p:set>
                                    <p:anim calcmode="lin" valueType="num">
                                      <p:cBhvr additive="base">
                                        <p:cTn id="33" dur="500" fill="hold"/>
                                        <p:tgtEl>
                                          <p:spTgt spid="160802"/>
                                        </p:tgtEl>
                                        <p:attrNameLst>
                                          <p:attrName>ppt_x</p:attrName>
                                        </p:attrNameLst>
                                      </p:cBhvr>
                                      <p:tavLst>
                                        <p:tav tm="0">
                                          <p:val>
                                            <p:strVal val="1+#ppt_w/2"/>
                                          </p:val>
                                        </p:tav>
                                        <p:tav tm="100000">
                                          <p:val>
                                            <p:strVal val="#ppt_x"/>
                                          </p:val>
                                        </p:tav>
                                      </p:tavLst>
                                    </p:anim>
                                    <p:anim calcmode="lin" valueType="num">
                                      <p:cBhvr additive="base">
                                        <p:cTn id="34" dur="500" fill="hold"/>
                                        <p:tgtEl>
                                          <p:spTgt spid="160802"/>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60802"/>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2" presetClass="entr" presetSubtype="9" fill="hold" nodeType="clickEffect">
                                  <p:stCondLst>
                                    <p:cond delay="0"/>
                                  </p:stCondLst>
                                  <p:childTnLst>
                                    <p:set>
                                      <p:cBhvr>
                                        <p:cTn id="38" dur="1" fill="hold">
                                          <p:stCondLst>
                                            <p:cond delay="0"/>
                                          </p:stCondLst>
                                        </p:cTn>
                                        <p:tgtEl>
                                          <p:spTgt spid="160803"/>
                                        </p:tgtEl>
                                        <p:attrNameLst>
                                          <p:attrName>style.visibility</p:attrName>
                                        </p:attrNameLst>
                                      </p:cBhvr>
                                      <p:to>
                                        <p:strVal val="visible"/>
                                      </p:to>
                                    </p:set>
                                    <p:anim calcmode="lin" valueType="num">
                                      <p:cBhvr additive="base">
                                        <p:cTn id="39" dur="500" fill="hold"/>
                                        <p:tgtEl>
                                          <p:spTgt spid="160803"/>
                                        </p:tgtEl>
                                        <p:attrNameLst>
                                          <p:attrName>ppt_x</p:attrName>
                                        </p:attrNameLst>
                                      </p:cBhvr>
                                      <p:tavLst>
                                        <p:tav tm="0">
                                          <p:val>
                                            <p:strVal val="0-#ppt_w/2"/>
                                          </p:val>
                                        </p:tav>
                                        <p:tav tm="100000">
                                          <p:val>
                                            <p:strVal val="#ppt_x"/>
                                          </p:val>
                                        </p:tav>
                                      </p:tavLst>
                                    </p:anim>
                                    <p:anim calcmode="lin" valueType="num">
                                      <p:cBhvr additive="base">
                                        <p:cTn id="40" dur="500" fill="hold"/>
                                        <p:tgtEl>
                                          <p:spTgt spid="160803"/>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160803"/>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60804"/>
                                        </p:tgtEl>
                                        <p:attrNameLst>
                                          <p:attrName>style.visibility</p:attrName>
                                        </p:attrNameLst>
                                      </p:cBhvr>
                                      <p:to>
                                        <p:strVal val="visible"/>
                                      </p:to>
                                    </p:set>
                                    <p:animEffect transition="in" filter="blinds(horizontal)">
                                      <p:cBhvr>
                                        <p:cTn id="45" dur="500"/>
                                        <p:tgtEl>
                                          <p:spTgt spid="160804"/>
                                        </p:tgtEl>
                                      </p:cBhvr>
                                    </p:animEffect>
                                  </p:childTnLst>
                                  <p:subTnLst>
                                    <p:set>
                                      <p:cBhvr override="childStyle">
                                        <p:cTn dur="1" fill="hold" display="0" masterRel="nextClick" afterEffect="1"/>
                                        <p:tgtEl>
                                          <p:spTgt spid="160804"/>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4" presetClass="entr" presetSubtype="16" fill="hold" nodeType="clickEffect">
                                  <p:stCondLst>
                                    <p:cond delay="0"/>
                                  </p:stCondLst>
                                  <p:childTnLst>
                                    <p:set>
                                      <p:cBhvr>
                                        <p:cTn id="49" dur="1" fill="hold">
                                          <p:stCondLst>
                                            <p:cond delay="0"/>
                                          </p:stCondLst>
                                        </p:cTn>
                                        <p:tgtEl>
                                          <p:spTgt spid="160805"/>
                                        </p:tgtEl>
                                        <p:attrNameLst>
                                          <p:attrName>style.visibility</p:attrName>
                                        </p:attrNameLst>
                                      </p:cBhvr>
                                      <p:to>
                                        <p:strVal val="visible"/>
                                      </p:to>
                                    </p:set>
                                    <p:animEffect transition="in" filter="box(in)">
                                      <p:cBhvr>
                                        <p:cTn id="50" dur="500"/>
                                        <p:tgtEl>
                                          <p:spTgt spid="160805"/>
                                        </p:tgtEl>
                                      </p:cBhvr>
                                    </p:animEffect>
                                  </p:childTnLst>
                                  <p:subTnLst>
                                    <p:set>
                                      <p:cBhvr override="childStyle">
                                        <p:cTn dur="1" fill="hold" display="0" masterRel="nextClick" afterEffect="1"/>
                                        <p:tgtEl>
                                          <p:spTgt spid="160805"/>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4" presetClass="entr" presetSubtype="32" fill="hold" nodeType="clickEffect">
                                  <p:stCondLst>
                                    <p:cond delay="0"/>
                                  </p:stCondLst>
                                  <p:childTnLst>
                                    <p:set>
                                      <p:cBhvr>
                                        <p:cTn id="54" dur="1" fill="hold">
                                          <p:stCondLst>
                                            <p:cond delay="0"/>
                                          </p:stCondLst>
                                        </p:cTn>
                                        <p:tgtEl>
                                          <p:spTgt spid="160806"/>
                                        </p:tgtEl>
                                        <p:attrNameLst>
                                          <p:attrName>style.visibility</p:attrName>
                                        </p:attrNameLst>
                                      </p:cBhvr>
                                      <p:to>
                                        <p:strVal val="visible"/>
                                      </p:to>
                                    </p:set>
                                    <p:animEffect transition="in" filter="box(out)">
                                      <p:cBhvr>
                                        <p:cTn id="55" dur="500"/>
                                        <p:tgtEl>
                                          <p:spTgt spid="160806"/>
                                        </p:tgtEl>
                                      </p:cBhvr>
                                    </p:animEffect>
                                  </p:childTnLst>
                                  <p:subTnLst>
                                    <p:animClr clrSpc="rgb" dir="cw">
                                      <p:cBhvr override="childStyle">
                                        <p:cTn dur="1" fill="hold" display="0" masterRel="nextClick" afterEffect="1"/>
                                        <p:tgtEl>
                                          <p:spTgt spid="160806"/>
                                        </p:tgtEl>
                                        <p:attrNameLst>
                                          <p:attrName>ppt_c</p:attrName>
                                        </p:attrNameLst>
                                      </p:cBhvr>
                                      <p:to>
                                        <a:srgbClr val="0000FF"/>
                                      </p:to>
                                    </p:animClr>
                                  </p:subTnLst>
                                </p:cTn>
                              </p:par>
                            </p:childTnLst>
                          </p:cTn>
                        </p:par>
                      </p:childTnLst>
                    </p:cTn>
                  </p:par>
                  <p:par>
                    <p:cTn id="56" fill="hold">
                      <p:stCondLst>
                        <p:cond delay="indefinite"/>
                      </p:stCondLst>
                      <p:childTnLst>
                        <p:par>
                          <p:cTn id="57" fill="hold">
                            <p:stCondLst>
                              <p:cond delay="0"/>
                            </p:stCondLst>
                            <p:childTnLst>
                              <p:par>
                                <p:cTn id="58" presetID="5" presetClass="entr" presetSubtype="10" fill="hold" nodeType="clickEffect">
                                  <p:stCondLst>
                                    <p:cond delay="0"/>
                                  </p:stCondLst>
                                  <p:childTnLst>
                                    <p:set>
                                      <p:cBhvr>
                                        <p:cTn id="59" dur="1" fill="hold">
                                          <p:stCondLst>
                                            <p:cond delay="0"/>
                                          </p:stCondLst>
                                        </p:cTn>
                                        <p:tgtEl>
                                          <p:spTgt spid="160807"/>
                                        </p:tgtEl>
                                        <p:attrNameLst>
                                          <p:attrName>style.visibility</p:attrName>
                                        </p:attrNameLst>
                                      </p:cBhvr>
                                      <p:to>
                                        <p:strVal val="visible"/>
                                      </p:to>
                                    </p:set>
                                    <p:animEffect transition="in" filter="checkerboard(across)">
                                      <p:cBhvr>
                                        <p:cTn id="60" dur="500"/>
                                        <p:tgtEl>
                                          <p:spTgt spid="160807"/>
                                        </p:tgtEl>
                                      </p:cBhvr>
                                    </p:animEffect>
                                  </p:childTnLst>
                                  <p:subTnLst>
                                    <p:animClr clrSpc="rgb" dir="cw">
                                      <p:cBhvr override="childStyle">
                                        <p:cTn dur="1" fill="hold" display="0" masterRel="nextClick" afterEffect="1"/>
                                        <p:tgtEl>
                                          <p:spTgt spid="160807"/>
                                        </p:tgtEl>
                                        <p:attrNameLst>
                                          <p:attrName>ppt_c</p:attrName>
                                        </p:attrNameLst>
                                      </p:cBhvr>
                                      <p:to>
                                        <a:srgbClr val="0000FF"/>
                                      </p:to>
                                    </p:animClr>
                                  </p:sub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160808"/>
                                        </p:tgtEl>
                                        <p:attrNameLst>
                                          <p:attrName>style.visibility</p:attrName>
                                        </p:attrNameLst>
                                      </p:cBhvr>
                                      <p:to>
                                        <p:strVal val="visible"/>
                                      </p:to>
                                    </p:set>
                                    <p:animEffect transition="in" filter="dissolve">
                                      <p:cBhvr>
                                        <p:cTn id="65" dur="500"/>
                                        <p:tgtEl>
                                          <p:spTgt spid="160808"/>
                                        </p:tgtEl>
                                      </p:cBhvr>
                                    </p:animEffect>
                                  </p:childTnLst>
                                  <p:subTnLst>
                                    <p:animClr clrSpc="rgb" dir="cw">
                                      <p:cBhvr override="childStyle">
                                        <p:cTn dur="1" fill="hold" display="0" masterRel="nextClick" afterEffect="1"/>
                                        <p:tgtEl>
                                          <p:spTgt spid="160808"/>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4"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818"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20490"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20491"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20492"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graphicFrame>
        <p:nvGraphicFramePr>
          <p:cNvPr id="162834" name="Object 18"/>
          <p:cNvGraphicFramePr>
            <a:graphicFrameLocks noChangeAspect="1"/>
          </p:cNvGraphicFramePr>
          <p:nvPr/>
        </p:nvGraphicFramePr>
        <p:xfrm>
          <a:off x="236538" y="914400"/>
          <a:ext cx="6196012" cy="4178300"/>
        </p:xfrm>
        <a:graphic>
          <a:graphicData uri="http://schemas.openxmlformats.org/presentationml/2006/ole">
            <p:oleObj spid="_x0000_s20482" name="Document" r:id="rId4" imgW="6245026" imgH="4210351" progId="Word.Document.8">
              <p:embed/>
            </p:oleObj>
          </a:graphicData>
        </a:graphic>
      </p:graphicFrame>
      <p:sp>
        <p:nvSpPr>
          <p:cNvPr id="162835" name="Line 19"/>
          <p:cNvSpPr>
            <a:spLocks noChangeShapeType="1"/>
          </p:cNvSpPr>
          <p:nvPr/>
        </p:nvSpPr>
        <p:spPr bwMode="auto">
          <a:xfrm>
            <a:off x="685800" y="5257800"/>
            <a:ext cx="8229600" cy="0"/>
          </a:xfrm>
          <a:prstGeom prst="line">
            <a:avLst/>
          </a:prstGeom>
          <a:noFill/>
          <a:ln w="28575">
            <a:solidFill>
              <a:schemeClr val="tx1"/>
            </a:solidFill>
            <a:round/>
            <a:headEnd/>
            <a:tailEnd type="triangle" w="med" len="med"/>
          </a:ln>
        </p:spPr>
        <p:txBody>
          <a:bodyPr wrap="none" anchor="ctr"/>
          <a:lstStyle/>
          <a:p>
            <a:endParaRPr lang="zh-CN" altLang="en-US"/>
          </a:p>
        </p:txBody>
      </p:sp>
      <p:graphicFrame>
        <p:nvGraphicFramePr>
          <p:cNvPr id="162836" name="Object 20"/>
          <p:cNvGraphicFramePr>
            <a:graphicFrameLocks noChangeAspect="1"/>
          </p:cNvGraphicFramePr>
          <p:nvPr/>
        </p:nvGraphicFramePr>
        <p:xfrm>
          <a:off x="55563" y="4876800"/>
          <a:ext cx="549275" cy="762000"/>
        </p:xfrm>
        <a:graphic>
          <a:graphicData uri="http://schemas.openxmlformats.org/presentationml/2006/ole">
            <p:oleObj spid="_x0000_s20483" name="公式" r:id="rId5" imgW="342720" imgH="431640" progId="Equation.3">
              <p:embed/>
            </p:oleObj>
          </a:graphicData>
        </a:graphic>
      </p:graphicFrame>
      <p:sp>
        <p:nvSpPr>
          <p:cNvPr id="162837" name="Line 21"/>
          <p:cNvSpPr>
            <a:spLocks noChangeShapeType="1"/>
          </p:cNvSpPr>
          <p:nvPr/>
        </p:nvSpPr>
        <p:spPr bwMode="auto">
          <a:xfrm flipV="1">
            <a:off x="1524000" y="5105400"/>
            <a:ext cx="0" cy="152400"/>
          </a:xfrm>
          <a:prstGeom prst="line">
            <a:avLst/>
          </a:prstGeom>
          <a:noFill/>
          <a:ln w="38100">
            <a:solidFill>
              <a:schemeClr val="tx1"/>
            </a:solidFill>
            <a:round/>
            <a:headEnd/>
            <a:tailEnd/>
          </a:ln>
        </p:spPr>
        <p:txBody>
          <a:bodyPr wrap="none" anchor="ctr"/>
          <a:lstStyle/>
          <a:p>
            <a:endParaRPr lang="zh-CN" altLang="en-US"/>
          </a:p>
        </p:txBody>
      </p:sp>
      <p:sp>
        <p:nvSpPr>
          <p:cNvPr id="162838" name="Line 22"/>
          <p:cNvSpPr>
            <a:spLocks noChangeShapeType="1"/>
          </p:cNvSpPr>
          <p:nvPr/>
        </p:nvSpPr>
        <p:spPr bwMode="auto">
          <a:xfrm flipV="1">
            <a:off x="2667000" y="5105400"/>
            <a:ext cx="0" cy="152400"/>
          </a:xfrm>
          <a:prstGeom prst="line">
            <a:avLst/>
          </a:prstGeom>
          <a:noFill/>
          <a:ln w="38100">
            <a:solidFill>
              <a:schemeClr val="tx1"/>
            </a:solidFill>
            <a:round/>
            <a:headEnd/>
            <a:tailEnd/>
          </a:ln>
        </p:spPr>
        <p:txBody>
          <a:bodyPr wrap="none" anchor="ctr"/>
          <a:lstStyle/>
          <a:p>
            <a:endParaRPr lang="zh-CN" altLang="en-US"/>
          </a:p>
        </p:txBody>
      </p:sp>
      <p:sp>
        <p:nvSpPr>
          <p:cNvPr id="162839" name="Line 23"/>
          <p:cNvSpPr>
            <a:spLocks noChangeShapeType="1"/>
          </p:cNvSpPr>
          <p:nvPr/>
        </p:nvSpPr>
        <p:spPr bwMode="auto">
          <a:xfrm flipV="1">
            <a:off x="3810000" y="5105400"/>
            <a:ext cx="0" cy="152400"/>
          </a:xfrm>
          <a:prstGeom prst="line">
            <a:avLst/>
          </a:prstGeom>
          <a:noFill/>
          <a:ln w="38100">
            <a:solidFill>
              <a:schemeClr val="tx1"/>
            </a:solidFill>
            <a:round/>
            <a:headEnd/>
            <a:tailEnd/>
          </a:ln>
        </p:spPr>
        <p:txBody>
          <a:bodyPr wrap="none" anchor="ctr"/>
          <a:lstStyle/>
          <a:p>
            <a:endParaRPr lang="zh-CN" altLang="en-US"/>
          </a:p>
        </p:txBody>
      </p:sp>
      <p:sp>
        <p:nvSpPr>
          <p:cNvPr id="162840" name="Line 24"/>
          <p:cNvSpPr>
            <a:spLocks noChangeShapeType="1"/>
          </p:cNvSpPr>
          <p:nvPr/>
        </p:nvSpPr>
        <p:spPr bwMode="auto">
          <a:xfrm flipV="1">
            <a:off x="4953000" y="5105400"/>
            <a:ext cx="0" cy="152400"/>
          </a:xfrm>
          <a:prstGeom prst="line">
            <a:avLst/>
          </a:prstGeom>
          <a:noFill/>
          <a:ln w="38100">
            <a:solidFill>
              <a:schemeClr val="tx1"/>
            </a:solidFill>
            <a:round/>
            <a:headEnd/>
            <a:tailEnd/>
          </a:ln>
        </p:spPr>
        <p:txBody>
          <a:bodyPr wrap="none" anchor="ctr"/>
          <a:lstStyle/>
          <a:p>
            <a:endParaRPr lang="zh-CN" altLang="en-US"/>
          </a:p>
        </p:txBody>
      </p:sp>
      <p:sp>
        <p:nvSpPr>
          <p:cNvPr id="162841" name="Line 25"/>
          <p:cNvSpPr>
            <a:spLocks noChangeShapeType="1"/>
          </p:cNvSpPr>
          <p:nvPr/>
        </p:nvSpPr>
        <p:spPr bwMode="auto">
          <a:xfrm flipV="1">
            <a:off x="6096000" y="5105400"/>
            <a:ext cx="0" cy="152400"/>
          </a:xfrm>
          <a:prstGeom prst="line">
            <a:avLst/>
          </a:prstGeom>
          <a:noFill/>
          <a:ln w="38100">
            <a:solidFill>
              <a:schemeClr val="tx1"/>
            </a:solidFill>
            <a:round/>
            <a:headEnd/>
            <a:tailEnd/>
          </a:ln>
        </p:spPr>
        <p:txBody>
          <a:bodyPr wrap="none" anchor="ctr"/>
          <a:lstStyle/>
          <a:p>
            <a:endParaRPr lang="zh-CN" altLang="en-US"/>
          </a:p>
        </p:txBody>
      </p:sp>
      <p:sp>
        <p:nvSpPr>
          <p:cNvPr id="162842" name="Line 26"/>
          <p:cNvSpPr>
            <a:spLocks noChangeShapeType="1"/>
          </p:cNvSpPr>
          <p:nvPr/>
        </p:nvSpPr>
        <p:spPr bwMode="auto">
          <a:xfrm flipV="1">
            <a:off x="7315200" y="5105400"/>
            <a:ext cx="0" cy="152400"/>
          </a:xfrm>
          <a:prstGeom prst="line">
            <a:avLst/>
          </a:prstGeom>
          <a:noFill/>
          <a:ln w="38100">
            <a:solidFill>
              <a:schemeClr val="tx1"/>
            </a:solidFill>
            <a:round/>
            <a:headEnd/>
            <a:tailEnd/>
          </a:ln>
        </p:spPr>
        <p:txBody>
          <a:bodyPr wrap="none" anchor="ctr"/>
          <a:lstStyle/>
          <a:p>
            <a:endParaRPr lang="zh-CN" altLang="en-US"/>
          </a:p>
        </p:txBody>
      </p:sp>
      <p:sp>
        <p:nvSpPr>
          <p:cNvPr id="162843" name="Text Box 27"/>
          <p:cNvSpPr txBox="1">
            <a:spLocks noChangeArrowheads="1"/>
          </p:cNvSpPr>
          <p:nvPr/>
        </p:nvSpPr>
        <p:spPr bwMode="auto">
          <a:xfrm>
            <a:off x="1295400" y="4724400"/>
            <a:ext cx="7086600" cy="457200"/>
          </a:xfrm>
          <a:prstGeom prst="rect">
            <a:avLst/>
          </a:prstGeom>
          <a:noFill/>
          <a:ln w="9525">
            <a:noFill/>
            <a:miter lim="800000"/>
            <a:headEnd/>
            <a:tailEnd/>
          </a:ln>
        </p:spPr>
        <p:txBody>
          <a:bodyPr anchor="ctr">
            <a:spAutoFit/>
          </a:bodyPr>
          <a:lstStyle/>
          <a:p>
            <a:pPr algn="l">
              <a:spcBef>
                <a:spcPct val="50000"/>
              </a:spcBef>
            </a:pPr>
            <a:r>
              <a:rPr lang="en-US" altLang="zh-CN" sz="1600">
                <a:solidFill>
                  <a:schemeClr val="tx2"/>
                </a:solidFill>
              </a:rPr>
              <a:t> </a:t>
            </a:r>
            <a:r>
              <a:rPr lang="en-US" altLang="zh-CN" b="1">
                <a:solidFill>
                  <a:schemeClr val="tx2"/>
                </a:solidFill>
              </a:rPr>
              <a:t>50           60       70 </a:t>
            </a:r>
            <a:r>
              <a:rPr lang="zh-CN" altLang="en-US" b="1">
                <a:solidFill>
                  <a:schemeClr val="tx2"/>
                </a:solidFill>
              </a:rPr>
              <a:t>（</a:t>
            </a:r>
            <a:r>
              <a:rPr lang="en-US" altLang="zh-CN" b="1">
                <a:solidFill>
                  <a:srgbClr val="990000"/>
                </a:solidFill>
              </a:rPr>
              <a:t>L</a:t>
            </a:r>
            <a:r>
              <a:rPr lang="zh-CN" altLang="en-US" b="1">
                <a:solidFill>
                  <a:schemeClr val="tx2"/>
                </a:solidFill>
              </a:rPr>
              <a:t>）  </a:t>
            </a:r>
            <a:r>
              <a:rPr lang="en-US" altLang="zh-CN" b="1">
                <a:solidFill>
                  <a:schemeClr val="tx2"/>
                </a:solidFill>
              </a:rPr>
              <a:t>80</a:t>
            </a:r>
            <a:r>
              <a:rPr lang="zh-CN" altLang="en-US" b="1">
                <a:solidFill>
                  <a:schemeClr val="tx2"/>
                </a:solidFill>
              </a:rPr>
              <a:t>（</a:t>
            </a:r>
            <a:r>
              <a:rPr lang="en-US" altLang="zh-CN" b="1">
                <a:solidFill>
                  <a:srgbClr val="990000"/>
                </a:solidFill>
              </a:rPr>
              <a:t>U</a:t>
            </a:r>
            <a:r>
              <a:rPr lang="zh-CN" altLang="en-US" b="1">
                <a:solidFill>
                  <a:schemeClr val="tx2"/>
                </a:solidFill>
              </a:rPr>
              <a:t>）  </a:t>
            </a:r>
            <a:r>
              <a:rPr lang="en-US" altLang="zh-CN" b="1">
                <a:solidFill>
                  <a:schemeClr val="tx2"/>
                </a:solidFill>
              </a:rPr>
              <a:t>90          100</a:t>
            </a:r>
            <a:r>
              <a:rPr lang="en-US" altLang="zh-CN" sz="1600">
                <a:solidFill>
                  <a:schemeClr val="tx2"/>
                </a:solidFill>
              </a:rPr>
              <a:t>  </a:t>
            </a:r>
            <a:endParaRPr lang="en-US" altLang="zh-CN" sz="3600">
              <a:solidFill>
                <a:schemeClr val="tx2"/>
              </a:solidFill>
            </a:endParaRPr>
          </a:p>
        </p:txBody>
      </p:sp>
      <p:sp>
        <p:nvSpPr>
          <p:cNvPr id="162844" name="Text Box 28"/>
          <p:cNvSpPr txBox="1">
            <a:spLocks noChangeArrowheads="1"/>
          </p:cNvSpPr>
          <p:nvPr/>
        </p:nvSpPr>
        <p:spPr bwMode="auto">
          <a:xfrm>
            <a:off x="1066800" y="5281613"/>
            <a:ext cx="7467600" cy="457200"/>
          </a:xfrm>
          <a:prstGeom prst="rect">
            <a:avLst/>
          </a:prstGeom>
          <a:noFill/>
          <a:ln w="9525">
            <a:noFill/>
            <a:miter lim="800000"/>
            <a:headEnd/>
            <a:tailEnd/>
          </a:ln>
        </p:spPr>
        <p:txBody>
          <a:bodyPr anchor="ctr">
            <a:spAutoFit/>
          </a:bodyPr>
          <a:lstStyle/>
          <a:p>
            <a:pPr algn="l">
              <a:spcBef>
                <a:spcPct val="50000"/>
              </a:spcBef>
            </a:pPr>
            <a:r>
              <a:rPr lang="en-US" altLang="zh-CN" sz="1800">
                <a:solidFill>
                  <a:schemeClr val="tx2"/>
                </a:solidFill>
              </a:rPr>
              <a:t>   </a:t>
            </a:r>
            <a:r>
              <a:rPr lang="en-US" altLang="zh-CN" b="1">
                <a:solidFill>
                  <a:schemeClr val="tx2"/>
                </a:solidFill>
              </a:rPr>
              <a:t>10            30           60          110         150          180</a:t>
            </a:r>
            <a:endParaRPr lang="en-US" altLang="zh-CN">
              <a:solidFill>
                <a:schemeClr val="tx2"/>
              </a:solidFill>
            </a:endParaRPr>
          </a:p>
        </p:txBody>
      </p:sp>
      <p:sp>
        <p:nvSpPr>
          <p:cNvPr id="162845" name="Text Box 29"/>
          <p:cNvSpPr txBox="1">
            <a:spLocks noChangeArrowheads="1"/>
          </p:cNvSpPr>
          <p:nvPr/>
        </p:nvSpPr>
        <p:spPr bwMode="auto">
          <a:xfrm>
            <a:off x="3962400" y="5105400"/>
            <a:ext cx="368300" cy="457200"/>
          </a:xfrm>
          <a:prstGeom prst="rect">
            <a:avLst/>
          </a:prstGeom>
          <a:noFill/>
          <a:ln w="9525">
            <a:noFill/>
            <a:miter lim="800000"/>
            <a:headEnd/>
            <a:tailEnd/>
          </a:ln>
        </p:spPr>
        <p:txBody>
          <a:bodyPr anchor="ctr">
            <a:spAutoFit/>
          </a:bodyPr>
          <a:lstStyle/>
          <a:p>
            <a:pPr>
              <a:spcBef>
                <a:spcPct val="50000"/>
              </a:spcBef>
            </a:pPr>
            <a:r>
              <a:rPr lang="en-US" altLang="zh-CN" b="1">
                <a:solidFill>
                  <a:schemeClr val="accent2"/>
                </a:solidFill>
              </a:rPr>
              <a:t>x</a:t>
            </a:r>
            <a:endParaRPr lang="en-US" altLang="zh-CN">
              <a:solidFill>
                <a:schemeClr val="accent2"/>
              </a:solidFill>
            </a:endParaRPr>
          </a:p>
        </p:txBody>
      </p:sp>
      <p:sp>
        <p:nvSpPr>
          <p:cNvPr id="162846" name="Text Box 30"/>
          <p:cNvSpPr txBox="1">
            <a:spLocks noChangeArrowheads="1"/>
          </p:cNvSpPr>
          <p:nvPr/>
        </p:nvSpPr>
        <p:spPr bwMode="auto">
          <a:xfrm>
            <a:off x="4495800" y="5105400"/>
            <a:ext cx="419100" cy="457200"/>
          </a:xfrm>
          <a:prstGeom prst="rect">
            <a:avLst/>
          </a:prstGeom>
          <a:noFill/>
          <a:ln w="9525">
            <a:noFill/>
            <a:miter lim="800000"/>
            <a:headEnd/>
            <a:tailEnd/>
          </a:ln>
        </p:spPr>
        <p:txBody>
          <a:bodyPr anchor="ctr">
            <a:spAutoFit/>
          </a:bodyPr>
          <a:lstStyle/>
          <a:p>
            <a:pPr>
              <a:spcBef>
                <a:spcPct val="50000"/>
              </a:spcBef>
            </a:pPr>
            <a:r>
              <a:rPr lang="en-US" altLang="zh-CN" b="1">
                <a:solidFill>
                  <a:schemeClr val="accent2"/>
                </a:solidFill>
              </a:rPr>
              <a:t>y</a:t>
            </a:r>
            <a:endParaRPr lang="en-US" altLang="zh-CN" sz="3600">
              <a:solidFill>
                <a:schemeClr val="accent2"/>
              </a:solidFill>
            </a:endParaRPr>
          </a:p>
        </p:txBody>
      </p:sp>
      <p:sp>
        <p:nvSpPr>
          <p:cNvPr id="162847" name="Line 31"/>
          <p:cNvSpPr>
            <a:spLocks noChangeShapeType="1"/>
          </p:cNvSpPr>
          <p:nvPr/>
        </p:nvSpPr>
        <p:spPr bwMode="auto">
          <a:xfrm>
            <a:off x="4495800" y="5257800"/>
            <a:ext cx="0" cy="9144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62848" name="Text Box 32"/>
          <p:cNvSpPr txBox="1">
            <a:spLocks noChangeArrowheads="1"/>
          </p:cNvSpPr>
          <p:nvPr/>
        </p:nvSpPr>
        <p:spPr bwMode="auto">
          <a:xfrm>
            <a:off x="3733800" y="6172200"/>
            <a:ext cx="1600200" cy="457200"/>
          </a:xfrm>
          <a:prstGeom prst="rect">
            <a:avLst/>
          </a:prstGeom>
          <a:noFill/>
          <a:ln w="9525">
            <a:noFill/>
            <a:miter lim="800000"/>
            <a:headEnd/>
            <a:tailEnd/>
          </a:ln>
        </p:spPr>
        <p:txBody>
          <a:bodyPr anchor="ctr">
            <a:spAutoFit/>
          </a:bodyPr>
          <a:lstStyle/>
          <a:p>
            <a:pPr>
              <a:spcBef>
                <a:spcPct val="50000"/>
              </a:spcBef>
            </a:pPr>
            <a:r>
              <a:rPr lang="zh-CN" altLang="en-US" b="1">
                <a:solidFill>
                  <a:schemeClr val="tx2"/>
                </a:solidFill>
                <a:sym typeface="Symbol" pitchFamily="18" charset="2"/>
              </a:rPr>
              <a:t>第</a:t>
            </a:r>
            <a:r>
              <a:rPr lang="en-US" altLang="zh-CN" b="1">
                <a:solidFill>
                  <a:schemeClr val="tx2"/>
                </a:solidFill>
                <a:sym typeface="Symbol" pitchFamily="18" charset="2"/>
              </a:rPr>
              <a:t>90</a:t>
            </a:r>
            <a:r>
              <a:rPr lang="zh-CN" altLang="en-US" b="1">
                <a:solidFill>
                  <a:schemeClr val="tx2"/>
                </a:solidFill>
                <a:sym typeface="Symbol" pitchFamily="18" charset="2"/>
              </a:rPr>
              <a:t>个人</a:t>
            </a:r>
            <a:endParaRPr lang="zh-CN" altLang="en-US" sz="1600">
              <a:solidFill>
                <a:schemeClr val="tx2"/>
              </a:solidFill>
            </a:endParaRPr>
          </a:p>
        </p:txBody>
      </p:sp>
      <p:sp>
        <p:nvSpPr>
          <p:cNvPr id="162849" name="AutoShape 33"/>
          <p:cNvSpPr>
            <a:spLocks noChangeArrowheads="1"/>
          </p:cNvSpPr>
          <p:nvPr/>
        </p:nvSpPr>
        <p:spPr bwMode="auto">
          <a:xfrm>
            <a:off x="5334000" y="6324600"/>
            <a:ext cx="533400" cy="152400"/>
          </a:xfrm>
          <a:prstGeom prst="rightArrow">
            <a:avLst>
              <a:gd name="adj1" fmla="val 50000"/>
              <a:gd name="adj2" fmla="val 87500"/>
            </a:avLst>
          </a:prstGeom>
          <a:solidFill>
            <a:srgbClr val="FFCC99"/>
          </a:solidFill>
          <a:ln w="9525">
            <a:solidFill>
              <a:schemeClr val="tx1"/>
            </a:solidFill>
            <a:miter lim="800000"/>
            <a:headEnd/>
            <a:tailEnd/>
          </a:ln>
        </p:spPr>
        <p:txBody>
          <a:bodyPr wrap="none" anchor="ctr"/>
          <a:lstStyle/>
          <a:p>
            <a:endParaRPr lang="zh-CN" altLang="en-US"/>
          </a:p>
        </p:txBody>
      </p:sp>
      <p:sp>
        <p:nvSpPr>
          <p:cNvPr id="162850" name="Text Box 34"/>
          <p:cNvSpPr txBox="1">
            <a:spLocks noChangeArrowheads="1"/>
          </p:cNvSpPr>
          <p:nvPr/>
        </p:nvSpPr>
        <p:spPr bwMode="auto">
          <a:xfrm>
            <a:off x="5943600" y="6172200"/>
            <a:ext cx="1987550" cy="457200"/>
          </a:xfrm>
          <a:prstGeom prst="rect">
            <a:avLst/>
          </a:prstGeom>
          <a:noFill/>
          <a:ln w="9525">
            <a:noFill/>
            <a:miter lim="800000"/>
            <a:headEnd/>
            <a:tailEnd/>
          </a:ln>
        </p:spPr>
        <p:txBody>
          <a:bodyPr wrap="none" anchor="ctr">
            <a:spAutoFit/>
          </a:bodyPr>
          <a:lstStyle/>
          <a:p>
            <a:pPr>
              <a:spcBef>
                <a:spcPct val="50000"/>
              </a:spcBef>
            </a:pPr>
            <a:r>
              <a:rPr lang="en-US" altLang="zh-CN" b="1">
                <a:solidFill>
                  <a:schemeClr val="tx2"/>
                </a:solidFill>
              </a:rPr>
              <a:t>M</a:t>
            </a:r>
            <a:r>
              <a:rPr lang="en-US" altLang="zh-CN" b="1" baseline="-25000">
                <a:solidFill>
                  <a:schemeClr val="tx2"/>
                </a:solidFill>
              </a:rPr>
              <a:t>e</a:t>
            </a:r>
            <a:r>
              <a:rPr lang="en-US" altLang="zh-CN" b="1">
                <a:solidFill>
                  <a:schemeClr val="tx2"/>
                </a:solidFill>
              </a:rPr>
              <a:t>= L+x=U-y</a:t>
            </a:r>
          </a:p>
        </p:txBody>
      </p:sp>
      <p:sp>
        <p:nvSpPr>
          <p:cNvPr id="162851" name="Text Box 35"/>
          <p:cNvSpPr txBox="1">
            <a:spLocks noChangeArrowheads="1"/>
          </p:cNvSpPr>
          <p:nvPr/>
        </p:nvSpPr>
        <p:spPr bwMode="auto">
          <a:xfrm>
            <a:off x="3276600" y="5562600"/>
            <a:ext cx="1219200" cy="457200"/>
          </a:xfrm>
          <a:prstGeom prst="rect">
            <a:avLst/>
          </a:prstGeom>
          <a:noFill/>
          <a:ln w="9525">
            <a:noFill/>
            <a:miter lim="800000"/>
            <a:headEnd/>
            <a:tailEnd/>
          </a:ln>
        </p:spPr>
        <p:txBody>
          <a:bodyPr anchor="ctr">
            <a:spAutoFit/>
          </a:bodyPr>
          <a:lstStyle/>
          <a:p>
            <a:pPr>
              <a:spcBef>
                <a:spcPct val="50000"/>
              </a:spcBef>
            </a:pPr>
            <a:r>
              <a:rPr lang="en-US" altLang="zh-CN" b="1">
                <a:solidFill>
                  <a:schemeClr val="tx2"/>
                </a:solidFill>
              </a:rPr>
              <a:t>(S</a:t>
            </a:r>
            <a:r>
              <a:rPr lang="en-US" altLang="zh-CN" b="1" baseline="-25000">
                <a:solidFill>
                  <a:schemeClr val="tx2"/>
                </a:solidFill>
              </a:rPr>
              <a:t>m-1</a:t>
            </a:r>
            <a:r>
              <a:rPr lang="en-US" altLang="zh-CN" b="1">
                <a:solidFill>
                  <a:schemeClr val="tx2"/>
                </a:solidFill>
              </a:rPr>
              <a:t>)</a:t>
            </a:r>
            <a:endParaRPr lang="en-US" altLang="zh-CN">
              <a:solidFill>
                <a:schemeClr val="tx2"/>
              </a:solidFill>
            </a:endParaRPr>
          </a:p>
        </p:txBody>
      </p:sp>
      <p:sp>
        <p:nvSpPr>
          <p:cNvPr id="162852" name="Rectangle 36"/>
          <p:cNvSpPr>
            <a:spLocks noChangeArrowheads="1"/>
          </p:cNvSpPr>
          <p:nvPr/>
        </p:nvSpPr>
        <p:spPr bwMode="auto">
          <a:xfrm>
            <a:off x="228600" y="5867400"/>
            <a:ext cx="3562350" cy="822325"/>
          </a:xfrm>
          <a:prstGeom prst="rect">
            <a:avLst/>
          </a:prstGeom>
          <a:noFill/>
          <a:ln w="9525">
            <a:noFill/>
            <a:miter lim="800000"/>
            <a:headEnd/>
            <a:tailEnd/>
          </a:ln>
        </p:spPr>
        <p:txBody>
          <a:bodyPr>
            <a:spAutoFit/>
          </a:bodyPr>
          <a:lstStyle/>
          <a:p>
            <a:pPr algn="l">
              <a:spcBef>
                <a:spcPct val="50000"/>
              </a:spcBef>
            </a:pPr>
            <a:r>
              <a:rPr lang="en-US" altLang="zh-CN">
                <a:sym typeface="Symbol" pitchFamily="18" charset="2"/>
              </a:rPr>
              <a:t>M</a:t>
            </a:r>
            <a:r>
              <a:rPr lang="en-US" altLang="zh-CN" baseline="-25000">
                <a:sym typeface="Symbol" pitchFamily="18" charset="2"/>
              </a:rPr>
              <a:t>e</a:t>
            </a:r>
            <a:r>
              <a:rPr lang="zh-CN" altLang="en-US">
                <a:sym typeface="Symbol" pitchFamily="18" charset="2"/>
              </a:rPr>
              <a:t>组变量值呈均匀分布 </a:t>
            </a:r>
            <a:r>
              <a:rPr lang="en-US" altLang="zh-CN">
                <a:sym typeface="Symbol" pitchFamily="18" charset="2"/>
              </a:rPr>
              <a:t>50</a:t>
            </a:r>
            <a:r>
              <a:rPr lang="zh-CN" altLang="en-US">
                <a:sym typeface="Symbol" pitchFamily="18" charset="2"/>
              </a:rPr>
              <a:t>人</a:t>
            </a:r>
            <a:r>
              <a:rPr lang="en-US" altLang="zh-CN">
                <a:sym typeface="Symbol" pitchFamily="18" charset="2"/>
              </a:rPr>
              <a:t>/10</a:t>
            </a:r>
            <a:r>
              <a:rPr lang="zh-CN" altLang="en-US">
                <a:sym typeface="Symbol" pitchFamily="18" charset="2"/>
              </a:rPr>
              <a:t>分</a:t>
            </a:r>
            <a:r>
              <a:rPr lang="en-US" altLang="zh-CN">
                <a:sym typeface="Symbol" pitchFamily="18" charset="2"/>
              </a:rPr>
              <a:t>= 5</a:t>
            </a:r>
            <a:r>
              <a:rPr lang="zh-CN" altLang="en-US">
                <a:sym typeface="Symbol" pitchFamily="18" charset="2"/>
              </a:rPr>
              <a:t>人</a:t>
            </a:r>
            <a:r>
              <a:rPr lang="en-US" altLang="zh-CN">
                <a:sym typeface="Symbol" pitchFamily="18" charset="2"/>
              </a:rPr>
              <a:t>/</a:t>
            </a:r>
            <a:r>
              <a:rPr lang="zh-CN" altLang="en-US">
                <a:sym typeface="Symbol" pitchFamily="18" charset="2"/>
              </a:rPr>
              <a:t>分</a:t>
            </a:r>
          </a:p>
        </p:txBody>
      </p:sp>
      <p:graphicFrame>
        <p:nvGraphicFramePr>
          <p:cNvPr id="162853" name="Object 37"/>
          <p:cNvGraphicFramePr>
            <a:graphicFrameLocks noChangeAspect="1"/>
          </p:cNvGraphicFramePr>
          <p:nvPr/>
        </p:nvGraphicFramePr>
        <p:xfrm>
          <a:off x="6705600" y="1295400"/>
          <a:ext cx="1735138" cy="411163"/>
        </p:xfrm>
        <a:graphic>
          <a:graphicData uri="http://schemas.openxmlformats.org/presentationml/2006/ole">
            <p:oleObj spid="_x0000_s20484" name="公式" r:id="rId6" imgW="850680" imgH="203040" progId="Equation.3">
              <p:embed/>
            </p:oleObj>
          </a:graphicData>
        </a:graphic>
      </p:graphicFrame>
      <p:graphicFrame>
        <p:nvGraphicFramePr>
          <p:cNvPr id="162854" name="Object 38"/>
          <p:cNvGraphicFramePr>
            <a:graphicFrameLocks noChangeAspect="1"/>
          </p:cNvGraphicFramePr>
          <p:nvPr/>
        </p:nvGraphicFramePr>
        <p:xfrm>
          <a:off x="6629400" y="1752600"/>
          <a:ext cx="2176463" cy="438150"/>
        </p:xfrm>
        <a:graphic>
          <a:graphicData uri="http://schemas.openxmlformats.org/presentationml/2006/ole">
            <p:oleObj spid="_x0000_s20485" name="公式" r:id="rId7" imgW="1066680" imgH="215640" progId="Equation.3">
              <p:embed/>
            </p:oleObj>
          </a:graphicData>
        </a:graphic>
      </p:graphicFrame>
      <p:graphicFrame>
        <p:nvGraphicFramePr>
          <p:cNvPr id="162855" name="Object 39"/>
          <p:cNvGraphicFramePr>
            <a:graphicFrameLocks noChangeAspect="1"/>
          </p:cNvGraphicFramePr>
          <p:nvPr/>
        </p:nvGraphicFramePr>
        <p:xfrm>
          <a:off x="6172200" y="2286000"/>
          <a:ext cx="2743200" cy="769938"/>
        </p:xfrm>
        <a:graphic>
          <a:graphicData uri="http://schemas.openxmlformats.org/presentationml/2006/ole">
            <p:oleObj spid="_x0000_s20486" name="公式" r:id="rId8" imgW="1396800" imgH="393480" progId="Equation.3">
              <p:embed/>
            </p:oleObj>
          </a:graphicData>
        </a:graphic>
      </p:graphicFrame>
      <p:graphicFrame>
        <p:nvGraphicFramePr>
          <p:cNvPr id="162856" name="Object 40"/>
          <p:cNvGraphicFramePr>
            <a:graphicFrameLocks noChangeAspect="1"/>
          </p:cNvGraphicFramePr>
          <p:nvPr/>
        </p:nvGraphicFramePr>
        <p:xfrm>
          <a:off x="6324600" y="3048000"/>
          <a:ext cx="2514600" cy="1117600"/>
        </p:xfrm>
        <a:graphic>
          <a:graphicData uri="http://schemas.openxmlformats.org/presentationml/2006/ole">
            <p:oleObj spid="_x0000_s20487" name="公式" r:id="rId9" imgW="1079280" imgH="609480" progId="Equation.3">
              <p:embed/>
            </p:oleObj>
          </a:graphicData>
        </a:graphic>
      </p:graphicFrame>
      <p:graphicFrame>
        <p:nvGraphicFramePr>
          <p:cNvPr id="162857" name="Object 41"/>
          <p:cNvGraphicFramePr>
            <a:graphicFrameLocks noChangeAspect="1"/>
          </p:cNvGraphicFramePr>
          <p:nvPr/>
        </p:nvGraphicFramePr>
        <p:xfrm>
          <a:off x="6553200" y="4267200"/>
          <a:ext cx="2252663" cy="441325"/>
        </p:xfrm>
        <a:graphic>
          <a:graphicData uri="http://schemas.openxmlformats.org/presentationml/2006/ole">
            <p:oleObj spid="_x0000_s20488" name="公式" r:id="rId10" imgW="1168200" imgH="228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62834"/>
                                        </p:tgtEl>
                                        <p:attrNameLst>
                                          <p:attrName>style.visibility</p:attrName>
                                        </p:attrNameLst>
                                      </p:cBhvr>
                                      <p:to>
                                        <p:strVal val="visible"/>
                                      </p:to>
                                    </p:set>
                                    <p:animEffect transition="in" filter="wipe(right)">
                                      <p:cBhvr>
                                        <p:cTn id="7" dur="500"/>
                                        <p:tgtEl>
                                          <p:spTgt spid="162834"/>
                                        </p:tgtEl>
                                      </p:cBhvr>
                                    </p:animEffect>
                                  </p:childTnLst>
                                  <p:subTnLst>
                                    <p:animClr clrSpc="rgb" dir="cw">
                                      <p:cBhvr override="childStyle">
                                        <p:cTn dur="1" fill="hold" display="0" masterRel="nextClick" afterEffect="1"/>
                                        <p:tgtEl>
                                          <p:spTgt spid="162834"/>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2835"/>
                                        </p:tgtEl>
                                        <p:attrNameLst>
                                          <p:attrName>style.visibility</p:attrName>
                                        </p:attrNameLst>
                                      </p:cBhvr>
                                      <p:to>
                                        <p:strVal val="visible"/>
                                      </p:to>
                                    </p:set>
                                    <p:animEffect transition="in" filter="box(out)">
                                      <p:cBhvr>
                                        <p:cTn id="12" dur="500"/>
                                        <p:tgtEl>
                                          <p:spTgt spid="162835"/>
                                        </p:tgtEl>
                                      </p:cBhvr>
                                    </p:animEffect>
                                  </p:childTnLst>
                                  <p:subTnLst>
                                    <p:animClr clrSpc="rgb" dir="cw">
                                      <p:cBhvr override="childStyle">
                                        <p:cTn dur="1" fill="hold" display="0" masterRel="nextClick" afterEffect="1"/>
                                        <p:tgtEl>
                                          <p:spTgt spid="162835"/>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2" presetClass="entr" presetSubtype="3" fill="hold" nodeType="clickEffect">
                                  <p:stCondLst>
                                    <p:cond delay="0"/>
                                  </p:stCondLst>
                                  <p:childTnLst>
                                    <p:set>
                                      <p:cBhvr>
                                        <p:cTn id="16" dur="1" fill="hold">
                                          <p:stCondLst>
                                            <p:cond delay="0"/>
                                          </p:stCondLst>
                                        </p:cTn>
                                        <p:tgtEl>
                                          <p:spTgt spid="162836"/>
                                        </p:tgtEl>
                                        <p:attrNameLst>
                                          <p:attrName>style.visibility</p:attrName>
                                        </p:attrNameLst>
                                      </p:cBhvr>
                                      <p:to>
                                        <p:strVal val="visible"/>
                                      </p:to>
                                    </p:set>
                                    <p:anim calcmode="lin" valueType="num">
                                      <p:cBhvr additive="base">
                                        <p:cTn id="17" dur="500" fill="hold"/>
                                        <p:tgtEl>
                                          <p:spTgt spid="162836"/>
                                        </p:tgtEl>
                                        <p:attrNameLst>
                                          <p:attrName>ppt_x</p:attrName>
                                        </p:attrNameLst>
                                      </p:cBhvr>
                                      <p:tavLst>
                                        <p:tav tm="0">
                                          <p:val>
                                            <p:strVal val="1+#ppt_w/2"/>
                                          </p:val>
                                        </p:tav>
                                        <p:tav tm="100000">
                                          <p:val>
                                            <p:strVal val="#ppt_x"/>
                                          </p:val>
                                        </p:tav>
                                      </p:tavLst>
                                    </p:anim>
                                    <p:anim calcmode="lin" valueType="num">
                                      <p:cBhvr additive="base">
                                        <p:cTn id="18" dur="500" fill="hold"/>
                                        <p:tgtEl>
                                          <p:spTgt spid="162836"/>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62836"/>
                                        </p:tgtEl>
                                        <p:attrNameLst>
                                          <p:attrName>ppt_c</p:attrName>
                                        </p:attrNameLst>
                                      </p:cBhvr>
                                      <p:to>
                                        <a:srgbClr val="0000FF"/>
                                      </p:to>
                                    </p:animClr>
                                  </p:sub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62837"/>
                                        </p:tgtEl>
                                        <p:attrNameLst>
                                          <p:attrName>style.visibility</p:attrName>
                                        </p:attrNameLst>
                                      </p:cBhvr>
                                      <p:to>
                                        <p:strVal val="visible"/>
                                      </p:to>
                                    </p:set>
                                    <p:anim calcmode="lin" valueType="num">
                                      <p:cBhvr additive="base">
                                        <p:cTn id="23" dur="500" fill="hold"/>
                                        <p:tgtEl>
                                          <p:spTgt spid="162837"/>
                                        </p:tgtEl>
                                        <p:attrNameLst>
                                          <p:attrName>ppt_x</p:attrName>
                                        </p:attrNameLst>
                                      </p:cBhvr>
                                      <p:tavLst>
                                        <p:tav tm="0">
                                          <p:val>
                                            <p:strVal val="1+#ppt_w/2"/>
                                          </p:val>
                                        </p:tav>
                                        <p:tav tm="100000">
                                          <p:val>
                                            <p:strVal val="#ppt_x"/>
                                          </p:val>
                                        </p:tav>
                                      </p:tavLst>
                                    </p:anim>
                                    <p:anim calcmode="lin" valueType="num">
                                      <p:cBhvr additive="base">
                                        <p:cTn id="24" dur="500" fill="hold"/>
                                        <p:tgtEl>
                                          <p:spTgt spid="162837"/>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62837"/>
                                        </p:tgtEl>
                                        <p:attrNameLst>
                                          <p:attrName>ppt_c</p:attrName>
                                        </p:attrNameLst>
                                      </p:cBhvr>
                                      <p:to>
                                        <a:srgbClr val="0000FF"/>
                                      </p:to>
                                    </p:animClr>
                                  </p:subTnLst>
                                </p:cTn>
                              </p:par>
                            </p:childTnLst>
                          </p:cTn>
                        </p:par>
                      </p:childTnLst>
                    </p:cTn>
                  </p:par>
                  <p:par>
                    <p:cTn id="25" fill="hold">
                      <p:stCondLst>
                        <p:cond delay="indefinite"/>
                      </p:stCondLst>
                      <p:childTnLst>
                        <p:par>
                          <p:cTn id="26" fill="hold">
                            <p:stCondLst>
                              <p:cond delay="0"/>
                            </p:stCondLst>
                            <p:childTnLst>
                              <p:par>
                                <p:cTn id="27" presetID="2" presetClass="entr" presetSubtype="12" fill="hold" grpId="0" nodeType="clickEffect">
                                  <p:stCondLst>
                                    <p:cond delay="0"/>
                                  </p:stCondLst>
                                  <p:childTnLst>
                                    <p:set>
                                      <p:cBhvr>
                                        <p:cTn id="28" dur="1" fill="hold">
                                          <p:stCondLst>
                                            <p:cond delay="0"/>
                                          </p:stCondLst>
                                        </p:cTn>
                                        <p:tgtEl>
                                          <p:spTgt spid="162838"/>
                                        </p:tgtEl>
                                        <p:attrNameLst>
                                          <p:attrName>style.visibility</p:attrName>
                                        </p:attrNameLst>
                                      </p:cBhvr>
                                      <p:to>
                                        <p:strVal val="visible"/>
                                      </p:to>
                                    </p:set>
                                    <p:anim calcmode="lin" valueType="num">
                                      <p:cBhvr additive="base">
                                        <p:cTn id="29" dur="500" fill="hold"/>
                                        <p:tgtEl>
                                          <p:spTgt spid="162838"/>
                                        </p:tgtEl>
                                        <p:attrNameLst>
                                          <p:attrName>ppt_x</p:attrName>
                                        </p:attrNameLst>
                                      </p:cBhvr>
                                      <p:tavLst>
                                        <p:tav tm="0">
                                          <p:val>
                                            <p:strVal val="0-#ppt_w/2"/>
                                          </p:val>
                                        </p:tav>
                                        <p:tav tm="100000">
                                          <p:val>
                                            <p:strVal val="#ppt_x"/>
                                          </p:val>
                                        </p:tav>
                                      </p:tavLst>
                                    </p:anim>
                                    <p:anim calcmode="lin" valueType="num">
                                      <p:cBhvr additive="base">
                                        <p:cTn id="30" dur="500" fill="hold"/>
                                        <p:tgtEl>
                                          <p:spTgt spid="162838"/>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62838"/>
                                        </p:tgtEl>
                                        <p:attrNameLst>
                                          <p:attrName>ppt_c</p:attrName>
                                        </p:attrNameLst>
                                      </p:cBhvr>
                                      <p:to>
                                        <a:srgbClr val="0000FF"/>
                                      </p:to>
                                    </p:animClr>
                                  </p:subTnLst>
                                </p:cTn>
                              </p:par>
                            </p:childTnLst>
                          </p:cTn>
                        </p:par>
                      </p:childTnLst>
                    </p:cTn>
                  </p:par>
                  <p:par>
                    <p:cTn id="31" fill="hold">
                      <p:stCondLst>
                        <p:cond delay="indefinite"/>
                      </p:stCondLst>
                      <p:childTnLst>
                        <p:par>
                          <p:cTn id="32" fill="hold">
                            <p:stCondLst>
                              <p:cond delay="0"/>
                            </p:stCondLst>
                            <p:childTnLst>
                              <p:par>
                                <p:cTn id="33" presetID="2" presetClass="entr" presetSubtype="6" fill="hold" grpId="0" nodeType="clickEffect">
                                  <p:stCondLst>
                                    <p:cond delay="0"/>
                                  </p:stCondLst>
                                  <p:childTnLst>
                                    <p:set>
                                      <p:cBhvr>
                                        <p:cTn id="34" dur="1" fill="hold">
                                          <p:stCondLst>
                                            <p:cond delay="0"/>
                                          </p:stCondLst>
                                        </p:cTn>
                                        <p:tgtEl>
                                          <p:spTgt spid="162839"/>
                                        </p:tgtEl>
                                        <p:attrNameLst>
                                          <p:attrName>style.visibility</p:attrName>
                                        </p:attrNameLst>
                                      </p:cBhvr>
                                      <p:to>
                                        <p:strVal val="visible"/>
                                      </p:to>
                                    </p:set>
                                    <p:anim calcmode="lin" valueType="num">
                                      <p:cBhvr additive="base">
                                        <p:cTn id="35" dur="500" fill="hold"/>
                                        <p:tgtEl>
                                          <p:spTgt spid="162839"/>
                                        </p:tgtEl>
                                        <p:attrNameLst>
                                          <p:attrName>ppt_x</p:attrName>
                                        </p:attrNameLst>
                                      </p:cBhvr>
                                      <p:tavLst>
                                        <p:tav tm="0">
                                          <p:val>
                                            <p:strVal val="1+#ppt_w/2"/>
                                          </p:val>
                                        </p:tav>
                                        <p:tav tm="100000">
                                          <p:val>
                                            <p:strVal val="#ppt_x"/>
                                          </p:val>
                                        </p:tav>
                                      </p:tavLst>
                                    </p:anim>
                                    <p:anim calcmode="lin" valueType="num">
                                      <p:cBhvr additive="base">
                                        <p:cTn id="36" dur="500" fill="hold"/>
                                        <p:tgtEl>
                                          <p:spTgt spid="162839"/>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62839"/>
                                        </p:tgtEl>
                                        <p:attrNameLst>
                                          <p:attrName>ppt_c</p:attrName>
                                        </p:attrNameLst>
                                      </p:cBhvr>
                                      <p:to>
                                        <a:srgbClr val="0000FF"/>
                                      </p:to>
                                    </p:animClr>
                                  </p:subTnLst>
                                </p:cTn>
                              </p:par>
                            </p:childTnLst>
                          </p:cTn>
                        </p:par>
                      </p:childTnLst>
                    </p:cTn>
                  </p:par>
                  <p:par>
                    <p:cTn id="37" fill="hold">
                      <p:stCondLst>
                        <p:cond delay="indefinite"/>
                      </p:stCondLst>
                      <p:childTnLst>
                        <p:par>
                          <p:cTn id="38" fill="hold">
                            <p:stCondLst>
                              <p:cond delay="0"/>
                            </p:stCondLst>
                            <p:childTnLst>
                              <p:par>
                                <p:cTn id="39" presetID="2" presetClass="entr" presetSubtype="12" fill="hold" grpId="0" nodeType="clickEffect">
                                  <p:stCondLst>
                                    <p:cond delay="0"/>
                                  </p:stCondLst>
                                  <p:childTnLst>
                                    <p:set>
                                      <p:cBhvr>
                                        <p:cTn id="40" dur="1" fill="hold">
                                          <p:stCondLst>
                                            <p:cond delay="0"/>
                                          </p:stCondLst>
                                        </p:cTn>
                                        <p:tgtEl>
                                          <p:spTgt spid="162840"/>
                                        </p:tgtEl>
                                        <p:attrNameLst>
                                          <p:attrName>style.visibility</p:attrName>
                                        </p:attrNameLst>
                                      </p:cBhvr>
                                      <p:to>
                                        <p:strVal val="visible"/>
                                      </p:to>
                                    </p:set>
                                    <p:anim calcmode="lin" valueType="num">
                                      <p:cBhvr additive="base">
                                        <p:cTn id="41" dur="500" fill="hold"/>
                                        <p:tgtEl>
                                          <p:spTgt spid="162840"/>
                                        </p:tgtEl>
                                        <p:attrNameLst>
                                          <p:attrName>ppt_x</p:attrName>
                                        </p:attrNameLst>
                                      </p:cBhvr>
                                      <p:tavLst>
                                        <p:tav tm="0">
                                          <p:val>
                                            <p:strVal val="0-#ppt_w/2"/>
                                          </p:val>
                                        </p:tav>
                                        <p:tav tm="100000">
                                          <p:val>
                                            <p:strVal val="#ppt_x"/>
                                          </p:val>
                                        </p:tav>
                                      </p:tavLst>
                                    </p:anim>
                                    <p:anim calcmode="lin" valueType="num">
                                      <p:cBhvr additive="base">
                                        <p:cTn id="42" dur="500" fill="hold"/>
                                        <p:tgtEl>
                                          <p:spTgt spid="162840"/>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62840"/>
                                        </p:tgtEl>
                                        <p:attrNameLst>
                                          <p:attrName>ppt_c</p:attrName>
                                        </p:attrNameLst>
                                      </p:cBhvr>
                                      <p:to>
                                        <a:srgbClr val="0000FF"/>
                                      </p:to>
                                    </p:animClr>
                                  </p:subTnLst>
                                </p:cTn>
                              </p:par>
                            </p:childTnLst>
                          </p:cTn>
                        </p:par>
                      </p:childTnLst>
                    </p:cTn>
                  </p:par>
                  <p:par>
                    <p:cTn id="43" fill="hold">
                      <p:stCondLst>
                        <p:cond delay="indefinite"/>
                      </p:stCondLst>
                      <p:childTnLst>
                        <p:par>
                          <p:cTn id="44" fill="hold">
                            <p:stCondLst>
                              <p:cond delay="0"/>
                            </p:stCondLst>
                            <p:childTnLst>
                              <p:par>
                                <p:cTn id="45" presetID="2" presetClass="entr" presetSubtype="1" fill="hold" grpId="0" nodeType="clickEffect">
                                  <p:stCondLst>
                                    <p:cond delay="0"/>
                                  </p:stCondLst>
                                  <p:childTnLst>
                                    <p:set>
                                      <p:cBhvr>
                                        <p:cTn id="46" dur="1" fill="hold">
                                          <p:stCondLst>
                                            <p:cond delay="0"/>
                                          </p:stCondLst>
                                        </p:cTn>
                                        <p:tgtEl>
                                          <p:spTgt spid="162841"/>
                                        </p:tgtEl>
                                        <p:attrNameLst>
                                          <p:attrName>style.visibility</p:attrName>
                                        </p:attrNameLst>
                                      </p:cBhvr>
                                      <p:to>
                                        <p:strVal val="visible"/>
                                      </p:to>
                                    </p:set>
                                    <p:anim calcmode="lin" valueType="num">
                                      <p:cBhvr additive="base">
                                        <p:cTn id="47" dur="500" fill="hold"/>
                                        <p:tgtEl>
                                          <p:spTgt spid="162841"/>
                                        </p:tgtEl>
                                        <p:attrNameLst>
                                          <p:attrName>ppt_x</p:attrName>
                                        </p:attrNameLst>
                                      </p:cBhvr>
                                      <p:tavLst>
                                        <p:tav tm="0">
                                          <p:val>
                                            <p:strVal val="#ppt_x"/>
                                          </p:val>
                                        </p:tav>
                                        <p:tav tm="100000">
                                          <p:val>
                                            <p:strVal val="#ppt_x"/>
                                          </p:val>
                                        </p:tav>
                                      </p:tavLst>
                                    </p:anim>
                                    <p:anim calcmode="lin" valueType="num">
                                      <p:cBhvr additive="base">
                                        <p:cTn id="48" dur="500" fill="hold"/>
                                        <p:tgtEl>
                                          <p:spTgt spid="162841"/>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62841"/>
                                        </p:tgtEl>
                                        <p:attrNameLst>
                                          <p:attrName>ppt_c</p:attrName>
                                        </p:attrNameLst>
                                      </p:cBhvr>
                                      <p:to>
                                        <a:srgbClr val="0000FF"/>
                                      </p:to>
                                    </p:animClr>
                                  </p:subTnLst>
                                </p:cTn>
                              </p:par>
                            </p:childTnLst>
                          </p:cTn>
                        </p:par>
                      </p:childTnLst>
                    </p:cTn>
                  </p:par>
                  <p:par>
                    <p:cTn id="49" fill="hold">
                      <p:stCondLst>
                        <p:cond delay="indefinite"/>
                      </p:stCondLst>
                      <p:childTnLst>
                        <p:par>
                          <p:cTn id="50" fill="hold">
                            <p:stCondLst>
                              <p:cond delay="0"/>
                            </p:stCondLst>
                            <p:childTnLst>
                              <p:par>
                                <p:cTn id="51" presetID="2" presetClass="entr" presetSubtype="9" fill="hold" grpId="0" nodeType="clickEffect">
                                  <p:stCondLst>
                                    <p:cond delay="0"/>
                                  </p:stCondLst>
                                  <p:childTnLst>
                                    <p:set>
                                      <p:cBhvr>
                                        <p:cTn id="52" dur="1" fill="hold">
                                          <p:stCondLst>
                                            <p:cond delay="0"/>
                                          </p:stCondLst>
                                        </p:cTn>
                                        <p:tgtEl>
                                          <p:spTgt spid="162842"/>
                                        </p:tgtEl>
                                        <p:attrNameLst>
                                          <p:attrName>style.visibility</p:attrName>
                                        </p:attrNameLst>
                                      </p:cBhvr>
                                      <p:to>
                                        <p:strVal val="visible"/>
                                      </p:to>
                                    </p:set>
                                    <p:anim calcmode="lin" valueType="num">
                                      <p:cBhvr additive="base">
                                        <p:cTn id="53" dur="500" fill="hold"/>
                                        <p:tgtEl>
                                          <p:spTgt spid="162842"/>
                                        </p:tgtEl>
                                        <p:attrNameLst>
                                          <p:attrName>ppt_x</p:attrName>
                                        </p:attrNameLst>
                                      </p:cBhvr>
                                      <p:tavLst>
                                        <p:tav tm="0">
                                          <p:val>
                                            <p:strVal val="0-#ppt_w/2"/>
                                          </p:val>
                                        </p:tav>
                                        <p:tav tm="100000">
                                          <p:val>
                                            <p:strVal val="#ppt_x"/>
                                          </p:val>
                                        </p:tav>
                                      </p:tavLst>
                                    </p:anim>
                                    <p:anim calcmode="lin" valueType="num">
                                      <p:cBhvr additive="base">
                                        <p:cTn id="54" dur="500" fill="hold"/>
                                        <p:tgtEl>
                                          <p:spTgt spid="162842"/>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62842"/>
                                        </p:tgtEl>
                                        <p:attrNameLst>
                                          <p:attrName>ppt_c</p:attrName>
                                        </p:attrNameLst>
                                      </p:cBhvr>
                                      <p:to>
                                        <a:srgbClr val="0000FF"/>
                                      </p:to>
                                    </p:animClr>
                                  </p:subTnLst>
                                </p:cTn>
                              </p:par>
                            </p:childTnLst>
                          </p:cTn>
                        </p:par>
                      </p:childTnLst>
                    </p:cTn>
                  </p:par>
                  <p:par>
                    <p:cTn id="55" fill="hold">
                      <p:stCondLst>
                        <p:cond delay="indefinite"/>
                      </p:stCondLst>
                      <p:childTnLst>
                        <p:par>
                          <p:cTn id="56" fill="hold">
                            <p:stCondLst>
                              <p:cond delay="0"/>
                            </p:stCondLst>
                            <p:childTnLst>
                              <p:par>
                                <p:cTn id="57" presetID="4" presetClass="entr" presetSubtype="32" fill="hold" grpId="0" nodeType="clickEffect">
                                  <p:stCondLst>
                                    <p:cond delay="0"/>
                                  </p:stCondLst>
                                  <p:childTnLst>
                                    <p:set>
                                      <p:cBhvr>
                                        <p:cTn id="58" dur="1" fill="hold">
                                          <p:stCondLst>
                                            <p:cond delay="0"/>
                                          </p:stCondLst>
                                        </p:cTn>
                                        <p:tgtEl>
                                          <p:spTgt spid="162843"/>
                                        </p:tgtEl>
                                        <p:attrNameLst>
                                          <p:attrName>style.visibility</p:attrName>
                                        </p:attrNameLst>
                                      </p:cBhvr>
                                      <p:to>
                                        <p:strVal val="visible"/>
                                      </p:to>
                                    </p:set>
                                    <p:animEffect transition="in" filter="box(out)">
                                      <p:cBhvr>
                                        <p:cTn id="59" dur="500"/>
                                        <p:tgtEl>
                                          <p:spTgt spid="162843"/>
                                        </p:tgtEl>
                                      </p:cBhvr>
                                    </p:animEffect>
                                  </p:childTnLst>
                                  <p:subTnLst>
                                    <p:animClr clrSpc="rgb" dir="cw">
                                      <p:cBhvr override="childStyle">
                                        <p:cTn dur="1" fill="hold" display="0" masterRel="nextClick" afterEffect="1"/>
                                        <p:tgtEl>
                                          <p:spTgt spid="162843"/>
                                        </p:tgtEl>
                                        <p:attrNameLst>
                                          <p:attrName>ppt_c</p:attrName>
                                        </p:attrNameLst>
                                      </p:cBhvr>
                                      <p:to>
                                        <a:srgbClr val="0000FF"/>
                                      </p:to>
                                    </p:animClr>
                                  </p:subTnLst>
                                </p:cTn>
                              </p:par>
                            </p:childTnLst>
                          </p:cTn>
                        </p:par>
                      </p:childTnLst>
                    </p:cTn>
                  </p:par>
                  <p:par>
                    <p:cTn id="60" fill="hold">
                      <p:stCondLst>
                        <p:cond delay="indefinite"/>
                      </p:stCondLst>
                      <p:childTnLst>
                        <p:par>
                          <p:cTn id="61" fill="hold">
                            <p:stCondLst>
                              <p:cond delay="0"/>
                            </p:stCondLst>
                            <p:childTnLst>
                              <p:par>
                                <p:cTn id="62" presetID="4" presetClass="entr" presetSubtype="16" fill="hold" grpId="0" nodeType="clickEffect">
                                  <p:stCondLst>
                                    <p:cond delay="0"/>
                                  </p:stCondLst>
                                  <p:childTnLst>
                                    <p:set>
                                      <p:cBhvr>
                                        <p:cTn id="63" dur="1" fill="hold">
                                          <p:stCondLst>
                                            <p:cond delay="0"/>
                                          </p:stCondLst>
                                        </p:cTn>
                                        <p:tgtEl>
                                          <p:spTgt spid="162844"/>
                                        </p:tgtEl>
                                        <p:attrNameLst>
                                          <p:attrName>style.visibility</p:attrName>
                                        </p:attrNameLst>
                                      </p:cBhvr>
                                      <p:to>
                                        <p:strVal val="visible"/>
                                      </p:to>
                                    </p:set>
                                    <p:animEffect transition="in" filter="box(in)">
                                      <p:cBhvr>
                                        <p:cTn id="64" dur="500"/>
                                        <p:tgtEl>
                                          <p:spTgt spid="162844"/>
                                        </p:tgtEl>
                                      </p:cBhvr>
                                    </p:animEffect>
                                  </p:childTnLst>
                                  <p:subTnLst>
                                    <p:animClr clrSpc="rgb" dir="cw">
                                      <p:cBhvr override="childStyle">
                                        <p:cTn dur="1" fill="hold" display="0" masterRel="nextClick" afterEffect="1"/>
                                        <p:tgtEl>
                                          <p:spTgt spid="162844"/>
                                        </p:tgtEl>
                                        <p:attrNameLst>
                                          <p:attrName>ppt_c</p:attrName>
                                        </p:attrNameLst>
                                      </p:cBhvr>
                                      <p:to>
                                        <a:srgbClr val="0000FF"/>
                                      </p:to>
                                    </p:animClr>
                                  </p:subTnLst>
                                </p:cTn>
                              </p:par>
                            </p:childTnLst>
                          </p:cTn>
                        </p:par>
                      </p:childTnLst>
                    </p:cTn>
                  </p:par>
                  <p:par>
                    <p:cTn id="65" fill="hold">
                      <p:stCondLst>
                        <p:cond delay="indefinite"/>
                      </p:stCondLst>
                      <p:childTnLst>
                        <p:par>
                          <p:cTn id="66" fill="hold">
                            <p:stCondLst>
                              <p:cond delay="0"/>
                            </p:stCondLst>
                            <p:childTnLst>
                              <p:par>
                                <p:cTn id="67" presetID="3" presetClass="entr" presetSubtype="5" fill="hold" grpId="0" nodeType="clickEffect">
                                  <p:stCondLst>
                                    <p:cond delay="0"/>
                                  </p:stCondLst>
                                  <p:childTnLst>
                                    <p:set>
                                      <p:cBhvr>
                                        <p:cTn id="68" dur="1" fill="hold">
                                          <p:stCondLst>
                                            <p:cond delay="0"/>
                                          </p:stCondLst>
                                        </p:cTn>
                                        <p:tgtEl>
                                          <p:spTgt spid="162847"/>
                                        </p:tgtEl>
                                        <p:attrNameLst>
                                          <p:attrName>style.visibility</p:attrName>
                                        </p:attrNameLst>
                                      </p:cBhvr>
                                      <p:to>
                                        <p:strVal val="visible"/>
                                      </p:to>
                                    </p:set>
                                    <p:animEffect transition="in" filter="blinds(vertical)">
                                      <p:cBhvr>
                                        <p:cTn id="69" dur="500"/>
                                        <p:tgtEl>
                                          <p:spTgt spid="162847"/>
                                        </p:tgtEl>
                                      </p:cBhvr>
                                    </p:animEffect>
                                  </p:childTnLst>
                                  <p:subTnLst>
                                    <p:animClr clrSpc="rgb" dir="cw">
                                      <p:cBhvr override="childStyle">
                                        <p:cTn dur="1" fill="hold" display="0" masterRel="nextClick" afterEffect="1"/>
                                        <p:tgtEl>
                                          <p:spTgt spid="162847"/>
                                        </p:tgtEl>
                                        <p:attrNameLst>
                                          <p:attrName>ppt_c</p:attrName>
                                        </p:attrNameLst>
                                      </p:cBhvr>
                                      <p:to>
                                        <a:srgbClr val="0000FF"/>
                                      </p:to>
                                    </p:animClr>
                                  </p:subTnLst>
                                </p:cTn>
                              </p:par>
                            </p:childTnLst>
                          </p:cTn>
                        </p:par>
                      </p:childTnLst>
                    </p:cTn>
                  </p:par>
                  <p:par>
                    <p:cTn id="70" fill="hold">
                      <p:stCondLst>
                        <p:cond delay="indefinite"/>
                      </p:stCondLst>
                      <p:childTnLst>
                        <p:par>
                          <p:cTn id="71" fill="hold">
                            <p:stCondLst>
                              <p:cond delay="0"/>
                            </p:stCondLst>
                            <p:childTnLst>
                              <p:par>
                                <p:cTn id="72" presetID="2" presetClass="entr" presetSubtype="1" fill="hold" grpId="0" nodeType="clickEffect">
                                  <p:stCondLst>
                                    <p:cond delay="0"/>
                                  </p:stCondLst>
                                  <p:childTnLst>
                                    <p:set>
                                      <p:cBhvr>
                                        <p:cTn id="73" dur="1" fill="hold">
                                          <p:stCondLst>
                                            <p:cond delay="0"/>
                                          </p:stCondLst>
                                        </p:cTn>
                                        <p:tgtEl>
                                          <p:spTgt spid="162848"/>
                                        </p:tgtEl>
                                        <p:attrNameLst>
                                          <p:attrName>style.visibility</p:attrName>
                                        </p:attrNameLst>
                                      </p:cBhvr>
                                      <p:to>
                                        <p:strVal val="visible"/>
                                      </p:to>
                                    </p:set>
                                    <p:anim calcmode="lin" valueType="num">
                                      <p:cBhvr additive="base">
                                        <p:cTn id="74" dur="500" fill="hold"/>
                                        <p:tgtEl>
                                          <p:spTgt spid="162848"/>
                                        </p:tgtEl>
                                        <p:attrNameLst>
                                          <p:attrName>ppt_x</p:attrName>
                                        </p:attrNameLst>
                                      </p:cBhvr>
                                      <p:tavLst>
                                        <p:tav tm="0">
                                          <p:val>
                                            <p:strVal val="#ppt_x"/>
                                          </p:val>
                                        </p:tav>
                                        <p:tav tm="100000">
                                          <p:val>
                                            <p:strVal val="#ppt_x"/>
                                          </p:val>
                                        </p:tav>
                                      </p:tavLst>
                                    </p:anim>
                                    <p:anim calcmode="lin" valueType="num">
                                      <p:cBhvr additive="base">
                                        <p:cTn id="75" dur="500" fill="hold"/>
                                        <p:tgtEl>
                                          <p:spTgt spid="162848"/>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62848"/>
                                        </p:tgtEl>
                                        <p:attrNameLst>
                                          <p:attrName>ppt_c</p:attrName>
                                        </p:attrNameLst>
                                      </p:cBhvr>
                                      <p:to>
                                        <a:srgbClr val="0000FF"/>
                                      </p:to>
                                    </p:animClr>
                                  </p:subTnLst>
                                </p:cTn>
                              </p:par>
                            </p:childTnLst>
                          </p:cTn>
                        </p:par>
                      </p:childTnLst>
                    </p:cTn>
                  </p:par>
                  <p:par>
                    <p:cTn id="76" fill="hold">
                      <p:stCondLst>
                        <p:cond delay="indefinite"/>
                      </p:stCondLst>
                      <p:childTnLst>
                        <p:par>
                          <p:cTn id="77" fill="hold">
                            <p:stCondLst>
                              <p:cond delay="0"/>
                            </p:stCondLst>
                            <p:childTnLst>
                              <p:par>
                                <p:cTn id="78" presetID="2" presetClass="entr" presetSubtype="6" fill="hold" grpId="0" nodeType="clickEffect">
                                  <p:stCondLst>
                                    <p:cond delay="0"/>
                                  </p:stCondLst>
                                  <p:childTnLst>
                                    <p:set>
                                      <p:cBhvr>
                                        <p:cTn id="79" dur="1" fill="hold">
                                          <p:stCondLst>
                                            <p:cond delay="0"/>
                                          </p:stCondLst>
                                        </p:cTn>
                                        <p:tgtEl>
                                          <p:spTgt spid="162845"/>
                                        </p:tgtEl>
                                        <p:attrNameLst>
                                          <p:attrName>style.visibility</p:attrName>
                                        </p:attrNameLst>
                                      </p:cBhvr>
                                      <p:to>
                                        <p:strVal val="visible"/>
                                      </p:to>
                                    </p:set>
                                    <p:anim calcmode="lin" valueType="num">
                                      <p:cBhvr additive="base">
                                        <p:cTn id="80" dur="500" fill="hold"/>
                                        <p:tgtEl>
                                          <p:spTgt spid="162845"/>
                                        </p:tgtEl>
                                        <p:attrNameLst>
                                          <p:attrName>ppt_x</p:attrName>
                                        </p:attrNameLst>
                                      </p:cBhvr>
                                      <p:tavLst>
                                        <p:tav tm="0">
                                          <p:val>
                                            <p:strVal val="1+#ppt_w/2"/>
                                          </p:val>
                                        </p:tav>
                                        <p:tav tm="100000">
                                          <p:val>
                                            <p:strVal val="#ppt_x"/>
                                          </p:val>
                                        </p:tav>
                                      </p:tavLst>
                                    </p:anim>
                                    <p:anim calcmode="lin" valueType="num">
                                      <p:cBhvr additive="base">
                                        <p:cTn id="81" dur="500" fill="hold"/>
                                        <p:tgtEl>
                                          <p:spTgt spid="16284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62845"/>
                                        </p:tgtEl>
                                        <p:attrNameLst>
                                          <p:attrName>ppt_c</p:attrName>
                                        </p:attrNameLst>
                                      </p:cBhvr>
                                      <p:to>
                                        <a:srgbClr val="0000FF"/>
                                      </p:to>
                                    </p:animClr>
                                  </p:subTnLst>
                                </p:cTn>
                              </p:par>
                            </p:childTnLst>
                          </p:cTn>
                        </p:par>
                      </p:childTnLst>
                    </p:cTn>
                  </p:par>
                  <p:par>
                    <p:cTn id="82" fill="hold">
                      <p:stCondLst>
                        <p:cond delay="indefinite"/>
                      </p:stCondLst>
                      <p:childTnLst>
                        <p:par>
                          <p:cTn id="83" fill="hold">
                            <p:stCondLst>
                              <p:cond delay="0"/>
                            </p:stCondLst>
                            <p:childTnLst>
                              <p:par>
                                <p:cTn id="84" presetID="2" presetClass="entr" presetSubtype="3" fill="hold" grpId="0" nodeType="clickEffect">
                                  <p:stCondLst>
                                    <p:cond delay="0"/>
                                  </p:stCondLst>
                                  <p:childTnLst>
                                    <p:set>
                                      <p:cBhvr>
                                        <p:cTn id="85" dur="1" fill="hold">
                                          <p:stCondLst>
                                            <p:cond delay="0"/>
                                          </p:stCondLst>
                                        </p:cTn>
                                        <p:tgtEl>
                                          <p:spTgt spid="162846"/>
                                        </p:tgtEl>
                                        <p:attrNameLst>
                                          <p:attrName>style.visibility</p:attrName>
                                        </p:attrNameLst>
                                      </p:cBhvr>
                                      <p:to>
                                        <p:strVal val="visible"/>
                                      </p:to>
                                    </p:set>
                                    <p:anim calcmode="lin" valueType="num">
                                      <p:cBhvr additive="base">
                                        <p:cTn id="86" dur="500" fill="hold"/>
                                        <p:tgtEl>
                                          <p:spTgt spid="162846"/>
                                        </p:tgtEl>
                                        <p:attrNameLst>
                                          <p:attrName>ppt_x</p:attrName>
                                        </p:attrNameLst>
                                      </p:cBhvr>
                                      <p:tavLst>
                                        <p:tav tm="0">
                                          <p:val>
                                            <p:strVal val="1+#ppt_w/2"/>
                                          </p:val>
                                        </p:tav>
                                        <p:tav tm="100000">
                                          <p:val>
                                            <p:strVal val="#ppt_x"/>
                                          </p:val>
                                        </p:tav>
                                      </p:tavLst>
                                    </p:anim>
                                    <p:anim calcmode="lin" valueType="num">
                                      <p:cBhvr additive="base">
                                        <p:cTn id="87" dur="500" fill="hold"/>
                                        <p:tgtEl>
                                          <p:spTgt spid="162846"/>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62846"/>
                                        </p:tgtEl>
                                        <p:attrNameLst>
                                          <p:attrName>ppt_c</p:attrName>
                                        </p:attrNameLst>
                                      </p:cBhvr>
                                      <p:to>
                                        <a:srgbClr val="0000FF"/>
                                      </p:to>
                                    </p:animClr>
                                  </p:subTnLst>
                                </p:cTn>
                              </p:par>
                            </p:childTnLst>
                          </p:cTn>
                        </p:par>
                      </p:childTnLst>
                    </p:cTn>
                  </p:par>
                  <p:par>
                    <p:cTn id="88" fill="hold">
                      <p:stCondLst>
                        <p:cond delay="indefinite"/>
                      </p:stCondLst>
                      <p:childTnLst>
                        <p:par>
                          <p:cTn id="89" fill="hold">
                            <p:stCondLst>
                              <p:cond delay="0"/>
                            </p:stCondLst>
                            <p:childTnLst>
                              <p:par>
                                <p:cTn id="90" presetID="2" presetClass="entr" presetSubtype="3" fill="hold" grpId="0" nodeType="clickEffect">
                                  <p:stCondLst>
                                    <p:cond delay="0"/>
                                  </p:stCondLst>
                                  <p:childTnLst>
                                    <p:set>
                                      <p:cBhvr>
                                        <p:cTn id="91" dur="1" fill="hold">
                                          <p:stCondLst>
                                            <p:cond delay="0"/>
                                          </p:stCondLst>
                                        </p:cTn>
                                        <p:tgtEl>
                                          <p:spTgt spid="162849"/>
                                        </p:tgtEl>
                                        <p:attrNameLst>
                                          <p:attrName>style.visibility</p:attrName>
                                        </p:attrNameLst>
                                      </p:cBhvr>
                                      <p:to>
                                        <p:strVal val="visible"/>
                                      </p:to>
                                    </p:set>
                                    <p:anim calcmode="lin" valueType="num">
                                      <p:cBhvr additive="base">
                                        <p:cTn id="92" dur="500" fill="hold"/>
                                        <p:tgtEl>
                                          <p:spTgt spid="162849"/>
                                        </p:tgtEl>
                                        <p:attrNameLst>
                                          <p:attrName>ppt_x</p:attrName>
                                        </p:attrNameLst>
                                      </p:cBhvr>
                                      <p:tavLst>
                                        <p:tav tm="0">
                                          <p:val>
                                            <p:strVal val="1+#ppt_w/2"/>
                                          </p:val>
                                        </p:tav>
                                        <p:tav tm="100000">
                                          <p:val>
                                            <p:strVal val="#ppt_x"/>
                                          </p:val>
                                        </p:tav>
                                      </p:tavLst>
                                    </p:anim>
                                    <p:anim calcmode="lin" valueType="num">
                                      <p:cBhvr additive="base">
                                        <p:cTn id="93" dur="500" fill="hold"/>
                                        <p:tgtEl>
                                          <p:spTgt spid="162849"/>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62849"/>
                                        </p:tgtEl>
                                        <p:attrNameLst>
                                          <p:attrName>ppt_c</p:attrName>
                                        </p:attrNameLst>
                                      </p:cBhvr>
                                      <p:to>
                                        <a:srgbClr val="0000FF"/>
                                      </p:to>
                                    </p:animClr>
                                  </p:subTnLst>
                                </p:cTn>
                              </p:par>
                            </p:childTnLst>
                          </p:cTn>
                        </p:par>
                      </p:childTnLst>
                    </p:cTn>
                  </p:par>
                  <p:par>
                    <p:cTn id="94" fill="hold">
                      <p:stCondLst>
                        <p:cond delay="indefinite"/>
                      </p:stCondLst>
                      <p:childTnLst>
                        <p:par>
                          <p:cTn id="95" fill="hold">
                            <p:stCondLst>
                              <p:cond delay="0"/>
                            </p:stCondLst>
                            <p:childTnLst>
                              <p:par>
                                <p:cTn id="96" presetID="2" presetClass="entr" presetSubtype="1" fill="hold" grpId="0" nodeType="clickEffect">
                                  <p:stCondLst>
                                    <p:cond delay="0"/>
                                  </p:stCondLst>
                                  <p:childTnLst>
                                    <p:set>
                                      <p:cBhvr>
                                        <p:cTn id="97" dur="1" fill="hold">
                                          <p:stCondLst>
                                            <p:cond delay="0"/>
                                          </p:stCondLst>
                                        </p:cTn>
                                        <p:tgtEl>
                                          <p:spTgt spid="162850"/>
                                        </p:tgtEl>
                                        <p:attrNameLst>
                                          <p:attrName>style.visibility</p:attrName>
                                        </p:attrNameLst>
                                      </p:cBhvr>
                                      <p:to>
                                        <p:strVal val="visible"/>
                                      </p:to>
                                    </p:set>
                                    <p:anim calcmode="lin" valueType="num">
                                      <p:cBhvr additive="base">
                                        <p:cTn id="98" dur="500" fill="hold"/>
                                        <p:tgtEl>
                                          <p:spTgt spid="162850"/>
                                        </p:tgtEl>
                                        <p:attrNameLst>
                                          <p:attrName>ppt_x</p:attrName>
                                        </p:attrNameLst>
                                      </p:cBhvr>
                                      <p:tavLst>
                                        <p:tav tm="0">
                                          <p:val>
                                            <p:strVal val="#ppt_x"/>
                                          </p:val>
                                        </p:tav>
                                        <p:tav tm="100000">
                                          <p:val>
                                            <p:strVal val="#ppt_x"/>
                                          </p:val>
                                        </p:tav>
                                      </p:tavLst>
                                    </p:anim>
                                    <p:anim calcmode="lin" valueType="num">
                                      <p:cBhvr additive="base">
                                        <p:cTn id="99" dur="500" fill="hold"/>
                                        <p:tgtEl>
                                          <p:spTgt spid="162850"/>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62850"/>
                                        </p:tgtEl>
                                        <p:attrNameLst>
                                          <p:attrName>ppt_c</p:attrName>
                                        </p:attrNameLst>
                                      </p:cBhvr>
                                      <p:to>
                                        <a:srgbClr val="0000FF"/>
                                      </p:to>
                                    </p:animClr>
                                  </p:subTnLst>
                                </p:cTn>
                              </p:par>
                            </p:childTnLst>
                          </p:cTn>
                        </p:par>
                      </p:childTnLst>
                    </p:cTn>
                  </p:par>
                  <p:par>
                    <p:cTn id="100" fill="hold">
                      <p:stCondLst>
                        <p:cond delay="indefinite"/>
                      </p:stCondLst>
                      <p:childTnLst>
                        <p:par>
                          <p:cTn id="101" fill="hold">
                            <p:stCondLst>
                              <p:cond delay="0"/>
                            </p:stCondLst>
                            <p:childTnLst>
                              <p:par>
                                <p:cTn id="102" presetID="2" presetClass="entr" presetSubtype="9" fill="hold" grpId="0" nodeType="clickEffect">
                                  <p:stCondLst>
                                    <p:cond delay="0"/>
                                  </p:stCondLst>
                                  <p:childTnLst>
                                    <p:set>
                                      <p:cBhvr>
                                        <p:cTn id="103" dur="1" fill="hold">
                                          <p:stCondLst>
                                            <p:cond delay="0"/>
                                          </p:stCondLst>
                                        </p:cTn>
                                        <p:tgtEl>
                                          <p:spTgt spid="162851"/>
                                        </p:tgtEl>
                                        <p:attrNameLst>
                                          <p:attrName>style.visibility</p:attrName>
                                        </p:attrNameLst>
                                      </p:cBhvr>
                                      <p:to>
                                        <p:strVal val="visible"/>
                                      </p:to>
                                    </p:set>
                                    <p:anim calcmode="lin" valueType="num">
                                      <p:cBhvr additive="base">
                                        <p:cTn id="104" dur="500" fill="hold"/>
                                        <p:tgtEl>
                                          <p:spTgt spid="162851"/>
                                        </p:tgtEl>
                                        <p:attrNameLst>
                                          <p:attrName>ppt_x</p:attrName>
                                        </p:attrNameLst>
                                      </p:cBhvr>
                                      <p:tavLst>
                                        <p:tav tm="0">
                                          <p:val>
                                            <p:strVal val="0-#ppt_w/2"/>
                                          </p:val>
                                        </p:tav>
                                        <p:tav tm="100000">
                                          <p:val>
                                            <p:strVal val="#ppt_x"/>
                                          </p:val>
                                        </p:tav>
                                      </p:tavLst>
                                    </p:anim>
                                    <p:anim calcmode="lin" valueType="num">
                                      <p:cBhvr additive="base">
                                        <p:cTn id="105" dur="500" fill="hold"/>
                                        <p:tgtEl>
                                          <p:spTgt spid="162851"/>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62851"/>
                                        </p:tgtEl>
                                        <p:attrNameLst>
                                          <p:attrName>ppt_c</p:attrName>
                                        </p:attrNameLst>
                                      </p:cBhvr>
                                      <p:to>
                                        <a:srgbClr val="0000FF"/>
                                      </p:to>
                                    </p:animClr>
                                  </p:subTnLst>
                                </p:cTn>
                              </p:par>
                            </p:childTnLst>
                          </p:cTn>
                        </p:par>
                      </p:childTnLst>
                    </p:cTn>
                  </p:par>
                  <p:par>
                    <p:cTn id="106" fill="hold">
                      <p:stCondLst>
                        <p:cond delay="indefinite"/>
                      </p:stCondLst>
                      <p:childTnLst>
                        <p:par>
                          <p:cTn id="107" fill="hold">
                            <p:stCondLst>
                              <p:cond delay="0"/>
                            </p:stCondLst>
                            <p:childTnLst>
                              <p:par>
                                <p:cTn id="108" presetID="2" presetClass="entr" presetSubtype="3" fill="hold" grpId="0" nodeType="clickEffect">
                                  <p:stCondLst>
                                    <p:cond delay="0"/>
                                  </p:stCondLst>
                                  <p:childTnLst>
                                    <p:set>
                                      <p:cBhvr>
                                        <p:cTn id="109" dur="1" fill="hold">
                                          <p:stCondLst>
                                            <p:cond delay="0"/>
                                          </p:stCondLst>
                                        </p:cTn>
                                        <p:tgtEl>
                                          <p:spTgt spid="162852">
                                            <p:txEl>
                                              <p:pRg st="0" end="0"/>
                                            </p:txEl>
                                          </p:spTgt>
                                        </p:tgtEl>
                                        <p:attrNameLst>
                                          <p:attrName>style.visibility</p:attrName>
                                        </p:attrNameLst>
                                      </p:cBhvr>
                                      <p:to>
                                        <p:strVal val="visible"/>
                                      </p:to>
                                    </p:set>
                                    <p:anim calcmode="lin" valueType="num">
                                      <p:cBhvr additive="base">
                                        <p:cTn id="110" dur="500" fill="hold"/>
                                        <p:tgtEl>
                                          <p:spTgt spid="162852">
                                            <p:txEl>
                                              <p:pRg st="0" end="0"/>
                                            </p:txEl>
                                          </p:spTgt>
                                        </p:tgtEl>
                                        <p:attrNameLst>
                                          <p:attrName>ppt_x</p:attrName>
                                        </p:attrNameLst>
                                      </p:cBhvr>
                                      <p:tavLst>
                                        <p:tav tm="0">
                                          <p:val>
                                            <p:strVal val="1+#ppt_w/2"/>
                                          </p:val>
                                        </p:tav>
                                        <p:tav tm="100000">
                                          <p:val>
                                            <p:strVal val="#ppt_x"/>
                                          </p:val>
                                        </p:tav>
                                      </p:tavLst>
                                    </p:anim>
                                    <p:anim calcmode="lin" valueType="num">
                                      <p:cBhvr additive="base">
                                        <p:cTn id="111" dur="500" fill="hold"/>
                                        <p:tgtEl>
                                          <p:spTgt spid="162852">
                                            <p:txEl>
                                              <p:pRg st="0" end="0"/>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62852">
                                            <p:txEl>
                                              <p:pRg st="0" end="0"/>
                                            </p:txEl>
                                          </p:spTgt>
                                        </p:tgtEl>
                                        <p:attrNameLst>
                                          <p:attrName>ppt_c</p:attrName>
                                        </p:attrNameLst>
                                      </p:cBhvr>
                                      <p:to>
                                        <a:srgbClr val="0000FF"/>
                                      </p:to>
                                    </p:animClr>
                                  </p:subTnLst>
                                </p:cTn>
                              </p:par>
                            </p:childTnLst>
                          </p:cTn>
                        </p:par>
                      </p:childTnLst>
                    </p:cTn>
                  </p:par>
                  <p:par>
                    <p:cTn id="112" fill="hold">
                      <p:stCondLst>
                        <p:cond delay="indefinite"/>
                      </p:stCondLst>
                      <p:childTnLst>
                        <p:par>
                          <p:cTn id="113" fill="hold">
                            <p:stCondLst>
                              <p:cond delay="0"/>
                            </p:stCondLst>
                            <p:childTnLst>
                              <p:par>
                                <p:cTn id="114" presetID="2" presetClass="entr" presetSubtype="12" fill="hold" nodeType="clickEffect">
                                  <p:stCondLst>
                                    <p:cond delay="0"/>
                                  </p:stCondLst>
                                  <p:childTnLst>
                                    <p:set>
                                      <p:cBhvr>
                                        <p:cTn id="115" dur="1" fill="hold">
                                          <p:stCondLst>
                                            <p:cond delay="0"/>
                                          </p:stCondLst>
                                        </p:cTn>
                                        <p:tgtEl>
                                          <p:spTgt spid="162853"/>
                                        </p:tgtEl>
                                        <p:attrNameLst>
                                          <p:attrName>style.visibility</p:attrName>
                                        </p:attrNameLst>
                                      </p:cBhvr>
                                      <p:to>
                                        <p:strVal val="visible"/>
                                      </p:to>
                                    </p:set>
                                    <p:anim calcmode="lin" valueType="num">
                                      <p:cBhvr additive="base">
                                        <p:cTn id="116" dur="500" fill="hold"/>
                                        <p:tgtEl>
                                          <p:spTgt spid="162853"/>
                                        </p:tgtEl>
                                        <p:attrNameLst>
                                          <p:attrName>ppt_x</p:attrName>
                                        </p:attrNameLst>
                                      </p:cBhvr>
                                      <p:tavLst>
                                        <p:tav tm="0">
                                          <p:val>
                                            <p:strVal val="0-#ppt_w/2"/>
                                          </p:val>
                                        </p:tav>
                                        <p:tav tm="100000">
                                          <p:val>
                                            <p:strVal val="#ppt_x"/>
                                          </p:val>
                                        </p:tav>
                                      </p:tavLst>
                                    </p:anim>
                                    <p:anim calcmode="lin" valueType="num">
                                      <p:cBhvr additive="base">
                                        <p:cTn id="117" dur="500" fill="hold"/>
                                        <p:tgtEl>
                                          <p:spTgt spid="162853"/>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62853"/>
                                        </p:tgtEl>
                                        <p:attrNameLst>
                                          <p:attrName>ppt_c</p:attrName>
                                        </p:attrNameLst>
                                      </p:cBhvr>
                                      <p:to>
                                        <a:srgbClr val="0000FF"/>
                                      </p:to>
                                    </p:animClr>
                                  </p:subTnLst>
                                </p:cTn>
                              </p:par>
                            </p:childTnLst>
                          </p:cTn>
                        </p:par>
                      </p:childTnLst>
                    </p:cTn>
                  </p:par>
                  <p:par>
                    <p:cTn id="118" fill="hold">
                      <p:stCondLst>
                        <p:cond delay="indefinite"/>
                      </p:stCondLst>
                      <p:childTnLst>
                        <p:par>
                          <p:cTn id="119" fill="hold">
                            <p:stCondLst>
                              <p:cond delay="0"/>
                            </p:stCondLst>
                            <p:childTnLst>
                              <p:par>
                                <p:cTn id="120" presetID="2" presetClass="entr" presetSubtype="12" fill="hold" nodeType="clickEffect">
                                  <p:stCondLst>
                                    <p:cond delay="0"/>
                                  </p:stCondLst>
                                  <p:childTnLst>
                                    <p:set>
                                      <p:cBhvr>
                                        <p:cTn id="121" dur="1" fill="hold">
                                          <p:stCondLst>
                                            <p:cond delay="0"/>
                                          </p:stCondLst>
                                        </p:cTn>
                                        <p:tgtEl>
                                          <p:spTgt spid="162854"/>
                                        </p:tgtEl>
                                        <p:attrNameLst>
                                          <p:attrName>style.visibility</p:attrName>
                                        </p:attrNameLst>
                                      </p:cBhvr>
                                      <p:to>
                                        <p:strVal val="visible"/>
                                      </p:to>
                                    </p:set>
                                    <p:anim calcmode="lin" valueType="num">
                                      <p:cBhvr additive="base">
                                        <p:cTn id="122" dur="500" fill="hold"/>
                                        <p:tgtEl>
                                          <p:spTgt spid="162854"/>
                                        </p:tgtEl>
                                        <p:attrNameLst>
                                          <p:attrName>ppt_x</p:attrName>
                                        </p:attrNameLst>
                                      </p:cBhvr>
                                      <p:tavLst>
                                        <p:tav tm="0">
                                          <p:val>
                                            <p:strVal val="0-#ppt_w/2"/>
                                          </p:val>
                                        </p:tav>
                                        <p:tav tm="100000">
                                          <p:val>
                                            <p:strVal val="#ppt_x"/>
                                          </p:val>
                                        </p:tav>
                                      </p:tavLst>
                                    </p:anim>
                                    <p:anim calcmode="lin" valueType="num">
                                      <p:cBhvr additive="base">
                                        <p:cTn id="123" dur="500" fill="hold"/>
                                        <p:tgtEl>
                                          <p:spTgt spid="162854"/>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62854"/>
                                        </p:tgtEl>
                                        <p:attrNameLst>
                                          <p:attrName>ppt_c</p:attrName>
                                        </p:attrNameLst>
                                      </p:cBhvr>
                                      <p:to>
                                        <a:srgbClr val="0000FF"/>
                                      </p:to>
                                    </p:animClr>
                                  </p:subTnLst>
                                </p:cTn>
                              </p:par>
                            </p:childTnLst>
                          </p:cTn>
                        </p:par>
                      </p:childTnLst>
                    </p:cTn>
                  </p:par>
                  <p:par>
                    <p:cTn id="124" fill="hold">
                      <p:stCondLst>
                        <p:cond delay="indefinite"/>
                      </p:stCondLst>
                      <p:childTnLst>
                        <p:par>
                          <p:cTn id="125" fill="hold">
                            <p:stCondLst>
                              <p:cond delay="0"/>
                            </p:stCondLst>
                            <p:childTnLst>
                              <p:par>
                                <p:cTn id="126" presetID="2" presetClass="entr" presetSubtype="6" fill="hold" nodeType="clickEffect">
                                  <p:stCondLst>
                                    <p:cond delay="0"/>
                                  </p:stCondLst>
                                  <p:childTnLst>
                                    <p:set>
                                      <p:cBhvr>
                                        <p:cTn id="127" dur="1" fill="hold">
                                          <p:stCondLst>
                                            <p:cond delay="0"/>
                                          </p:stCondLst>
                                        </p:cTn>
                                        <p:tgtEl>
                                          <p:spTgt spid="162855"/>
                                        </p:tgtEl>
                                        <p:attrNameLst>
                                          <p:attrName>style.visibility</p:attrName>
                                        </p:attrNameLst>
                                      </p:cBhvr>
                                      <p:to>
                                        <p:strVal val="visible"/>
                                      </p:to>
                                    </p:set>
                                    <p:anim calcmode="lin" valueType="num">
                                      <p:cBhvr additive="base">
                                        <p:cTn id="128" dur="500" fill="hold"/>
                                        <p:tgtEl>
                                          <p:spTgt spid="162855"/>
                                        </p:tgtEl>
                                        <p:attrNameLst>
                                          <p:attrName>ppt_x</p:attrName>
                                        </p:attrNameLst>
                                      </p:cBhvr>
                                      <p:tavLst>
                                        <p:tav tm="0">
                                          <p:val>
                                            <p:strVal val="1+#ppt_w/2"/>
                                          </p:val>
                                        </p:tav>
                                        <p:tav tm="100000">
                                          <p:val>
                                            <p:strVal val="#ppt_x"/>
                                          </p:val>
                                        </p:tav>
                                      </p:tavLst>
                                    </p:anim>
                                    <p:anim calcmode="lin" valueType="num">
                                      <p:cBhvr additive="base">
                                        <p:cTn id="129" dur="500" fill="hold"/>
                                        <p:tgtEl>
                                          <p:spTgt spid="16285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62855"/>
                                        </p:tgtEl>
                                        <p:attrNameLst>
                                          <p:attrName>ppt_c</p:attrName>
                                        </p:attrNameLst>
                                      </p:cBhvr>
                                      <p:to>
                                        <a:srgbClr val="0000FF"/>
                                      </p:to>
                                    </p:animClr>
                                  </p:subTnLst>
                                </p:cTn>
                              </p:par>
                            </p:childTnLst>
                          </p:cTn>
                        </p:par>
                      </p:childTnLst>
                    </p:cTn>
                  </p:par>
                  <p:par>
                    <p:cTn id="130" fill="hold">
                      <p:stCondLst>
                        <p:cond delay="indefinite"/>
                      </p:stCondLst>
                      <p:childTnLst>
                        <p:par>
                          <p:cTn id="131" fill="hold">
                            <p:stCondLst>
                              <p:cond delay="0"/>
                            </p:stCondLst>
                            <p:childTnLst>
                              <p:par>
                                <p:cTn id="132" presetID="2" presetClass="entr" presetSubtype="8" fill="hold" nodeType="clickEffect">
                                  <p:stCondLst>
                                    <p:cond delay="0"/>
                                  </p:stCondLst>
                                  <p:childTnLst>
                                    <p:set>
                                      <p:cBhvr>
                                        <p:cTn id="133" dur="1" fill="hold">
                                          <p:stCondLst>
                                            <p:cond delay="0"/>
                                          </p:stCondLst>
                                        </p:cTn>
                                        <p:tgtEl>
                                          <p:spTgt spid="162856"/>
                                        </p:tgtEl>
                                        <p:attrNameLst>
                                          <p:attrName>style.visibility</p:attrName>
                                        </p:attrNameLst>
                                      </p:cBhvr>
                                      <p:to>
                                        <p:strVal val="visible"/>
                                      </p:to>
                                    </p:set>
                                    <p:anim calcmode="lin" valueType="num">
                                      <p:cBhvr additive="base">
                                        <p:cTn id="134" dur="500" fill="hold"/>
                                        <p:tgtEl>
                                          <p:spTgt spid="162856"/>
                                        </p:tgtEl>
                                        <p:attrNameLst>
                                          <p:attrName>ppt_x</p:attrName>
                                        </p:attrNameLst>
                                      </p:cBhvr>
                                      <p:tavLst>
                                        <p:tav tm="0">
                                          <p:val>
                                            <p:strVal val="0-#ppt_w/2"/>
                                          </p:val>
                                        </p:tav>
                                        <p:tav tm="100000">
                                          <p:val>
                                            <p:strVal val="#ppt_x"/>
                                          </p:val>
                                        </p:tav>
                                      </p:tavLst>
                                    </p:anim>
                                    <p:anim calcmode="lin" valueType="num">
                                      <p:cBhvr additive="base">
                                        <p:cTn id="135" dur="500" fill="hold"/>
                                        <p:tgtEl>
                                          <p:spTgt spid="162856"/>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62856"/>
                                        </p:tgtEl>
                                        <p:attrNameLst>
                                          <p:attrName>ppt_c</p:attrName>
                                        </p:attrNameLst>
                                      </p:cBhvr>
                                      <p:to>
                                        <a:srgbClr val="0000FF"/>
                                      </p:to>
                                    </p:animClr>
                                  </p:subTnLst>
                                </p:cTn>
                              </p:par>
                            </p:childTnLst>
                          </p:cTn>
                        </p:par>
                      </p:childTnLst>
                    </p:cTn>
                  </p:par>
                  <p:par>
                    <p:cTn id="136" fill="hold">
                      <p:stCondLst>
                        <p:cond delay="indefinite"/>
                      </p:stCondLst>
                      <p:childTnLst>
                        <p:par>
                          <p:cTn id="137" fill="hold">
                            <p:stCondLst>
                              <p:cond delay="0"/>
                            </p:stCondLst>
                            <p:childTnLst>
                              <p:par>
                                <p:cTn id="138" presetID="23" presetClass="entr" presetSubtype="32" fill="hold" nodeType="clickEffect">
                                  <p:stCondLst>
                                    <p:cond delay="0"/>
                                  </p:stCondLst>
                                  <p:childTnLst>
                                    <p:set>
                                      <p:cBhvr>
                                        <p:cTn id="139" dur="1" fill="hold">
                                          <p:stCondLst>
                                            <p:cond delay="0"/>
                                          </p:stCondLst>
                                        </p:cTn>
                                        <p:tgtEl>
                                          <p:spTgt spid="162857"/>
                                        </p:tgtEl>
                                        <p:attrNameLst>
                                          <p:attrName>style.visibility</p:attrName>
                                        </p:attrNameLst>
                                      </p:cBhvr>
                                      <p:to>
                                        <p:strVal val="visible"/>
                                      </p:to>
                                    </p:set>
                                    <p:anim calcmode="lin" valueType="num">
                                      <p:cBhvr>
                                        <p:cTn id="140" dur="500" fill="hold"/>
                                        <p:tgtEl>
                                          <p:spTgt spid="162857"/>
                                        </p:tgtEl>
                                        <p:attrNameLst>
                                          <p:attrName>ppt_w</p:attrName>
                                        </p:attrNameLst>
                                      </p:cBhvr>
                                      <p:tavLst>
                                        <p:tav tm="0">
                                          <p:val>
                                            <p:strVal val="4*#ppt_w"/>
                                          </p:val>
                                        </p:tav>
                                        <p:tav tm="100000">
                                          <p:val>
                                            <p:strVal val="#ppt_w"/>
                                          </p:val>
                                        </p:tav>
                                      </p:tavLst>
                                    </p:anim>
                                    <p:anim calcmode="lin" valueType="num">
                                      <p:cBhvr>
                                        <p:cTn id="141" dur="500" fill="hold"/>
                                        <p:tgtEl>
                                          <p:spTgt spid="162857"/>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162857"/>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35" grpId="0" animBg="1"/>
      <p:bldP spid="162837" grpId="0" animBg="1"/>
      <p:bldP spid="162838" grpId="0" animBg="1"/>
      <p:bldP spid="162839" grpId="0" animBg="1"/>
      <p:bldP spid="162840" grpId="0" animBg="1"/>
      <p:bldP spid="162841" grpId="0" animBg="1"/>
      <p:bldP spid="162842" grpId="0" animBg="1"/>
      <p:bldP spid="162843" grpId="0" autoUpdateAnimBg="0"/>
      <p:bldP spid="162844" grpId="0" autoUpdateAnimBg="0"/>
      <p:bldP spid="162845" grpId="0" autoUpdateAnimBg="0"/>
      <p:bldP spid="162846" grpId="0" autoUpdateAnimBg="0"/>
      <p:bldP spid="162847" grpId="0" animBg="1"/>
      <p:bldP spid="162848" grpId="0" autoUpdateAnimBg="0"/>
      <p:bldP spid="162849" grpId="0" animBg="1"/>
      <p:bldP spid="162850" grpId="0" autoUpdateAnimBg="0"/>
      <p:bldP spid="162851" grpId="0" autoUpdateAnimBg="0"/>
      <p:bldP spid="162852"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87043"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87044"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87045"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33798" name="Rectangle 6"/>
          <p:cNvSpPr>
            <a:spLocks noGrp="1" noChangeArrowheads="1"/>
          </p:cNvSpPr>
          <p:nvPr>
            <p:ph type="subTitle" idx="1"/>
          </p:nvPr>
        </p:nvSpPr>
        <p:spPr>
          <a:xfrm>
            <a:off x="152400" y="1219200"/>
            <a:ext cx="8839200" cy="5410200"/>
          </a:xfrm>
          <a:noFill/>
        </p:spPr>
        <p:txBody>
          <a:bodyPr/>
          <a:lstStyle/>
          <a:p>
            <a:pPr algn="l" eaLnBrk="1" hangingPunct="1"/>
            <a:r>
              <a:rPr lang="en-US" altLang="zh-CN" sz="2600" smtClean="0">
                <a:sym typeface="Symbol" pitchFamily="18" charset="2"/>
              </a:rPr>
              <a:t>3</a:t>
            </a:r>
            <a:r>
              <a:rPr lang="zh-CN" altLang="en-US" sz="2600" smtClean="0">
                <a:sym typeface="Symbol" pitchFamily="18" charset="2"/>
              </a:rPr>
              <a:t>、注意的问题</a:t>
            </a:r>
          </a:p>
          <a:p>
            <a:pPr algn="l" eaLnBrk="1" hangingPunct="1"/>
            <a:r>
              <a:rPr lang="en-US" altLang="zh-CN" sz="2600" smtClean="0">
                <a:ea typeface="楷体" pitchFamily="49" charset="-122"/>
                <a:sym typeface="Symbol" pitchFamily="18" charset="2"/>
              </a:rPr>
              <a:t>[</a:t>
            </a:r>
            <a:r>
              <a:rPr lang="zh-CN" altLang="en-US" sz="2600" smtClean="0">
                <a:ea typeface="楷体" pitchFamily="49" charset="-122"/>
                <a:sym typeface="Symbol" pitchFamily="18" charset="2"/>
              </a:rPr>
              <a:t>例</a:t>
            </a:r>
            <a:r>
              <a:rPr lang="en-US" altLang="zh-CN" sz="2600" smtClean="0">
                <a:ea typeface="楷体" pitchFamily="49" charset="-122"/>
                <a:sym typeface="Symbol" pitchFamily="18" charset="2"/>
              </a:rPr>
              <a:t>]</a:t>
            </a:r>
            <a:r>
              <a:rPr lang="zh-CN" altLang="en-US" sz="2600" smtClean="0">
                <a:ea typeface="楷体" pitchFamily="49" charset="-122"/>
                <a:sym typeface="Symbol" pitchFamily="18" charset="2"/>
              </a:rPr>
              <a:t>两组数据为：</a:t>
            </a:r>
            <a:r>
              <a:rPr lang="en-US" altLang="zh-CN" sz="2600" smtClean="0">
                <a:ea typeface="楷体" pitchFamily="49" charset="-122"/>
                <a:sym typeface="Symbol" pitchFamily="18" charset="2"/>
              </a:rPr>
              <a:t>A</a:t>
            </a:r>
            <a:r>
              <a:rPr lang="zh-CN" altLang="en-US" sz="2600" smtClean="0">
                <a:ea typeface="楷体" pitchFamily="49" charset="-122"/>
                <a:sym typeface="Symbol" pitchFamily="18" charset="2"/>
              </a:rPr>
              <a:t>、</a:t>
            </a:r>
            <a:r>
              <a:rPr lang="en-US" altLang="zh-CN" sz="2600" smtClean="0">
                <a:ea typeface="楷体" pitchFamily="49" charset="-122"/>
                <a:sym typeface="Symbol" pitchFamily="18" charset="2"/>
              </a:rPr>
              <a:t>1,2,3,4,5</a:t>
            </a:r>
            <a:r>
              <a:rPr lang="zh-CN" altLang="en-US" sz="2600" smtClean="0">
                <a:ea typeface="楷体" pitchFamily="49" charset="-122"/>
                <a:sym typeface="Symbol" pitchFamily="18" charset="2"/>
              </a:rPr>
              <a:t>； </a:t>
            </a:r>
            <a:r>
              <a:rPr lang="en-US" altLang="zh-CN" sz="2600" smtClean="0">
                <a:ea typeface="楷体" pitchFamily="49" charset="-122"/>
                <a:sym typeface="Symbol" pitchFamily="18" charset="2"/>
              </a:rPr>
              <a:t>B</a:t>
            </a:r>
            <a:r>
              <a:rPr lang="zh-CN" altLang="en-US" sz="2600" smtClean="0">
                <a:ea typeface="楷体" pitchFamily="49" charset="-122"/>
                <a:sym typeface="Symbol" pitchFamily="18" charset="2"/>
              </a:rPr>
              <a:t>、</a:t>
            </a:r>
            <a:r>
              <a:rPr lang="en-US" altLang="zh-CN" sz="2600" smtClean="0">
                <a:ea typeface="楷体" pitchFamily="49" charset="-122"/>
                <a:sym typeface="Symbol" pitchFamily="18" charset="2"/>
              </a:rPr>
              <a:t>1,2,3,4,18</a:t>
            </a:r>
            <a:r>
              <a:rPr lang="zh-CN" altLang="en-US" sz="2600" smtClean="0">
                <a:ea typeface="楷体" pitchFamily="49" charset="-122"/>
                <a:sym typeface="Symbol" pitchFamily="18" charset="2"/>
              </a:rPr>
              <a:t>。</a:t>
            </a:r>
            <a:r>
              <a:rPr lang="zh-CN" altLang="en-US" sz="2600" smtClean="0">
                <a:sym typeface="Symbol" pitchFamily="18" charset="2"/>
              </a:rPr>
              <a:t> </a:t>
            </a:r>
          </a:p>
          <a:p>
            <a:pPr algn="l" eaLnBrk="1" hangingPunct="1"/>
            <a:r>
              <a:rPr lang="en-US" altLang="zh-CN" sz="2600" smtClean="0">
                <a:ea typeface="楷体" pitchFamily="49" charset="-122"/>
                <a:sym typeface="Symbol" pitchFamily="18" charset="2"/>
              </a:rPr>
              <a:t>A</a:t>
            </a:r>
            <a:r>
              <a:rPr lang="zh-CN" altLang="en-US" sz="2600" smtClean="0">
                <a:ea typeface="楷体" pitchFamily="49" charset="-122"/>
                <a:sym typeface="Symbol" pitchFamily="18" charset="2"/>
              </a:rPr>
              <a:t>、</a:t>
            </a:r>
            <a:r>
              <a:rPr lang="en-US" altLang="zh-CN" sz="2600" smtClean="0">
                <a:ea typeface="楷体" pitchFamily="49" charset="-122"/>
                <a:sym typeface="Symbol" pitchFamily="18" charset="2"/>
              </a:rPr>
              <a:t>M</a:t>
            </a:r>
            <a:r>
              <a:rPr lang="en-US" altLang="zh-CN" sz="2600" baseline="-25000" smtClean="0">
                <a:ea typeface="楷体" pitchFamily="49" charset="-122"/>
                <a:sym typeface="Symbol" pitchFamily="18" charset="2"/>
              </a:rPr>
              <a:t>e</a:t>
            </a:r>
            <a:r>
              <a:rPr lang="en-US" altLang="zh-CN" sz="2600" smtClean="0">
                <a:ea typeface="楷体" pitchFamily="49" charset="-122"/>
                <a:sym typeface="Symbol" pitchFamily="18" charset="2"/>
              </a:rPr>
              <a:t>=3</a:t>
            </a:r>
            <a:r>
              <a:rPr lang="zh-CN" altLang="en-US" sz="2600" smtClean="0">
                <a:ea typeface="楷体" pitchFamily="49" charset="-122"/>
                <a:sym typeface="Symbol" pitchFamily="18" charset="2"/>
              </a:rPr>
              <a:t>，</a:t>
            </a:r>
            <a:r>
              <a:rPr lang="en-US" altLang="zh-CN" sz="2600" smtClean="0">
                <a:ea typeface="楷体" pitchFamily="49" charset="-122"/>
                <a:sym typeface="Symbol" pitchFamily="18" charset="2"/>
              </a:rPr>
              <a:t>Mean= 3</a:t>
            </a:r>
            <a:r>
              <a:rPr lang="zh-CN" altLang="en-US" sz="2600" smtClean="0">
                <a:ea typeface="楷体" pitchFamily="49" charset="-122"/>
                <a:sym typeface="Symbol" pitchFamily="18" charset="2"/>
              </a:rPr>
              <a:t>；</a:t>
            </a:r>
            <a:r>
              <a:rPr lang="en-US" altLang="zh-CN" sz="2600" smtClean="0">
                <a:ea typeface="楷体" pitchFamily="49" charset="-122"/>
                <a:sym typeface="Symbol" pitchFamily="18" charset="2"/>
              </a:rPr>
              <a:t>B</a:t>
            </a:r>
            <a:r>
              <a:rPr lang="zh-CN" altLang="en-US" sz="2600" smtClean="0">
                <a:ea typeface="楷体" pitchFamily="49" charset="-122"/>
                <a:sym typeface="Symbol" pitchFamily="18" charset="2"/>
              </a:rPr>
              <a:t>、</a:t>
            </a:r>
            <a:r>
              <a:rPr lang="en-US" altLang="zh-CN" sz="2600" smtClean="0">
                <a:ea typeface="楷体" pitchFamily="49" charset="-122"/>
                <a:sym typeface="Symbol" pitchFamily="18" charset="2"/>
              </a:rPr>
              <a:t>M</a:t>
            </a:r>
            <a:r>
              <a:rPr lang="en-US" altLang="zh-CN" sz="2600" baseline="-25000" smtClean="0">
                <a:ea typeface="楷体" pitchFamily="49" charset="-122"/>
                <a:sym typeface="Symbol" pitchFamily="18" charset="2"/>
              </a:rPr>
              <a:t>e</a:t>
            </a:r>
            <a:r>
              <a:rPr lang="en-US" altLang="zh-CN" sz="2600" smtClean="0">
                <a:ea typeface="楷体" pitchFamily="49" charset="-122"/>
                <a:sym typeface="Symbol" pitchFamily="18" charset="2"/>
              </a:rPr>
              <a:t>=3</a:t>
            </a:r>
            <a:r>
              <a:rPr lang="zh-CN" altLang="en-US" sz="2600" smtClean="0">
                <a:ea typeface="楷体" pitchFamily="49" charset="-122"/>
                <a:sym typeface="Symbol" pitchFamily="18" charset="2"/>
              </a:rPr>
              <a:t>，</a:t>
            </a:r>
            <a:r>
              <a:rPr lang="en-US" altLang="zh-CN" sz="2600" smtClean="0">
                <a:ea typeface="楷体" pitchFamily="49" charset="-122"/>
                <a:sym typeface="Symbol" pitchFamily="18" charset="2"/>
              </a:rPr>
              <a:t>Mean= 5.6</a:t>
            </a:r>
            <a:r>
              <a:rPr lang="zh-CN" altLang="en-US" sz="2600" smtClean="0">
                <a:ea typeface="楷体" pitchFamily="49" charset="-122"/>
                <a:sym typeface="Symbol" pitchFamily="18" charset="2"/>
              </a:rPr>
              <a:t>。</a:t>
            </a:r>
          </a:p>
          <a:p>
            <a:pPr algn="l" eaLnBrk="1" hangingPunct="1"/>
            <a:r>
              <a:rPr lang="zh-CN" altLang="en-US" sz="2600" smtClean="0">
                <a:sym typeface="Symbol" pitchFamily="18" charset="2"/>
              </a:rPr>
              <a:t> 比较稳健（</a:t>
            </a:r>
            <a:r>
              <a:rPr lang="en-US" altLang="zh-CN" sz="2600" smtClean="0">
                <a:sym typeface="Symbol" pitchFamily="18" charset="2"/>
              </a:rPr>
              <a:t>robust</a:t>
            </a:r>
            <a:r>
              <a:rPr lang="zh-CN" altLang="en-US" sz="2600" smtClean="0">
                <a:sym typeface="Symbol" pitchFamily="18" charset="2"/>
              </a:rPr>
              <a:t>）；利用信息不充分。</a:t>
            </a:r>
          </a:p>
          <a:p>
            <a:pPr algn="l" eaLnBrk="1" hangingPunct="1"/>
            <a:r>
              <a:rPr lang="en-US" altLang="zh-CN" sz="2600" smtClean="0">
                <a:ea typeface="楷体" pitchFamily="49" charset="-122"/>
                <a:sym typeface="Symbol" pitchFamily="18" charset="2"/>
              </a:rPr>
              <a:t>[</a:t>
            </a:r>
            <a:r>
              <a:rPr lang="zh-CN" altLang="en-US" sz="2600" smtClean="0">
                <a:ea typeface="楷体" pitchFamily="49" charset="-122"/>
                <a:sym typeface="Symbol" pitchFamily="18" charset="2"/>
              </a:rPr>
              <a:t>例</a:t>
            </a:r>
            <a:r>
              <a:rPr lang="en-US" altLang="zh-CN" sz="2600" smtClean="0">
                <a:ea typeface="楷体" pitchFamily="49" charset="-122"/>
                <a:sym typeface="Symbol" pitchFamily="18" charset="2"/>
              </a:rPr>
              <a:t>]2000</a:t>
            </a:r>
            <a:r>
              <a:rPr lang="zh-CN" altLang="en-US" sz="2600" smtClean="0">
                <a:ea typeface="楷体" pitchFamily="49" charset="-122"/>
                <a:sym typeface="Symbol" pitchFamily="18" charset="2"/>
              </a:rPr>
              <a:t>年美国较富裕三州的个人平均收入（</a:t>
            </a:r>
            <a:r>
              <a:rPr lang="en-US" altLang="zh-CN" sz="2600" smtClean="0">
                <a:ea typeface="楷体" pitchFamily="49" charset="-122"/>
                <a:sym typeface="Symbol" pitchFamily="18" charset="2"/>
              </a:rPr>
              <a:t>Mean</a:t>
            </a:r>
            <a:r>
              <a:rPr lang="zh-CN" altLang="en-US" sz="2600" smtClean="0">
                <a:ea typeface="楷体" pitchFamily="49" charset="-122"/>
                <a:sym typeface="Symbol" pitchFamily="18" charset="2"/>
              </a:rPr>
              <a:t>）及收入中位数（</a:t>
            </a:r>
            <a:r>
              <a:rPr lang="en-US" altLang="zh-CN" sz="2600" smtClean="0">
                <a:ea typeface="楷体" pitchFamily="49" charset="-122"/>
                <a:sym typeface="Symbol" pitchFamily="18" charset="2"/>
              </a:rPr>
              <a:t>M</a:t>
            </a:r>
            <a:r>
              <a:rPr lang="en-US" altLang="zh-CN" sz="2600" baseline="-25000" smtClean="0">
                <a:ea typeface="楷体" pitchFamily="49" charset="-122"/>
                <a:sym typeface="Symbol" pitchFamily="18" charset="2"/>
              </a:rPr>
              <a:t>e</a:t>
            </a:r>
            <a:r>
              <a:rPr lang="zh-CN" altLang="en-US" sz="2600" smtClean="0">
                <a:ea typeface="楷体" pitchFamily="49" charset="-122"/>
                <a:sym typeface="Symbol" pitchFamily="18" charset="2"/>
              </a:rPr>
              <a:t>）位次资料如下。请解释为何纽约州的收入中位数比其它州低许多。</a:t>
            </a:r>
          </a:p>
        </p:txBody>
      </p:sp>
      <p:sp>
        <p:nvSpPr>
          <p:cNvPr id="87047" name="Text Box 9"/>
          <p:cNvSpPr txBox="1">
            <a:spLocks noChangeArrowheads="1"/>
          </p:cNvSpPr>
          <p:nvPr/>
        </p:nvSpPr>
        <p:spPr bwMode="auto">
          <a:xfrm>
            <a:off x="0" y="4267200"/>
            <a:ext cx="4876800" cy="457200"/>
          </a:xfrm>
          <a:prstGeom prst="rect">
            <a:avLst/>
          </a:prstGeom>
          <a:noFill/>
          <a:ln w="9525">
            <a:noFill/>
            <a:miter lim="800000"/>
            <a:headEnd/>
            <a:tailEnd/>
          </a:ln>
        </p:spPr>
        <p:txBody>
          <a:bodyPr>
            <a:spAutoFit/>
          </a:bodyPr>
          <a:lstStyle/>
          <a:p>
            <a:pPr algn="l">
              <a:spcBef>
                <a:spcPct val="50000"/>
              </a:spcBef>
            </a:pPr>
            <a:endParaRPr lang="zh-CN" altLang="zh-CN"/>
          </a:p>
        </p:txBody>
      </p:sp>
      <p:graphicFrame>
        <p:nvGraphicFramePr>
          <p:cNvPr id="33840" name="Group 48"/>
          <p:cNvGraphicFramePr>
            <a:graphicFrameLocks noGrp="1"/>
          </p:cNvGraphicFramePr>
          <p:nvPr/>
        </p:nvGraphicFramePr>
        <p:xfrm>
          <a:off x="533400" y="4495800"/>
          <a:ext cx="8077200" cy="2075688"/>
        </p:xfrm>
        <a:graphic>
          <a:graphicData uri="http://schemas.openxmlformats.org/drawingml/2006/table">
            <a:tbl>
              <a:tblPr/>
              <a:tblGrid>
                <a:gridCol w="2692400"/>
                <a:gridCol w="2692400"/>
                <a:gridCol w="2692400"/>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隶书" pitchFamily="49" charset="-122"/>
                          <a:ea typeface="隶书" pitchFamily="49" charset="-122"/>
                        </a:rPr>
                        <a:t>州</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隶书" pitchFamily="49" charset="-122"/>
                          <a:ea typeface="隶书" pitchFamily="49" charset="-122"/>
                        </a:rPr>
                        <a:t>个人平均收入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隶书" pitchFamily="49" charset="-122"/>
                          <a:ea typeface="隶书" pitchFamily="49" charset="-122"/>
                        </a:rPr>
                        <a:t>个人收入</a:t>
                      </a: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隶书" pitchFamily="49" charset="-122"/>
                          <a:ea typeface="隶书" pitchFamily="49" charset="-122"/>
                        </a:rPr>
                        <a:t>M</a:t>
                      </a:r>
                      <a:r>
                        <a:rPr kumimoji="1" lang="en-US" altLang="zh-CN" sz="2800" b="1" i="0" u="none" strike="noStrike" cap="none" normalizeH="0" baseline="-25000" smtClean="0">
                          <a:ln>
                            <a:noFill/>
                          </a:ln>
                          <a:solidFill>
                            <a:srgbClr val="CC3300"/>
                          </a:solidFill>
                          <a:effectLst>
                            <a:outerShdw blurRad="38100" dist="38100" dir="2700000" algn="tl">
                              <a:srgbClr val="C0C0C0"/>
                            </a:outerShdw>
                          </a:effectLst>
                          <a:latin typeface="隶书" pitchFamily="49" charset="-122"/>
                          <a:ea typeface="隶书" pitchFamily="49" charset="-122"/>
                        </a:rPr>
                        <a:t>e</a:t>
                      </a:r>
                      <a:endPar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隶书" pitchFamily="49" charset="-122"/>
                        <a:ea typeface="隶书" pitchFamily="49" charset="-122"/>
                      </a:endParaRP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19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康涅狄格</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新泽西</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纽约</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第</a:t>
                      </a: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位</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第</a:t>
                      </a: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位</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第</a:t>
                      </a: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4</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第</a:t>
                      </a: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7</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位</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第</a:t>
                      </a: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位</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第</a:t>
                      </a: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29</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位</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8">
                                            <p:txEl>
                                              <p:pRg st="0" end="0"/>
                                            </p:txEl>
                                          </p:spTgt>
                                        </p:tgtEl>
                                        <p:attrNameLst>
                                          <p:attrName>style.visibility</p:attrName>
                                        </p:attrNameLst>
                                      </p:cBhvr>
                                      <p:to>
                                        <p:strVal val="visible"/>
                                      </p:to>
                                    </p:set>
                                    <p:anim calcmode="lin" valueType="num">
                                      <p:cBhvr additive="base">
                                        <p:cTn id="7" dur="500" fill="hold"/>
                                        <p:tgtEl>
                                          <p:spTgt spid="337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798">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3798">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798">
                                            <p:txEl>
                                              <p:pRg st="1" end="1"/>
                                            </p:txEl>
                                          </p:spTgt>
                                        </p:tgtEl>
                                        <p:attrNameLst>
                                          <p:attrName>style.visibility</p:attrName>
                                        </p:attrNameLst>
                                      </p:cBhvr>
                                      <p:to>
                                        <p:strVal val="visible"/>
                                      </p:to>
                                    </p:set>
                                    <p:anim calcmode="lin" valueType="num">
                                      <p:cBhvr additive="base">
                                        <p:cTn id="13" dur="500" fill="hold"/>
                                        <p:tgtEl>
                                          <p:spTgt spid="3379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3798">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3798">
                                            <p:txEl>
                                              <p:pRg st="1" end="1"/>
                                            </p:txEl>
                                          </p:spTgt>
                                        </p:tgtEl>
                                        <p:attrNameLst>
                                          <p:attrName>ppt_c</p:attrName>
                                        </p:attrNameLst>
                                      </p:cBhvr>
                                      <p:to>
                                        <a:srgbClr val="0000FF"/>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3798">
                                            <p:txEl>
                                              <p:pRg st="2" end="2"/>
                                            </p:txEl>
                                          </p:spTgt>
                                        </p:tgtEl>
                                        <p:attrNameLst>
                                          <p:attrName>style.visibility</p:attrName>
                                        </p:attrNameLst>
                                      </p:cBhvr>
                                      <p:to>
                                        <p:strVal val="visible"/>
                                      </p:to>
                                    </p:set>
                                    <p:anim calcmode="lin" valueType="num">
                                      <p:cBhvr additive="base">
                                        <p:cTn id="19" dur="500" fill="hold"/>
                                        <p:tgtEl>
                                          <p:spTgt spid="3379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3798">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3798">
                                            <p:txEl>
                                              <p:pRg st="2" end="2"/>
                                            </p:txEl>
                                          </p:spTgt>
                                        </p:tgtEl>
                                        <p:attrNameLst>
                                          <p:attrName>ppt_c</p:attrName>
                                        </p:attrNameLst>
                                      </p:cBhvr>
                                      <p:to>
                                        <a:srgbClr val="0000FF"/>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3798">
                                            <p:txEl>
                                              <p:pRg st="3" end="3"/>
                                            </p:txEl>
                                          </p:spTgt>
                                        </p:tgtEl>
                                        <p:attrNameLst>
                                          <p:attrName>style.visibility</p:attrName>
                                        </p:attrNameLst>
                                      </p:cBhvr>
                                      <p:to>
                                        <p:strVal val="visible"/>
                                      </p:to>
                                    </p:set>
                                    <p:anim calcmode="lin" valueType="num">
                                      <p:cBhvr additive="base">
                                        <p:cTn id="25" dur="500" fill="hold"/>
                                        <p:tgtEl>
                                          <p:spTgt spid="3379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3798">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3798">
                                            <p:txEl>
                                              <p:pRg st="3" end="3"/>
                                            </p:txEl>
                                          </p:spTgt>
                                        </p:tgtEl>
                                        <p:attrNameLst>
                                          <p:attrName>ppt_c</p:attrName>
                                        </p:attrNameLst>
                                      </p:cBhvr>
                                      <p:to>
                                        <a:srgbClr val="0000FF"/>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3798">
                                            <p:txEl>
                                              <p:pRg st="4" end="4"/>
                                            </p:txEl>
                                          </p:spTgt>
                                        </p:tgtEl>
                                        <p:attrNameLst>
                                          <p:attrName>style.visibility</p:attrName>
                                        </p:attrNameLst>
                                      </p:cBhvr>
                                      <p:to>
                                        <p:strVal val="visible"/>
                                      </p:to>
                                    </p:set>
                                    <p:anim calcmode="lin" valueType="num">
                                      <p:cBhvr additive="base">
                                        <p:cTn id="31" dur="500" fill="hold"/>
                                        <p:tgtEl>
                                          <p:spTgt spid="3379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3798">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3798">
                                            <p:txEl>
                                              <p:pRg st="4" end="4"/>
                                            </p:txEl>
                                          </p:spTgt>
                                        </p:tgtEl>
                                        <p:attrNameLst>
                                          <p:attrName>ppt_c</p:attrName>
                                        </p:attrNameLst>
                                      </p:cBhvr>
                                      <p:to>
                                        <a:srgbClr val="0000FF"/>
                                      </p:to>
                                    </p:animClr>
                                  </p:subTnLst>
                                </p:cTn>
                              </p:par>
                            </p:childTnLst>
                          </p:cTn>
                        </p:par>
                      </p:childTnLst>
                    </p:cTn>
                  </p:par>
                  <p:par>
                    <p:cTn id="33" fill="hold">
                      <p:stCondLst>
                        <p:cond delay="indefinite"/>
                      </p:stCondLst>
                      <p:childTnLst>
                        <p:par>
                          <p:cTn id="34" fill="hold">
                            <p:stCondLst>
                              <p:cond delay="0"/>
                            </p:stCondLst>
                            <p:childTnLst>
                              <p:par>
                                <p:cTn id="35" presetID="16" presetClass="entr" presetSubtype="37" fill="hold" nodeType="clickEffect">
                                  <p:stCondLst>
                                    <p:cond delay="0"/>
                                  </p:stCondLst>
                                  <p:childTnLst>
                                    <p:set>
                                      <p:cBhvr>
                                        <p:cTn id="36" dur="1" fill="hold">
                                          <p:stCondLst>
                                            <p:cond delay="0"/>
                                          </p:stCondLst>
                                        </p:cTn>
                                        <p:tgtEl>
                                          <p:spTgt spid="33840"/>
                                        </p:tgtEl>
                                        <p:attrNameLst>
                                          <p:attrName>style.visibility</p:attrName>
                                        </p:attrNameLst>
                                      </p:cBhvr>
                                      <p:to>
                                        <p:strVal val="visible"/>
                                      </p:to>
                                    </p:set>
                                    <p:animEffect transition="in" filter="barn(outVertical)">
                                      <p:cBhvr>
                                        <p:cTn id="37" dur="500"/>
                                        <p:tgtEl>
                                          <p:spTgt spid="33840"/>
                                        </p:tgtEl>
                                      </p:cBhvr>
                                    </p:animEffect>
                                  </p:childTnLst>
                                  <p:subTnLst>
                                    <p:animClr clrSpc="rgb" dir="cw">
                                      <p:cBhvr override="childStyle">
                                        <p:cTn dur="1" fill="hold" display="0" masterRel="nextClick" afterEffect="1"/>
                                        <p:tgtEl>
                                          <p:spTgt spid="33840"/>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5698"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88067"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88068"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88069"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285702" name="Rectangle 6"/>
          <p:cNvSpPr>
            <a:spLocks noGrp="1" noChangeArrowheads="1"/>
          </p:cNvSpPr>
          <p:nvPr>
            <p:ph type="subTitle" idx="1"/>
          </p:nvPr>
        </p:nvSpPr>
        <p:spPr>
          <a:xfrm>
            <a:off x="152400" y="1219200"/>
            <a:ext cx="8839200" cy="5410200"/>
          </a:xfrm>
          <a:noFill/>
        </p:spPr>
        <p:txBody>
          <a:bodyPr/>
          <a:lstStyle/>
          <a:p>
            <a:pPr algn="l" eaLnBrk="1" hangingPunct="1"/>
            <a:r>
              <a:rPr lang="en-US" altLang="zh-CN" sz="2400" smtClean="0">
                <a:ea typeface="楷体" pitchFamily="49" charset="-122"/>
                <a:sym typeface="Symbol" pitchFamily="18" charset="2"/>
              </a:rPr>
              <a:t>[</a:t>
            </a:r>
            <a:r>
              <a:rPr lang="zh-CN" altLang="en-US" sz="2400" smtClean="0">
                <a:ea typeface="楷体" pitchFamily="49" charset="-122"/>
                <a:sym typeface="Symbol" pitchFamily="18" charset="2"/>
              </a:rPr>
              <a:t>附</a:t>
            </a:r>
            <a:r>
              <a:rPr lang="en-US" altLang="zh-CN" sz="2400" smtClean="0">
                <a:ea typeface="楷体" pitchFamily="49" charset="-122"/>
                <a:sym typeface="Symbol" pitchFamily="18" charset="2"/>
              </a:rPr>
              <a:t>]2011</a:t>
            </a:r>
            <a:r>
              <a:rPr lang="zh-CN" altLang="en-US" sz="2400" smtClean="0">
                <a:ea typeface="楷体" pitchFamily="49" charset="-122"/>
                <a:sym typeface="Symbol" pitchFamily="18" charset="2"/>
              </a:rPr>
              <a:t>年世界部分国家和地区人口年龄的中位数</a:t>
            </a:r>
          </a:p>
        </p:txBody>
      </p:sp>
      <p:sp>
        <p:nvSpPr>
          <p:cNvPr id="88071" name="Text Box 7"/>
          <p:cNvSpPr txBox="1">
            <a:spLocks noChangeArrowheads="1"/>
          </p:cNvSpPr>
          <p:nvPr/>
        </p:nvSpPr>
        <p:spPr bwMode="auto">
          <a:xfrm>
            <a:off x="0" y="4267200"/>
            <a:ext cx="4876800" cy="457200"/>
          </a:xfrm>
          <a:prstGeom prst="rect">
            <a:avLst/>
          </a:prstGeom>
          <a:noFill/>
          <a:ln w="9525">
            <a:noFill/>
            <a:miter lim="800000"/>
            <a:headEnd/>
            <a:tailEnd/>
          </a:ln>
        </p:spPr>
        <p:txBody>
          <a:bodyPr>
            <a:spAutoFit/>
          </a:bodyPr>
          <a:lstStyle/>
          <a:p>
            <a:pPr algn="l">
              <a:spcBef>
                <a:spcPct val="50000"/>
              </a:spcBef>
            </a:pPr>
            <a:endParaRPr lang="zh-CN" altLang="zh-CN"/>
          </a:p>
        </p:txBody>
      </p:sp>
      <p:graphicFrame>
        <p:nvGraphicFramePr>
          <p:cNvPr id="285790" name="Group 94"/>
          <p:cNvGraphicFramePr>
            <a:graphicFrameLocks noGrp="1"/>
          </p:cNvGraphicFramePr>
          <p:nvPr/>
        </p:nvGraphicFramePr>
        <p:xfrm>
          <a:off x="323850" y="1773238"/>
          <a:ext cx="8569325" cy="4864608"/>
        </p:xfrm>
        <a:graphic>
          <a:graphicData uri="http://schemas.openxmlformats.org/drawingml/2006/table">
            <a:tbl>
              <a:tblPr/>
              <a:tblGrid>
                <a:gridCol w="2368550"/>
                <a:gridCol w="1916113"/>
                <a:gridCol w="2286000"/>
                <a:gridCol w="1998662"/>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FF3300"/>
                          </a:solidFill>
                          <a:effectLst>
                            <a:outerShdw blurRad="38100" dist="38100" dir="2700000" algn="tl">
                              <a:srgbClr val="C0C0C0"/>
                            </a:outerShdw>
                          </a:effectLst>
                          <a:latin typeface="隶书" pitchFamily="49" charset="-122"/>
                          <a:ea typeface="隶书" pitchFamily="49" charset="-122"/>
                        </a:rPr>
                        <a:t>国家</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rgbClr val="FF3300"/>
                          </a:solidFill>
                          <a:effectLst>
                            <a:outerShdw blurRad="38100" dist="38100" dir="2700000" algn="tl">
                              <a:srgbClr val="C0C0C0"/>
                            </a:outerShdw>
                          </a:effectLst>
                          <a:latin typeface="隶书" pitchFamily="49" charset="-122"/>
                          <a:ea typeface="隶书" pitchFamily="49" charset="-122"/>
                        </a:rPr>
                        <a:t>年龄的</a:t>
                      </a:r>
                      <a:r>
                        <a:rPr kumimoji="1" lang="en-US" altLang="zh-CN" sz="2400" b="1" i="0" u="none" strike="noStrike" cap="none" normalizeH="0" baseline="0" smtClean="0">
                          <a:ln>
                            <a:noFill/>
                          </a:ln>
                          <a:solidFill>
                            <a:srgbClr val="FF3300"/>
                          </a:solidFill>
                          <a:effectLst>
                            <a:outerShdw blurRad="38100" dist="38100" dir="2700000" algn="tl">
                              <a:srgbClr val="C0C0C0"/>
                            </a:outerShdw>
                          </a:effectLst>
                          <a:latin typeface="隶书" pitchFamily="49" charset="-122"/>
                          <a:ea typeface="隶书" pitchFamily="49" charset="-122"/>
                        </a:rPr>
                        <a:t>M</a:t>
                      </a:r>
                      <a:r>
                        <a:rPr kumimoji="1" lang="en-US" altLang="zh-CN" sz="2400" b="1" i="0" u="none" strike="noStrike" cap="none" normalizeH="0" baseline="-25000" smtClean="0">
                          <a:ln>
                            <a:noFill/>
                          </a:ln>
                          <a:solidFill>
                            <a:srgbClr val="FF3300"/>
                          </a:solidFill>
                          <a:effectLst>
                            <a:outerShdw blurRad="38100" dist="38100" dir="2700000" algn="tl">
                              <a:srgbClr val="C0C0C0"/>
                            </a:outerShdw>
                          </a:effectLst>
                          <a:latin typeface="隶书" pitchFamily="49" charset="-122"/>
                          <a:ea typeface="隶书" pitchFamily="49" charset="-122"/>
                        </a:rPr>
                        <a:t>e</a:t>
                      </a:r>
                      <a:endParaRPr kumimoji="1" lang="en-US" altLang="zh-CN" sz="2400" b="1" i="0" u="none" strike="noStrike" cap="none" normalizeH="0" baseline="0" smtClean="0">
                        <a:ln>
                          <a:noFill/>
                        </a:ln>
                        <a:solidFill>
                          <a:srgbClr val="FF3300"/>
                        </a:solidFill>
                        <a:effectLst>
                          <a:outerShdw blurRad="38100" dist="38100" dir="2700000" algn="tl">
                            <a:srgbClr val="C0C0C0"/>
                          </a:outerShdw>
                        </a:effectLst>
                        <a:latin typeface="隶书" pitchFamily="49" charset="-122"/>
                        <a:ea typeface="隶书" pitchFamily="49" charset="-122"/>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rgbClr val="FF3300"/>
                          </a:solidFill>
                          <a:effectLst>
                            <a:outerShdw blurRad="38100" dist="38100" dir="2700000" algn="tl">
                              <a:srgbClr val="C0C0C0"/>
                            </a:outerShdw>
                          </a:effectLst>
                          <a:latin typeface="隶书" pitchFamily="49" charset="-122"/>
                          <a:ea typeface="隶书" pitchFamily="49" charset="-122"/>
                        </a:rPr>
                        <a:t>国家</a:t>
                      </a: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rgbClr val="FF3300"/>
                          </a:solidFill>
                          <a:effectLst>
                            <a:outerShdw blurRad="38100" dist="38100" dir="2700000" algn="tl">
                              <a:srgbClr val="C0C0C0"/>
                            </a:outerShdw>
                          </a:effectLst>
                          <a:latin typeface="隶书" pitchFamily="49" charset="-122"/>
                          <a:ea typeface="隶书" pitchFamily="49" charset="-122"/>
                        </a:rPr>
                        <a:t>年龄的</a:t>
                      </a:r>
                      <a:r>
                        <a:rPr kumimoji="1" lang="en-US" altLang="zh-CN" sz="2400" b="1" i="0" u="none" strike="noStrike" cap="none" normalizeH="0" baseline="0" smtClean="0">
                          <a:ln>
                            <a:noFill/>
                          </a:ln>
                          <a:solidFill>
                            <a:srgbClr val="FF3300"/>
                          </a:solidFill>
                          <a:effectLst>
                            <a:outerShdw blurRad="38100" dist="38100" dir="2700000" algn="tl">
                              <a:srgbClr val="C0C0C0"/>
                            </a:outerShdw>
                          </a:effectLst>
                          <a:latin typeface="隶书" pitchFamily="49" charset="-122"/>
                          <a:ea typeface="隶书" pitchFamily="49" charset="-122"/>
                        </a:rPr>
                        <a:t>M</a:t>
                      </a:r>
                      <a:r>
                        <a:rPr kumimoji="1" lang="en-US" altLang="zh-CN" sz="2400" b="1" i="0" u="none" strike="noStrike" cap="none" normalizeH="0" baseline="-25000" smtClean="0">
                          <a:ln>
                            <a:noFill/>
                          </a:ln>
                          <a:solidFill>
                            <a:srgbClr val="FF3300"/>
                          </a:solidFill>
                          <a:effectLst>
                            <a:outerShdw blurRad="38100" dist="38100" dir="2700000" algn="tl">
                              <a:srgbClr val="C0C0C0"/>
                            </a:outerShdw>
                          </a:effectLst>
                          <a:latin typeface="隶书" pitchFamily="49" charset="-122"/>
                          <a:ea typeface="隶书" pitchFamily="49" charset="-122"/>
                        </a:rPr>
                        <a:t>e</a:t>
                      </a:r>
                      <a:endParaRPr kumimoji="1" lang="en-US" altLang="zh-CN" sz="2400" b="1" i="0" u="none" strike="noStrike" cap="none" normalizeH="0" baseline="0" smtClean="0">
                        <a:ln>
                          <a:noFill/>
                        </a:ln>
                        <a:solidFill>
                          <a:srgbClr val="FF3300"/>
                        </a:solidFill>
                        <a:effectLst>
                          <a:outerShdw blurRad="38100" dist="38100" dir="2700000" algn="tl">
                            <a:srgbClr val="C0C0C0"/>
                          </a:outerShdw>
                        </a:effectLst>
                        <a:latin typeface="隶书" pitchFamily="49" charset="-122"/>
                        <a:ea typeface="隶书" pitchFamily="49" charset="-122"/>
                      </a:endParaRP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19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1</a:t>
                      </a:r>
                      <a:r>
                        <a:rPr kumimoji="1" lang="zh-CN" altLang="en-US"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、日本</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2</a:t>
                      </a:r>
                      <a:r>
                        <a:rPr kumimoji="1" lang="zh-CN" altLang="en-US"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、德国	</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3</a:t>
                      </a:r>
                      <a:r>
                        <a:rPr kumimoji="1" lang="zh-CN" altLang="en-US"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、意大利	</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4</a:t>
                      </a:r>
                      <a:r>
                        <a:rPr kumimoji="1" lang="zh-CN" altLang="en-US"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、芬兰</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5</a:t>
                      </a:r>
                      <a:r>
                        <a:rPr kumimoji="1" lang="zh-CN" altLang="en-US"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、中国香港</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6</a:t>
                      </a:r>
                      <a:r>
                        <a:rPr kumimoji="1" lang="zh-CN" altLang="en-US"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、奥地利</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7</a:t>
                      </a:r>
                      <a:r>
                        <a:rPr kumimoji="1" lang="zh-CN" altLang="en-US"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、斯洛文尼亚</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8</a:t>
                      </a:r>
                      <a:r>
                        <a:rPr kumimoji="1" lang="zh-CN" altLang="en-US"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、保加利亚</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9</a:t>
                      </a:r>
                      <a:r>
                        <a:rPr kumimoji="1" lang="zh-CN" altLang="en-US"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、克罗地亚</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10</a:t>
                      </a:r>
                      <a:r>
                        <a:rPr kumimoji="1" lang="zh-CN" altLang="en-US"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、瑞士</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44.7</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44.3 </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43.2</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42 </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41.8</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41.8</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41.7</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41.6</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41.5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41.4</a:t>
                      </a: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50</a:t>
                      </a:r>
                      <a:r>
                        <a:rPr kumimoji="1" lang="zh-CN" altLang="en-US"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、中国</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171</a:t>
                      </a:r>
                      <a:r>
                        <a:rPr kumimoji="1" lang="zh-CN" altLang="en-US"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、马拉维	</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172</a:t>
                      </a:r>
                      <a:r>
                        <a:rPr kumimoji="1" lang="zh-CN" altLang="en-US"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、赞比亚</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173</a:t>
                      </a:r>
                      <a:r>
                        <a:rPr kumimoji="1" lang="zh-CN" altLang="en-US"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、刚果</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174</a:t>
                      </a:r>
                      <a:r>
                        <a:rPr kumimoji="1" lang="zh-CN" altLang="en-US"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、安哥拉</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175</a:t>
                      </a:r>
                      <a:r>
                        <a:rPr kumimoji="1" lang="zh-CN" altLang="en-US"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、东帝汶</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176</a:t>
                      </a:r>
                      <a:r>
                        <a:rPr kumimoji="1" lang="zh-CN" altLang="en-US"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、阿富汗	</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177</a:t>
                      </a:r>
                      <a:r>
                        <a:rPr kumimoji="1" lang="zh-CN" altLang="en-US"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、马里</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178</a:t>
                      </a:r>
                      <a:r>
                        <a:rPr kumimoji="1" lang="zh-CN" altLang="en-US"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、乌干达</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179</a:t>
                      </a:r>
                      <a:r>
                        <a:rPr kumimoji="1" lang="zh-CN" altLang="en-US"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、尼日尔	</a:t>
                      </a: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34.5 </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16.9</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16.7</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16.7</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16.6</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16.6 </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16.6</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16.3</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15.7</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3300"/>
                          </a:solidFill>
                          <a:effectLst>
                            <a:outerShdw blurRad="38100" dist="38100" dir="2700000" algn="tl">
                              <a:srgbClr val="C0C0C0"/>
                            </a:outerShdw>
                          </a:effectLst>
                          <a:latin typeface="Times New Roman" pitchFamily="18" charset="0"/>
                          <a:ea typeface="楷体" pitchFamily="49" charset="-122"/>
                        </a:rPr>
                        <a:t>15.5</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5702">
                                            <p:txEl>
                                              <p:pRg st="0" end="0"/>
                                            </p:txEl>
                                          </p:spTgt>
                                        </p:tgtEl>
                                        <p:attrNameLst>
                                          <p:attrName>style.visibility</p:attrName>
                                        </p:attrNameLst>
                                      </p:cBhvr>
                                      <p:to>
                                        <p:strVal val="visible"/>
                                      </p:to>
                                    </p:set>
                                    <p:anim calcmode="lin" valueType="num">
                                      <p:cBhvr additive="base">
                                        <p:cTn id="7" dur="500" fill="hold"/>
                                        <p:tgtEl>
                                          <p:spTgt spid="28570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5702">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85702">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16" presetClass="entr" presetSubtype="37" fill="hold" nodeType="clickEffect">
                                  <p:stCondLst>
                                    <p:cond delay="0"/>
                                  </p:stCondLst>
                                  <p:childTnLst>
                                    <p:set>
                                      <p:cBhvr>
                                        <p:cTn id="12" dur="1" fill="hold">
                                          <p:stCondLst>
                                            <p:cond delay="0"/>
                                          </p:stCondLst>
                                        </p:cTn>
                                        <p:tgtEl>
                                          <p:spTgt spid="285790"/>
                                        </p:tgtEl>
                                        <p:attrNameLst>
                                          <p:attrName>style.visibility</p:attrName>
                                        </p:attrNameLst>
                                      </p:cBhvr>
                                      <p:to>
                                        <p:strVal val="visible"/>
                                      </p:to>
                                    </p:set>
                                    <p:animEffect transition="in" filter="barn(outVertical)">
                                      <p:cBhvr>
                                        <p:cTn id="13" dur="500"/>
                                        <p:tgtEl>
                                          <p:spTgt spid="285790"/>
                                        </p:tgtEl>
                                      </p:cBhvr>
                                    </p:animEffect>
                                  </p:childTnLst>
                                  <p:subTnLst>
                                    <p:animClr clrSpc="rgb" dir="cw">
                                      <p:cBhvr override="childStyle">
                                        <p:cTn dur="1" fill="hold" display="0" masterRel="nextClick" afterEffect="1"/>
                                        <p:tgtEl>
                                          <p:spTgt spid="285790"/>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2"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22532"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22533"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22534"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34822" name="Rectangle 6"/>
          <p:cNvSpPr>
            <a:spLocks noGrp="1" noChangeArrowheads="1"/>
          </p:cNvSpPr>
          <p:nvPr>
            <p:ph type="subTitle" idx="1"/>
          </p:nvPr>
        </p:nvSpPr>
        <p:spPr>
          <a:xfrm>
            <a:off x="152400" y="1219200"/>
            <a:ext cx="8839200" cy="5410200"/>
          </a:xfrm>
        </p:spPr>
        <p:txBody>
          <a:bodyPr/>
          <a:lstStyle/>
          <a:p>
            <a:pPr algn="l" eaLnBrk="1" hangingPunct="1">
              <a:defRPr/>
            </a:pPr>
            <a:r>
              <a:rPr lang="zh-CN" altLang="en-US" sz="2600" dirty="0" smtClean="0">
                <a:sym typeface="Symbol" pitchFamily="18" charset="2"/>
              </a:rPr>
              <a:t>（二）</a:t>
            </a:r>
            <a:r>
              <a:rPr lang="zh-CN" altLang="en-US" sz="2600" dirty="0" smtClean="0">
                <a:effectLst>
                  <a:outerShdw blurRad="38100" dist="38100" dir="2700000" algn="tl">
                    <a:srgbClr val="C0C0C0"/>
                  </a:outerShdw>
                </a:effectLst>
                <a:ea typeface="楷体" pitchFamily="49" charset="-122"/>
                <a:sym typeface="Symbol" pitchFamily="18" charset="2"/>
              </a:rPr>
              <a:t>众数（</a:t>
            </a:r>
            <a:r>
              <a:rPr lang="en-US" altLang="zh-CN" sz="2600" dirty="0" smtClean="0">
                <a:effectLst>
                  <a:outerShdw blurRad="38100" dist="38100" dir="2700000" algn="tl">
                    <a:srgbClr val="C0C0C0"/>
                  </a:outerShdw>
                </a:effectLst>
                <a:ea typeface="楷体" pitchFamily="49" charset="-122"/>
                <a:sym typeface="Symbol" pitchFamily="18" charset="2"/>
              </a:rPr>
              <a:t>Mode</a:t>
            </a:r>
            <a:r>
              <a:rPr lang="zh-CN" altLang="en-US" sz="2600" dirty="0" smtClean="0">
                <a:effectLst>
                  <a:outerShdw blurRad="38100" dist="38100" dir="2700000" algn="tl">
                    <a:srgbClr val="C0C0C0"/>
                  </a:outerShdw>
                </a:effectLst>
                <a:ea typeface="楷体" pitchFamily="49" charset="-122"/>
                <a:sym typeface="Symbol" pitchFamily="18" charset="2"/>
              </a:rPr>
              <a:t>）（</a:t>
            </a:r>
            <a:r>
              <a:rPr lang="en-US" altLang="zh-CN" sz="2600" dirty="0" smtClean="0">
                <a:effectLst>
                  <a:outerShdw blurRad="38100" dist="38100" dir="2700000" algn="tl">
                    <a:srgbClr val="C0C0C0"/>
                  </a:outerShdw>
                </a:effectLst>
                <a:ea typeface="楷体" pitchFamily="49" charset="-122"/>
                <a:sym typeface="Symbol" pitchFamily="18" charset="2"/>
              </a:rPr>
              <a:t>P55</a:t>
            </a:r>
            <a:r>
              <a:rPr lang="zh-CN" altLang="en-US" sz="2600" dirty="0" smtClean="0">
                <a:effectLst>
                  <a:outerShdw blurRad="38100" dist="38100" dir="2700000" algn="tl">
                    <a:srgbClr val="C0C0C0"/>
                  </a:outerShdw>
                </a:effectLst>
                <a:ea typeface="楷体" pitchFamily="49" charset="-122"/>
                <a:sym typeface="Symbol" pitchFamily="18" charset="2"/>
              </a:rPr>
              <a:t>）</a:t>
            </a:r>
          </a:p>
          <a:p>
            <a:pPr algn="l" eaLnBrk="1" hangingPunct="1">
              <a:defRPr/>
            </a:pPr>
            <a:r>
              <a:rPr lang="en-US" altLang="zh-CN" sz="2600" dirty="0" smtClean="0">
                <a:sym typeface="Symbol" pitchFamily="18" charset="2"/>
              </a:rPr>
              <a:t>1</a:t>
            </a:r>
            <a:r>
              <a:rPr lang="zh-CN" altLang="en-US" sz="2600" dirty="0" smtClean="0">
                <a:sym typeface="Symbol" pitchFamily="18" charset="2"/>
              </a:rPr>
              <a:t>、定义：出现频数最多的那个数 </a:t>
            </a:r>
            <a:r>
              <a:rPr lang="zh-CN" altLang="en-US" sz="2600" b="1" dirty="0" smtClean="0">
                <a:sym typeface="Symbol" pitchFamily="18" charset="2"/>
              </a:rPr>
              <a:t> </a:t>
            </a:r>
            <a:r>
              <a:rPr lang="en-US" altLang="zh-CN" sz="2600" b="1" dirty="0" smtClean="0">
                <a:sym typeface="Symbol" pitchFamily="18" charset="2"/>
              </a:rPr>
              <a:t>M</a:t>
            </a:r>
            <a:r>
              <a:rPr lang="en-US" altLang="zh-CN" sz="2600" b="1" baseline="-25000" dirty="0" smtClean="0">
                <a:sym typeface="Symbol" pitchFamily="18" charset="2"/>
              </a:rPr>
              <a:t>o</a:t>
            </a:r>
            <a:endParaRPr lang="en-US" altLang="zh-CN" sz="2600" dirty="0" smtClean="0">
              <a:sym typeface="Symbol" pitchFamily="18" charset="2"/>
            </a:endParaRPr>
          </a:p>
          <a:p>
            <a:pPr algn="l" eaLnBrk="1" hangingPunct="1">
              <a:defRPr/>
            </a:pPr>
            <a:r>
              <a:rPr lang="zh-CN" altLang="en-US" sz="2600" dirty="0" smtClean="0">
                <a:sym typeface="Symbol" pitchFamily="18" charset="2"/>
              </a:rPr>
              <a:t>（</a:t>
            </a:r>
            <a:r>
              <a:rPr lang="en-US" altLang="zh-CN" sz="2600" dirty="0" smtClean="0">
                <a:sym typeface="Symbol" pitchFamily="18" charset="2"/>
              </a:rPr>
              <a:t>1</a:t>
            </a:r>
            <a:r>
              <a:rPr lang="zh-CN" altLang="en-US" sz="2600" dirty="0" smtClean="0">
                <a:sym typeface="Symbol" pitchFamily="18" charset="2"/>
              </a:rPr>
              <a:t>）</a:t>
            </a:r>
            <a:r>
              <a:rPr lang="en-US" altLang="zh-CN" sz="2600" dirty="0" smtClean="0">
                <a:solidFill>
                  <a:srgbClr val="FF0000"/>
                </a:solidFill>
                <a:sym typeface="Symbol" pitchFamily="18" charset="2"/>
              </a:rPr>
              <a:t>20</a:t>
            </a:r>
            <a:r>
              <a:rPr lang="en-US" altLang="zh-CN" sz="2600" dirty="0" smtClean="0">
                <a:sym typeface="Symbol" pitchFamily="18" charset="2"/>
              </a:rPr>
              <a:t>,15,18,</a:t>
            </a:r>
            <a:r>
              <a:rPr lang="en-US" altLang="zh-CN" sz="2600" dirty="0" smtClean="0">
                <a:solidFill>
                  <a:srgbClr val="FF0000"/>
                </a:solidFill>
                <a:sym typeface="Symbol" pitchFamily="18" charset="2"/>
              </a:rPr>
              <a:t>20,20</a:t>
            </a:r>
            <a:r>
              <a:rPr lang="en-US" altLang="zh-CN" sz="2600" dirty="0" smtClean="0">
                <a:sym typeface="Symbol" pitchFamily="18" charset="2"/>
              </a:rPr>
              <a:t>,22,</a:t>
            </a:r>
            <a:r>
              <a:rPr lang="en-US" altLang="zh-CN" sz="2600" dirty="0" smtClean="0">
                <a:solidFill>
                  <a:srgbClr val="FF0000"/>
                </a:solidFill>
                <a:sym typeface="Symbol" pitchFamily="18" charset="2"/>
              </a:rPr>
              <a:t>20</a:t>
            </a:r>
            <a:r>
              <a:rPr lang="en-US" altLang="zh-CN" sz="2600" dirty="0" smtClean="0">
                <a:sym typeface="Symbol" pitchFamily="18" charset="2"/>
              </a:rPr>
              <a:t>,23</a:t>
            </a:r>
            <a:r>
              <a:rPr lang="zh-CN" altLang="en-US" sz="2600" dirty="0" smtClean="0">
                <a:sym typeface="Symbol" pitchFamily="18" charset="2"/>
              </a:rPr>
              <a:t>；</a:t>
            </a:r>
          </a:p>
          <a:p>
            <a:pPr algn="l" eaLnBrk="1" hangingPunct="1">
              <a:defRPr/>
            </a:pPr>
            <a:r>
              <a:rPr lang="zh-CN" altLang="en-US" sz="2600" dirty="0" smtClean="0">
                <a:sym typeface="Symbol" pitchFamily="18" charset="2"/>
              </a:rPr>
              <a:t>（</a:t>
            </a:r>
            <a:r>
              <a:rPr lang="en-US" altLang="zh-CN" sz="2600" dirty="0" smtClean="0">
                <a:sym typeface="Symbol" pitchFamily="18" charset="2"/>
              </a:rPr>
              <a:t>2</a:t>
            </a:r>
            <a:r>
              <a:rPr lang="zh-CN" altLang="en-US" sz="2600" dirty="0" smtClean="0">
                <a:sym typeface="Symbol" pitchFamily="18" charset="2"/>
              </a:rPr>
              <a:t>）</a:t>
            </a:r>
            <a:r>
              <a:rPr lang="en-US" altLang="zh-CN" sz="2600" dirty="0" smtClean="0">
                <a:solidFill>
                  <a:schemeClr val="accent2"/>
                </a:solidFill>
                <a:sym typeface="Symbol" pitchFamily="18" charset="2"/>
              </a:rPr>
              <a:t>20,20</a:t>
            </a:r>
            <a:r>
              <a:rPr lang="en-US" altLang="zh-CN" sz="2600" dirty="0" smtClean="0">
                <a:sym typeface="Symbol" pitchFamily="18" charset="2"/>
              </a:rPr>
              <a:t>,15,</a:t>
            </a:r>
            <a:r>
              <a:rPr lang="en-US" altLang="zh-CN" sz="2600" dirty="0" smtClean="0">
                <a:solidFill>
                  <a:srgbClr val="FF0000"/>
                </a:solidFill>
                <a:sym typeface="Symbol" pitchFamily="18" charset="2"/>
              </a:rPr>
              <a:t>19,19</a:t>
            </a:r>
            <a:r>
              <a:rPr lang="en-US" altLang="zh-CN" sz="2600" dirty="0" smtClean="0">
                <a:sym typeface="Symbol" pitchFamily="18" charset="2"/>
              </a:rPr>
              <a:t>,</a:t>
            </a:r>
            <a:r>
              <a:rPr lang="en-US" altLang="zh-CN" sz="2600" dirty="0" smtClean="0">
                <a:solidFill>
                  <a:schemeClr val="accent2"/>
                </a:solidFill>
                <a:sym typeface="Symbol" pitchFamily="18" charset="2"/>
              </a:rPr>
              <a:t>20</a:t>
            </a:r>
            <a:r>
              <a:rPr lang="en-US" altLang="zh-CN" sz="2600" dirty="0" smtClean="0">
                <a:sym typeface="Symbol" pitchFamily="18" charset="2"/>
              </a:rPr>
              <a:t>,</a:t>
            </a:r>
            <a:r>
              <a:rPr lang="en-US" altLang="zh-CN" sz="2600" dirty="0" smtClean="0">
                <a:solidFill>
                  <a:srgbClr val="FF0000"/>
                </a:solidFill>
                <a:sym typeface="Symbol" pitchFamily="18" charset="2"/>
              </a:rPr>
              <a:t>19</a:t>
            </a:r>
            <a:r>
              <a:rPr lang="en-US" altLang="zh-CN" sz="2600" dirty="0" smtClean="0">
                <a:sym typeface="Symbol" pitchFamily="18" charset="2"/>
              </a:rPr>
              <a:t>,25</a:t>
            </a:r>
            <a:r>
              <a:rPr lang="zh-CN" altLang="en-US" sz="2600" dirty="0" smtClean="0">
                <a:sym typeface="Symbol" pitchFamily="18" charset="2"/>
              </a:rPr>
              <a:t>；           </a:t>
            </a:r>
          </a:p>
          <a:p>
            <a:pPr algn="l" eaLnBrk="1" hangingPunct="1">
              <a:defRPr/>
            </a:pPr>
            <a:r>
              <a:rPr lang="zh-CN" altLang="en-US" sz="2600" dirty="0" smtClean="0">
                <a:sym typeface="Symbol" pitchFamily="18" charset="2"/>
              </a:rPr>
              <a:t>（</a:t>
            </a:r>
            <a:r>
              <a:rPr lang="en-US" altLang="zh-CN" sz="2600" dirty="0" smtClean="0">
                <a:sym typeface="Symbol" pitchFamily="18" charset="2"/>
              </a:rPr>
              <a:t>3</a:t>
            </a:r>
            <a:r>
              <a:rPr lang="zh-CN" altLang="en-US" sz="2600" dirty="0" smtClean="0">
                <a:sym typeface="Symbol" pitchFamily="18" charset="2"/>
              </a:rPr>
              <a:t>）</a:t>
            </a:r>
            <a:r>
              <a:rPr lang="en-US" altLang="zh-CN" sz="2600" dirty="0" smtClean="0">
                <a:sym typeface="Symbol" pitchFamily="18" charset="2"/>
              </a:rPr>
              <a:t>10,11,13,16,15,25,8,12</a:t>
            </a:r>
            <a:r>
              <a:rPr lang="zh-CN" altLang="en-US" sz="2600" dirty="0" smtClean="0">
                <a:sym typeface="Symbol" pitchFamily="18" charset="2"/>
              </a:rPr>
              <a:t>。</a:t>
            </a:r>
          </a:p>
        </p:txBody>
      </p:sp>
      <p:graphicFrame>
        <p:nvGraphicFramePr>
          <p:cNvPr id="34823" name="Object 7"/>
          <p:cNvGraphicFramePr>
            <a:graphicFrameLocks noChangeAspect="1"/>
          </p:cNvGraphicFramePr>
          <p:nvPr/>
        </p:nvGraphicFramePr>
        <p:xfrm>
          <a:off x="4499992" y="2790825"/>
          <a:ext cx="4162425" cy="4067175"/>
        </p:xfrm>
        <a:graphic>
          <a:graphicData uri="http://schemas.openxmlformats.org/presentationml/2006/ole">
            <p:oleObj spid="_x0000_s22530" name="Document" r:id="rId4" imgW="4262782" imgH="4176840" progId="Word.Document.8">
              <p:embed/>
            </p:oleObj>
          </a:graphicData>
        </a:graphic>
      </p:graphicFrame>
      <p:sp>
        <p:nvSpPr>
          <p:cNvPr id="34824" name="Text Box 8"/>
          <p:cNvSpPr txBox="1">
            <a:spLocks noChangeArrowheads="1"/>
          </p:cNvSpPr>
          <p:nvPr/>
        </p:nvSpPr>
        <p:spPr bwMode="auto">
          <a:xfrm>
            <a:off x="228600" y="3657600"/>
            <a:ext cx="4495800" cy="2790825"/>
          </a:xfrm>
          <a:prstGeom prst="rect">
            <a:avLst/>
          </a:prstGeom>
          <a:noFill/>
          <a:ln w="9525">
            <a:noFill/>
            <a:miter lim="800000"/>
            <a:headEnd/>
            <a:tailEnd/>
          </a:ln>
        </p:spPr>
        <p:txBody>
          <a:bodyPr>
            <a:spAutoFit/>
          </a:bodyPr>
          <a:lstStyle/>
          <a:p>
            <a:pPr algn="l">
              <a:spcBef>
                <a:spcPct val="20000"/>
              </a:spcBef>
              <a:defRPr/>
            </a:pPr>
            <a:r>
              <a:rPr lang="en-US" altLang="zh-CN" sz="2600" dirty="0">
                <a:sym typeface="Symbol" pitchFamily="18" charset="2"/>
              </a:rPr>
              <a:t>2</a:t>
            </a:r>
            <a:r>
              <a:rPr lang="zh-CN" altLang="en-US" sz="2600" dirty="0">
                <a:sym typeface="Symbol" pitchFamily="18" charset="2"/>
              </a:rPr>
              <a:t>、</a:t>
            </a:r>
            <a:r>
              <a:rPr lang="zh-CN" altLang="zh-CN" sz="2600" dirty="0">
                <a:sym typeface="Symbol" pitchFamily="18" charset="2"/>
              </a:rPr>
              <a:t>计算</a:t>
            </a:r>
          </a:p>
          <a:p>
            <a:pPr algn="l">
              <a:spcBef>
                <a:spcPct val="20000"/>
              </a:spcBef>
              <a:defRPr/>
            </a:pPr>
            <a:r>
              <a:rPr lang="zh-CN" altLang="zh-CN" sz="2600" b="1" dirty="0">
                <a:ea typeface="隶书" pitchFamily="49" charset="-122"/>
                <a:sym typeface="Symbol" pitchFamily="18" charset="2"/>
              </a:rPr>
              <a:t>找位置</a:t>
            </a:r>
            <a:r>
              <a:rPr lang="zh-CN" altLang="zh-CN" sz="2600" dirty="0">
                <a:sym typeface="Symbol" pitchFamily="18" charset="2"/>
              </a:rPr>
              <a:t>：确定</a:t>
            </a:r>
            <a:r>
              <a:rPr lang="en-US" altLang="zh-CN" sz="2600" b="1" dirty="0">
                <a:sym typeface="Symbol" pitchFamily="18" charset="2"/>
              </a:rPr>
              <a:t>M</a:t>
            </a:r>
            <a:r>
              <a:rPr lang="en-US" altLang="zh-CN" sz="2600" b="1" baseline="-25000" dirty="0">
                <a:sym typeface="Symbol" pitchFamily="18" charset="2"/>
              </a:rPr>
              <a:t>o</a:t>
            </a:r>
            <a:r>
              <a:rPr lang="zh-CN" altLang="zh-CN" sz="2600" dirty="0">
                <a:sym typeface="Symbol" pitchFamily="18" charset="2"/>
              </a:rPr>
              <a:t>组；</a:t>
            </a:r>
            <a:endParaRPr lang="zh-CN" altLang="en-US" sz="2600" b="1" dirty="0">
              <a:ea typeface="隶书" pitchFamily="49" charset="-122"/>
              <a:sym typeface="Symbol" pitchFamily="18" charset="2"/>
            </a:endParaRPr>
          </a:p>
          <a:p>
            <a:pPr algn="l">
              <a:spcBef>
                <a:spcPct val="20000"/>
              </a:spcBef>
              <a:defRPr/>
            </a:pPr>
            <a:r>
              <a:rPr lang="zh-CN" altLang="zh-CN" sz="2600" b="1" dirty="0">
                <a:ea typeface="隶书" pitchFamily="49" charset="-122"/>
                <a:sym typeface="Symbol" pitchFamily="18" charset="2"/>
              </a:rPr>
              <a:t>确定众数</a:t>
            </a:r>
            <a:r>
              <a:rPr lang="zh-CN" altLang="zh-CN" sz="2600" dirty="0">
                <a:sym typeface="Symbol" pitchFamily="18" charset="2"/>
              </a:rPr>
              <a:t>：</a:t>
            </a:r>
            <a:r>
              <a:rPr lang="en-US" altLang="zh-CN" sz="2600" dirty="0">
                <a:sym typeface="Symbol" pitchFamily="18" charset="2"/>
              </a:rPr>
              <a:t>M</a:t>
            </a:r>
            <a:r>
              <a:rPr lang="en-US" altLang="zh-CN" sz="2600" baseline="-25000" dirty="0">
                <a:sym typeface="Symbol" pitchFamily="18" charset="2"/>
              </a:rPr>
              <a:t>o</a:t>
            </a:r>
            <a:r>
              <a:rPr lang="en-US" altLang="zh-CN" sz="2600" dirty="0">
                <a:sym typeface="Symbol" pitchFamily="18" charset="2"/>
              </a:rPr>
              <a:t>=40</a:t>
            </a:r>
            <a:r>
              <a:rPr lang="zh-CN" altLang="en-US" sz="2600" dirty="0">
                <a:sym typeface="Symbol" pitchFamily="18" charset="2"/>
              </a:rPr>
              <a:t>码；</a:t>
            </a:r>
          </a:p>
          <a:p>
            <a:pPr algn="l">
              <a:spcBef>
                <a:spcPct val="20000"/>
              </a:spcBef>
              <a:defRPr/>
            </a:pPr>
            <a:r>
              <a:rPr lang="zh-CN" altLang="en-US" sz="2600" dirty="0">
                <a:ea typeface="楷体" pitchFamily="49" charset="-122"/>
                <a:sym typeface="Symbol" pitchFamily="18" charset="2"/>
              </a:rPr>
              <a:t>表述：</a:t>
            </a:r>
            <a:r>
              <a:rPr lang="en-US" altLang="zh-CN" sz="2600" dirty="0">
                <a:ea typeface="楷体" pitchFamily="49" charset="-122"/>
                <a:sym typeface="Symbol" pitchFamily="18" charset="2"/>
              </a:rPr>
              <a:t>170</a:t>
            </a:r>
            <a:r>
              <a:rPr lang="zh-CN" altLang="en-US" sz="2600" dirty="0">
                <a:ea typeface="楷体" pitchFamily="49" charset="-122"/>
                <a:sym typeface="Symbol" pitchFamily="18" charset="2"/>
              </a:rPr>
              <a:t>双售出鞋子鞋码的</a:t>
            </a:r>
            <a:r>
              <a:rPr lang="en-US" altLang="zh-CN" sz="2600" b="1" dirty="0">
                <a:ea typeface="楷体" pitchFamily="49" charset="-122"/>
                <a:sym typeface="Symbol" pitchFamily="18" charset="2"/>
              </a:rPr>
              <a:t>M</a:t>
            </a:r>
            <a:r>
              <a:rPr lang="en-US" altLang="zh-CN" sz="2600" b="1" baseline="-25000" dirty="0">
                <a:ea typeface="楷体" pitchFamily="49" charset="-122"/>
                <a:sym typeface="Symbol" pitchFamily="18" charset="2"/>
              </a:rPr>
              <a:t>o</a:t>
            </a:r>
            <a:r>
              <a:rPr lang="zh-CN" altLang="en-US" sz="2600" dirty="0">
                <a:ea typeface="楷体" pitchFamily="49" charset="-122"/>
                <a:sym typeface="Symbol" pitchFamily="18" charset="2"/>
              </a:rPr>
              <a:t>为</a:t>
            </a:r>
            <a:r>
              <a:rPr lang="en-US" altLang="zh-CN" sz="2600" dirty="0">
                <a:ea typeface="楷体" pitchFamily="49" charset="-122"/>
                <a:sym typeface="Symbol" pitchFamily="18" charset="2"/>
              </a:rPr>
              <a:t>40</a:t>
            </a:r>
            <a:r>
              <a:rPr lang="zh-CN" altLang="en-US" sz="2600" dirty="0">
                <a:ea typeface="楷体" pitchFamily="49" charset="-122"/>
                <a:sym typeface="Symbol" pitchFamily="18" charset="2"/>
              </a:rPr>
              <a:t>码。</a:t>
            </a:r>
          </a:p>
          <a:p>
            <a:pPr algn="l">
              <a:spcBef>
                <a:spcPct val="20000"/>
              </a:spcBef>
              <a:defRPr/>
            </a:pPr>
            <a:r>
              <a:rPr lang="zh-CN" altLang="en-US" sz="2600" b="1" dirty="0">
                <a:solidFill>
                  <a:srgbClr val="FF0000"/>
                </a:solidFill>
                <a:effectLst>
                  <a:outerShdw blurRad="38100" dist="38100" dir="2700000" algn="tl">
                    <a:srgbClr val="C0C0C0"/>
                  </a:outerShdw>
                </a:effectLst>
                <a:ea typeface="隶书" pitchFamily="49" charset="-122"/>
                <a:sym typeface="Symbol" pitchFamily="18" charset="2"/>
              </a:rPr>
              <a:t>特点</a:t>
            </a:r>
            <a:r>
              <a:rPr lang="zh-CN" altLang="en-US" sz="2600" dirty="0">
                <a:sym typeface="Symbol" pitchFamily="18" charset="2"/>
              </a:rPr>
              <a:t>：峰顶对应的变量值。</a:t>
            </a:r>
            <a:endParaRPr lang="zh-CN" altLang="en-US" sz="2600" baseline="-25000" dirty="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34822">
                                            <p:txEl>
                                              <p:pRg st="0" end="0"/>
                                            </p:txEl>
                                          </p:spTgt>
                                        </p:tgtEl>
                                        <p:attrNameLst>
                                          <p:attrName>style.visibility</p:attrName>
                                        </p:attrNameLst>
                                      </p:cBhvr>
                                      <p:to>
                                        <p:strVal val="visible"/>
                                      </p:to>
                                    </p:set>
                                    <p:animEffect transition="in" filter="strips(upRight)">
                                      <p:cBhvr>
                                        <p:cTn id="7" dur="500"/>
                                        <p:tgtEl>
                                          <p:spTgt spid="34822">
                                            <p:txEl>
                                              <p:pRg st="0" end="0"/>
                                            </p:txEl>
                                          </p:spTgt>
                                        </p:tgtEl>
                                      </p:cBhvr>
                                    </p:animEffect>
                                  </p:childTnLst>
                                  <p:subTnLst>
                                    <p:animClr clrSpc="rgb" dir="cw">
                                      <p:cBhvr override="childStyle">
                                        <p:cTn dur="1" fill="hold" display="0" masterRel="nextClick" afterEffect="1"/>
                                        <p:tgtEl>
                                          <p:spTgt spid="34822">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34822">
                                            <p:txEl>
                                              <p:pRg st="1" end="1"/>
                                            </p:txEl>
                                          </p:spTgt>
                                        </p:tgtEl>
                                        <p:attrNameLst>
                                          <p:attrName>style.visibility</p:attrName>
                                        </p:attrNameLst>
                                      </p:cBhvr>
                                      <p:to>
                                        <p:strVal val="visible"/>
                                      </p:to>
                                    </p:set>
                                    <p:animEffect transition="in" filter="strips(upRight)">
                                      <p:cBhvr>
                                        <p:cTn id="12" dur="500"/>
                                        <p:tgtEl>
                                          <p:spTgt spid="34822">
                                            <p:txEl>
                                              <p:pRg st="1" end="1"/>
                                            </p:txEl>
                                          </p:spTgt>
                                        </p:tgtEl>
                                      </p:cBhvr>
                                    </p:animEffect>
                                  </p:childTnLst>
                                  <p:subTnLst>
                                    <p:animClr clrSpc="rgb" dir="cw">
                                      <p:cBhvr override="childStyle">
                                        <p:cTn dur="1" fill="hold" display="0" masterRel="nextClick" afterEffect="1"/>
                                        <p:tgtEl>
                                          <p:spTgt spid="34822">
                                            <p:txEl>
                                              <p:pRg st="1" end="1"/>
                                            </p:txEl>
                                          </p:spTgt>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34822">
                                            <p:txEl>
                                              <p:pRg st="2" end="2"/>
                                            </p:txEl>
                                          </p:spTgt>
                                        </p:tgtEl>
                                        <p:attrNameLst>
                                          <p:attrName>style.visibility</p:attrName>
                                        </p:attrNameLst>
                                      </p:cBhvr>
                                      <p:to>
                                        <p:strVal val="visible"/>
                                      </p:to>
                                    </p:set>
                                    <p:animEffect transition="in" filter="strips(upRight)">
                                      <p:cBhvr>
                                        <p:cTn id="17" dur="500"/>
                                        <p:tgtEl>
                                          <p:spTgt spid="34822">
                                            <p:txEl>
                                              <p:pRg st="2" end="2"/>
                                            </p:txEl>
                                          </p:spTgt>
                                        </p:tgtEl>
                                      </p:cBhvr>
                                    </p:animEffect>
                                  </p:childTnLst>
                                  <p:subTnLst>
                                    <p:animClr clrSpc="rgb" dir="cw">
                                      <p:cBhvr override="childStyle">
                                        <p:cTn dur="1" fill="hold" display="0" masterRel="nextClick" afterEffect="1"/>
                                        <p:tgtEl>
                                          <p:spTgt spid="34822">
                                            <p:txEl>
                                              <p:pRg st="2" end="2"/>
                                            </p:txEl>
                                          </p:spTgt>
                                        </p:tgtEl>
                                        <p:attrNameLst>
                                          <p:attrName>ppt_c</p:attrName>
                                        </p:attrNameLst>
                                      </p:cBhvr>
                                      <p:to>
                                        <a:srgbClr val="0000FF"/>
                                      </p:to>
                                    </p:animClr>
                                  </p:sub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34822">
                                            <p:txEl>
                                              <p:pRg st="3" end="3"/>
                                            </p:txEl>
                                          </p:spTgt>
                                        </p:tgtEl>
                                        <p:attrNameLst>
                                          <p:attrName>style.visibility</p:attrName>
                                        </p:attrNameLst>
                                      </p:cBhvr>
                                      <p:to>
                                        <p:strVal val="visible"/>
                                      </p:to>
                                    </p:set>
                                    <p:animEffect transition="in" filter="strips(upRight)">
                                      <p:cBhvr>
                                        <p:cTn id="22" dur="500"/>
                                        <p:tgtEl>
                                          <p:spTgt spid="34822">
                                            <p:txEl>
                                              <p:pRg st="3" end="3"/>
                                            </p:txEl>
                                          </p:spTgt>
                                        </p:tgtEl>
                                      </p:cBhvr>
                                    </p:animEffect>
                                  </p:childTnLst>
                                  <p:subTnLst>
                                    <p:animClr clrSpc="rgb" dir="cw">
                                      <p:cBhvr override="childStyle">
                                        <p:cTn dur="1" fill="hold" display="0" masterRel="nextClick" afterEffect="1"/>
                                        <p:tgtEl>
                                          <p:spTgt spid="34822">
                                            <p:txEl>
                                              <p:pRg st="3" end="3"/>
                                            </p:txEl>
                                          </p:spTgt>
                                        </p:tgtEl>
                                        <p:attrNameLst>
                                          <p:attrName>ppt_c</p:attrName>
                                        </p:attrNameLst>
                                      </p:cBhvr>
                                      <p:to>
                                        <a:srgbClr val="0000FF"/>
                                      </p:to>
                                    </p:animClr>
                                  </p:subTnLst>
                                </p:cTn>
                              </p:par>
                            </p:childTnLst>
                          </p:cTn>
                        </p:par>
                      </p:childTnLst>
                    </p:cTn>
                  </p:par>
                  <p:par>
                    <p:cTn id="23" fill="hold">
                      <p:stCondLst>
                        <p:cond delay="indefinite"/>
                      </p:stCondLst>
                      <p:childTnLst>
                        <p:par>
                          <p:cTn id="24" fill="hold">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34822">
                                            <p:txEl>
                                              <p:pRg st="4" end="4"/>
                                            </p:txEl>
                                          </p:spTgt>
                                        </p:tgtEl>
                                        <p:attrNameLst>
                                          <p:attrName>style.visibility</p:attrName>
                                        </p:attrNameLst>
                                      </p:cBhvr>
                                      <p:to>
                                        <p:strVal val="visible"/>
                                      </p:to>
                                    </p:set>
                                    <p:animEffect transition="in" filter="strips(upRight)">
                                      <p:cBhvr>
                                        <p:cTn id="27" dur="500"/>
                                        <p:tgtEl>
                                          <p:spTgt spid="34822">
                                            <p:txEl>
                                              <p:pRg st="4" end="4"/>
                                            </p:txEl>
                                          </p:spTgt>
                                        </p:tgtEl>
                                      </p:cBhvr>
                                    </p:animEffect>
                                  </p:childTnLst>
                                  <p:subTnLst>
                                    <p:animClr clrSpc="rgb" dir="cw">
                                      <p:cBhvr override="childStyle">
                                        <p:cTn dur="1" fill="hold" display="0" masterRel="nextClick" afterEffect="1"/>
                                        <p:tgtEl>
                                          <p:spTgt spid="34822">
                                            <p:txEl>
                                              <p:pRg st="4" end="4"/>
                                            </p:txEl>
                                          </p:spTgt>
                                        </p:tgtEl>
                                        <p:attrNameLst>
                                          <p:attrName>ppt_c</p:attrName>
                                        </p:attrNameLst>
                                      </p:cBhvr>
                                      <p:to>
                                        <a:srgbClr val="0000FF"/>
                                      </p:to>
                                    </p:animClr>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34823"/>
                                        </p:tgtEl>
                                        <p:attrNameLst>
                                          <p:attrName>style.visibility</p:attrName>
                                        </p:attrNameLst>
                                      </p:cBhvr>
                                      <p:to>
                                        <p:strVal val="visible"/>
                                      </p:to>
                                    </p:set>
                                    <p:animEffect transition="in" filter="box(out)">
                                      <p:cBhvr>
                                        <p:cTn id="32" dur="500"/>
                                        <p:tgtEl>
                                          <p:spTgt spid="34823"/>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34824">
                                            <p:txEl>
                                              <p:pRg st="0" end="0"/>
                                            </p:txEl>
                                          </p:spTgt>
                                        </p:tgtEl>
                                        <p:attrNameLst>
                                          <p:attrName>style.visibility</p:attrName>
                                        </p:attrNameLst>
                                      </p:cBhvr>
                                      <p:to>
                                        <p:strVal val="visible"/>
                                      </p:to>
                                    </p:set>
                                    <p:anim calcmode="lin" valueType="num">
                                      <p:cBhvr additive="base">
                                        <p:cTn id="37" dur="500" fill="hold"/>
                                        <p:tgtEl>
                                          <p:spTgt spid="34824">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4824">
                                            <p:txEl>
                                              <p:pRg st="0" end="0"/>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34824">
                                            <p:txEl>
                                              <p:pRg st="0" end="0"/>
                                            </p:txEl>
                                          </p:spTgt>
                                        </p:tgtEl>
                                        <p:attrNameLst>
                                          <p:attrName>ppt_c</p:attrName>
                                        </p:attrNameLst>
                                      </p:cBhvr>
                                      <p:to>
                                        <a:srgbClr val="0000FF"/>
                                      </p:to>
                                    </p:animClr>
                                  </p:sub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34824">
                                            <p:txEl>
                                              <p:pRg st="1" end="1"/>
                                            </p:txEl>
                                          </p:spTgt>
                                        </p:tgtEl>
                                        <p:attrNameLst>
                                          <p:attrName>style.visibility</p:attrName>
                                        </p:attrNameLst>
                                      </p:cBhvr>
                                      <p:to>
                                        <p:strVal val="visible"/>
                                      </p:to>
                                    </p:set>
                                    <p:anim calcmode="lin" valueType="num">
                                      <p:cBhvr additive="base">
                                        <p:cTn id="43" dur="500" fill="hold"/>
                                        <p:tgtEl>
                                          <p:spTgt spid="34824">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4824">
                                            <p:txEl>
                                              <p:pRg st="1" end="1"/>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34824">
                                            <p:txEl>
                                              <p:pRg st="1" end="1"/>
                                            </p:txEl>
                                          </p:spTgt>
                                        </p:tgtEl>
                                        <p:attrNameLst>
                                          <p:attrName>ppt_c</p:attrName>
                                        </p:attrNameLst>
                                      </p:cBhvr>
                                      <p:to>
                                        <a:srgbClr val="0000FF"/>
                                      </p:to>
                                    </p:animClr>
                                  </p:sub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34824">
                                            <p:txEl>
                                              <p:pRg st="2" end="2"/>
                                            </p:txEl>
                                          </p:spTgt>
                                        </p:tgtEl>
                                        <p:attrNameLst>
                                          <p:attrName>style.visibility</p:attrName>
                                        </p:attrNameLst>
                                      </p:cBhvr>
                                      <p:to>
                                        <p:strVal val="visible"/>
                                      </p:to>
                                    </p:set>
                                    <p:anim calcmode="lin" valueType="num">
                                      <p:cBhvr additive="base">
                                        <p:cTn id="49" dur="500" fill="hold"/>
                                        <p:tgtEl>
                                          <p:spTgt spid="34824">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4824">
                                            <p:txEl>
                                              <p:pRg st="2" end="2"/>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34824">
                                            <p:txEl>
                                              <p:pRg st="2" end="2"/>
                                            </p:txEl>
                                          </p:spTgt>
                                        </p:tgtEl>
                                        <p:attrNameLst>
                                          <p:attrName>ppt_c</p:attrName>
                                        </p:attrNameLst>
                                      </p:cBhvr>
                                      <p:to>
                                        <a:srgbClr val="0000FF"/>
                                      </p:to>
                                    </p:animClr>
                                  </p:sub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childTnLst>
                                    <p:set>
                                      <p:cBhvr>
                                        <p:cTn id="54" dur="1" fill="hold">
                                          <p:stCondLst>
                                            <p:cond delay="0"/>
                                          </p:stCondLst>
                                        </p:cTn>
                                        <p:tgtEl>
                                          <p:spTgt spid="34824">
                                            <p:txEl>
                                              <p:pRg st="3" end="3"/>
                                            </p:txEl>
                                          </p:spTgt>
                                        </p:tgtEl>
                                        <p:attrNameLst>
                                          <p:attrName>style.visibility</p:attrName>
                                        </p:attrNameLst>
                                      </p:cBhvr>
                                      <p:to>
                                        <p:strVal val="visible"/>
                                      </p:to>
                                    </p:set>
                                    <p:anim calcmode="lin" valueType="num">
                                      <p:cBhvr additive="base">
                                        <p:cTn id="55" dur="500" fill="hold"/>
                                        <p:tgtEl>
                                          <p:spTgt spid="34824">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4824">
                                            <p:txEl>
                                              <p:pRg st="3" end="3"/>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34824">
                                            <p:txEl>
                                              <p:pRg st="3" end="3"/>
                                            </p:txEl>
                                          </p:spTgt>
                                        </p:tgtEl>
                                        <p:attrNameLst>
                                          <p:attrName>ppt_c</p:attrName>
                                        </p:attrNameLst>
                                      </p:cBhvr>
                                      <p:to>
                                        <a:srgbClr val="0000FF"/>
                                      </p:to>
                                    </p:animClr>
                                  </p:sub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34824">
                                            <p:txEl>
                                              <p:pRg st="4" end="4"/>
                                            </p:txEl>
                                          </p:spTgt>
                                        </p:tgtEl>
                                        <p:attrNameLst>
                                          <p:attrName>style.visibility</p:attrName>
                                        </p:attrNameLst>
                                      </p:cBhvr>
                                      <p:to>
                                        <p:strVal val="visible"/>
                                      </p:to>
                                    </p:set>
                                    <p:anim calcmode="lin" valueType="num">
                                      <p:cBhvr additive="base">
                                        <p:cTn id="61" dur="500" fill="hold"/>
                                        <p:tgtEl>
                                          <p:spTgt spid="34824">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4824">
                                            <p:txEl>
                                              <p:pRg st="4" end="4"/>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34824">
                                            <p:txEl>
                                              <p:pRg st="4" end="4"/>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2" grpId="0" build="p" autoUpdateAnimBg="0"/>
      <p:bldP spid="34824"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23559"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23560"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23561"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23562" name="Rectangle 6"/>
          <p:cNvSpPr>
            <a:spLocks noGrp="1" noChangeArrowheads="1"/>
          </p:cNvSpPr>
          <p:nvPr>
            <p:ph type="subTitle" idx="1"/>
          </p:nvPr>
        </p:nvSpPr>
        <p:spPr>
          <a:xfrm>
            <a:off x="152400" y="1219200"/>
            <a:ext cx="8839200" cy="5410200"/>
          </a:xfrm>
          <a:noFill/>
        </p:spPr>
        <p:txBody>
          <a:bodyPr/>
          <a:lstStyle/>
          <a:p>
            <a:pPr algn="l" eaLnBrk="1" hangingPunct="1"/>
            <a:r>
              <a:rPr lang="en-US" altLang="zh-CN" sz="2400" smtClean="0">
                <a:latin typeface="隶书" pitchFamily="49" charset="-122"/>
                <a:ea typeface="隶书" pitchFamily="49" charset="-122"/>
                <a:sym typeface="Symbol" pitchFamily="18" charset="2"/>
              </a:rPr>
              <a:t>[</a:t>
            </a:r>
            <a:r>
              <a:rPr lang="zh-CN" altLang="en-US" sz="2400" smtClean="0">
                <a:latin typeface="隶书" pitchFamily="49" charset="-122"/>
                <a:ea typeface="隶书" pitchFamily="49" charset="-122"/>
                <a:sym typeface="Symbol" pitchFamily="18" charset="2"/>
              </a:rPr>
              <a:t>图示</a:t>
            </a:r>
            <a:r>
              <a:rPr lang="en-US" altLang="zh-CN" sz="2400" smtClean="0">
                <a:latin typeface="隶书" pitchFamily="49" charset="-122"/>
                <a:ea typeface="隶书" pitchFamily="49" charset="-122"/>
                <a:sym typeface="Symbol" pitchFamily="18" charset="2"/>
              </a:rPr>
              <a:t>]</a:t>
            </a:r>
          </a:p>
          <a:p>
            <a:pPr algn="l" eaLnBrk="1" hangingPunct="1"/>
            <a:endParaRPr lang="zh-CN" altLang="zh-CN" sz="2400" smtClean="0">
              <a:latin typeface="隶书" pitchFamily="49" charset="-122"/>
              <a:ea typeface="隶书" pitchFamily="49" charset="-122"/>
              <a:sym typeface="Symbol" pitchFamily="18" charset="2"/>
            </a:endParaRPr>
          </a:p>
        </p:txBody>
      </p:sp>
      <p:graphicFrame>
        <p:nvGraphicFramePr>
          <p:cNvPr id="23554" name="Object 7"/>
          <p:cNvGraphicFramePr>
            <a:graphicFrameLocks noChangeAspect="1"/>
          </p:cNvGraphicFramePr>
          <p:nvPr/>
        </p:nvGraphicFramePr>
        <p:xfrm>
          <a:off x="4430713" y="1214438"/>
          <a:ext cx="4224337" cy="4335462"/>
        </p:xfrm>
        <a:graphic>
          <a:graphicData uri="http://schemas.openxmlformats.org/presentationml/2006/ole">
            <p:oleObj spid="_x0000_s23554" name="Document" r:id="rId4" imgW="4262782" imgH="4371966" progId="Word.Document.8">
              <p:embed/>
            </p:oleObj>
          </a:graphicData>
        </a:graphic>
      </p:graphicFrame>
      <p:sp>
        <p:nvSpPr>
          <p:cNvPr id="23563" name="Line 8"/>
          <p:cNvSpPr>
            <a:spLocks noChangeShapeType="1"/>
          </p:cNvSpPr>
          <p:nvPr/>
        </p:nvSpPr>
        <p:spPr bwMode="auto">
          <a:xfrm>
            <a:off x="990600" y="6019800"/>
            <a:ext cx="44958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3564" name="Line 9"/>
          <p:cNvSpPr>
            <a:spLocks noChangeShapeType="1"/>
          </p:cNvSpPr>
          <p:nvPr/>
        </p:nvSpPr>
        <p:spPr bwMode="auto">
          <a:xfrm flipV="1">
            <a:off x="990600" y="3048000"/>
            <a:ext cx="0" cy="2971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3565" name="Text Box 10"/>
          <p:cNvSpPr txBox="1">
            <a:spLocks noChangeArrowheads="1"/>
          </p:cNvSpPr>
          <p:nvPr/>
        </p:nvSpPr>
        <p:spPr bwMode="auto">
          <a:xfrm>
            <a:off x="1219200" y="6096000"/>
            <a:ext cx="3886200" cy="457200"/>
          </a:xfrm>
          <a:prstGeom prst="rect">
            <a:avLst/>
          </a:prstGeom>
          <a:noFill/>
          <a:ln w="9525">
            <a:noFill/>
            <a:miter lim="800000"/>
            <a:headEnd/>
            <a:tailEnd/>
          </a:ln>
        </p:spPr>
        <p:txBody>
          <a:bodyPr>
            <a:spAutoFit/>
          </a:bodyPr>
          <a:lstStyle/>
          <a:p>
            <a:pPr algn="l">
              <a:spcBef>
                <a:spcPct val="50000"/>
              </a:spcBef>
            </a:pPr>
            <a:r>
              <a:rPr lang="en-US" altLang="zh-CN"/>
              <a:t>          38   39   40   41   42</a:t>
            </a:r>
          </a:p>
        </p:txBody>
      </p:sp>
      <p:sp>
        <p:nvSpPr>
          <p:cNvPr id="23566" name="Line 11"/>
          <p:cNvSpPr>
            <a:spLocks noChangeShapeType="1"/>
          </p:cNvSpPr>
          <p:nvPr/>
        </p:nvSpPr>
        <p:spPr bwMode="auto">
          <a:xfrm flipV="1">
            <a:off x="2209800" y="5943600"/>
            <a:ext cx="0" cy="76200"/>
          </a:xfrm>
          <a:prstGeom prst="line">
            <a:avLst/>
          </a:prstGeom>
          <a:noFill/>
          <a:ln w="9525">
            <a:solidFill>
              <a:schemeClr val="tx1"/>
            </a:solidFill>
            <a:round/>
            <a:headEnd/>
            <a:tailEnd/>
          </a:ln>
        </p:spPr>
        <p:txBody>
          <a:bodyPr wrap="none" anchor="ctr"/>
          <a:lstStyle/>
          <a:p>
            <a:endParaRPr lang="zh-CN" altLang="en-US"/>
          </a:p>
        </p:txBody>
      </p:sp>
      <p:sp>
        <p:nvSpPr>
          <p:cNvPr id="23567" name="Line 12"/>
          <p:cNvSpPr>
            <a:spLocks noChangeShapeType="1"/>
          </p:cNvSpPr>
          <p:nvPr/>
        </p:nvSpPr>
        <p:spPr bwMode="auto">
          <a:xfrm flipV="1">
            <a:off x="2743200" y="5943600"/>
            <a:ext cx="0" cy="76200"/>
          </a:xfrm>
          <a:prstGeom prst="line">
            <a:avLst/>
          </a:prstGeom>
          <a:noFill/>
          <a:ln w="9525">
            <a:solidFill>
              <a:schemeClr val="tx1"/>
            </a:solidFill>
            <a:round/>
            <a:headEnd/>
            <a:tailEnd/>
          </a:ln>
        </p:spPr>
        <p:txBody>
          <a:bodyPr wrap="none" anchor="ctr"/>
          <a:lstStyle/>
          <a:p>
            <a:endParaRPr lang="zh-CN" altLang="en-US"/>
          </a:p>
        </p:txBody>
      </p:sp>
      <p:sp>
        <p:nvSpPr>
          <p:cNvPr id="23568" name="Line 13"/>
          <p:cNvSpPr>
            <a:spLocks noChangeShapeType="1"/>
          </p:cNvSpPr>
          <p:nvPr/>
        </p:nvSpPr>
        <p:spPr bwMode="auto">
          <a:xfrm flipV="1">
            <a:off x="3352800" y="5943600"/>
            <a:ext cx="0" cy="76200"/>
          </a:xfrm>
          <a:prstGeom prst="line">
            <a:avLst/>
          </a:prstGeom>
          <a:noFill/>
          <a:ln w="9525">
            <a:solidFill>
              <a:schemeClr val="tx1"/>
            </a:solidFill>
            <a:round/>
            <a:headEnd/>
            <a:tailEnd/>
          </a:ln>
        </p:spPr>
        <p:txBody>
          <a:bodyPr wrap="none" anchor="ctr"/>
          <a:lstStyle/>
          <a:p>
            <a:endParaRPr lang="zh-CN" altLang="en-US"/>
          </a:p>
        </p:txBody>
      </p:sp>
      <p:sp>
        <p:nvSpPr>
          <p:cNvPr id="23569" name="Line 14"/>
          <p:cNvSpPr>
            <a:spLocks noChangeShapeType="1"/>
          </p:cNvSpPr>
          <p:nvPr/>
        </p:nvSpPr>
        <p:spPr bwMode="auto">
          <a:xfrm flipV="1">
            <a:off x="3810000" y="5943600"/>
            <a:ext cx="0" cy="76200"/>
          </a:xfrm>
          <a:prstGeom prst="line">
            <a:avLst/>
          </a:prstGeom>
          <a:noFill/>
          <a:ln w="9525">
            <a:solidFill>
              <a:schemeClr val="tx1"/>
            </a:solidFill>
            <a:round/>
            <a:headEnd/>
            <a:tailEnd/>
          </a:ln>
        </p:spPr>
        <p:txBody>
          <a:bodyPr wrap="none" anchor="ctr"/>
          <a:lstStyle/>
          <a:p>
            <a:endParaRPr lang="zh-CN" altLang="en-US"/>
          </a:p>
        </p:txBody>
      </p:sp>
      <p:sp>
        <p:nvSpPr>
          <p:cNvPr id="23570" name="Line 15"/>
          <p:cNvSpPr>
            <a:spLocks noChangeShapeType="1"/>
          </p:cNvSpPr>
          <p:nvPr/>
        </p:nvSpPr>
        <p:spPr bwMode="auto">
          <a:xfrm flipV="1">
            <a:off x="4343400" y="5943600"/>
            <a:ext cx="0" cy="76200"/>
          </a:xfrm>
          <a:prstGeom prst="line">
            <a:avLst/>
          </a:prstGeom>
          <a:noFill/>
          <a:ln w="9525">
            <a:solidFill>
              <a:schemeClr val="tx1"/>
            </a:solidFill>
            <a:round/>
            <a:headEnd/>
            <a:tailEnd/>
          </a:ln>
        </p:spPr>
        <p:txBody>
          <a:bodyPr wrap="none" anchor="ctr"/>
          <a:lstStyle/>
          <a:p>
            <a:endParaRPr lang="zh-CN" altLang="en-US"/>
          </a:p>
        </p:txBody>
      </p:sp>
      <p:sp>
        <p:nvSpPr>
          <p:cNvPr id="23571" name="Text Box 16"/>
          <p:cNvSpPr txBox="1">
            <a:spLocks noChangeArrowheads="1"/>
          </p:cNvSpPr>
          <p:nvPr/>
        </p:nvSpPr>
        <p:spPr bwMode="auto">
          <a:xfrm>
            <a:off x="365125" y="3068638"/>
            <a:ext cx="549275" cy="2798762"/>
          </a:xfrm>
          <a:prstGeom prst="rect">
            <a:avLst/>
          </a:prstGeom>
          <a:noFill/>
          <a:ln w="9525">
            <a:noFill/>
            <a:miter lim="800000"/>
            <a:headEnd/>
            <a:tailEnd/>
          </a:ln>
        </p:spPr>
        <p:txBody>
          <a:bodyPr vert="eaVert">
            <a:spAutoFit/>
          </a:bodyPr>
          <a:lstStyle/>
          <a:p>
            <a:pPr algn="l">
              <a:spcBef>
                <a:spcPct val="20000"/>
              </a:spcBef>
            </a:pPr>
            <a:r>
              <a:rPr lang="en-US" altLang="zh-CN"/>
              <a:t>      80   60   40   20</a:t>
            </a:r>
          </a:p>
        </p:txBody>
      </p:sp>
      <p:sp>
        <p:nvSpPr>
          <p:cNvPr id="23572" name="Line 17"/>
          <p:cNvSpPr>
            <a:spLocks noChangeShapeType="1"/>
          </p:cNvSpPr>
          <p:nvPr/>
        </p:nvSpPr>
        <p:spPr bwMode="auto">
          <a:xfrm>
            <a:off x="990600" y="3810000"/>
            <a:ext cx="76200" cy="0"/>
          </a:xfrm>
          <a:prstGeom prst="line">
            <a:avLst/>
          </a:prstGeom>
          <a:noFill/>
          <a:ln w="9525">
            <a:solidFill>
              <a:schemeClr val="tx1"/>
            </a:solidFill>
            <a:round/>
            <a:headEnd/>
            <a:tailEnd/>
          </a:ln>
        </p:spPr>
        <p:txBody>
          <a:bodyPr wrap="none" anchor="ctr"/>
          <a:lstStyle/>
          <a:p>
            <a:endParaRPr lang="zh-CN" altLang="en-US"/>
          </a:p>
        </p:txBody>
      </p:sp>
      <p:sp>
        <p:nvSpPr>
          <p:cNvPr id="23573" name="Line 18"/>
          <p:cNvSpPr>
            <a:spLocks noChangeShapeType="1"/>
          </p:cNvSpPr>
          <p:nvPr/>
        </p:nvSpPr>
        <p:spPr bwMode="auto">
          <a:xfrm>
            <a:off x="990600" y="4343400"/>
            <a:ext cx="76200" cy="0"/>
          </a:xfrm>
          <a:prstGeom prst="line">
            <a:avLst/>
          </a:prstGeom>
          <a:noFill/>
          <a:ln w="9525">
            <a:solidFill>
              <a:schemeClr val="tx1"/>
            </a:solidFill>
            <a:round/>
            <a:headEnd/>
            <a:tailEnd/>
          </a:ln>
        </p:spPr>
        <p:txBody>
          <a:bodyPr wrap="none" anchor="ctr"/>
          <a:lstStyle/>
          <a:p>
            <a:endParaRPr lang="zh-CN" altLang="en-US"/>
          </a:p>
        </p:txBody>
      </p:sp>
      <p:sp>
        <p:nvSpPr>
          <p:cNvPr id="23574" name="Line 19"/>
          <p:cNvSpPr>
            <a:spLocks noChangeShapeType="1"/>
          </p:cNvSpPr>
          <p:nvPr/>
        </p:nvSpPr>
        <p:spPr bwMode="auto">
          <a:xfrm>
            <a:off x="990600" y="4876800"/>
            <a:ext cx="76200" cy="0"/>
          </a:xfrm>
          <a:prstGeom prst="line">
            <a:avLst/>
          </a:prstGeom>
          <a:noFill/>
          <a:ln w="9525">
            <a:solidFill>
              <a:schemeClr val="tx1"/>
            </a:solidFill>
            <a:round/>
            <a:headEnd/>
            <a:tailEnd/>
          </a:ln>
        </p:spPr>
        <p:txBody>
          <a:bodyPr wrap="none" anchor="ctr"/>
          <a:lstStyle/>
          <a:p>
            <a:endParaRPr lang="zh-CN" altLang="en-US"/>
          </a:p>
        </p:txBody>
      </p:sp>
      <p:sp>
        <p:nvSpPr>
          <p:cNvPr id="23575" name="Line 20"/>
          <p:cNvSpPr>
            <a:spLocks noChangeShapeType="1"/>
          </p:cNvSpPr>
          <p:nvPr/>
        </p:nvSpPr>
        <p:spPr bwMode="auto">
          <a:xfrm>
            <a:off x="990600" y="5334000"/>
            <a:ext cx="76200" cy="0"/>
          </a:xfrm>
          <a:prstGeom prst="line">
            <a:avLst/>
          </a:prstGeom>
          <a:noFill/>
          <a:ln w="9525">
            <a:solidFill>
              <a:schemeClr val="tx1"/>
            </a:solidFill>
            <a:round/>
            <a:headEnd/>
            <a:tailEnd/>
          </a:ln>
        </p:spPr>
        <p:txBody>
          <a:bodyPr wrap="none" anchor="ctr"/>
          <a:lstStyle/>
          <a:p>
            <a:endParaRPr lang="zh-CN" altLang="en-US"/>
          </a:p>
        </p:txBody>
      </p:sp>
      <p:sp>
        <p:nvSpPr>
          <p:cNvPr id="23576" name="Line 21"/>
          <p:cNvSpPr>
            <a:spLocks noChangeShapeType="1"/>
          </p:cNvSpPr>
          <p:nvPr/>
        </p:nvSpPr>
        <p:spPr bwMode="auto">
          <a:xfrm flipH="1">
            <a:off x="2209800" y="5181600"/>
            <a:ext cx="533400" cy="457200"/>
          </a:xfrm>
          <a:prstGeom prst="line">
            <a:avLst/>
          </a:prstGeom>
          <a:noFill/>
          <a:ln w="28575">
            <a:solidFill>
              <a:schemeClr val="accent2"/>
            </a:solidFill>
            <a:round/>
            <a:headEnd/>
            <a:tailEnd/>
          </a:ln>
        </p:spPr>
        <p:txBody>
          <a:bodyPr wrap="none" anchor="ctr"/>
          <a:lstStyle/>
          <a:p>
            <a:endParaRPr lang="zh-CN" altLang="en-US"/>
          </a:p>
        </p:txBody>
      </p:sp>
      <p:sp>
        <p:nvSpPr>
          <p:cNvPr id="23577" name="Line 22"/>
          <p:cNvSpPr>
            <a:spLocks noChangeShapeType="1"/>
          </p:cNvSpPr>
          <p:nvPr/>
        </p:nvSpPr>
        <p:spPr bwMode="auto">
          <a:xfrm flipH="1">
            <a:off x="2743200" y="4114800"/>
            <a:ext cx="609600" cy="1066800"/>
          </a:xfrm>
          <a:prstGeom prst="line">
            <a:avLst/>
          </a:prstGeom>
          <a:noFill/>
          <a:ln w="28575">
            <a:solidFill>
              <a:schemeClr val="accent2"/>
            </a:solidFill>
            <a:round/>
            <a:headEnd/>
            <a:tailEnd/>
          </a:ln>
        </p:spPr>
        <p:txBody>
          <a:bodyPr wrap="none" anchor="ctr"/>
          <a:lstStyle/>
          <a:p>
            <a:endParaRPr lang="zh-CN" altLang="en-US"/>
          </a:p>
        </p:txBody>
      </p:sp>
      <p:sp>
        <p:nvSpPr>
          <p:cNvPr id="23578" name="Line 23"/>
          <p:cNvSpPr>
            <a:spLocks noChangeShapeType="1"/>
          </p:cNvSpPr>
          <p:nvPr/>
        </p:nvSpPr>
        <p:spPr bwMode="auto">
          <a:xfrm flipH="1" flipV="1">
            <a:off x="3352800" y="4114800"/>
            <a:ext cx="457200" cy="762000"/>
          </a:xfrm>
          <a:prstGeom prst="line">
            <a:avLst/>
          </a:prstGeom>
          <a:noFill/>
          <a:ln w="28575">
            <a:solidFill>
              <a:schemeClr val="accent2"/>
            </a:solidFill>
            <a:round/>
            <a:headEnd/>
            <a:tailEnd/>
          </a:ln>
        </p:spPr>
        <p:txBody>
          <a:bodyPr wrap="none" anchor="ctr"/>
          <a:lstStyle/>
          <a:p>
            <a:endParaRPr lang="zh-CN" altLang="en-US"/>
          </a:p>
        </p:txBody>
      </p:sp>
      <p:sp>
        <p:nvSpPr>
          <p:cNvPr id="23579" name="Line 24"/>
          <p:cNvSpPr>
            <a:spLocks noChangeShapeType="1"/>
          </p:cNvSpPr>
          <p:nvPr/>
        </p:nvSpPr>
        <p:spPr bwMode="auto">
          <a:xfrm flipH="1" flipV="1">
            <a:off x="3810000" y="4876800"/>
            <a:ext cx="533400" cy="533400"/>
          </a:xfrm>
          <a:prstGeom prst="line">
            <a:avLst/>
          </a:prstGeom>
          <a:noFill/>
          <a:ln w="28575">
            <a:solidFill>
              <a:schemeClr val="accent2"/>
            </a:solidFill>
            <a:round/>
            <a:headEnd/>
            <a:tailEnd/>
          </a:ln>
        </p:spPr>
        <p:txBody>
          <a:bodyPr wrap="none" anchor="ctr"/>
          <a:lstStyle/>
          <a:p>
            <a:endParaRPr lang="zh-CN" altLang="en-US"/>
          </a:p>
        </p:txBody>
      </p:sp>
      <p:sp>
        <p:nvSpPr>
          <p:cNvPr id="23580" name="Line 25"/>
          <p:cNvSpPr>
            <a:spLocks noChangeShapeType="1"/>
          </p:cNvSpPr>
          <p:nvPr/>
        </p:nvSpPr>
        <p:spPr bwMode="auto">
          <a:xfrm>
            <a:off x="3352800" y="4114800"/>
            <a:ext cx="0" cy="1828800"/>
          </a:xfrm>
          <a:prstGeom prst="line">
            <a:avLst/>
          </a:prstGeom>
          <a:noFill/>
          <a:ln w="9525">
            <a:solidFill>
              <a:srgbClr val="FF0000"/>
            </a:solidFill>
            <a:prstDash val="dashDot"/>
            <a:round/>
            <a:headEnd/>
            <a:tailEnd/>
          </a:ln>
        </p:spPr>
        <p:txBody>
          <a:bodyPr wrap="none" anchor="ctr"/>
          <a:lstStyle/>
          <a:p>
            <a:endParaRPr lang="zh-CN" altLang="en-US"/>
          </a:p>
        </p:txBody>
      </p:sp>
      <p:graphicFrame>
        <p:nvGraphicFramePr>
          <p:cNvPr id="23555" name="Object 26"/>
          <p:cNvGraphicFramePr>
            <a:graphicFrameLocks noChangeAspect="1"/>
          </p:cNvGraphicFramePr>
          <p:nvPr/>
        </p:nvGraphicFramePr>
        <p:xfrm>
          <a:off x="5580063" y="5734050"/>
          <a:ext cx="1008062" cy="495300"/>
        </p:xfrm>
        <a:graphic>
          <a:graphicData uri="http://schemas.openxmlformats.org/presentationml/2006/ole">
            <p:oleObj spid="_x0000_s23555" name="公式" r:id="rId5" imgW="419040" imgH="203040" progId="Equation.3">
              <p:embed/>
            </p:oleObj>
          </a:graphicData>
        </a:graphic>
      </p:graphicFrame>
      <p:graphicFrame>
        <p:nvGraphicFramePr>
          <p:cNvPr id="23556" name="Object 27"/>
          <p:cNvGraphicFramePr>
            <a:graphicFrameLocks noChangeAspect="1"/>
          </p:cNvGraphicFramePr>
          <p:nvPr/>
        </p:nvGraphicFramePr>
        <p:xfrm>
          <a:off x="539750" y="2492375"/>
          <a:ext cx="989013" cy="496888"/>
        </p:xfrm>
        <a:graphic>
          <a:graphicData uri="http://schemas.openxmlformats.org/presentationml/2006/ole">
            <p:oleObj spid="_x0000_s23556" name="公式" r:id="rId6" imgW="431640" imgH="215640" progId="Equation.3">
              <p:embed/>
            </p:oleObj>
          </a:graphicData>
        </a:graphic>
      </p:graphicFrame>
      <p:graphicFrame>
        <p:nvGraphicFramePr>
          <p:cNvPr id="35870" name="Object 30"/>
          <p:cNvGraphicFramePr>
            <a:graphicFrameLocks noChangeAspect="1"/>
          </p:cNvGraphicFramePr>
          <p:nvPr/>
        </p:nvGraphicFramePr>
        <p:xfrm>
          <a:off x="2076450" y="1341438"/>
          <a:ext cx="1851025" cy="1797050"/>
        </p:xfrm>
        <a:graphic>
          <a:graphicData uri="http://schemas.openxmlformats.org/presentationml/2006/ole">
            <p:oleObj spid="_x0000_s23557" name="公式" r:id="rId7" imgW="914400" imgH="914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870"/>
                                        </p:tgtEl>
                                        <p:attrNameLst>
                                          <p:attrName>style.visibility</p:attrName>
                                        </p:attrNameLst>
                                      </p:cBhvr>
                                      <p:to>
                                        <p:strVal val="visible"/>
                                      </p:to>
                                    </p:set>
                                    <p:animEffect transition="in" filter="blinds(horizontal)">
                                      <p:cBhvr>
                                        <p:cTn id="7" dur="500"/>
                                        <p:tgtEl>
                                          <p:spTgt spid="35870"/>
                                        </p:tgtEl>
                                      </p:cBhvr>
                                    </p:animEffect>
                                  </p:childTnLst>
                                  <p:subTnLst>
                                    <p:animClr clrSpc="rgb" dir="cw">
                                      <p:cBhvr override="childStyle">
                                        <p:cTn dur="1" fill="hold" display="0" masterRel="nextClick" afterEffect="1"/>
                                        <p:tgtEl>
                                          <p:spTgt spid="35870"/>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2"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24581"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24582"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24583"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168966" name="Rectangle 6"/>
          <p:cNvSpPr>
            <a:spLocks noGrp="1" noChangeArrowheads="1"/>
          </p:cNvSpPr>
          <p:nvPr>
            <p:ph type="subTitle" idx="1"/>
          </p:nvPr>
        </p:nvSpPr>
        <p:spPr>
          <a:xfrm>
            <a:off x="152400" y="1219200"/>
            <a:ext cx="8839200" cy="5410200"/>
          </a:xfrm>
          <a:noFill/>
        </p:spPr>
        <p:txBody>
          <a:bodyPr/>
          <a:lstStyle/>
          <a:p>
            <a:pPr algn="l" eaLnBrk="1" hangingPunct="1"/>
            <a:r>
              <a:rPr lang="zh-CN" altLang="en-US" sz="2400" smtClean="0">
                <a:sym typeface="Symbol" pitchFamily="18" charset="2"/>
              </a:rPr>
              <a:t>（</a:t>
            </a:r>
            <a:r>
              <a:rPr lang="en-US" altLang="zh-CN" sz="2400" smtClean="0">
                <a:sym typeface="Symbol" pitchFamily="18" charset="2"/>
              </a:rPr>
              <a:t>2</a:t>
            </a:r>
            <a:r>
              <a:rPr lang="zh-CN" altLang="en-US" sz="2400" smtClean="0">
                <a:sym typeface="Symbol" pitchFamily="18" charset="2"/>
              </a:rPr>
              <a:t>）组距式数列</a:t>
            </a:r>
          </a:p>
          <a:p>
            <a:pPr algn="l" eaLnBrk="1" hangingPunct="1"/>
            <a:r>
              <a:rPr lang="zh-CN" altLang="en-US" sz="2400" smtClean="0">
                <a:sym typeface="Symbol" pitchFamily="18" charset="2"/>
              </a:rPr>
              <a:t>找峰顶：确定</a:t>
            </a:r>
            <a:r>
              <a:rPr lang="en-US" altLang="zh-CN" sz="2400" smtClean="0">
                <a:sym typeface="Symbol" pitchFamily="18" charset="2"/>
              </a:rPr>
              <a:t>M</a:t>
            </a:r>
            <a:r>
              <a:rPr lang="en-US" altLang="zh-CN" sz="2400" baseline="-25000" smtClean="0">
                <a:sym typeface="Symbol" pitchFamily="18" charset="2"/>
              </a:rPr>
              <a:t>o</a:t>
            </a:r>
            <a:r>
              <a:rPr lang="zh-CN" altLang="en-US" sz="2400" smtClean="0">
                <a:sym typeface="Symbol" pitchFamily="18" charset="2"/>
              </a:rPr>
              <a:t>组；</a:t>
            </a:r>
          </a:p>
          <a:p>
            <a:pPr algn="l" eaLnBrk="1" hangingPunct="1"/>
            <a:r>
              <a:rPr lang="zh-CN" altLang="en-US" sz="2400" smtClean="0">
                <a:sym typeface="Symbol" pitchFamily="18" charset="2"/>
              </a:rPr>
              <a:t>        </a:t>
            </a:r>
            <a:r>
              <a:rPr lang="en-US" altLang="zh-CN" sz="2400" smtClean="0">
                <a:sym typeface="Symbol" pitchFamily="18" charset="2"/>
              </a:rPr>
              <a:t>70 &lt; M</a:t>
            </a:r>
            <a:r>
              <a:rPr lang="en-US" altLang="zh-CN" sz="2400" baseline="-25000" smtClean="0">
                <a:sym typeface="Symbol" pitchFamily="18" charset="2"/>
              </a:rPr>
              <a:t>o </a:t>
            </a:r>
            <a:r>
              <a:rPr lang="en-US" altLang="zh-CN" sz="2400" smtClean="0">
                <a:sym typeface="Symbol" pitchFamily="18" charset="2"/>
              </a:rPr>
              <a:t>&lt; 80</a:t>
            </a:r>
          </a:p>
        </p:txBody>
      </p:sp>
      <p:graphicFrame>
        <p:nvGraphicFramePr>
          <p:cNvPr id="168988" name="Object 28"/>
          <p:cNvGraphicFramePr>
            <a:graphicFrameLocks noChangeAspect="1"/>
          </p:cNvGraphicFramePr>
          <p:nvPr/>
        </p:nvGraphicFramePr>
        <p:xfrm>
          <a:off x="4714876" y="1428736"/>
          <a:ext cx="4084637" cy="4541838"/>
        </p:xfrm>
        <a:graphic>
          <a:graphicData uri="http://schemas.openxmlformats.org/presentationml/2006/ole">
            <p:oleObj spid="_x0000_s24578" name="Document" r:id="rId4" imgW="4438203" imgH="4739920" progId="Word.Document.8">
              <p:embed/>
            </p:oleObj>
          </a:graphicData>
        </a:graphic>
      </p:graphicFrame>
      <p:graphicFrame>
        <p:nvGraphicFramePr>
          <p:cNvPr id="168989" name="Object 29"/>
          <p:cNvGraphicFramePr>
            <a:graphicFrameLocks noChangeAspect="1"/>
          </p:cNvGraphicFramePr>
          <p:nvPr/>
        </p:nvGraphicFramePr>
        <p:xfrm>
          <a:off x="755650" y="2565400"/>
          <a:ext cx="3017838" cy="1870075"/>
        </p:xfrm>
        <a:graphic>
          <a:graphicData uri="http://schemas.openxmlformats.org/presentationml/2006/ole">
            <p:oleObj spid="_x0000_s24579" name="公式" r:id="rId5" imgW="1434960" imgH="914400" progId="Equation.3">
              <p:embed/>
            </p:oleObj>
          </a:graphicData>
        </a:graphic>
      </p:graphicFrame>
      <p:sp>
        <p:nvSpPr>
          <p:cNvPr id="168990" name="Text Box 30"/>
          <p:cNvSpPr txBox="1">
            <a:spLocks noChangeArrowheads="1"/>
          </p:cNvSpPr>
          <p:nvPr/>
        </p:nvSpPr>
        <p:spPr bwMode="auto">
          <a:xfrm>
            <a:off x="179388" y="4437063"/>
            <a:ext cx="8686800" cy="2209800"/>
          </a:xfrm>
          <a:prstGeom prst="rect">
            <a:avLst/>
          </a:prstGeom>
          <a:noFill/>
          <a:ln w="9525">
            <a:noFill/>
            <a:miter lim="800000"/>
            <a:headEnd/>
            <a:tailEnd/>
          </a:ln>
        </p:spPr>
        <p:txBody>
          <a:bodyPr>
            <a:spAutoFit/>
          </a:bodyPr>
          <a:lstStyle/>
          <a:p>
            <a:pPr algn="l">
              <a:spcBef>
                <a:spcPct val="20000"/>
              </a:spcBef>
            </a:pPr>
            <a:r>
              <a:rPr lang="zh-CN" altLang="en-US">
                <a:sym typeface="Symbol" pitchFamily="18" charset="2"/>
              </a:rPr>
              <a:t>符号含义：</a:t>
            </a:r>
          </a:p>
          <a:p>
            <a:pPr algn="l">
              <a:spcBef>
                <a:spcPct val="20000"/>
              </a:spcBef>
            </a:pPr>
            <a:r>
              <a:rPr lang="zh-CN" altLang="en-US">
                <a:sym typeface="Symbol" pitchFamily="18" charset="2"/>
              </a:rPr>
              <a:t>（</a:t>
            </a:r>
            <a:r>
              <a:rPr lang="en-US" altLang="zh-CN">
                <a:sym typeface="Symbol" pitchFamily="18" charset="2"/>
              </a:rPr>
              <a:t>A</a:t>
            </a:r>
            <a:r>
              <a:rPr lang="zh-CN" altLang="en-US">
                <a:sym typeface="Symbol" pitchFamily="18" charset="2"/>
              </a:rPr>
              <a:t>）</a:t>
            </a:r>
            <a:r>
              <a:rPr lang="en-US" altLang="zh-CN">
                <a:sym typeface="Symbol" pitchFamily="18" charset="2"/>
              </a:rPr>
              <a:t>L</a:t>
            </a:r>
            <a:r>
              <a:rPr lang="zh-CN" altLang="en-US">
                <a:sym typeface="Symbol" pitchFamily="18" charset="2"/>
              </a:rPr>
              <a:t>、</a:t>
            </a:r>
            <a:r>
              <a:rPr lang="en-US" altLang="zh-CN">
                <a:sym typeface="Symbol" pitchFamily="18" charset="2"/>
              </a:rPr>
              <a:t>U</a:t>
            </a:r>
            <a:r>
              <a:rPr lang="zh-CN" altLang="en-US">
                <a:sym typeface="Symbol" pitchFamily="18" charset="2"/>
              </a:rPr>
              <a:t>为</a:t>
            </a:r>
            <a:r>
              <a:rPr lang="en-US" altLang="zh-CN">
                <a:sym typeface="Symbol" pitchFamily="18" charset="2"/>
              </a:rPr>
              <a:t>M</a:t>
            </a:r>
            <a:r>
              <a:rPr lang="en-US" altLang="zh-CN" baseline="-25000">
                <a:sym typeface="Symbol" pitchFamily="18" charset="2"/>
              </a:rPr>
              <a:t>o</a:t>
            </a:r>
            <a:r>
              <a:rPr lang="zh-CN" altLang="en-US">
                <a:sym typeface="Symbol" pitchFamily="18" charset="2"/>
              </a:rPr>
              <a:t>组的下、上限；</a:t>
            </a:r>
          </a:p>
          <a:p>
            <a:pPr algn="l">
              <a:spcBef>
                <a:spcPct val="20000"/>
              </a:spcBef>
            </a:pPr>
            <a:r>
              <a:rPr lang="zh-CN" altLang="en-US">
                <a:sym typeface="Symbol" pitchFamily="18" charset="2"/>
              </a:rPr>
              <a:t>（</a:t>
            </a:r>
            <a:r>
              <a:rPr lang="en-US" altLang="zh-CN">
                <a:sym typeface="Symbol" pitchFamily="18" charset="2"/>
              </a:rPr>
              <a:t>B</a:t>
            </a:r>
            <a:r>
              <a:rPr lang="zh-CN" altLang="en-US">
                <a:sym typeface="Symbol" pitchFamily="18" charset="2"/>
              </a:rPr>
              <a:t>） </a:t>
            </a:r>
            <a:r>
              <a:rPr lang="en-US" altLang="zh-CN">
                <a:sym typeface="Symbol" pitchFamily="18" charset="2"/>
              </a:rPr>
              <a:t>i = U – L</a:t>
            </a:r>
            <a:r>
              <a:rPr lang="zh-CN" altLang="en-US">
                <a:sym typeface="Symbol" pitchFamily="18" charset="2"/>
              </a:rPr>
              <a:t>；</a:t>
            </a:r>
          </a:p>
          <a:p>
            <a:pPr algn="l">
              <a:spcBef>
                <a:spcPct val="20000"/>
              </a:spcBef>
            </a:pPr>
            <a:r>
              <a:rPr lang="zh-CN" altLang="en-US">
                <a:sym typeface="Symbol" pitchFamily="18" charset="2"/>
              </a:rPr>
              <a:t>（</a:t>
            </a:r>
            <a:r>
              <a:rPr lang="en-US" altLang="zh-CN">
                <a:sym typeface="Symbol" pitchFamily="18" charset="2"/>
              </a:rPr>
              <a:t>C</a:t>
            </a:r>
            <a:r>
              <a:rPr lang="zh-CN" altLang="en-US">
                <a:sym typeface="Symbol" pitchFamily="18" charset="2"/>
              </a:rPr>
              <a:t>）</a:t>
            </a:r>
            <a:r>
              <a:rPr lang="en-US" altLang="zh-CN" baseline="-25000">
                <a:sym typeface="Symbol" pitchFamily="18" charset="2"/>
              </a:rPr>
              <a:t>1</a:t>
            </a:r>
            <a:r>
              <a:rPr lang="en-US" altLang="zh-CN">
                <a:sym typeface="Symbol" pitchFamily="18" charset="2"/>
              </a:rPr>
              <a:t>= f</a:t>
            </a:r>
            <a:r>
              <a:rPr lang="en-US" altLang="zh-CN" baseline="-25000">
                <a:sym typeface="Symbol" pitchFamily="18" charset="2"/>
              </a:rPr>
              <a:t>m</a:t>
            </a:r>
            <a:r>
              <a:rPr lang="en-US" altLang="zh-CN">
                <a:sym typeface="Symbol" pitchFamily="18" charset="2"/>
              </a:rPr>
              <a:t> – f</a:t>
            </a:r>
            <a:r>
              <a:rPr lang="en-US" altLang="zh-CN" baseline="-25000">
                <a:sym typeface="Symbol" pitchFamily="18" charset="2"/>
              </a:rPr>
              <a:t>m-1</a:t>
            </a:r>
            <a:r>
              <a:rPr lang="zh-CN" altLang="en-US">
                <a:sym typeface="Symbol" pitchFamily="18" charset="2"/>
              </a:rPr>
              <a:t>；</a:t>
            </a:r>
          </a:p>
          <a:p>
            <a:pPr algn="l">
              <a:spcBef>
                <a:spcPct val="20000"/>
              </a:spcBef>
            </a:pPr>
            <a:r>
              <a:rPr lang="zh-CN" altLang="en-US">
                <a:sym typeface="Symbol" pitchFamily="18" charset="2"/>
              </a:rPr>
              <a:t>          </a:t>
            </a:r>
            <a:r>
              <a:rPr lang="en-US" altLang="zh-CN" baseline="-25000">
                <a:sym typeface="Symbol" pitchFamily="18" charset="2"/>
              </a:rPr>
              <a:t>2</a:t>
            </a:r>
            <a:r>
              <a:rPr lang="en-US" altLang="zh-CN">
                <a:sym typeface="Symbol" pitchFamily="18" charset="2"/>
              </a:rPr>
              <a:t>= f</a:t>
            </a:r>
            <a:r>
              <a:rPr lang="en-US" altLang="zh-CN" baseline="-25000">
                <a:sym typeface="Symbol" pitchFamily="18" charset="2"/>
              </a:rPr>
              <a:t>m </a:t>
            </a:r>
            <a:r>
              <a:rPr lang="en-US" altLang="zh-CN">
                <a:sym typeface="Symbol" pitchFamily="18" charset="2"/>
              </a:rPr>
              <a:t>–</a:t>
            </a:r>
            <a:r>
              <a:rPr lang="en-US" altLang="zh-CN" baseline="-25000">
                <a:sym typeface="Symbol" pitchFamily="18" charset="2"/>
              </a:rPr>
              <a:t>  </a:t>
            </a:r>
            <a:r>
              <a:rPr lang="en-US" altLang="zh-CN">
                <a:sym typeface="Symbol" pitchFamily="18" charset="2"/>
              </a:rPr>
              <a:t>f</a:t>
            </a:r>
            <a:r>
              <a:rPr lang="en-US" altLang="zh-CN" baseline="-25000">
                <a:sym typeface="Symbol" pitchFamily="18" charset="2"/>
              </a:rPr>
              <a:t>m+1</a:t>
            </a:r>
            <a:r>
              <a:rPr lang="zh-CN" altLang="en-US">
                <a:sym typeface="Symbol"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168988"/>
                                        </p:tgtEl>
                                        <p:attrNameLst>
                                          <p:attrName>style.visibility</p:attrName>
                                        </p:attrNameLst>
                                      </p:cBhvr>
                                      <p:to>
                                        <p:strVal val="visible"/>
                                      </p:to>
                                    </p:set>
                                    <p:anim calcmode="lin" valueType="num">
                                      <p:cBhvr>
                                        <p:cTn id="7" dur="500" fill="hold"/>
                                        <p:tgtEl>
                                          <p:spTgt spid="168988"/>
                                        </p:tgtEl>
                                        <p:attrNameLst>
                                          <p:attrName>ppt_w</p:attrName>
                                        </p:attrNameLst>
                                      </p:cBhvr>
                                      <p:tavLst>
                                        <p:tav tm="0">
                                          <p:val>
                                            <p:strVal val="4*#ppt_w"/>
                                          </p:val>
                                        </p:tav>
                                        <p:tav tm="100000">
                                          <p:val>
                                            <p:strVal val="#ppt_w"/>
                                          </p:val>
                                        </p:tav>
                                      </p:tavLst>
                                    </p:anim>
                                    <p:anim calcmode="lin" valueType="num">
                                      <p:cBhvr>
                                        <p:cTn id="8" dur="500" fill="hold"/>
                                        <p:tgtEl>
                                          <p:spTgt spid="168988"/>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168988"/>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18" presetClass="entr" presetSubtype="3" fill="hold" grpId="0" nodeType="clickEffect">
                                  <p:stCondLst>
                                    <p:cond delay="0"/>
                                  </p:stCondLst>
                                  <p:childTnLst>
                                    <p:set>
                                      <p:cBhvr>
                                        <p:cTn id="12" dur="1" fill="hold">
                                          <p:stCondLst>
                                            <p:cond delay="0"/>
                                          </p:stCondLst>
                                        </p:cTn>
                                        <p:tgtEl>
                                          <p:spTgt spid="168966">
                                            <p:txEl>
                                              <p:pRg st="0" end="0"/>
                                            </p:txEl>
                                          </p:spTgt>
                                        </p:tgtEl>
                                        <p:attrNameLst>
                                          <p:attrName>style.visibility</p:attrName>
                                        </p:attrNameLst>
                                      </p:cBhvr>
                                      <p:to>
                                        <p:strVal val="visible"/>
                                      </p:to>
                                    </p:set>
                                    <p:animEffect transition="in" filter="strips(upRight)">
                                      <p:cBhvr>
                                        <p:cTn id="13" dur="500"/>
                                        <p:tgtEl>
                                          <p:spTgt spid="168966">
                                            <p:txEl>
                                              <p:pRg st="0" end="0"/>
                                            </p:txEl>
                                          </p:spTgt>
                                        </p:tgtEl>
                                      </p:cBhvr>
                                    </p:animEffect>
                                  </p:childTnLst>
                                  <p:subTnLst>
                                    <p:animClr clrSpc="rgb" dir="cw">
                                      <p:cBhvr override="childStyle">
                                        <p:cTn dur="1" fill="hold" display="0" masterRel="nextClick" afterEffect="1"/>
                                        <p:tgtEl>
                                          <p:spTgt spid="168966">
                                            <p:txEl>
                                              <p:pRg st="0" end="0"/>
                                            </p:txEl>
                                          </p:spTgt>
                                        </p:tgtEl>
                                        <p:attrNameLst>
                                          <p:attrName>ppt_c</p:attrName>
                                        </p:attrNameLst>
                                      </p:cBhvr>
                                      <p:to>
                                        <a:srgbClr val="0000FF"/>
                                      </p:to>
                                    </p:animClr>
                                  </p:subTnLst>
                                </p:cTn>
                              </p:par>
                            </p:childTnLst>
                          </p:cTn>
                        </p:par>
                      </p:childTnLst>
                    </p:cTn>
                  </p:par>
                  <p:par>
                    <p:cTn id="14" fill="hold">
                      <p:stCondLst>
                        <p:cond delay="indefinite"/>
                      </p:stCondLst>
                      <p:childTnLst>
                        <p:par>
                          <p:cTn id="15" fill="hold">
                            <p:stCondLst>
                              <p:cond delay="0"/>
                            </p:stCondLst>
                            <p:childTnLst>
                              <p:par>
                                <p:cTn id="16" presetID="18" presetClass="entr" presetSubtype="3" fill="hold" grpId="0" nodeType="clickEffect">
                                  <p:stCondLst>
                                    <p:cond delay="0"/>
                                  </p:stCondLst>
                                  <p:childTnLst>
                                    <p:set>
                                      <p:cBhvr>
                                        <p:cTn id="17" dur="1" fill="hold">
                                          <p:stCondLst>
                                            <p:cond delay="0"/>
                                          </p:stCondLst>
                                        </p:cTn>
                                        <p:tgtEl>
                                          <p:spTgt spid="168966">
                                            <p:txEl>
                                              <p:pRg st="1" end="1"/>
                                            </p:txEl>
                                          </p:spTgt>
                                        </p:tgtEl>
                                        <p:attrNameLst>
                                          <p:attrName>style.visibility</p:attrName>
                                        </p:attrNameLst>
                                      </p:cBhvr>
                                      <p:to>
                                        <p:strVal val="visible"/>
                                      </p:to>
                                    </p:set>
                                    <p:animEffect transition="in" filter="strips(upRight)">
                                      <p:cBhvr>
                                        <p:cTn id="18" dur="500"/>
                                        <p:tgtEl>
                                          <p:spTgt spid="168966">
                                            <p:txEl>
                                              <p:pRg st="1" end="1"/>
                                            </p:txEl>
                                          </p:spTgt>
                                        </p:tgtEl>
                                      </p:cBhvr>
                                    </p:animEffect>
                                  </p:childTnLst>
                                  <p:subTnLst>
                                    <p:animClr clrSpc="rgb" dir="cw">
                                      <p:cBhvr override="childStyle">
                                        <p:cTn dur="1" fill="hold" display="0" masterRel="nextClick" afterEffect="1"/>
                                        <p:tgtEl>
                                          <p:spTgt spid="168966">
                                            <p:txEl>
                                              <p:pRg st="1" end="1"/>
                                            </p:txEl>
                                          </p:spTgt>
                                        </p:tgtEl>
                                        <p:attrNameLst>
                                          <p:attrName>ppt_c</p:attrName>
                                        </p:attrNameLst>
                                      </p:cBhvr>
                                      <p:to>
                                        <a:srgbClr val="0000FF"/>
                                      </p:to>
                                    </p:animClr>
                                  </p:subTnLst>
                                </p:cTn>
                              </p:par>
                            </p:childTnLst>
                          </p:cTn>
                        </p:par>
                      </p:childTnLst>
                    </p:cTn>
                  </p:par>
                  <p:par>
                    <p:cTn id="19" fill="hold">
                      <p:stCondLst>
                        <p:cond delay="indefinite"/>
                      </p:stCondLst>
                      <p:childTnLst>
                        <p:par>
                          <p:cTn id="20" fill="hold">
                            <p:stCondLst>
                              <p:cond delay="0"/>
                            </p:stCondLst>
                            <p:childTnLst>
                              <p:par>
                                <p:cTn id="21" presetID="18" presetClass="entr" presetSubtype="3" fill="hold" grpId="0" nodeType="clickEffect">
                                  <p:stCondLst>
                                    <p:cond delay="0"/>
                                  </p:stCondLst>
                                  <p:childTnLst>
                                    <p:set>
                                      <p:cBhvr>
                                        <p:cTn id="22" dur="1" fill="hold">
                                          <p:stCondLst>
                                            <p:cond delay="0"/>
                                          </p:stCondLst>
                                        </p:cTn>
                                        <p:tgtEl>
                                          <p:spTgt spid="168966">
                                            <p:txEl>
                                              <p:pRg st="2" end="2"/>
                                            </p:txEl>
                                          </p:spTgt>
                                        </p:tgtEl>
                                        <p:attrNameLst>
                                          <p:attrName>style.visibility</p:attrName>
                                        </p:attrNameLst>
                                      </p:cBhvr>
                                      <p:to>
                                        <p:strVal val="visible"/>
                                      </p:to>
                                    </p:set>
                                    <p:animEffect transition="in" filter="strips(upRight)">
                                      <p:cBhvr>
                                        <p:cTn id="23" dur="500"/>
                                        <p:tgtEl>
                                          <p:spTgt spid="168966">
                                            <p:txEl>
                                              <p:pRg st="2" end="2"/>
                                            </p:txEl>
                                          </p:spTgt>
                                        </p:tgtEl>
                                      </p:cBhvr>
                                    </p:animEffect>
                                  </p:childTnLst>
                                  <p:subTnLst>
                                    <p:animClr clrSpc="rgb" dir="cw">
                                      <p:cBhvr override="childStyle">
                                        <p:cTn dur="1" fill="hold" display="0" masterRel="nextClick" afterEffect="1"/>
                                        <p:tgtEl>
                                          <p:spTgt spid="168966">
                                            <p:txEl>
                                              <p:pRg st="2" end="2"/>
                                            </p:txEl>
                                          </p:spTgt>
                                        </p:tgtEl>
                                        <p:attrNameLst>
                                          <p:attrName>ppt_c</p:attrName>
                                        </p:attrNameLst>
                                      </p:cBhvr>
                                      <p:to>
                                        <a:srgbClr val="0000FF"/>
                                      </p:to>
                                    </p:animClr>
                                  </p:sub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68989"/>
                                        </p:tgtEl>
                                        <p:attrNameLst>
                                          <p:attrName>style.visibility</p:attrName>
                                        </p:attrNameLst>
                                      </p:cBhvr>
                                      <p:to>
                                        <p:strVal val="visible"/>
                                      </p:to>
                                    </p:set>
                                    <p:animEffect transition="in" filter="blinds(horizontal)">
                                      <p:cBhvr>
                                        <p:cTn id="28" dur="500"/>
                                        <p:tgtEl>
                                          <p:spTgt spid="168989"/>
                                        </p:tgtEl>
                                      </p:cBhvr>
                                    </p:animEffect>
                                  </p:childTnLst>
                                  <p:subTnLst>
                                    <p:animClr clrSpc="rgb" dir="cw">
                                      <p:cBhvr override="childStyle">
                                        <p:cTn dur="1" fill="hold" display="0" masterRel="nextClick" afterEffect="1"/>
                                        <p:tgtEl>
                                          <p:spTgt spid="168989"/>
                                        </p:tgtEl>
                                        <p:attrNameLst>
                                          <p:attrName>ppt_c</p:attrName>
                                        </p:attrNameLst>
                                      </p:cBhvr>
                                      <p:to>
                                        <a:srgbClr val="0000FF"/>
                                      </p:to>
                                    </p:animClr>
                                  </p:subTnLst>
                                </p:cTn>
                              </p:par>
                            </p:childTnLst>
                          </p:cTn>
                        </p:par>
                      </p:childTnLst>
                    </p:cTn>
                  </p:par>
                  <p:par>
                    <p:cTn id="29" fill="hold">
                      <p:stCondLst>
                        <p:cond delay="indefinite"/>
                      </p:stCondLst>
                      <p:childTnLst>
                        <p:par>
                          <p:cTn id="30" fill="hold">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168990">
                                            <p:txEl>
                                              <p:pRg st="0" end="0"/>
                                            </p:txEl>
                                          </p:spTgt>
                                        </p:tgtEl>
                                        <p:attrNameLst>
                                          <p:attrName>style.visibility</p:attrName>
                                        </p:attrNameLst>
                                      </p:cBhvr>
                                      <p:to>
                                        <p:strVal val="visible"/>
                                      </p:to>
                                    </p:set>
                                    <p:anim calcmode="lin" valueType="num">
                                      <p:cBhvr additive="base">
                                        <p:cTn id="33" dur="500" fill="hold"/>
                                        <p:tgtEl>
                                          <p:spTgt spid="16899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8990">
                                            <p:txEl>
                                              <p:pRg st="0" end="0"/>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68990">
                                            <p:txEl>
                                              <p:pRg st="0" end="0"/>
                                            </p:txEl>
                                          </p:spTgt>
                                        </p:tgtEl>
                                        <p:attrNameLst>
                                          <p:attrName>ppt_c</p:attrName>
                                        </p:attrNameLst>
                                      </p:cBhvr>
                                      <p:to>
                                        <a:srgbClr val="0000FF"/>
                                      </p:to>
                                    </p:animClr>
                                  </p:subTnLst>
                                </p:cTn>
                              </p:par>
                            </p:childTnLst>
                          </p:cTn>
                        </p:par>
                      </p:childTnLst>
                    </p:cTn>
                  </p:par>
                  <p:par>
                    <p:cTn id="35" fill="hold">
                      <p:stCondLst>
                        <p:cond delay="indefinite"/>
                      </p:stCondLst>
                      <p:childTnLst>
                        <p:par>
                          <p:cTn id="36" fill="hold">
                            <p:stCondLst>
                              <p:cond delay="0"/>
                            </p:stCondLst>
                            <p:childTnLst>
                              <p:par>
                                <p:cTn id="37" presetID="2" presetClass="entr" presetSubtype="1" fill="hold" grpId="0" nodeType="clickEffect">
                                  <p:stCondLst>
                                    <p:cond delay="0"/>
                                  </p:stCondLst>
                                  <p:childTnLst>
                                    <p:set>
                                      <p:cBhvr>
                                        <p:cTn id="38" dur="1" fill="hold">
                                          <p:stCondLst>
                                            <p:cond delay="0"/>
                                          </p:stCondLst>
                                        </p:cTn>
                                        <p:tgtEl>
                                          <p:spTgt spid="168990">
                                            <p:txEl>
                                              <p:pRg st="1" end="1"/>
                                            </p:txEl>
                                          </p:spTgt>
                                        </p:tgtEl>
                                        <p:attrNameLst>
                                          <p:attrName>style.visibility</p:attrName>
                                        </p:attrNameLst>
                                      </p:cBhvr>
                                      <p:to>
                                        <p:strVal val="visible"/>
                                      </p:to>
                                    </p:set>
                                    <p:anim calcmode="lin" valueType="num">
                                      <p:cBhvr additive="base">
                                        <p:cTn id="39" dur="500" fill="hold"/>
                                        <p:tgtEl>
                                          <p:spTgt spid="168990">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68990">
                                            <p:txEl>
                                              <p:pRg st="1" end="1"/>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68990">
                                            <p:txEl>
                                              <p:pRg st="1" end="1"/>
                                            </p:txEl>
                                          </p:spTgt>
                                        </p:tgtEl>
                                        <p:attrNameLst>
                                          <p:attrName>ppt_c</p:attrName>
                                        </p:attrNameLst>
                                      </p:cBhvr>
                                      <p:to>
                                        <a:srgbClr val="0000FF"/>
                                      </p:to>
                                    </p:animClr>
                                  </p:subTnLst>
                                </p:cTn>
                              </p:par>
                            </p:childTnLst>
                          </p:cTn>
                        </p:par>
                      </p:childTnLst>
                    </p:cTn>
                  </p:par>
                  <p:par>
                    <p:cTn id="41" fill="hold">
                      <p:stCondLst>
                        <p:cond delay="indefinite"/>
                      </p:stCondLst>
                      <p:childTnLst>
                        <p:par>
                          <p:cTn id="42" fill="hold">
                            <p:stCondLst>
                              <p:cond delay="0"/>
                            </p:stCondLst>
                            <p:childTnLst>
                              <p:par>
                                <p:cTn id="43" presetID="2" presetClass="entr" presetSubtype="1" fill="hold" grpId="0" nodeType="clickEffect">
                                  <p:stCondLst>
                                    <p:cond delay="0"/>
                                  </p:stCondLst>
                                  <p:childTnLst>
                                    <p:set>
                                      <p:cBhvr>
                                        <p:cTn id="44" dur="1" fill="hold">
                                          <p:stCondLst>
                                            <p:cond delay="0"/>
                                          </p:stCondLst>
                                        </p:cTn>
                                        <p:tgtEl>
                                          <p:spTgt spid="168990">
                                            <p:txEl>
                                              <p:pRg st="2" end="2"/>
                                            </p:txEl>
                                          </p:spTgt>
                                        </p:tgtEl>
                                        <p:attrNameLst>
                                          <p:attrName>style.visibility</p:attrName>
                                        </p:attrNameLst>
                                      </p:cBhvr>
                                      <p:to>
                                        <p:strVal val="visible"/>
                                      </p:to>
                                    </p:set>
                                    <p:anim calcmode="lin" valueType="num">
                                      <p:cBhvr additive="base">
                                        <p:cTn id="45" dur="500" fill="hold"/>
                                        <p:tgtEl>
                                          <p:spTgt spid="168990">
                                            <p:txEl>
                                              <p:pRg st="2" end="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68990">
                                            <p:txEl>
                                              <p:pRg st="2" end="2"/>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68990">
                                            <p:txEl>
                                              <p:pRg st="2" end="2"/>
                                            </p:txEl>
                                          </p:spTgt>
                                        </p:tgtEl>
                                        <p:attrNameLst>
                                          <p:attrName>ppt_c</p:attrName>
                                        </p:attrNameLst>
                                      </p:cBhvr>
                                      <p:to>
                                        <a:srgbClr val="0000FF"/>
                                      </p:to>
                                    </p:animClr>
                                  </p:subTnLst>
                                </p:cTn>
                              </p:par>
                            </p:childTnLst>
                          </p:cTn>
                        </p:par>
                      </p:childTnLst>
                    </p:cTn>
                  </p:par>
                  <p:par>
                    <p:cTn id="47" fill="hold">
                      <p:stCondLst>
                        <p:cond delay="indefinite"/>
                      </p:stCondLst>
                      <p:childTnLst>
                        <p:par>
                          <p:cTn id="48" fill="hold">
                            <p:stCondLst>
                              <p:cond delay="0"/>
                            </p:stCondLst>
                            <p:childTnLst>
                              <p:par>
                                <p:cTn id="49" presetID="2" presetClass="entr" presetSubtype="1" fill="hold" grpId="0" nodeType="clickEffect">
                                  <p:stCondLst>
                                    <p:cond delay="0"/>
                                  </p:stCondLst>
                                  <p:childTnLst>
                                    <p:set>
                                      <p:cBhvr>
                                        <p:cTn id="50" dur="1" fill="hold">
                                          <p:stCondLst>
                                            <p:cond delay="0"/>
                                          </p:stCondLst>
                                        </p:cTn>
                                        <p:tgtEl>
                                          <p:spTgt spid="168990">
                                            <p:txEl>
                                              <p:pRg st="3" end="3"/>
                                            </p:txEl>
                                          </p:spTgt>
                                        </p:tgtEl>
                                        <p:attrNameLst>
                                          <p:attrName>style.visibility</p:attrName>
                                        </p:attrNameLst>
                                      </p:cBhvr>
                                      <p:to>
                                        <p:strVal val="visible"/>
                                      </p:to>
                                    </p:set>
                                    <p:anim calcmode="lin" valueType="num">
                                      <p:cBhvr additive="base">
                                        <p:cTn id="51" dur="500" fill="hold"/>
                                        <p:tgtEl>
                                          <p:spTgt spid="168990">
                                            <p:txEl>
                                              <p:pRg st="3" end="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68990">
                                            <p:txEl>
                                              <p:pRg st="3" end="3"/>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68990">
                                            <p:txEl>
                                              <p:pRg st="3" end="3"/>
                                            </p:txEl>
                                          </p:spTgt>
                                        </p:tgtEl>
                                        <p:attrNameLst>
                                          <p:attrName>ppt_c</p:attrName>
                                        </p:attrNameLst>
                                      </p:cBhvr>
                                      <p:to>
                                        <a:srgbClr val="0000FF"/>
                                      </p:to>
                                    </p:animClr>
                                  </p:subTnLst>
                                </p:cTn>
                              </p:par>
                            </p:childTnLst>
                          </p:cTn>
                        </p:par>
                      </p:childTnLst>
                    </p:cTn>
                  </p:par>
                  <p:par>
                    <p:cTn id="53" fill="hold">
                      <p:stCondLst>
                        <p:cond delay="indefinite"/>
                      </p:stCondLst>
                      <p:childTnLst>
                        <p:par>
                          <p:cTn id="54" fill="hold">
                            <p:stCondLst>
                              <p:cond delay="0"/>
                            </p:stCondLst>
                            <p:childTnLst>
                              <p:par>
                                <p:cTn id="55" presetID="2" presetClass="entr" presetSubtype="1" fill="hold" grpId="0" nodeType="clickEffect">
                                  <p:stCondLst>
                                    <p:cond delay="0"/>
                                  </p:stCondLst>
                                  <p:childTnLst>
                                    <p:set>
                                      <p:cBhvr>
                                        <p:cTn id="56" dur="1" fill="hold">
                                          <p:stCondLst>
                                            <p:cond delay="0"/>
                                          </p:stCondLst>
                                        </p:cTn>
                                        <p:tgtEl>
                                          <p:spTgt spid="168990">
                                            <p:txEl>
                                              <p:pRg st="4" end="4"/>
                                            </p:txEl>
                                          </p:spTgt>
                                        </p:tgtEl>
                                        <p:attrNameLst>
                                          <p:attrName>style.visibility</p:attrName>
                                        </p:attrNameLst>
                                      </p:cBhvr>
                                      <p:to>
                                        <p:strVal val="visible"/>
                                      </p:to>
                                    </p:set>
                                    <p:anim calcmode="lin" valueType="num">
                                      <p:cBhvr additive="base">
                                        <p:cTn id="57" dur="500" fill="hold"/>
                                        <p:tgtEl>
                                          <p:spTgt spid="168990">
                                            <p:txEl>
                                              <p:pRg st="4" end="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68990">
                                            <p:txEl>
                                              <p:pRg st="4" end="4"/>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68990">
                                            <p:txEl>
                                              <p:pRg st="4" end="4"/>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6" grpId="0" build="p" autoUpdateAnimBg="0"/>
      <p:bldP spid="168990"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25607"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25608"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25609"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graphicFrame>
        <p:nvGraphicFramePr>
          <p:cNvPr id="25602" name="Object 8"/>
          <p:cNvGraphicFramePr>
            <a:graphicFrameLocks noChangeAspect="1"/>
          </p:cNvGraphicFramePr>
          <p:nvPr/>
        </p:nvGraphicFramePr>
        <p:xfrm>
          <a:off x="6732588" y="914400"/>
          <a:ext cx="1970087" cy="3814763"/>
        </p:xfrm>
        <a:graphic>
          <a:graphicData uri="http://schemas.openxmlformats.org/presentationml/2006/ole">
            <p:oleObj spid="_x0000_s25602" name="Document" r:id="rId4" imgW="2097737" imgH="4057677" progId="Word.Document.8">
              <p:embed/>
            </p:oleObj>
          </a:graphicData>
        </a:graphic>
      </p:graphicFrame>
      <p:sp>
        <p:nvSpPr>
          <p:cNvPr id="25610" name="Line 9"/>
          <p:cNvSpPr>
            <a:spLocks noChangeShapeType="1"/>
          </p:cNvSpPr>
          <p:nvPr/>
        </p:nvSpPr>
        <p:spPr bwMode="auto">
          <a:xfrm>
            <a:off x="762000" y="5791200"/>
            <a:ext cx="6248400" cy="1588"/>
          </a:xfrm>
          <a:prstGeom prst="line">
            <a:avLst/>
          </a:prstGeom>
          <a:noFill/>
          <a:ln w="9525">
            <a:solidFill>
              <a:schemeClr val="tx1"/>
            </a:solidFill>
            <a:round/>
            <a:headEnd/>
            <a:tailEnd type="triangle" w="med" len="med"/>
          </a:ln>
        </p:spPr>
        <p:txBody>
          <a:bodyPr wrap="none" anchor="ctr"/>
          <a:lstStyle/>
          <a:p>
            <a:endParaRPr lang="zh-CN" altLang="en-US"/>
          </a:p>
        </p:txBody>
      </p:sp>
      <p:sp>
        <p:nvSpPr>
          <p:cNvPr id="25611" name="Text Box 10"/>
          <p:cNvSpPr txBox="1">
            <a:spLocks noChangeArrowheads="1"/>
          </p:cNvSpPr>
          <p:nvPr/>
        </p:nvSpPr>
        <p:spPr bwMode="auto">
          <a:xfrm>
            <a:off x="6858000" y="5562600"/>
            <a:ext cx="762000" cy="822325"/>
          </a:xfrm>
          <a:prstGeom prst="rect">
            <a:avLst/>
          </a:prstGeom>
          <a:noFill/>
          <a:ln w="9525">
            <a:noFill/>
            <a:miter lim="800000"/>
            <a:headEnd/>
            <a:tailEnd/>
          </a:ln>
        </p:spPr>
        <p:txBody>
          <a:bodyPr anchor="ctr">
            <a:spAutoFit/>
          </a:bodyPr>
          <a:lstStyle/>
          <a:p>
            <a:pPr>
              <a:spcBef>
                <a:spcPct val="50000"/>
              </a:spcBef>
            </a:pPr>
            <a:r>
              <a:rPr lang="zh-CN" altLang="en-US">
                <a:solidFill>
                  <a:schemeClr val="tx2"/>
                </a:solidFill>
              </a:rPr>
              <a:t>成绩</a:t>
            </a:r>
            <a:endParaRPr lang="zh-CN" altLang="en-US" sz="1800">
              <a:solidFill>
                <a:schemeClr val="tx2"/>
              </a:solidFill>
            </a:endParaRPr>
          </a:p>
        </p:txBody>
      </p:sp>
      <p:sp>
        <p:nvSpPr>
          <p:cNvPr id="25612" name="Text Box 11"/>
          <p:cNvSpPr txBox="1">
            <a:spLocks noChangeArrowheads="1"/>
          </p:cNvSpPr>
          <p:nvPr/>
        </p:nvSpPr>
        <p:spPr bwMode="auto">
          <a:xfrm>
            <a:off x="1371600" y="5715000"/>
            <a:ext cx="5486400" cy="457200"/>
          </a:xfrm>
          <a:prstGeom prst="rect">
            <a:avLst/>
          </a:prstGeom>
          <a:noFill/>
          <a:ln w="9525">
            <a:noFill/>
            <a:miter lim="800000"/>
            <a:headEnd/>
            <a:tailEnd/>
          </a:ln>
        </p:spPr>
        <p:txBody>
          <a:bodyPr anchor="ctr">
            <a:spAutoFit/>
          </a:bodyPr>
          <a:lstStyle/>
          <a:p>
            <a:pPr algn="l">
              <a:spcBef>
                <a:spcPct val="50000"/>
              </a:spcBef>
            </a:pPr>
            <a:r>
              <a:rPr lang="en-US" altLang="zh-CN">
                <a:solidFill>
                  <a:schemeClr val="tx2"/>
                </a:solidFill>
              </a:rPr>
              <a:t>40       50      60      70       80      90      100</a:t>
            </a:r>
            <a:endParaRPr lang="en-US" altLang="zh-CN" sz="1800">
              <a:solidFill>
                <a:schemeClr val="tx2"/>
              </a:solidFill>
            </a:endParaRPr>
          </a:p>
        </p:txBody>
      </p:sp>
      <p:sp>
        <p:nvSpPr>
          <p:cNvPr id="25613" name="Line 12"/>
          <p:cNvSpPr>
            <a:spLocks noChangeShapeType="1"/>
          </p:cNvSpPr>
          <p:nvPr/>
        </p:nvSpPr>
        <p:spPr bwMode="auto">
          <a:xfrm flipV="1">
            <a:off x="762000" y="2286000"/>
            <a:ext cx="1588" cy="3505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5614" name="Text Box 13"/>
          <p:cNvSpPr txBox="1">
            <a:spLocks noChangeArrowheads="1"/>
          </p:cNvSpPr>
          <p:nvPr/>
        </p:nvSpPr>
        <p:spPr bwMode="auto">
          <a:xfrm>
            <a:off x="228600" y="2438400"/>
            <a:ext cx="549275" cy="3505200"/>
          </a:xfrm>
          <a:prstGeom prst="rect">
            <a:avLst/>
          </a:prstGeom>
          <a:noFill/>
          <a:ln w="9525">
            <a:noFill/>
            <a:miter lim="800000"/>
            <a:headEnd/>
            <a:tailEnd/>
          </a:ln>
        </p:spPr>
        <p:txBody>
          <a:bodyPr vert="eaVert" anchor="ctr">
            <a:spAutoFit/>
          </a:bodyPr>
          <a:lstStyle/>
          <a:p>
            <a:pPr algn="l">
              <a:spcBef>
                <a:spcPct val="50000"/>
              </a:spcBef>
            </a:pPr>
            <a:r>
              <a:rPr lang="en-US" altLang="zh-CN">
                <a:solidFill>
                  <a:schemeClr val="tx2"/>
                </a:solidFill>
              </a:rPr>
              <a:t>50     40  30     20    10</a:t>
            </a:r>
            <a:endParaRPr lang="en-US" altLang="zh-CN" sz="1800">
              <a:solidFill>
                <a:schemeClr val="tx2"/>
              </a:solidFill>
            </a:endParaRPr>
          </a:p>
        </p:txBody>
      </p:sp>
      <p:sp>
        <p:nvSpPr>
          <p:cNvPr id="25615" name="Text Box 14"/>
          <p:cNvSpPr txBox="1">
            <a:spLocks noChangeArrowheads="1"/>
          </p:cNvSpPr>
          <p:nvPr/>
        </p:nvSpPr>
        <p:spPr bwMode="auto">
          <a:xfrm>
            <a:off x="323850" y="1828800"/>
            <a:ext cx="1123950" cy="457200"/>
          </a:xfrm>
          <a:prstGeom prst="rect">
            <a:avLst/>
          </a:prstGeom>
          <a:noFill/>
          <a:ln w="9525">
            <a:noFill/>
            <a:miter lim="800000"/>
            <a:headEnd/>
            <a:tailEnd/>
          </a:ln>
        </p:spPr>
        <p:txBody>
          <a:bodyPr anchor="ctr">
            <a:spAutoFit/>
          </a:bodyPr>
          <a:lstStyle/>
          <a:p>
            <a:pPr algn="l">
              <a:spcBef>
                <a:spcPct val="50000"/>
              </a:spcBef>
            </a:pPr>
            <a:r>
              <a:rPr lang="zh-CN" altLang="en-US">
                <a:solidFill>
                  <a:schemeClr val="tx2"/>
                </a:solidFill>
              </a:rPr>
              <a:t>人数</a:t>
            </a:r>
          </a:p>
        </p:txBody>
      </p:sp>
      <p:sp>
        <p:nvSpPr>
          <p:cNvPr id="25616" name="Line 15"/>
          <p:cNvSpPr>
            <a:spLocks noChangeShapeType="1"/>
          </p:cNvSpPr>
          <p:nvPr/>
        </p:nvSpPr>
        <p:spPr bwMode="auto">
          <a:xfrm flipV="1">
            <a:off x="1600200" y="5257800"/>
            <a:ext cx="1588" cy="533400"/>
          </a:xfrm>
          <a:prstGeom prst="line">
            <a:avLst/>
          </a:prstGeom>
          <a:noFill/>
          <a:ln w="9525">
            <a:solidFill>
              <a:schemeClr val="tx1"/>
            </a:solidFill>
            <a:round/>
            <a:headEnd/>
            <a:tailEnd/>
          </a:ln>
        </p:spPr>
        <p:txBody>
          <a:bodyPr wrap="none" anchor="ctr"/>
          <a:lstStyle/>
          <a:p>
            <a:endParaRPr lang="zh-CN" altLang="en-US"/>
          </a:p>
        </p:txBody>
      </p:sp>
      <p:sp>
        <p:nvSpPr>
          <p:cNvPr id="25617" name="Line 16"/>
          <p:cNvSpPr>
            <a:spLocks noChangeShapeType="1"/>
          </p:cNvSpPr>
          <p:nvPr/>
        </p:nvSpPr>
        <p:spPr bwMode="auto">
          <a:xfrm>
            <a:off x="1600200" y="5257800"/>
            <a:ext cx="838200" cy="1588"/>
          </a:xfrm>
          <a:prstGeom prst="line">
            <a:avLst/>
          </a:prstGeom>
          <a:noFill/>
          <a:ln w="9525">
            <a:solidFill>
              <a:schemeClr val="tx1"/>
            </a:solidFill>
            <a:round/>
            <a:headEnd/>
            <a:tailEnd/>
          </a:ln>
        </p:spPr>
        <p:txBody>
          <a:bodyPr wrap="none" anchor="ctr"/>
          <a:lstStyle/>
          <a:p>
            <a:endParaRPr lang="zh-CN" altLang="en-US"/>
          </a:p>
        </p:txBody>
      </p:sp>
      <p:sp>
        <p:nvSpPr>
          <p:cNvPr id="25618" name="Line 17"/>
          <p:cNvSpPr>
            <a:spLocks noChangeShapeType="1"/>
          </p:cNvSpPr>
          <p:nvPr/>
        </p:nvSpPr>
        <p:spPr bwMode="auto">
          <a:xfrm flipV="1">
            <a:off x="2438400" y="4572000"/>
            <a:ext cx="1588" cy="1219200"/>
          </a:xfrm>
          <a:prstGeom prst="line">
            <a:avLst/>
          </a:prstGeom>
          <a:noFill/>
          <a:ln w="9525">
            <a:solidFill>
              <a:schemeClr val="tx1"/>
            </a:solidFill>
            <a:round/>
            <a:headEnd/>
            <a:tailEnd/>
          </a:ln>
        </p:spPr>
        <p:txBody>
          <a:bodyPr wrap="none" anchor="ctr"/>
          <a:lstStyle/>
          <a:p>
            <a:endParaRPr lang="zh-CN" altLang="en-US"/>
          </a:p>
        </p:txBody>
      </p:sp>
      <p:sp>
        <p:nvSpPr>
          <p:cNvPr id="25619" name="Line 18"/>
          <p:cNvSpPr>
            <a:spLocks noChangeShapeType="1"/>
          </p:cNvSpPr>
          <p:nvPr/>
        </p:nvSpPr>
        <p:spPr bwMode="auto">
          <a:xfrm>
            <a:off x="2438400" y="4572000"/>
            <a:ext cx="762000" cy="1588"/>
          </a:xfrm>
          <a:prstGeom prst="line">
            <a:avLst/>
          </a:prstGeom>
          <a:noFill/>
          <a:ln w="9525">
            <a:solidFill>
              <a:schemeClr val="tx1"/>
            </a:solidFill>
            <a:round/>
            <a:headEnd/>
            <a:tailEnd/>
          </a:ln>
        </p:spPr>
        <p:txBody>
          <a:bodyPr wrap="none" anchor="ctr"/>
          <a:lstStyle/>
          <a:p>
            <a:endParaRPr lang="zh-CN" altLang="en-US"/>
          </a:p>
        </p:txBody>
      </p:sp>
      <p:sp>
        <p:nvSpPr>
          <p:cNvPr id="25620" name="Line 19"/>
          <p:cNvSpPr>
            <a:spLocks noChangeShapeType="1"/>
          </p:cNvSpPr>
          <p:nvPr/>
        </p:nvSpPr>
        <p:spPr bwMode="auto">
          <a:xfrm flipV="1">
            <a:off x="3200400" y="3886200"/>
            <a:ext cx="1588" cy="1905000"/>
          </a:xfrm>
          <a:prstGeom prst="line">
            <a:avLst/>
          </a:prstGeom>
          <a:noFill/>
          <a:ln w="9525">
            <a:solidFill>
              <a:schemeClr val="tx1"/>
            </a:solidFill>
            <a:round/>
            <a:headEnd/>
            <a:tailEnd/>
          </a:ln>
        </p:spPr>
        <p:txBody>
          <a:bodyPr wrap="none" anchor="ctr"/>
          <a:lstStyle/>
          <a:p>
            <a:endParaRPr lang="zh-CN" altLang="en-US"/>
          </a:p>
        </p:txBody>
      </p:sp>
      <p:sp>
        <p:nvSpPr>
          <p:cNvPr id="25621" name="Line 20"/>
          <p:cNvSpPr>
            <a:spLocks noChangeShapeType="1"/>
          </p:cNvSpPr>
          <p:nvPr/>
        </p:nvSpPr>
        <p:spPr bwMode="auto">
          <a:xfrm>
            <a:off x="3200400" y="3886200"/>
            <a:ext cx="762000" cy="1588"/>
          </a:xfrm>
          <a:prstGeom prst="line">
            <a:avLst/>
          </a:prstGeom>
          <a:noFill/>
          <a:ln w="9525">
            <a:solidFill>
              <a:schemeClr val="tx1"/>
            </a:solidFill>
            <a:round/>
            <a:headEnd/>
            <a:tailEnd/>
          </a:ln>
        </p:spPr>
        <p:txBody>
          <a:bodyPr wrap="none" anchor="ctr"/>
          <a:lstStyle/>
          <a:p>
            <a:endParaRPr lang="zh-CN" altLang="en-US"/>
          </a:p>
        </p:txBody>
      </p:sp>
      <p:sp>
        <p:nvSpPr>
          <p:cNvPr id="25622" name="Line 22"/>
          <p:cNvSpPr>
            <a:spLocks noChangeShapeType="1"/>
          </p:cNvSpPr>
          <p:nvPr/>
        </p:nvSpPr>
        <p:spPr bwMode="auto">
          <a:xfrm flipV="1">
            <a:off x="3962400" y="2590800"/>
            <a:ext cx="1588" cy="3200400"/>
          </a:xfrm>
          <a:prstGeom prst="line">
            <a:avLst/>
          </a:prstGeom>
          <a:noFill/>
          <a:ln w="9525">
            <a:solidFill>
              <a:schemeClr val="tx1"/>
            </a:solidFill>
            <a:round/>
            <a:headEnd/>
            <a:tailEnd/>
          </a:ln>
        </p:spPr>
        <p:txBody>
          <a:bodyPr wrap="none" anchor="ctr"/>
          <a:lstStyle/>
          <a:p>
            <a:endParaRPr lang="zh-CN" altLang="en-US"/>
          </a:p>
        </p:txBody>
      </p:sp>
      <p:sp>
        <p:nvSpPr>
          <p:cNvPr id="43031" name="Text Box 23"/>
          <p:cNvSpPr txBox="1">
            <a:spLocks noChangeArrowheads="1"/>
          </p:cNvSpPr>
          <p:nvPr/>
        </p:nvSpPr>
        <p:spPr bwMode="auto">
          <a:xfrm>
            <a:off x="3635375" y="2205038"/>
            <a:ext cx="1436688" cy="457200"/>
          </a:xfrm>
          <a:prstGeom prst="rect">
            <a:avLst/>
          </a:prstGeom>
          <a:noFill/>
          <a:ln w="9525">
            <a:noFill/>
            <a:miter lim="800000"/>
            <a:headEnd/>
            <a:tailEnd/>
          </a:ln>
        </p:spPr>
        <p:txBody>
          <a:bodyPr wrap="none" anchor="ctr">
            <a:spAutoFit/>
          </a:bodyPr>
          <a:lstStyle/>
          <a:p>
            <a:pPr algn="l">
              <a:spcBef>
                <a:spcPct val="50000"/>
              </a:spcBef>
            </a:pPr>
            <a:r>
              <a:rPr lang="en-US" altLang="zh-CN" b="1">
                <a:solidFill>
                  <a:schemeClr val="tx2"/>
                </a:solidFill>
              </a:rPr>
              <a:t>A     G   F</a:t>
            </a:r>
          </a:p>
        </p:txBody>
      </p:sp>
      <p:sp>
        <p:nvSpPr>
          <p:cNvPr id="25624" name="Line 24"/>
          <p:cNvSpPr>
            <a:spLocks noChangeShapeType="1"/>
          </p:cNvSpPr>
          <p:nvPr/>
        </p:nvSpPr>
        <p:spPr bwMode="auto">
          <a:xfrm>
            <a:off x="3962400" y="2590800"/>
            <a:ext cx="838200" cy="1588"/>
          </a:xfrm>
          <a:prstGeom prst="line">
            <a:avLst/>
          </a:prstGeom>
          <a:noFill/>
          <a:ln w="9525">
            <a:solidFill>
              <a:schemeClr val="tx1"/>
            </a:solidFill>
            <a:round/>
            <a:headEnd/>
            <a:tailEnd/>
          </a:ln>
        </p:spPr>
        <p:txBody>
          <a:bodyPr wrap="none" anchor="ctr"/>
          <a:lstStyle/>
          <a:p>
            <a:endParaRPr lang="zh-CN" altLang="en-US"/>
          </a:p>
        </p:txBody>
      </p:sp>
      <p:sp>
        <p:nvSpPr>
          <p:cNvPr id="25625" name="Line 25"/>
          <p:cNvSpPr>
            <a:spLocks noChangeShapeType="1"/>
          </p:cNvSpPr>
          <p:nvPr/>
        </p:nvSpPr>
        <p:spPr bwMode="auto">
          <a:xfrm flipV="1">
            <a:off x="4800600" y="2590800"/>
            <a:ext cx="1588" cy="3200400"/>
          </a:xfrm>
          <a:prstGeom prst="line">
            <a:avLst/>
          </a:prstGeom>
          <a:noFill/>
          <a:ln w="9525">
            <a:solidFill>
              <a:schemeClr val="tx1"/>
            </a:solidFill>
            <a:round/>
            <a:headEnd/>
            <a:tailEnd/>
          </a:ln>
        </p:spPr>
        <p:txBody>
          <a:bodyPr wrap="none" anchor="ctr"/>
          <a:lstStyle/>
          <a:p>
            <a:endParaRPr lang="zh-CN" altLang="en-US"/>
          </a:p>
        </p:txBody>
      </p:sp>
      <p:sp>
        <p:nvSpPr>
          <p:cNvPr id="43034" name="Line 26"/>
          <p:cNvSpPr>
            <a:spLocks noChangeShapeType="1"/>
          </p:cNvSpPr>
          <p:nvPr/>
        </p:nvSpPr>
        <p:spPr bwMode="auto">
          <a:xfrm>
            <a:off x="3962400" y="3048000"/>
            <a:ext cx="838200" cy="1588"/>
          </a:xfrm>
          <a:prstGeom prst="line">
            <a:avLst/>
          </a:prstGeom>
          <a:noFill/>
          <a:ln w="9525">
            <a:solidFill>
              <a:schemeClr val="tx1"/>
            </a:solidFill>
            <a:round/>
            <a:headEnd/>
            <a:tailEnd/>
          </a:ln>
        </p:spPr>
        <p:txBody>
          <a:bodyPr wrap="none" anchor="ctr"/>
          <a:lstStyle/>
          <a:p>
            <a:endParaRPr lang="zh-CN" altLang="en-US"/>
          </a:p>
        </p:txBody>
      </p:sp>
      <p:sp>
        <p:nvSpPr>
          <p:cNvPr id="25627" name="Line 27"/>
          <p:cNvSpPr>
            <a:spLocks noChangeShapeType="1"/>
          </p:cNvSpPr>
          <p:nvPr/>
        </p:nvSpPr>
        <p:spPr bwMode="auto">
          <a:xfrm flipH="1">
            <a:off x="4800600" y="3276600"/>
            <a:ext cx="762000" cy="1588"/>
          </a:xfrm>
          <a:prstGeom prst="line">
            <a:avLst/>
          </a:prstGeom>
          <a:noFill/>
          <a:ln w="9525">
            <a:solidFill>
              <a:schemeClr val="tx1"/>
            </a:solidFill>
            <a:round/>
            <a:headEnd/>
            <a:tailEnd/>
          </a:ln>
        </p:spPr>
        <p:txBody>
          <a:bodyPr wrap="none" anchor="ctr"/>
          <a:lstStyle/>
          <a:p>
            <a:endParaRPr lang="zh-CN" altLang="en-US"/>
          </a:p>
        </p:txBody>
      </p:sp>
      <p:sp>
        <p:nvSpPr>
          <p:cNvPr id="25628" name="Line 28"/>
          <p:cNvSpPr>
            <a:spLocks noChangeShapeType="1"/>
          </p:cNvSpPr>
          <p:nvPr/>
        </p:nvSpPr>
        <p:spPr bwMode="auto">
          <a:xfrm flipV="1">
            <a:off x="5562600" y="3276600"/>
            <a:ext cx="1588" cy="2514600"/>
          </a:xfrm>
          <a:prstGeom prst="line">
            <a:avLst/>
          </a:prstGeom>
          <a:noFill/>
          <a:ln w="9525">
            <a:solidFill>
              <a:schemeClr val="tx1"/>
            </a:solidFill>
            <a:round/>
            <a:headEnd/>
            <a:tailEnd/>
          </a:ln>
        </p:spPr>
        <p:txBody>
          <a:bodyPr wrap="none" anchor="ctr"/>
          <a:lstStyle/>
          <a:p>
            <a:endParaRPr lang="zh-CN" altLang="en-US"/>
          </a:p>
        </p:txBody>
      </p:sp>
      <p:sp>
        <p:nvSpPr>
          <p:cNvPr id="25629" name="Line 29"/>
          <p:cNvSpPr>
            <a:spLocks noChangeShapeType="1"/>
          </p:cNvSpPr>
          <p:nvPr/>
        </p:nvSpPr>
        <p:spPr bwMode="auto">
          <a:xfrm flipH="1">
            <a:off x="5562600" y="3886200"/>
            <a:ext cx="838200" cy="1588"/>
          </a:xfrm>
          <a:prstGeom prst="line">
            <a:avLst/>
          </a:prstGeom>
          <a:noFill/>
          <a:ln w="9525">
            <a:solidFill>
              <a:schemeClr val="tx1"/>
            </a:solidFill>
            <a:round/>
            <a:headEnd/>
            <a:tailEnd/>
          </a:ln>
        </p:spPr>
        <p:txBody>
          <a:bodyPr wrap="none" anchor="ctr"/>
          <a:lstStyle/>
          <a:p>
            <a:endParaRPr lang="zh-CN" altLang="en-US"/>
          </a:p>
        </p:txBody>
      </p:sp>
      <p:sp>
        <p:nvSpPr>
          <p:cNvPr id="25630" name="Line 30"/>
          <p:cNvSpPr>
            <a:spLocks noChangeShapeType="1"/>
          </p:cNvSpPr>
          <p:nvPr/>
        </p:nvSpPr>
        <p:spPr bwMode="auto">
          <a:xfrm flipV="1">
            <a:off x="6400800" y="3886200"/>
            <a:ext cx="1588" cy="1905000"/>
          </a:xfrm>
          <a:prstGeom prst="line">
            <a:avLst/>
          </a:prstGeom>
          <a:noFill/>
          <a:ln w="9525">
            <a:solidFill>
              <a:schemeClr val="tx1"/>
            </a:solidFill>
            <a:round/>
            <a:headEnd/>
            <a:tailEnd/>
          </a:ln>
        </p:spPr>
        <p:txBody>
          <a:bodyPr wrap="none" anchor="ctr"/>
          <a:lstStyle/>
          <a:p>
            <a:endParaRPr lang="zh-CN" altLang="en-US"/>
          </a:p>
        </p:txBody>
      </p:sp>
      <p:sp>
        <p:nvSpPr>
          <p:cNvPr id="43039" name="Line 31"/>
          <p:cNvSpPr>
            <a:spLocks noChangeShapeType="1"/>
          </p:cNvSpPr>
          <p:nvPr/>
        </p:nvSpPr>
        <p:spPr bwMode="auto">
          <a:xfrm flipH="1">
            <a:off x="3962400" y="2590800"/>
            <a:ext cx="838200" cy="1295400"/>
          </a:xfrm>
          <a:prstGeom prst="line">
            <a:avLst/>
          </a:prstGeom>
          <a:noFill/>
          <a:ln w="28575">
            <a:solidFill>
              <a:srgbClr val="FF0000"/>
            </a:solidFill>
            <a:round/>
            <a:headEnd/>
            <a:tailEnd/>
          </a:ln>
        </p:spPr>
        <p:txBody>
          <a:bodyPr wrap="none" anchor="ctr"/>
          <a:lstStyle/>
          <a:p>
            <a:endParaRPr lang="zh-CN" altLang="en-US"/>
          </a:p>
        </p:txBody>
      </p:sp>
      <p:sp>
        <p:nvSpPr>
          <p:cNvPr id="43040" name="Line 32"/>
          <p:cNvSpPr>
            <a:spLocks noChangeShapeType="1"/>
          </p:cNvSpPr>
          <p:nvPr/>
        </p:nvSpPr>
        <p:spPr bwMode="auto">
          <a:xfrm>
            <a:off x="3962400" y="2590800"/>
            <a:ext cx="838200" cy="685800"/>
          </a:xfrm>
          <a:prstGeom prst="line">
            <a:avLst/>
          </a:prstGeom>
          <a:noFill/>
          <a:ln w="28575">
            <a:solidFill>
              <a:srgbClr val="FF0000"/>
            </a:solidFill>
            <a:round/>
            <a:headEnd/>
            <a:tailEnd/>
          </a:ln>
        </p:spPr>
        <p:txBody>
          <a:bodyPr wrap="none" anchor="ctr"/>
          <a:lstStyle/>
          <a:p>
            <a:endParaRPr lang="zh-CN" altLang="en-US"/>
          </a:p>
        </p:txBody>
      </p:sp>
      <p:sp>
        <p:nvSpPr>
          <p:cNvPr id="43041" name="Line 33"/>
          <p:cNvSpPr>
            <a:spLocks noChangeShapeType="1"/>
          </p:cNvSpPr>
          <p:nvPr/>
        </p:nvSpPr>
        <p:spPr bwMode="auto">
          <a:xfrm>
            <a:off x="4495800" y="2590800"/>
            <a:ext cx="1588" cy="3733800"/>
          </a:xfrm>
          <a:prstGeom prst="line">
            <a:avLst/>
          </a:prstGeom>
          <a:noFill/>
          <a:ln w="28575">
            <a:solidFill>
              <a:schemeClr val="accent2"/>
            </a:solidFill>
            <a:round/>
            <a:headEnd/>
            <a:tailEnd type="triangle" w="med" len="med"/>
          </a:ln>
        </p:spPr>
        <p:txBody>
          <a:bodyPr wrap="none" anchor="ctr"/>
          <a:lstStyle/>
          <a:p>
            <a:endParaRPr lang="zh-CN" altLang="en-US"/>
          </a:p>
        </p:txBody>
      </p:sp>
      <p:sp>
        <p:nvSpPr>
          <p:cNvPr id="25634" name="Text Box 34"/>
          <p:cNvSpPr txBox="1">
            <a:spLocks noChangeArrowheads="1"/>
          </p:cNvSpPr>
          <p:nvPr/>
        </p:nvSpPr>
        <p:spPr bwMode="auto">
          <a:xfrm>
            <a:off x="4021138" y="5751513"/>
            <a:ext cx="1293812" cy="457200"/>
          </a:xfrm>
          <a:prstGeom prst="rect">
            <a:avLst/>
          </a:prstGeom>
          <a:noFill/>
          <a:ln w="9525">
            <a:noFill/>
            <a:miter lim="800000"/>
            <a:headEnd/>
            <a:tailEnd/>
          </a:ln>
        </p:spPr>
        <p:txBody>
          <a:bodyPr wrap="none" anchor="ctr">
            <a:spAutoFit/>
          </a:bodyPr>
          <a:lstStyle/>
          <a:p>
            <a:pPr algn="l">
              <a:spcBef>
                <a:spcPct val="50000"/>
              </a:spcBef>
            </a:pPr>
            <a:r>
              <a:rPr lang="en-US" altLang="zh-CN" b="1">
                <a:solidFill>
                  <a:srgbClr val="FF0000"/>
                </a:solidFill>
              </a:rPr>
              <a:t>L         U</a:t>
            </a:r>
            <a:endParaRPr lang="en-US" altLang="zh-CN" sz="1600">
              <a:solidFill>
                <a:schemeClr val="tx2"/>
              </a:solidFill>
            </a:endParaRPr>
          </a:p>
        </p:txBody>
      </p:sp>
      <p:sp>
        <p:nvSpPr>
          <p:cNvPr id="43043" name="Text Box 35"/>
          <p:cNvSpPr txBox="1">
            <a:spLocks noChangeArrowheads="1"/>
          </p:cNvSpPr>
          <p:nvPr/>
        </p:nvSpPr>
        <p:spPr bwMode="auto">
          <a:xfrm>
            <a:off x="3810000" y="6248400"/>
            <a:ext cx="1922463" cy="457200"/>
          </a:xfrm>
          <a:prstGeom prst="rect">
            <a:avLst/>
          </a:prstGeom>
          <a:noFill/>
          <a:ln w="9525">
            <a:noFill/>
            <a:miter lim="800000"/>
            <a:headEnd/>
            <a:tailEnd/>
          </a:ln>
        </p:spPr>
        <p:txBody>
          <a:bodyPr wrap="none" anchor="ctr">
            <a:spAutoFit/>
          </a:bodyPr>
          <a:lstStyle/>
          <a:p>
            <a:pPr>
              <a:spcBef>
                <a:spcPct val="50000"/>
              </a:spcBef>
            </a:pPr>
            <a:r>
              <a:rPr lang="en-US" altLang="zh-CN" b="1">
                <a:solidFill>
                  <a:srgbClr val="660033"/>
                </a:solidFill>
              </a:rPr>
              <a:t>M</a:t>
            </a:r>
            <a:r>
              <a:rPr lang="en-US" altLang="zh-CN" b="1" baseline="-25000">
                <a:solidFill>
                  <a:srgbClr val="660033"/>
                </a:solidFill>
              </a:rPr>
              <a:t>o</a:t>
            </a:r>
            <a:r>
              <a:rPr lang="en-US" altLang="zh-CN" b="1">
                <a:solidFill>
                  <a:srgbClr val="660033"/>
                </a:solidFill>
              </a:rPr>
              <a:t>=L+x=U-y</a:t>
            </a:r>
            <a:endParaRPr lang="en-US" altLang="zh-CN" sz="2000">
              <a:solidFill>
                <a:schemeClr val="tx2"/>
              </a:solidFill>
            </a:endParaRPr>
          </a:p>
        </p:txBody>
      </p:sp>
      <p:graphicFrame>
        <p:nvGraphicFramePr>
          <p:cNvPr id="43044" name="Object 36"/>
          <p:cNvGraphicFramePr>
            <a:graphicFrameLocks noChangeAspect="1"/>
          </p:cNvGraphicFramePr>
          <p:nvPr/>
        </p:nvGraphicFramePr>
        <p:xfrm>
          <a:off x="1371600" y="2895600"/>
          <a:ext cx="1978025" cy="487363"/>
        </p:xfrm>
        <a:graphic>
          <a:graphicData uri="http://schemas.openxmlformats.org/presentationml/2006/ole">
            <p:oleObj spid="_x0000_s25603" name="公式" r:id="rId5" imgW="927000" imgH="228600" progId="Equation.3">
              <p:embed/>
            </p:oleObj>
          </a:graphicData>
        </a:graphic>
      </p:graphicFrame>
      <p:sp>
        <p:nvSpPr>
          <p:cNvPr id="43045" name="AutoShape 37"/>
          <p:cNvSpPr>
            <a:spLocks/>
          </p:cNvSpPr>
          <p:nvPr/>
        </p:nvSpPr>
        <p:spPr bwMode="auto">
          <a:xfrm>
            <a:off x="3429000" y="2514600"/>
            <a:ext cx="228600" cy="1219200"/>
          </a:xfrm>
          <a:prstGeom prst="leftBrace">
            <a:avLst>
              <a:gd name="adj1" fmla="val 44444"/>
              <a:gd name="adj2" fmla="val 50000"/>
            </a:avLst>
          </a:prstGeom>
          <a:noFill/>
          <a:ln w="9525">
            <a:solidFill>
              <a:schemeClr val="tx1"/>
            </a:solidFill>
            <a:round/>
            <a:headEnd/>
            <a:tailEnd/>
          </a:ln>
        </p:spPr>
        <p:txBody>
          <a:bodyPr wrap="none" anchor="ctr"/>
          <a:lstStyle/>
          <a:p>
            <a:endParaRPr lang="zh-CN" altLang="en-US"/>
          </a:p>
        </p:txBody>
      </p:sp>
      <p:sp>
        <p:nvSpPr>
          <p:cNvPr id="43046" name="AutoShape 38"/>
          <p:cNvSpPr>
            <a:spLocks/>
          </p:cNvSpPr>
          <p:nvPr/>
        </p:nvSpPr>
        <p:spPr bwMode="auto">
          <a:xfrm>
            <a:off x="5029200" y="2492375"/>
            <a:ext cx="119063" cy="784225"/>
          </a:xfrm>
          <a:prstGeom prst="rightBrace">
            <a:avLst>
              <a:gd name="adj1" fmla="val 54889"/>
              <a:gd name="adj2" fmla="val 50000"/>
            </a:avLst>
          </a:prstGeom>
          <a:noFill/>
          <a:ln w="9525">
            <a:solidFill>
              <a:schemeClr val="tx1"/>
            </a:solidFill>
            <a:round/>
            <a:headEnd/>
            <a:tailEnd/>
          </a:ln>
        </p:spPr>
        <p:txBody>
          <a:bodyPr wrap="none" anchor="ctr"/>
          <a:lstStyle/>
          <a:p>
            <a:endParaRPr lang="zh-CN" altLang="en-US"/>
          </a:p>
        </p:txBody>
      </p:sp>
      <p:graphicFrame>
        <p:nvGraphicFramePr>
          <p:cNvPr id="43047" name="Object 39"/>
          <p:cNvGraphicFramePr>
            <a:graphicFrameLocks noChangeAspect="1"/>
          </p:cNvGraphicFramePr>
          <p:nvPr/>
        </p:nvGraphicFramePr>
        <p:xfrm>
          <a:off x="5246688" y="2590800"/>
          <a:ext cx="430212" cy="457200"/>
        </p:xfrm>
        <a:graphic>
          <a:graphicData uri="http://schemas.openxmlformats.org/presentationml/2006/ole">
            <p:oleObj spid="_x0000_s25604" name="公式" r:id="rId6" imgW="203040" imgH="215640" progId="Equation.3">
              <p:embed/>
            </p:oleObj>
          </a:graphicData>
        </a:graphic>
      </p:graphicFrame>
      <p:sp>
        <p:nvSpPr>
          <p:cNvPr id="43048" name="Text Box 40"/>
          <p:cNvSpPr txBox="1">
            <a:spLocks noChangeArrowheads="1"/>
          </p:cNvSpPr>
          <p:nvPr/>
        </p:nvSpPr>
        <p:spPr bwMode="auto">
          <a:xfrm>
            <a:off x="3635375" y="2781300"/>
            <a:ext cx="404813" cy="1187450"/>
          </a:xfrm>
          <a:prstGeom prst="rect">
            <a:avLst/>
          </a:prstGeom>
          <a:noFill/>
          <a:ln w="9525">
            <a:noFill/>
            <a:miter lim="800000"/>
            <a:headEnd/>
            <a:tailEnd/>
          </a:ln>
        </p:spPr>
        <p:txBody>
          <a:bodyPr anchor="ctr">
            <a:spAutoFit/>
          </a:bodyPr>
          <a:lstStyle/>
          <a:p>
            <a:pPr algn="l"/>
            <a:r>
              <a:rPr lang="en-US" altLang="zh-CN" b="1">
                <a:solidFill>
                  <a:schemeClr val="tx2"/>
                </a:solidFill>
              </a:rPr>
              <a:t>B</a:t>
            </a:r>
          </a:p>
          <a:p>
            <a:pPr algn="l"/>
            <a:endParaRPr lang="en-US" altLang="zh-CN" b="1">
              <a:solidFill>
                <a:schemeClr val="tx2"/>
              </a:solidFill>
            </a:endParaRPr>
          </a:p>
          <a:p>
            <a:pPr algn="l"/>
            <a:r>
              <a:rPr lang="en-US" altLang="zh-CN" b="1">
                <a:solidFill>
                  <a:schemeClr val="tx2"/>
                </a:solidFill>
              </a:rPr>
              <a:t>C</a:t>
            </a:r>
          </a:p>
        </p:txBody>
      </p:sp>
      <p:sp>
        <p:nvSpPr>
          <p:cNvPr id="43049" name="Text Box 41"/>
          <p:cNvSpPr txBox="1">
            <a:spLocks noChangeArrowheads="1"/>
          </p:cNvSpPr>
          <p:nvPr/>
        </p:nvSpPr>
        <p:spPr bwMode="auto">
          <a:xfrm>
            <a:off x="4724400" y="2781300"/>
            <a:ext cx="423863" cy="822325"/>
          </a:xfrm>
          <a:prstGeom prst="rect">
            <a:avLst/>
          </a:prstGeom>
          <a:noFill/>
          <a:ln w="9525">
            <a:noFill/>
            <a:miter lim="800000"/>
            <a:headEnd/>
            <a:tailEnd/>
          </a:ln>
        </p:spPr>
        <p:txBody>
          <a:bodyPr>
            <a:spAutoFit/>
          </a:bodyPr>
          <a:lstStyle/>
          <a:p>
            <a:pPr algn="l"/>
            <a:r>
              <a:rPr lang="en-US" altLang="zh-CN" b="1"/>
              <a:t>E</a:t>
            </a:r>
          </a:p>
          <a:p>
            <a:pPr algn="l"/>
            <a:r>
              <a:rPr lang="en-US" altLang="zh-CN" b="1"/>
              <a:t>D</a:t>
            </a:r>
            <a:endParaRPr lang="en-US" altLang="zh-CN"/>
          </a:p>
        </p:txBody>
      </p:sp>
      <p:sp>
        <p:nvSpPr>
          <p:cNvPr id="43050" name="Line 42"/>
          <p:cNvSpPr>
            <a:spLocks noChangeShapeType="1"/>
          </p:cNvSpPr>
          <p:nvPr/>
        </p:nvSpPr>
        <p:spPr bwMode="auto">
          <a:xfrm flipV="1">
            <a:off x="1981200" y="4572000"/>
            <a:ext cx="838200" cy="685800"/>
          </a:xfrm>
          <a:prstGeom prst="line">
            <a:avLst/>
          </a:prstGeom>
          <a:noFill/>
          <a:ln w="9525" cap="rnd">
            <a:solidFill>
              <a:srgbClr val="CC3300"/>
            </a:solidFill>
            <a:prstDash val="sysDot"/>
            <a:round/>
            <a:headEnd/>
            <a:tailEnd/>
          </a:ln>
        </p:spPr>
        <p:txBody>
          <a:bodyPr wrap="none" anchor="ctr"/>
          <a:lstStyle/>
          <a:p>
            <a:endParaRPr lang="zh-CN" altLang="en-US"/>
          </a:p>
        </p:txBody>
      </p:sp>
      <p:sp>
        <p:nvSpPr>
          <p:cNvPr id="43051" name="Line 43"/>
          <p:cNvSpPr>
            <a:spLocks noChangeShapeType="1"/>
          </p:cNvSpPr>
          <p:nvPr/>
        </p:nvSpPr>
        <p:spPr bwMode="auto">
          <a:xfrm flipV="1">
            <a:off x="2819400" y="3886200"/>
            <a:ext cx="762000" cy="685800"/>
          </a:xfrm>
          <a:prstGeom prst="line">
            <a:avLst/>
          </a:prstGeom>
          <a:noFill/>
          <a:ln w="9525" cap="rnd">
            <a:solidFill>
              <a:srgbClr val="CC3300"/>
            </a:solidFill>
            <a:prstDash val="sysDot"/>
            <a:round/>
            <a:headEnd/>
            <a:tailEnd/>
          </a:ln>
        </p:spPr>
        <p:txBody>
          <a:bodyPr wrap="none" anchor="ctr"/>
          <a:lstStyle/>
          <a:p>
            <a:endParaRPr lang="zh-CN" altLang="en-US"/>
          </a:p>
        </p:txBody>
      </p:sp>
      <p:sp>
        <p:nvSpPr>
          <p:cNvPr id="43052" name="Line 44"/>
          <p:cNvSpPr>
            <a:spLocks noChangeShapeType="1"/>
          </p:cNvSpPr>
          <p:nvPr/>
        </p:nvSpPr>
        <p:spPr bwMode="auto">
          <a:xfrm flipH="1">
            <a:off x="3581400" y="2590800"/>
            <a:ext cx="914400" cy="1295400"/>
          </a:xfrm>
          <a:prstGeom prst="line">
            <a:avLst/>
          </a:prstGeom>
          <a:noFill/>
          <a:ln w="9525" cap="rnd">
            <a:solidFill>
              <a:srgbClr val="CC3300"/>
            </a:solidFill>
            <a:prstDash val="sysDot"/>
            <a:round/>
            <a:headEnd/>
            <a:tailEnd/>
          </a:ln>
        </p:spPr>
        <p:txBody>
          <a:bodyPr wrap="none" anchor="ctr"/>
          <a:lstStyle/>
          <a:p>
            <a:endParaRPr lang="zh-CN" altLang="en-US"/>
          </a:p>
        </p:txBody>
      </p:sp>
      <p:sp>
        <p:nvSpPr>
          <p:cNvPr id="43053" name="Line 45"/>
          <p:cNvSpPr>
            <a:spLocks noChangeShapeType="1"/>
          </p:cNvSpPr>
          <p:nvPr/>
        </p:nvSpPr>
        <p:spPr bwMode="auto">
          <a:xfrm>
            <a:off x="4495800" y="2590800"/>
            <a:ext cx="685800" cy="685800"/>
          </a:xfrm>
          <a:prstGeom prst="line">
            <a:avLst/>
          </a:prstGeom>
          <a:noFill/>
          <a:ln w="9525" cap="rnd">
            <a:solidFill>
              <a:srgbClr val="CC3300"/>
            </a:solidFill>
            <a:prstDash val="sysDot"/>
            <a:round/>
            <a:headEnd/>
            <a:tailEnd/>
          </a:ln>
        </p:spPr>
        <p:txBody>
          <a:bodyPr wrap="none" anchor="ctr"/>
          <a:lstStyle/>
          <a:p>
            <a:endParaRPr lang="zh-CN" altLang="en-US"/>
          </a:p>
        </p:txBody>
      </p:sp>
      <p:sp>
        <p:nvSpPr>
          <p:cNvPr id="43054" name="Line 46"/>
          <p:cNvSpPr>
            <a:spLocks noChangeShapeType="1"/>
          </p:cNvSpPr>
          <p:nvPr/>
        </p:nvSpPr>
        <p:spPr bwMode="auto">
          <a:xfrm>
            <a:off x="5181600" y="3276600"/>
            <a:ext cx="838200" cy="609600"/>
          </a:xfrm>
          <a:prstGeom prst="line">
            <a:avLst/>
          </a:prstGeom>
          <a:noFill/>
          <a:ln w="9525" cap="rnd">
            <a:solidFill>
              <a:srgbClr val="CC3300"/>
            </a:solidFill>
            <a:prstDash val="sysDot"/>
            <a:round/>
            <a:headEnd/>
            <a:tailEnd/>
          </a:ln>
        </p:spPr>
        <p:txBody>
          <a:bodyPr wrap="none" anchor="ctr"/>
          <a:lstStyle/>
          <a:p>
            <a:endParaRPr lang="zh-CN" altLang="en-US"/>
          </a:p>
        </p:txBody>
      </p:sp>
      <p:sp>
        <p:nvSpPr>
          <p:cNvPr id="43055" name="Text Box 47"/>
          <p:cNvSpPr txBox="1">
            <a:spLocks noChangeArrowheads="1"/>
          </p:cNvSpPr>
          <p:nvPr/>
        </p:nvSpPr>
        <p:spPr bwMode="auto">
          <a:xfrm>
            <a:off x="4211638" y="2620963"/>
            <a:ext cx="403225" cy="396875"/>
          </a:xfrm>
          <a:prstGeom prst="rect">
            <a:avLst/>
          </a:prstGeom>
          <a:noFill/>
          <a:ln w="9525">
            <a:noFill/>
            <a:miter lim="800000"/>
            <a:headEnd/>
            <a:tailEnd/>
          </a:ln>
        </p:spPr>
        <p:txBody>
          <a:bodyPr anchor="ctr">
            <a:spAutoFit/>
          </a:bodyPr>
          <a:lstStyle/>
          <a:p>
            <a:pPr>
              <a:spcBef>
                <a:spcPct val="50000"/>
              </a:spcBef>
            </a:pPr>
            <a:r>
              <a:rPr lang="en-US" altLang="zh-CN" sz="2000" b="1">
                <a:solidFill>
                  <a:schemeClr val="tx2"/>
                </a:solidFill>
              </a:rPr>
              <a:t>O</a:t>
            </a:r>
            <a:endParaRPr lang="en-US" altLang="zh-CN" sz="1600">
              <a:solidFill>
                <a:schemeClr val="tx2"/>
              </a:solidFill>
            </a:endParaRPr>
          </a:p>
        </p:txBody>
      </p:sp>
      <p:sp>
        <p:nvSpPr>
          <p:cNvPr id="43056" name="Text Box 48"/>
          <p:cNvSpPr txBox="1">
            <a:spLocks noChangeArrowheads="1"/>
          </p:cNvSpPr>
          <p:nvPr/>
        </p:nvSpPr>
        <p:spPr bwMode="auto">
          <a:xfrm>
            <a:off x="4033838" y="5373688"/>
            <a:ext cx="793750" cy="457200"/>
          </a:xfrm>
          <a:prstGeom prst="rect">
            <a:avLst/>
          </a:prstGeom>
          <a:noFill/>
          <a:ln w="9525">
            <a:noFill/>
            <a:miter lim="800000"/>
            <a:headEnd/>
            <a:tailEnd/>
          </a:ln>
        </p:spPr>
        <p:txBody>
          <a:bodyPr wrap="none" anchor="ctr">
            <a:spAutoFit/>
          </a:bodyPr>
          <a:lstStyle/>
          <a:p>
            <a:pPr>
              <a:spcBef>
                <a:spcPct val="50000"/>
              </a:spcBef>
            </a:pPr>
            <a:r>
              <a:rPr lang="en-US" altLang="zh-CN" b="1">
                <a:solidFill>
                  <a:schemeClr val="tx2"/>
                </a:solidFill>
              </a:rPr>
              <a:t>x    y</a:t>
            </a:r>
            <a:endParaRPr lang="en-US" altLang="zh-CN">
              <a:solidFill>
                <a:schemeClr val="tx2"/>
              </a:solidFill>
            </a:endParaRPr>
          </a:p>
        </p:txBody>
      </p:sp>
      <p:graphicFrame>
        <p:nvGraphicFramePr>
          <p:cNvPr id="25605" name="Object 49"/>
          <p:cNvGraphicFramePr>
            <a:graphicFrameLocks noChangeAspect="1"/>
          </p:cNvGraphicFramePr>
          <p:nvPr/>
        </p:nvGraphicFramePr>
        <p:xfrm>
          <a:off x="827088" y="1196975"/>
          <a:ext cx="5795962" cy="882650"/>
        </p:xfrm>
        <a:graphic>
          <a:graphicData uri="http://schemas.openxmlformats.org/presentationml/2006/ole">
            <p:oleObj spid="_x0000_s25605" name="公式" r:id="rId7" imgW="2755800" imgH="431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3040"/>
                                        </p:tgtEl>
                                        <p:attrNameLst>
                                          <p:attrName>style.visibility</p:attrName>
                                        </p:attrNameLst>
                                      </p:cBhvr>
                                      <p:to>
                                        <p:strVal val="visible"/>
                                      </p:to>
                                    </p:set>
                                    <p:animEffect transition="in" filter="box(out)">
                                      <p:cBhvr>
                                        <p:cTn id="7" dur="500"/>
                                        <p:tgtEl>
                                          <p:spTgt spid="4304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3" fill="hold" grpId="0" nodeType="clickEffect">
                                  <p:stCondLst>
                                    <p:cond delay="0"/>
                                  </p:stCondLst>
                                  <p:childTnLst>
                                    <p:set>
                                      <p:cBhvr>
                                        <p:cTn id="11" dur="1" fill="hold">
                                          <p:stCondLst>
                                            <p:cond delay="0"/>
                                          </p:stCondLst>
                                        </p:cTn>
                                        <p:tgtEl>
                                          <p:spTgt spid="43039"/>
                                        </p:tgtEl>
                                        <p:attrNameLst>
                                          <p:attrName>style.visibility</p:attrName>
                                        </p:attrNameLst>
                                      </p:cBhvr>
                                      <p:to>
                                        <p:strVal val="visible"/>
                                      </p:to>
                                    </p:set>
                                    <p:anim calcmode="lin" valueType="num">
                                      <p:cBhvr additive="base">
                                        <p:cTn id="12" dur="500" fill="hold"/>
                                        <p:tgtEl>
                                          <p:spTgt spid="43039"/>
                                        </p:tgtEl>
                                        <p:attrNameLst>
                                          <p:attrName>ppt_x</p:attrName>
                                        </p:attrNameLst>
                                      </p:cBhvr>
                                      <p:tavLst>
                                        <p:tav tm="0">
                                          <p:val>
                                            <p:strVal val="1+#ppt_w/2"/>
                                          </p:val>
                                        </p:tav>
                                        <p:tav tm="100000">
                                          <p:val>
                                            <p:strVal val="#ppt_x"/>
                                          </p:val>
                                        </p:tav>
                                      </p:tavLst>
                                    </p:anim>
                                    <p:anim calcmode="lin" valueType="num">
                                      <p:cBhvr additive="base">
                                        <p:cTn id="13" dur="500" fill="hold"/>
                                        <p:tgtEl>
                                          <p:spTgt spid="43039"/>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43041"/>
                                        </p:tgtEl>
                                        <p:attrNameLst>
                                          <p:attrName>style.visibility</p:attrName>
                                        </p:attrNameLst>
                                      </p:cBhvr>
                                      <p:to>
                                        <p:strVal val="visible"/>
                                      </p:to>
                                    </p:set>
                                    <p:animEffect transition="in" filter="box(in)">
                                      <p:cBhvr>
                                        <p:cTn id="18" dur="500"/>
                                        <p:tgtEl>
                                          <p:spTgt spid="43041"/>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43056"/>
                                        </p:tgtEl>
                                        <p:attrNameLst>
                                          <p:attrName>style.visibility</p:attrName>
                                        </p:attrNameLst>
                                      </p:cBhvr>
                                      <p:to>
                                        <p:strVal val="visible"/>
                                      </p:to>
                                    </p:set>
                                    <p:animEffect transition="in" filter="box(in)">
                                      <p:cBhvr>
                                        <p:cTn id="23" dur="500"/>
                                        <p:tgtEl>
                                          <p:spTgt spid="43056"/>
                                        </p:tgtEl>
                                      </p:cBhvr>
                                    </p:animEffect>
                                  </p:childTnLst>
                                  <p:subTnLst>
                                    <p:animClr clrSpc="rgb" dir="cw">
                                      <p:cBhvr override="childStyle">
                                        <p:cTn dur="1" fill="hold" display="0" masterRel="nextClick" afterEffect="1"/>
                                        <p:tgtEl>
                                          <p:spTgt spid="43056"/>
                                        </p:tgtEl>
                                        <p:attrNameLst>
                                          <p:attrName>ppt_c</p:attrName>
                                        </p:attrNameLst>
                                      </p:cBhvr>
                                      <p:to>
                                        <a:srgbClr val="0000FF"/>
                                      </p:to>
                                    </p:animClr>
                                  </p:subTnLst>
                                </p:cTn>
                              </p:par>
                            </p:childTnLst>
                          </p:cTn>
                        </p:par>
                      </p:childTnLst>
                    </p:cTn>
                  </p:par>
                  <p:par>
                    <p:cTn id="24" fill="hold">
                      <p:stCondLst>
                        <p:cond delay="indefinite"/>
                      </p:stCondLst>
                      <p:childTnLst>
                        <p:par>
                          <p:cTn id="25" fill="hold">
                            <p:stCondLst>
                              <p:cond delay="0"/>
                            </p:stCondLst>
                            <p:childTnLst>
                              <p:par>
                                <p:cTn id="26" presetID="2" presetClass="entr" presetSubtype="1" fill="hold" grpId="0" nodeType="clickEffect">
                                  <p:stCondLst>
                                    <p:cond delay="0"/>
                                  </p:stCondLst>
                                  <p:iterate type="wd">
                                    <p:tmPct val="100000"/>
                                  </p:iterate>
                                  <p:childTnLst>
                                    <p:set>
                                      <p:cBhvr>
                                        <p:cTn id="27" dur="1" fill="hold">
                                          <p:stCondLst>
                                            <p:cond delay="0"/>
                                          </p:stCondLst>
                                        </p:cTn>
                                        <p:tgtEl>
                                          <p:spTgt spid="43043">
                                            <p:txEl>
                                              <p:pRg st="0" end="0"/>
                                            </p:txEl>
                                          </p:spTgt>
                                        </p:tgtEl>
                                        <p:attrNameLst>
                                          <p:attrName>style.visibility</p:attrName>
                                        </p:attrNameLst>
                                      </p:cBhvr>
                                      <p:to>
                                        <p:strVal val="visible"/>
                                      </p:to>
                                    </p:set>
                                    <p:anim calcmode="lin" valueType="num">
                                      <p:cBhvr additive="base">
                                        <p:cTn id="28" dur="300" fill="hold"/>
                                        <p:tgtEl>
                                          <p:spTgt spid="43043">
                                            <p:txEl>
                                              <p:pRg st="0" end="0"/>
                                            </p:txEl>
                                          </p:spTgt>
                                        </p:tgtEl>
                                        <p:attrNameLst>
                                          <p:attrName>ppt_x</p:attrName>
                                        </p:attrNameLst>
                                      </p:cBhvr>
                                      <p:tavLst>
                                        <p:tav tm="0">
                                          <p:val>
                                            <p:strVal val="#ppt_x"/>
                                          </p:val>
                                        </p:tav>
                                        <p:tav tm="100000">
                                          <p:val>
                                            <p:strVal val="#ppt_x"/>
                                          </p:val>
                                        </p:tav>
                                      </p:tavLst>
                                    </p:anim>
                                    <p:anim calcmode="lin" valueType="num">
                                      <p:cBhvr additive="base">
                                        <p:cTn id="29" dur="300" fill="hold"/>
                                        <p:tgtEl>
                                          <p:spTgt spid="43043">
                                            <p:txEl>
                                              <p:pRg st="0" end="0"/>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43043">
                                            <p:txEl>
                                              <p:pRg st="0" end="0"/>
                                            </p:txEl>
                                          </p:spTgt>
                                        </p:tgtEl>
                                        <p:attrNameLst>
                                          <p:attrName>ppt_c</p:attrName>
                                        </p:attrNameLst>
                                      </p:cBhvr>
                                      <p:to>
                                        <a:srgbClr val="0000FF"/>
                                      </p:to>
                                    </p:animClr>
                                  </p:subTnLst>
                                </p:cTn>
                              </p:par>
                            </p:childTnLst>
                          </p:cTn>
                        </p:par>
                      </p:childTnLst>
                    </p:cTn>
                  </p:par>
                  <p:par>
                    <p:cTn id="30" fill="hold">
                      <p:stCondLst>
                        <p:cond delay="indefinite"/>
                      </p:stCondLst>
                      <p:childTnLst>
                        <p:par>
                          <p:cTn id="31" fill="hold">
                            <p:stCondLst>
                              <p:cond delay="0"/>
                            </p:stCondLst>
                            <p:childTnLst>
                              <p:par>
                                <p:cTn id="32" presetID="2" presetClass="entr" presetSubtype="1" fill="hold" grpId="0" nodeType="clickEffect">
                                  <p:stCondLst>
                                    <p:cond delay="0"/>
                                  </p:stCondLst>
                                  <p:childTnLst>
                                    <p:set>
                                      <p:cBhvr>
                                        <p:cTn id="33" dur="1" fill="hold">
                                          <p:stCondLst>
                                            <p:cond delay="0"/>
                                          </p:stCondLst>
                                        </p:cTn>
                                        <p:tgtEl>
                                          <p:spTgt spid="43050"/>
                                        </p:tgtEl>
                                        <p:attrNameLst>
                                          <p:attrName>style.visibility</p:attrName>
                                        </p:attrNameLst>
                                      </p:cBhvr>
                                      <p:to>
                                        <p:strVal val="visible"/>
                                      </p:to>
                                    </p:set>
                                    <p:anim calcmode="lin" valueType="num">
                                      <p:cBhvr additive="base">
                                        <p:cTn id="34" dur="500" fill="hold"/>
                                        <p:tgtEl>
                                          <p:spTgt spid="43050"/>
                                        </p:tgtEl>
                                        <p:attrNameLst>
                                          <p:attrName>ppt_x</p:attrName>
                                        </p:attrNameLst>
                                      </p:cBhvr>
                                      <p:tavLst>
                                        <p:tav tm="0">
                                          <p:val>
                                            <p:strVal val="#ppt_x"/>
                                          </p:val>
                                        </p:tav>
                                        <p:tav tm="100000">
                                          <p:val>
                                            <p:strVal val="#ppt_x"/>
                                          </p:val>
                                        </p:tav>
                                      </p:tavLst>
                                    </p:anim>
                                    <p:anim calcmode="lin" valueType="num">
                                      <p:cBhvr additive="base">
                                        <p:cTn id="35" dur="500" fill="hold"/>
                                        <p:tgtEl>
                                          <p:spTgt spid="43050"/>
                                        </p:tgtEl>
                                        <p:attrNameLst>
                                          <p:attrName>ppt_y</p:attrName>
                                        </p:attrNameLst>
                                      </p:cBhvr>
                                      <p:tavLst>
                                        <p:tav tm="0">
                                          <p:val>
                                            <p:strVal val="0-#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12" fill="hold" grpId="0" nodeType="clickEffect">
                                  <p:stCondLst>
                                    <p:cond delay="0"/>
                                  </p:stCondLst>
                                  <p:childTnLst>
                                    <p:set>
                                      <p:cBhvr>
                                        <p:cTn id="39" dur="1" fill="hold">
                                          <p:stCondLst>
                                            <p:cond delay="0"/>
                                          </p:stCondLst>
                                        </p:cTn>
                                        <p:tgtEl>
                                          <p:spTgt spid="43051"/>
                                        </p:tgtEl>
                                        <p:attrNameLst>
                                          <p:attrName>style.visibility</p:attrName>
                                        </p:attrNameLst>
                                      </p:cBhvr>
                                      <p:to>
                                        <p:strVal val="visible"/>
                                      </p:to>
                                    </p:set>
                                    <p:anim calcmode="lin" valueType="num">
                                      <p:cBhvr additive="base">
                                        <p:cTn id="40" dur="500" fill="hold"/>
                                        <p:tgtEl>
                                          <p:spTgt spid="43051"/>
                                        </p:tgtEl>
                                        <p:attrNameLst>
                                          <p:attrName>ppt_x</p:attrName>
                                        </p:attrNameLst>
                                      </p:cBhvr>
                                      <p:tavLst>
                                        <p:tav tm="0">
                                          <p:val>
                                            <p:strVal val="0-#ppt_w/2"/>
                                          </p:val>
                                        </p:tav>
                                        <p:tav tm="100000">
                                          <p:val>
                                            <p:strVal val="#ppt_x"/>
                                          </p:val>
                                        </p:tav>
                                      </p:tavLst>
                                    </p:anim>
                                    <p:anim calcmode="lin" valueType="num">
                                      <p:cBhvr additive="base">
                                        <p:cTn id="41" dur="500" fill="hold"/>
                                        <p:tgtEl>
                                          <p:spTgt spid="43051"/>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6" fill="hold" grpId="0" nodeType="clickEffect">
                                  <p:stCondLst>
                                    <p:cond delay="0"/>
                                  </p:stCondLst>
                                  <p:childTnLst>
                                    <p:set>
                                      <p:cBhvr>
                                        <p:cTn id="45" dur="1" fill="hold">
                                          <p:stCondLst>
                                            <p:cond delay="0"/>
                                          </p:stCondLst>
                                        </p:cTn>
                                        <p:tgtEl>
                                          <p:spTgt spid="43052"/>
                                        </p:tgtEl>
                                        <p:attrNameLst>
                                          <p:attrName>style.visibility</p:attrName>
                                        </p:attrNameLst>
                                      </p:cBhvr>
                                      <p:to>
                                        <p:strVal val="visible"/>
                                      </p:to>
                                    </p:set>
                                    <p:anim calcmode="lin" valueType="num">
                                      <p:cBhvr additive="base">
                                        <p:cTn id="46" dur="500" fill="hold"/>
                                        <p:tgtEl>
                                          <p:spTgt spid="43052"/>
                                        </p:tgtEl>
                                        <p:attrNameLst>
                                          <p:attrName>ppt_x</p:attrName>
                                        </p:attrNameLst>
                                      </p:cBhvr>
                                      <p:tavLst>
                                        <p:tav tm="0">
                                          <p:val>
                                            <p:strVal val="1+#ppt_w/2"/>
                                          </p:val>
                                        </p:tav>
                                        <p:tav tm="100000">
                                          <p:val>
                                            <p:strVal val="#ppt_x"/>
                                          </p:val>
                                        </p:tav>
                                      </p:tavLst>
                                    </p:anim>
                                    <p:anim calcmode="lin" valueType="num">
                                      <p:cBhvr additive="base">
                                        <p:cTn id="47" dur="500" fill="hold"/>
                                        <p:tgtEl>
                                          <p:spTgt spid="43052"/>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12" fill="hold" grpId="0" nodeType="clickEffect">
                                  <p:stCondLst>
                                    <p:cond delay="0"/>
                                  </p:stCondLst>
                                  <p:childTnLst>
                                    <p:set>
                                      <p:cBhvr>
                                        <p:cTn id="51" dur="1" fill="hold">
                                          <p:stCondLst>
                                            <p:cond delay="0"/>
                                          </p:stCondLst>
                                        </p:cTn>
                                        <p:tgtEl>
                                          <p:spTgt spid="43053"/>
                                        </p:tgtEl>
                                        <p:attrNameLst>
                                          <p:attrName>style.visibility</p:attrName>
                                        </p:attrNameLst>
                                      </p:cBhvr>
                                      <p:to>
                                        <p:strVal val="visible"/>
                                      </p:to>
                                    </p:set>
                                    <p:anim calcmode="lin" valueType="num">
                                      <p:cBhvr additive="base">
                                        <p:cTn id="52" dur="500" fill="hold"/>
                                        <p:tgtEl>
                                          <p:spTgt spid="43053"/>
                                        </p:tgtEl>
                                        <p:attrNameLst>
                                          <p:attrName>ppt_x</p:attrName>
                                        </p:attrNameLst>
                                      </p:cBhvr>
                                      <p:tavLst>
                                        <p:tav tm="0">
                                          <p:val>
                                            <p:strVal val="0-#ppt_w/2"/>
                                          </p:val>
                                        </p:tav>
                                        <p:tav tm="100000">
                                          <p:val>
                                            <p:strVal val="#ppt_x"/>
                                          </p:val>
                                        </p:tav>
                                      </p:tavLst>
                                    </p:anim>
                                    <p:anim calcmode="lin" valueType="num">
                                      <p:cBhvr additive="base">
                                        <p:cTn id="53" dur="500" fill="hold"/>
                                        <p:tgtEl>
                                          <p:spTgt spid="43053"/>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6" fill="hold" grpId="0" nodeType="clickEffect">
                                  <p:stCondLst>
                                    <p:cond delay="0"/>
                                  </p:stCondLst>
                                  <p:childTnLst>
                                    <p:set>
                                      <p:cBhvr>
                                        <p:cTn id="57" dur="1" fill="hold">
                                          <p:stCondLst>
                                            <p:cond delay="0"/>
                                          </p:stCondLst>
                                        </p:cTn>
                                        <p:tgtEl>
                                          <p:spTgt spid="43054"/>
                                        </p:tgtEl>
                                        <p:attrNameLst>
                                          <p:attrName>style.visibility</p:attrName>
                                        </p:attrNameLst>
                                      </p:cBhvr>
                                      <p:to>
                                        <p:strVal val="visible"/>
                                      </p:to>
                                    </p:set>
                                    <p:anim calcmode="lin" valueType="num">
                                      <p:cBhvr additive="base">
                                        <p:cTn id="58" dur="500" fill="hold"/>
                                        <p:tgtEl>
                                          <p:spTgt spid="43054"/>
                                        </p:tgtEl>
                                        <p:attrNameLst>
                                          <p:attrName>ppt_x</p:attrName>
                                        </p:attrNameLst>
                                      </p:cBhvr>
                                      <p:tavLst>
                                        <p:tav tm="0">
                                          <p:val>
                                            <p:strVal val="1+#ppt_w/2"/>
                                          </p:val>
                                        </p:tav>
                                        <p:tav tm="100000">
                                          <p:val>
                                            <p:strVal val="#ppt_x"/>
                                          </p:val>
                                        </p:tav>
                                      </p:tavLst>
                                    </p:anim>
                                    <p:anim calcmode="lin" valueType="num">
                                      <p:cBhvr additive="base">
                                        <p:cTn id="59" dur="500" fill="hold"/>
                                        <p:tgtEl>
                                          <p:spTgt spid="43054"/>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43034"/>
                                        </p:tgtEl>
                                        <p:attrNameLst>
                                          <p:attrName>style.visibility</p:attrName>
                                        </p:attrNameLst>
                                      </p:cBhvr>
                                      <p:to>
                                        <p:strVal val="visible"/>
                                      </p:to>
                                    </p:set>
                                    <p:animEffect transition="in" filter="blinds(horizontal)">
                                      <p:cBhvr>
                                        <p:cTn id="64" dur="500"/>
                                        <p:tgtEl>
                                          <p:spTgt spid="43034"/>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43031">
                                            <p:txEl>
                                              <p:pRg st="0" end="0"/>
                                            </p:txEl>
                                          </p:spTgt>
                                        </p:tgtEl>
                                        <p:attrNameLst>
                                          <p:attrName>style.visibility</p:attrName>
                                        </p:attrNameLst>
                                      </p:cBhvr>
                                      <p:to>
                                        <p:strVal val="visible"/>
                                      </p:to>
                                    </p:set>
                                    <p:animEffect transition="in" filter="blinds(horizontal)">
                                      <p:cBhvr>
                                        <p:cTn id="69" dur="500"/>
                                        <p:tgtEl>
                                          <p:spTgt spid="43031">
                                            <p:txEl>
                                              <p:pRg st="0" end="0"/>
                                            </p:txEl>
                                          </p:spTgt>
                                        </p:tgtEl>
                                      </p:cBhvr>
                                    </p:animEffect>
                                  </p:childTnLst>
                                  <p:subTnLst>
                                    <p:animClr clrSpc="rgb" dir="cw">
                                      <p:cBhvr override="childStyle">
                                        <p:cTn dur="1" fill="hold" display="0" masterRel="nextClick" afterEffect="1"/>
                                        <p:tgtEl>
                                          <p:spTgt spid="43031">
                                            <p:txEl>
                                              <p:pRg st="0" end="0"/>
                                            </p:txEl>
                                          </p:spTgt>
                                        </p:tgtEl>
                                        <p:attrNameLst>
                                          <p:attrName>ppt_c</p:attrName>
                                        </p:attrNameLst>
                                      </p:cBhvr>
                                      <p:to>
                                        <a:srgbClr val="0000FF"/>
                                      </p:to>
                                    </p:animClr>
                                  </p:sub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43048">
                                            <p:txEl>
                                              <p:pRg st="0" end="0"/>
                                            </p:txEl>
                                          </p:spTgt>
                                        </p:tgtEl>
                                        <p:attrNameLst>
                                          <p:attrName>style.visibility</p:attrName>
                                        </p:attrNameLst>
                                      </p:cBhvr>
                                      <p:to>
                                        <p:strVal val="visible"/>
                                      </p:to>
                                    </p:set>
                                    <p:animEffect transition="in" filter="blinds(horizontal)">
                                      <p:cBhvr>
                                        <p:cTn id="74" dur="500"/>
                                        <p:tgtEl>
                                          <p:spTgt spid="43048">
                                            <p:txEl>
                                              <p:pRg st="0" end="0"/>
                                            </p:txEl>
                                          </p:spTgt>
                                        </p:tgtEl>
                                      </p:cBhvr>
                                    </p:animEffect>
                                  </p:childTnLst>
                                  <p:subTnLst>
                                    <p:animClr clrSpc="rgb" dir="cw">
                                      <p:cBhvr override="childStyle">
                                        <p:cTn dur="1" fill="hold" display="0" masterRel="nextClick" afterEffect="1"/>
                                        <p:tgtEl>
                                          <p:spTgt spid="43048">
                                            <p:txEl>
                                              <p:pRg st="0" end="0"/>
                                            </p:txEl>
                                          </p:spTgt>
                                        </p:tgtEl>
                                        <p:attrNameLst>
                                          <p:attrName>ppt_c</p:attrName>
                                        </p:attrNameLst>
                                      </p:cBhvr>
                                      <p:to>
                                        <a:srgbClr val="0000FF"/>
                                      </p:to>
                                    </p:animClr>
                                  </p:sub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43048">
                                            <p:txEl>
                                              <p:pRg st="2" end="2"/>
                                            </p:txEl>
                                          </p:spTgt>
                                        </p:tgtEl>
                                        <p:attrNameLst>
                                          <p:attrName>style.visibility</p:attrName>
                                        </p:attrNameLst>
                                      </p:cBhvr>
                                      <p:to>
                                        <p:strVal val="visible"/>
                                      </p:to>
                                    </p:set>
                                    <p:animEffect transition="in" filter="blinds(horizontal)">
                                      <p:cBhvr>
                                        <p:cTn id="79" dur="500"/>
                                        <p:tgtEl>
                                          <p:spTgt spid="43048">
                                            <p:txEl>
                                              <p:pRg st="2" end="2"/>
                                            </p:txEl>
                                          </p:spTgt>
                                        </p:tgtEl>
                                      </p:cBhvr>
                                    </p:animEffect>
                                  </p:childTnLst>
                                  <p:subTnLst>
                                    <p:animClr clrSpc="rgb" dir="cw">
                                      <p:cBhvr override="childStyle">
                                        <p:cTn dur="1" fill="hold" display="0" masterRel="nextClick" afterEffect="1"/>
                                        <p:tgtEl>
                                          <p:spTgt spid="43048">
                                            <p:txEl>
                                              <p:pRg st="2" end="2"/>
                                            </p:txEl>
                                          </p:spTgt>
                                        </p:tgtEl>
                                        <p:attrNameLst>
                                          <p:attrName>ppt_c</p:attrName>
                                        </p:attrNameLst>
                                      </p:cBhvr>
                                      <p:to>
                                        <a:srgbClr val="0000FF"/>
                                      </p:to>
                                    </p:animClr>
                                  </p:sub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43049">
                                            <p:txEl>
                                              <p:pRg st="0" end="0"/>
                                            </p:txEl>
                                          </p:spTgt>
                                        </p:tgtEl>
                                        <p:attrNameLst>
                                          <p:attrName>style.visibility</p:attrName>
                                        </p:attrNameLst>
                                      </p:cBhvr>
                                      <p:to>
                                        <p:strVal val="visible"/>
                                      </p:to>
                                    </p:set>
                                    <p:animEffect transition="in" filter="blinds(horizontal)">
                                      <p:cBhvr>
                                        <p:cTn id="84" dur="500"/>
                                        <p:tgtEl>
                                          <p:spTgt spid="43049">
                                            <p:txEl>
                                              <p:pRg st="0" end="0"/>
                                            </p:txEl>
                                          </p:spTgt>
                                        </p:tgtEl>
                                      </p:cBhvr>
                                    </p:animEffect>
                                  </p:childTnLst>
                                  <p:subTnLst>
                                    <p:animClr clrSpc="rgb" dir="cw">
                                      <p:cBhvr override="childStyle">
                                        <p:cTn dur="1" fill="hold" display="0" masterRel="nextClick" afterEffect="1"/>
                                        <p:tgtEl>
                                          <p:spTgt spid="43049">
                                            <p:txEl>
                                              <p:pRg st="0" end="0"/>
                                            </p:txEl>
                                          </p:spTgt>
                                        </p:tgtEl>
                                        <p:attrNameLst>
                                          <p:attrName>ppt_c</p:attrName>
                                        </p:attrNameLst>
                                      </p:cBhvr>
                                      <p:to>
                                        <a:srgbClr val="0000FF"/>
                                      </p:to>
                                    </p:animClr>
                                  </p:sub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43049">
                                            <p:txEl>
                                              <p:pRg st="1" end="1"/>
                                            </p:txEl>
                                          </p:spTgt>
                                        </p:tgtEl>
                                        <p:attrNameLst>
                                          <p:attrName>style.visibility</p:attrName>
                                        </p:attrNameLst>
                                      </p:cBhvr>
                                      <p:to>
                                        <p:strVal val="visible"/>
                                      </p:to>
                                    </p:set>
                                    <p:animEffect transition="in" filter="blinds(horizontal)">
                                      <p:cBhvr>
                                        <p:cTn id="89" dur="500"/>
                                        <p:tgtEl>
                                          <p:spTgt spid="43049">
                                            <p:txEl>
                                              <p:pRg st="1" end="1"/>
                                            </p:txEl>
                                          </p:spTgt>
                                        </p:tgtEl>
                                      </p:cBhvr>
                                    </p:animEffect>
                                  </p:childTnLst>
                                  <p:subTnLst>
                                    <p:animClr clrSpc="rgb" dir="cw">
                                      <p:cBhvr override="childStyle">
                                        <p:cTn dur="1" fill="hold" display="0" masterRel="nextClick" afterEffect="1"/>
                                        <p:tgtEl>
                                          <p:spTgt spid="43049">
                                            <p:txEl>
                                              <p:pRg st="1" end="1"/>
                                            </p:txEl>
                                          </p:spTgt>
                                        </p:tgtEl>
                                        <p:attrNameLst>
                                          <p:attrName>ppt_c</p:attrName>
                                        </p:attrNameLst>
                                      </p:cBhvr>
                                      <p:to>
                                        <a:srgbClr val="0000FF"/>
                                      </p:to>
                                    </p:animClr>
                                  </p:subTnLst>
                                </p:cTn>
                              </p:par>
                            </p:childTnLst>
                          </p:cTn>
                        </p:par>
                      </p:childTnLst>
                    </p:cTn>
                  </p:par>
                  <p:par>
                    <p:cTn id="90" fill="hold">
                      <p:stCondLst>
                        <p:cond delay="indefinite"/>
                      </p:stCondLst>
                      <p:childTnLst>
                        <p:par>
                          <p:cTn id="91" fill="hold">
                            <p:stCondLst>
                              <p:cond delay="0"/>
                            </p:stCondLst>
                            <p:childTnLst>
                              <p:par>
                                <p:cTn id="92" presetID="5" presetClass="entr" presetSubtype="10" fill="hold" grpId="0" nodeType="clickEffect">
                                  <p:stCondLst>
                                    <p:cond delay="0"/>
                                  </p:stCondLst>
                                  <p:childTnLst>
                                    <p:set>
                                      <p:cBhvr>
                                        <p:cTn id="93" dur="1" fill="hold">
                                          <p:stCondLst>
                                            <p:cond delay="0"/>
                                          </p:stCondLst>
                                        </p:cTn>
                                        <p:tgtEl>
                                          <p:spTgt spid="43055">
                                            <p:txEl>
                                              <p:pRg st="0" end="0"/>
                                            </p:txEl>
                                          </p:spTgt>
                                        </p:tgtEl>
                                        <p:attrNameLst>
                                          <p:attrName>style.visibility</p:attrName>
                                        </p:attrNameLst>
                                      </p:cBhvr>
                                      <p:to>
                                        <p:strVal val="visible"/>
                                      </p:to>
                                    </p:set>
                                    <p:animEffect transition="in" filter="checkerboard(across)">
                                      <p:cBhvr>
                                        <p:cTn id="94" dur="500"/>
                                        <p:tgtEl>
                                          <p:spTgt spid="43055">
                                            <p:txEl>
                                              <p:pRg st="0" end="0"/>
                                            </p:txEl>
                                          </p:spTgt>
                                        </p:tgtEl>
                                      </p:cBhvr>
                                    </p:animEffect>
                                  </p:childTnLst>
                                  <p:subTnLst>
                                    <p:animClr clrSpc="rgb" dir="cw">
                                      <p:cBhvr override="childStyle">
                                        <p:cTn dur="1" fill="hold" display="0" masterRel="nextClick" afterEffect="1"/>
                                        <p:tgtEl>
                                          <p:spTgt spid="43055">
                                            <p:txEl>
                                              <p:pRg st="0" end="0"/>
                                            </p:txEl>
                                          </p:spTgt>
                                        </p:tgtEl>
                                        <p:attrNameLst>
                                          <p:attrName>ppt_c</p:attrName>
                                        </p:attrNameLst>
                                      </p:cBhvr>
                                      <p:to>
                                        <a:srgbClr val="0000FF"/>
                                      </p:to>
                                    </p:animClr>
                                  </p:subTnLst>
                                </p:cTn>
                              </p:par>
                            </p:childTnLst>
                          </p:cTn>
                        </p:par>
                      </p:childTnLst>
                    </p:cTn>
                  </p:par>
                  <p:par>
                    <p:cTn id="95" fill="hold">
                      <p:stCondLst>
                        <p:cond delay="indefinite"/>
                      </p:stCondLst>
                      <p:childTnLst>
                        <p:par>
                          <p:cTn id="96" fill="hold">
                            <p:stCondLst>
                              <p:cond delay="0"/>
                            </p:stCondLst>
                            <p:childTnLst>
                              <p:par>
                                <p:cTn id="97" presetID="4" presetClass="entr" presetSubtype="32" fill="hold" grpId="0" nodeType="clickEffect">
                                  <p:stCondLst>
                                    <p:cond delay="0"/>
                                  </p:stCondLst>
                                  <p:childTnLst>
                                    <p:set>
                                      <p:cBhvr>
                                        <p:cTn id="98" dur="1" fill="hold">
                                          <p:stCondLst>
                                            <p:cond delay="0"/>
                                          </p:stCondLst>
                                        </p:cTn>
                                        <p:tgtEl>
                                          <p:spTgt spid="43045"/>
                                        </p:tgtEl>
                                        <p:attrNameLst>
                                          <p:attrName>style.visibility</p:attrName>
                                        </p:attrNameLst>
                                      </p:cBhvr>
                                      <p:to>
                                        <p:strVal val="visible"/>
                                      </p:to>
                                    </p:set>
                                    <p:animEffect transition="in" filter="box(out)">
                                      <p:cBhvr>
                                        <p:cTn id="99" dur="500"/>
                                        <p:tgtEl>
                                          <p:spTgt spid="43045"/>
                                        </p:tgtEl>
                                      </p:cBhvr>
                                    </p:animEffect>
                                  </p:childTnLst>
                                  <p:subTnLst>
                                    <p:animClr clrSpc="rgb" dir="cw">
                                      <p:cBhvr override="childStyle">
                                        <p:cTn dur="1" fill="hold" display="0" masterRel="nextClick" afterEffect="1"/>
                                        <p:tgtEl>
                                          <p:spTgt spid="43045"/>
                                        </p:tgtEl>
                                        <p:attrNameLst>
                                          <p:attrName>ppt_c</p:attrName>
                                        </p:attrNameLst>
                                      </p:cBhvr>
                                      <p:to>
                                        <a:srgbClr val="0000FF"/>
                                      </p:to>
                                    </p:animClr>
                                  </p:subTnLst>
                                </p:cTn>
                              </p:par>
                            </p:childTnLst>
                          </p:cTn>
                        </p:par>
                      </p:childTnLst>
                    </p:cTn>
                  </p:par>
                  <p:par>
                    <p:cTn id="100" fill="hold">
                      <p:stCondLst>
                        <p:cond delay="indefinite"/>
                      </p:stCondLst>
                      <p:childTnLst>
                        <p:par>
                          <p:cTn id="101" fill="hold">
                            <p:stCondLst>
                              <p:cond delay="0"/>
                            </p:stCondLst>
                            <p:childTnLst>
                              <p:par>
                                <p:cTn id="102" presetID="2" presetClass="entr" presetSubtype="2" fill="hold" nodeType="clickEffect">
                                  <p:stCondLst>
                                    <p:cond delay="0"/>
                                  </p:stCondLst>
                                  <p:childTnLst>
                                    <p:set>
                                      <p:cBhvr>
                                        <p:cTn id="103" dur="1" fill="hold">
                                          <p:stCondLst>
                                            <p:cond delay="0"/>
                                          </p:stCondLst>
                                        </p:cTn>
                                        <p:tgtEl>
                                          <p:spTgt spid="43044"/>
                                        </p:tgtEl>
                                        <p:attrNameLst>
                                          <p:attrName>style.visibility</p:attrName>
                                        </p:attrNameLst>
                                      </p:cBhvr>
                                      <p:to>
                                        <p:strVal val="visible"/>
                                      </p:to>
                                    </p:set>
                                    <p:anim calcmode="lin" valueType="num">
                                      <p:cBhvr additive="base">
                                        <p:cTn id="104" dur="500" fill="hold"/>
                                        <p:tgtEl>
                                          <p:spTgt spid="43044"/>
                                        </p:tgtEl>
                                        <p:attrNameLst>
                                          <p:attrName>ppt_x</p:attrName>
                                        </p:attrNameLst>
                                      </p:cBhvr>
                                      <p:tavLst>
                                        <p:tav tm="0">
                                          <p:val>
                                            <p:strVal val="1+#ppt_w/2"/>
                                          </p:val>
                                        </p:tav>
                                        <p:tav tm="100000">
                                          <p:val>
                                            <p:strVal val="#ppt_x"/>
                                          </p:val>
                                        </p:tav>
                                      </p:tavLst>
                                    </p:anim>
                                    <p:anim calcmode="lin" valueType="num">
                                      <p:cBhvr additive="base">
                                        <p:cTn id="105" dur="500" fill="hold"/>
                                        <p:tgtEl>
                                          <p:spTgt spid="43044"/>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3044"/>
                                        </p:tgtEl>
                                        <p:attrNameLst>
                                          <p:attrName>ppt_c</p:attrName>
                                        </p:attrNameLst>
                                      </p:cBhvr>
                                      <p:to>
                                        <a:srgbClr val="0000FF"/>
                                      </p:to>
                                    </p:animClr>
                                  </p:subTnLst>
                                </p:cTn>
                              </p:par>
                            </p:childTnLst>
                          </p:cTn>
                        </p:par>
                      </p:childTnLst>
                    </p:cTn>
                  </p:par>
                  <p:par>
                    <p:cTn id="106" fill="hold">
                      <p:stCondLst>
                        <p:cond delay="indefinite"/>
                      </p:stCondLst>
                      <p:childTnLst>
                        <p:par>
                          <p:cTn id="107" fill="hold">
                            <p:stCondLst>
                              <p:cond delay="0"/>
                            </p:stCondLst>
                            <p:childTnLst>
                              <p:par>
                                <p:cTn id="108" presetID="4" presetClass="entr" presetSubtype="32" fill="hold" grpId="0" nodeType="clickEffect">
                                  <p:stCondLst>
                                    <p:cond delay="0"/>
                                  </p:stCondLst>
                                  <p:childTnLst>
                                    <p:set>
                                      <p:cBhvr>
                                        <p:cTn id="109" dur="1" fill="hold">
                                          <p:stCondLst>
                                            <p:cond delay="0"/>
                                          </p:stCondLst>
                                        </p:cTn>
                                        <p:tgtEl>
                                          <p:spTgt spid="43046"/>
                                        </p:tgtEl>
                                        <p:attrNameLst>
                                          <p:attrName>style.visibility</p:attrName>
                                        </p:attrNameLst>
                                      </p:cBhvr>
                                      <p:to>
                                        <p:strVal val="visible"/>
                                      </p:to>
                                    </p:set>
                                    <p:animEffect transition="in" filter="box(out)">
                                      <p:cBhvr>
                                        <p:cTn id="110" dur="500"/>
                                        <p:tgtEl>
                                          <p:spTgt spid="43046"/>
                                        </p:tgtEl>
                                      </p:cBhvr>
                                    </p:animEffect>
                                  </p:childTnLst>
                                  <p:subTnLst>
                                    <p:animClr clrSpc="rgb" dir="cw">
                                      <p:cBhvr override="childStyle">
                                        <p:cTn dur="1" fill="hold" display="0" masterRel="nextClick" afterEffect="1"/>
                                        <p:tgtEl>
                                          <p:spTgt spid="43046"/>
                                        </p:tgtEl>
                                        <p:attrNameLst>
                                          <p:attrName>ppt_c</p:attrName>
                                        </p:attrNameLst>
                                      </p:cBhvr>
                                      <p:to>
                                        <a:srgbClr val="0000FF"/>
                                      </p:to>
                                    </p:animClr>
                                  </p:subTnLst>
                                </p:cTn>
                              </p:par>
                            </p:childTnLst>
                          </p:cTn>
                        </p:par>
                      </p:childTnLst>
                    </p:cTn>
                  </p:par>
                  <p:par>
                    <p:cTn id="111" fill="hold">
                      <p:stCondLst>
                        <p:cond delay="indefinite"/>
                      </p:stCondLst>
                      <p:childTnLst>
                        <p:par>
                          <p:cTn id="112" fill="hold">
                            <p:stCondLst>
                              <p:cond delay="0"/>
                            </p:stCondLst>
                            <p:childTnLst>
                              <p:par>
                                <p:cTn id="113" presetID="5" presetClass="entr" presetSubtype="10" fill="hold" nodeType="clickEffect">
                                  <p:stCondLst>
                                    <p:cond delay="0"/>
                                  </p:stCondLst>
                                  <p:childTnLst>
                                    <p:set>
                                      <p:cBhvr>
                                        <p:cTn id="114" dur="1" fill="hold">
                                          <p:stCondLst>
                                            <p:cond delay="0"/>
                                          </p:stCondLst>
                                        </p:cTn>
                                        <p:tgtEl>
                                          <p:spTgt spid="43047"/>
                                        </p:tgtEl>
                                        <p:attrNameLst>
                                          <p:attrName>style.visibility</p:attrName>
                                        </p:attrNameLst>
                                      </p:cBhvr>
                                      <p:to>
                                        <p:strVal val="visible"/>
                                      </p:to>
                                    </p:set>
                                    <p:animEffect transition="in" filter="checkerboard(across)">
                                      <p:cBhvr>
                                        <p:cTn id="115" dur="500"/>
                                        <p:tgtEl>
                                          <p:spTgt spid="43047"/>
                                        </p:tgtEl>
                                      </p:cBhvr>
                                    </p:animEffect>
                                  </p:childTnLst>
                                  <p:subTnLst>
                                    <p:animClr clrSpc="rgb" dir="cw">
                                      <p:cBhvr override="childStyle">
                                        <p:cTn dur="1" fill="hold" display="0" masterRel="nextClick" afterEffect="1"/>
                                        <p:tgtEl>
                                          <p:spTgt spid="43047"/>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31" grpId="0" build="p" autoUpdateAnimBg="0"/>
      <p:bldP spid="43034" grpId="0" animBg="1"/>
      <p:bldP spid="43039" grpId="0" animBg="1"/>
      <p:bldP spid="43040" grpId="0" animBg="1"/>
      <p:bldP spid="43041" grpId="0" animBg="1"/>
      <p:bldP spid="43043" grpId="0" build="p" autoUpdateAnimBg="0"/>
      <p:bldP spid="43045" grpId="0" animBg="1"/>
      <p:bldP spid="43046" grpId="0" animBg="1"/>
      <p:bldP spid="43048" grpId="0" build="p" autoUpdateAnimBg="0"/>
      <p:bldP spid="43049" grpId="0" build="p" autoUpdateAnimBg="0"/>
      <p:bldP spid="43050" grpId="0" animBg="1"/>
      <p:bldP spid="43051" grpId="0" animBg="1"/>
      <p:bldP spid="43052" grpId="0" animBg="1"/>
      <p:bldP spid="43053" grpId="0" animBg="1"/>
      <p:bldP spid="43054" grpId="0" animBg="1"/>
      <p:bldP spid="43055" grpId="0" build="p" autoUpdateAnimBg="0"/>
      <p:bldP spid="43056"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0"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26636"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26637"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26638"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26639" name="Line 8"/>
          <p:cNvSpPr>
            <a:spLocks noChangeShapeType="1"/>
          </p:cNvSpPr>
          <p:nvPr/>
        </p:nvSpPr>
        <p:spPr bwMode="auto">
          <a:xfrm>
            <a:off x="1447800" y="4724400"/>
            <a:ext cx="62484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6640" name="Text Box 9"/>
          <p:cNvSpPr txBox="1">
            <a:spLocks noChangeArrowheads="1"/>
          </p:cNvSpPr>
          <p:nvPr/>
        </p:nvSpPr>
        <p:spPr bwMode="auto">
          <a:xfrm>
            <a:off x="2057400" y="4648200"/>
            <a:ext cx="5486400" cy="457200"/>
          </a:xfrm>
          <a:prstGeom prst="rect">
            <a:avLst/>
          </a:prstGeom>
          <a:noFill/>
          <a:ln w="9525">
            <a:noFill/>
            <a:miter lim="800000"/>
            <a:headEnd/>
            <a:tailEnd/>
          </a:ln>
        </p:spPr>
        <p:txBody>
          <a:bodyPr anchor="ctr">
            <a:spAutoFit/>
          </a:bodyPr>
          <a:lstStyle/>
          <a:p>
            <a:pPr algn="l">
              <a:spcBef>
                <a:spcPct val="50000"/>
              </a:spcBef>
            </a:pPr>
            <a:r>
              <a:rPr lang="en-US" altLang="zh-CN">
                <a:solidFill>
                  <a:schemeClr val="tx2"/>
                </a:solidFill>
              </a:rPr>
              <a:t>40       50      60      70       80      90      100</a:t>
            </a:r>
            <a:endParaRPr lang="en-US" altLang="zh-CN" sz="1800">
              <a:solidFill>
                <a:schemeClr val="tx2"/>
              </a:solidFill>
            </a:endParaRPr>
          </a:p>
        </p:txBody>
      </p:sp>
      <p:sp>
        <p:nvSpPr>
          <p:cNvPr id="26641" name="Text Box 10"/>
          <p:cNvSpPr txBox="1">
            <a:spLocks noChangeArrowheads="1"/>
          </p:cNvSpPr>
          <p:nvPr/>
        </p:nvSpPr>
        <p:spPr bwMode="auto">
          <a:xfrm>
            <a:off x="7848600" y="4449763"/>
            <a:ext cx="892175" cy="457200"/>
          </a:xfrm>
          <a:prstGeom prst="rect">
            <a:avLst/>
          </a:prstGeom>
          <a:noFill/>
          <a:ln w="9525">
            <a:noFill/>
            <a:miter lim="800000"/>
            <a:headEnd/>
            <a:tailEnd/>
          </a:ln>
        </p:spPr>
        <p:txBody>
          <a:bodyPr anchor="ctr">
            <a:spAutoFit/>
          </a:bodyPr>
          <a:lstStyle/>
          <a:p>
            <a:pPr>
              <a:spcBef>
                <a:spcPct val="50000"/>
              </a:spcBef>
            </a:pPr>
            <a:r>
              <a:rPr lang="zh-CN" altLang="en-US">
                <a:solidFill>
                  <a:schemeClr val="tx2"/>
                </a:solidFill>
              </a:rPr>
              <a:t>成绩</a:t>
            </a:r>
            <a:endParaRPr lang="zh-CN" altLang="en-US" sz="1800">
              <a:solidFill>
                <a:schemeClr val="tx2"/>
              </a:solidFill>
            </a:endParaRPr>
          </a:p>
        </p:txBody>
      </p:sp>
      <p:sp>
        <p:nvSpPr>
          <p:cNvPr id="26642" name="Line 11"/>
          <p:cNvSpPr>
            <a:spLocks noChangeShapeType="1"/>
          </p:cNvSpPr>
          <p:nvPr/>
        </p:nvSpPr>
        <p:spPr bwMode="auto">
          <a:xfrm flipV="1">
            <a:off x="1447800" y="1219200"/>
            <a:ext cx="0" cy="3505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6643" name="Text Box 12"/>
          <p:cNvSpPr txBox="1">
            <a:spLocks noChangeArrowheads="1"/>
          </p:cNvSpPr>
          <p:nvPr/>
        </p:nvSpPr>
        <p:spPr bwMode="auto">
          <a:xfrm>
            <a:off x="914400" y="1295400"/>
            <a:ext cx="549275" cy="3429000"/>
          </a:xfrm>
          <a:prstGeom prst="rect">
            <a:avLst/>
          </a:prstGeom>
          <a:noFill/>
          <a:ln w="9525">
            <a:noFill/>
            <a:miter lim="800000"/>
            <a:headEnd/>
            <a:tailEnd/>
          </a:ln>
        </p:spPr>
        <p:txBody>
          <a:bodyPr vert="eaVert" anchor="ctr">
            <a:spAutoFit/>
          </a:bodyPr>
          <a:lstStyle/>
          <a:p>
            <a:pPr algn="l">
              <a:spcBef>
                <a:spcPct val="50000"/>
              </a:spcBef>
            </a:pPr>
            <a:r>
              <a:rPr lang="en-US" altLang="zh-CN">
                <a:solidFill>
                  <a:schemeClr val="tx2"/>
                </a:solidFill>
              </a:rPr>
              <a:t>50     40    30     20    10</a:t>
            </a:r>
            <a:endParaRPr lang="en-US" altLang="zh-CN" sz="1800">
              <a:solidFill>
                <a:schemeClr val="tx2"/>
              </a:solidFill>
            </a:endParaRPr>
          </a:p>
        </p:txBody>
      </p:sp>
      <p:sp>
        <p:nvSpPr>
          <p:cNvPr id="26644" name="Text Box 13"/>
          <p:cNvSpPr txBox="1">
            <a:spLocks noChangeArrowheads="1"/>
          </p:cNvSpPr>
          <p:nvPr/>
        </p:nvSpPr>
        <p:spPr bwMode="auto">
          <a:xfrm>
            <a:off x="381000" y="1143000"/>
            <a:ext cx="685800" cy="1004888"/>
          </a:xfrm>
          <a:prstGeom prst="rect">
            <a:avLst/>
          </a:prstGeom>
          <a:noFill/>
          <a:ln w="9525">
            <a:noFill/>
            <a:miter lim="800000"/>
            <a:headEnd/>
            <a:tailEnd/>
          </a:ln>
        </p:spPr>
        <p:txBody>
          <a:bodyPr anchor="ctr">
            <a:spAutoFit/>
          </a:bodyPr>
          <a:lstStyle/>
          <a:p>
            <a:pPr>
              <a:spcBef>
                <a:spcPct val="50000"/>
              </a:spcBef>
            </a:pPr>
            <a:r>
              <a:rPr lang="zh-CN" altLang="en-US">
                <a:solidFill>
                  <a:schemeClr val="tx2"/>
                </a:solidFill>
              </a:rPr>
              <a:t>人</a:t>
            </a:r>
          </a:p>
          <a:p>
            <a:pPr>
              <a:spcBef>
                <a:spcPct val="50000"/>
              </a:spcBef>
            </a:pPr>
            <a:r>
              <a:rPr lang="zh-CN" altLang="en-US">
                <a:solidFill>
                  <a:schemeClr val="tx2"/>
                </a:solidFill>
              </a:rPr>
              <a:t>数</a:t>
            </a:r>
          </a:p>
        </p:txBody>
      </p:sp>
      <p:sp>
        <p:nvSpPr>
          <p:cNvPr id="26645" name="Text Box 14"/>
          <p:cNvSpPr txBox="1">
            <a:spLocks noChangeArrowheads="1"/>
          </p:cNvSpPr>
          <p:nvPr/>
        </p:nvSpPr>
        <p:spPr bwMode="auto">
          <a:xfrm>
            <a:off x="4706938" y="4684713"/>
            <a:ext cx="1293812" cy="457200"/>
          </a:xfrm>
          <a:prstGeom prst="rect">
            <a:avLst/>
          </a:prstGeom>
          <a:noFill/>
          <a:ln w="9525">
            <a:noFill/>
            <a:miter lim="800000"/>
            <a:headEnd/>
            <a:tailEnd/>
          </a:ln>
        </p:spPr>
        <p:txBody>
          <a:bodyPr wrap="none" anchor="ctr">
            <a:spAutoFit/>
          </a:bodyPr>
          <a:lstStyle/>
          <a:p>
            <a:pPr algn="l">
              <a:spcBef>
                <a:spcPct val="50000"/>
              </a:spcBef>
            </a:pPr>
            <a:r>
              <a:rPr lang="en-US" altLang="zh-CN" b="1">
                <a:solidFill>
                  <a:srgbClr val="FF0000"/>
                </a:solidFill>
              </a:rPr>
              <a:t>L         U</a:t>
            </a:r>
            <a:endParaRPr lang="en-US" altLang="zh-CN" sz="1600">
              <a:solidFill>
                <a:schemeClr val="tx2"/>
              </a:solidFill>
            </a:endParaRPr>
          </a:p>
        </p:txBody>
      </p:sp>
      <p:sp>
        <p:nvSpPr>
          <p:cNvPr id="26646" name="Text Box 15"/>
          <p:cNvSpPr txBox="1">
            <a:spLocks noChangeArrowheads="1"/>
          </p:cNvSpPr>
          <p:nvPr/>
        </p:nvSpPr>
        <p:spPr bwMode="auto">
          <a:xfrm>
            <a:off x="5181600" y="4953000"/>
            <a:ext cx="1922463" cy="457200"/>
          </a:xfrm>
          <a:prstGeom prst="rect">
            <a:avLst/>
          </a:prstGeom>
          <a:noFill/>
          <a:ln w="9525">
            <a:noFill/>
            <a:miter lim="800000"/>
            <a:headEnd/>
            <a:tailEnd/>
          </a:ln>
        </p:spPr>
        <p:txBody>
          <a:bodyPr anchor="ctr">
            <a:spAutoFit/>
          </a:bodyPr>
          <a:lstStyle/>
          <a:p>
            <a:pPr>
              <a:spcBef>
                <a:spcPct val="50000"/>
              </a:spcBef>
            </a:pPr>
            <a:r>
              <a:rPr lang="en-US" altLang="zh-CN" b="1">
                <a:solidFill>
                  <a:srgbClr val="660033"/>
                </a:solidFill>
              </a:rPr>
              <a:t>M</a:t>
            </a:r>
            <a:r>
              <a:rPr lang="en-US" altLang="zh-CN" b="1" baseline="-25000">
                <a:solidFill>
                  <a:srgbClr val="660033"/>
                </a:solidFill>
              </a:rPr>
              <a:t>o</a:t>
            </a:r>
            <a:r>
              <a:rPr lang="en-US" altLang="zh-CN" b="1">
                <a:solidFill>
                  <a:srgbClr val="660033"/>
                </a:solidFill>
              </a:rPr>
              <a:t>=L+x=U-y</a:t>
            </a:r>
            <a:endParaRPr lang="en-US" altLang="zh-CN" sz="2000">
              <a:solidFill>
                <a:schemeClr val="tx2"/>
              </a:solidFill>
            </a:endParaRPr>
          </a:p>
        </p:txBody>
      </p:sp>
      <p:sp>
        <p:nvSpPr>
          <p:cNvPr id="26647" name="Line 16"/>
          <p:cNvSpPr>
            <a:spLocks noChangeShapeType="1"/>
          </p:cNvSpPr>
          <p:nvPr/>
        </p:nvSpPr>
        <p:spPr bwMode="auto">
          <a:xfrm>
            <a:off x="5181600" y="1524000"/>
            <a:ext cx="0" cy="3733800"/>
          </a:xfrm>
          <a:prstGeom prst="line">
            <a:avLst/>
          </a:prstGeom>
          <a:noFill/>
          <a:ln w="9525">
            <a:solidFill>
              <a:schemeClr val="accent2"/>
            </a:solidFill>
            <a:round/>
            <a:headEnd/>
            <a:tailEnd type="triangle" w="med" len="med"/>
          </a:ln>
        </p:spPr>
        <p:txBody>
          <a:bodyPr wrap="none" anchor="ctr"/>
          <a:lstStyle/>
          <a:p>
            <a:endParaRPr lang="zh-CN" altLang="en-US"/>
          </a:p>
        </p:txBody>
      </p:sp>
      <p:sp>
        <p:nvSpPr>
          <p:cNvPr id="26648" name="Line 17"/>
          <p:cNvSpPr>
            <a:spLocks noChangeShapeType="1"/>
          </p:cNvSpPr>
          <p:nvPr/>
        </p:nvSpPr>
        <p:spPr bwMode="auto">
          <a:xfrm flipV="1">
            <a:off x="2286000" y="4191000"/>
            <a:ext cx="0" cy="533400"/>
          </a:xfrm>
          <a:prstGeom prst="line">
            <a:avLst/>
          </a:prstGeom>
          <a:noFill/>
          <a:ln w="9525">
            <a:solidFill>
              <a:schemeClr val="tx1"/>
            </a:solidFill>
            <a:round/>
            <a:headEnd/>
            <a:tailEnd/>
          </a:ln>
        </p:spPr>
        <p:txBody>
          <a:bodyPr wrap="none" anchor="ctr"/>
          <a:lstStyle/>
          <a:p>
            <a:endParaRPr lang="zh-CN" altLang="en-US"/>
          </a:p>
        </p:txBody>
      </p:sp>
      <p:sp>
        <p:nvSpPr>
          <p:cNvPr id="26649" name="Line 18"/>
          <p:cNvSpPr>
            <a:spLocks noChangeShapeType="1"/>
          </p:cNvSpPr>
          <p:nvPr/>
        </p:nvSpPr>
        <p:spPr bwMode="auto">
          <a:xfrm>
            <a:off x="2286000" y="4191000"/>
            <a:ext cx="838200" cy="0"/>
          </a:xfrm>
          <a:prstGeom prst="line">
            <a:avLst/>
          </a:prstGeom>
          <a:noFill/>
          <a:ln w="9525">
            <a:solidFill>
              <a:schemeClr val="tx1"/>
            </a:solidFill>
            <a:round/>
            <a:headEnd/>
            <a:tailEnd/>
          </a:ln>
        </p:spPr>
        <p:txBody>
          <a:bodyPr wrap="none" anchor="ctr"/>
          <a:lstStyle/>
          <a:p>
            <a:endParaRPr lang="zh-CN" altLang="en-US"/>
          </a:p>
        </p:txBody>
      </p:sp>
      <p:sp>
        <p:nvSpPr>
          <p:cNvPr id="26650" name="Line 19"/>
          <p:cNvSpPr>
            <a:spLocks noChangeShapeType="1"/>
          </p:cNvSpPr>
          <p:nvPr/>
        </p:nvSpPr>
        <p:spPr bwMode="auto">
          <a:xfrm flipV="1">
            <a:off x="3124200" y="3505200"/>
            <a:ext cx="0" cy="1219200"/>
          </a:xfrm>
          <a:prstGeom prst="line">
            <a:avLst/>
          </a:prstGeom>
          <a:noFill/>
          <a:ln w="9525">
            <a:solidFill>
              <a:schemeClr val="tx1"/>
            </a:solidFill>
            <a:round/>
            <a:headEnd/>
            <a:tailEnd/>
          </a:ln>
        </p:spPr>
        <p:txBody>
          <a:bodyPr wrap="none" anchor="ctr"/>
          <a:lstStyle/>
          <a:p>
            <a:endParaRPr lang="zh-CN" altLang="en-US"/>
          </a:p>
        </p:txBody>
      </p:sp>
      <p:sp>
        <p:nvSpPr>
          <p:cNvPr id="26651" name="Line 20"/>
          <p:cNvSpPr>
            <a:spLocks noChangeShapeType="1"/>
          </p:cNvSpPr>
          <p:nvPr/>
        </p:nvSpPr>
        <p:spPr bwMode="auto">
          <a:xfrm>
            <a:off x="3124200" y="3505200"/>
            <a:ext cx="762000" cy="0"/>
          </a:xfrm>
          <a:prstGeom prst="line">
            <a:avLst/>
          </a:prstGeom>
          <a:noFill/>
          <a:ln w="9525">
            <a:solidFill>
              <a:schemeClr val="tx1"/>
            </a:solidFill>
            <a:round/>
            <a:headEnd/>
            <a:tailEnd/>
          </a:ln>
        </p:spPr>
        <p:txBody>
          <a:bodyPr wrap="none" anchor="ctr"/>
          <a:lstStyle/>
          <a:p>
            <a:endParaRPr lang="zh-CN" altLang="en-US"/>
          </a:p>
        </p:txBody>
      </p:sp>
      <p:sp>
        <p:nvSpPr>
          <p:cNvPr id="26652" name="Line 21"/>
          <p:cNvSpPr>
            <a:spLocks noChangeShapeType="1"/>
          </p:cNvSpPr>
          <p:nvPr/>
        </p:nvSpPr>
        <p:spPr bwMode="auto">
          <a:xfrm flipV="1">
            <a:off x="3886200" y="2819400"/>
            <a:ext cx="0" cy="1905000"/>
          </a:xfrm>
          <a:prstGeom prst="line">
            <a:avLst/>
          </a:prstGeom>
          <a:noFill/>
          <a:ln w="9525">
            <a:solidFill>
              <a:schemeClr val="tx1"/>
            </a:solidFill>
            <a:round/>
            <a:headEnd/>
            <a:tailEnd/>
          </a:ln>
        </p:spPr>
        <p:txBody>
          <a:bodyPr wrap="none" anchor="ctr"/>
          <a:lstStyle/>
          <a:p>
            <a:endParaRPr lang="zh-CN" altLang="en-US"/>
          </a:p>
        </p:txBody>
      </p:sp>
      <p:sp>
        <p:nvSpPr>
          <p:cNvPr id="26653" name="Line 22"/>
          <p:cNvSpPr>
            <a:spLocks noChangeShapeType="1"/>
          </p:cNvSpPr>
          <p:nvPr/>
        </p:nvSpPr>
        <p:spPr bwMode="auto">
          <a:xfrm>
            <a:off x="3886200" y="2819400"/>
            <a:ext cx="762000" cy="0"/>
          </a:xfrm>
          <a:prstGeom prst="line">
            <a:avLst/>
          </a:prstGeom>
          <a:noFill/>
          <a:ln w="9525">
            <a:solidFill>
              <a:schemeClr val="tx1"/>
            </a:solidFill>
            <a:round/>
            <a:headEnd/>
            <a:tailEnd/>
          </a:ln>
        </p:spPr>
        <p:txBody>
          <a:bodyPr wrap="none" anchor="ctr"/>
          <a:lstStyle/>
          <a:p>
            <a:endParaRPr lang="zh-CN" altLang="en-US"/>
          </a:p>
        </p:txBody>
      </p:sp>
      <p:sp>
        <p:nvSpPr>
          <p:cNvPr id="26654" name="Line 23"/>
          <p:cNvSpPr>
            <a:spLocks noChangeShapeType="1"/>
          </p:cNvSpPr>
          <p:nvPr/>
        </p:nvSpPr>
        <p:spPr bwMode="auto">
          <a:xfrm flipV="1">
            <a:off x="4648200" y="1524000"/>
            <a:ext cx="0" cy="3200400"/>
          </a:xfrm>
          <a:prstGeom prst="line">
            <a:avLst/>
          </a:prstGeom>
          <a:noFill/>
          <a:ln w="9525">
            <a:solidFill>
              <a:schemeClr val="tx1"/>
            </a:solidFill>
            <a:round/>
            <a:headEnd/>
            <a:tailEnd/>
          </a:ln>
        </p:spPr>
        <p:txBody>
          <a:bodyPr wrap="none" anchor="ctr"/>
          <a:lstStyle/>
          <a:p>
            <a:endParaRPr lang="zh-CN" altLang="en-US"/>
          </a:p>
        </p:txBody>
      </p:sp>
      <p:sp>
        <p:nvSpPr>
          <p:cNvPr id="26655" name="Text Box 24"/>
          <p:cNvSpPr txBox="1">
            <a:spLocks noChangeArrowheads="1"/>
          </p:cNvSpPr>
          <p:nvPr/>
        </p:nvSpPr>
        <p:spPr bwMode="auto">
          <a:xfrm>
            <a:off x="4356100" y="1160463"/>
            <a:ext cx="1665288" cy="457200"/>
          </a:xfrm>
          <a:prstGeom prst="rect">
            <a:avLst/>
          </a:prstGeom>
          <a:noFill/>
          <a:ln w="9525">
            <a:noFill/>
            <a:miter lim="800000"/>
            <a:headEnd/>
            <a:tailEnd/>
          </a:ln>
        </p:spPr>
        <p:txBody>
          <a:bodyPr anchor="ctr">
            <a:spAutoFit/>
          </a:bodyPr>
          <a:lstStyle/>
          <a:p>
            <a:pPr algn="l">
              <a:spcBef>
                <a:spcPct val="50000"/>
              </a:spcBef>
            </a:pPr>
            <a:r>
              <a:rPr lang="en-US" altLang="zh-CN" b="1">
                <a:solidFill>
                  <a:schemeClr val="tx2"/>
                </a:solidFill>
              </a:rPr>
              <a:t>A     G   F</a:t>
            </a:r>
          </a:p>
        </p:txBody>
      </p:sp>
      <p:sp>
        <p:nvSpPr>
          <p:cNvPr id="26656" name="Line 25"/>
          <p:cNvSpPr>
            <a:spLocks noChangeShapeType="1"/>
          </p:cNvSpPr>
          <p:nvPr/>
        </p:nvSpPr>
        <p:spPr bwMode="auto">
          <a:xfrm>
            <a:off x="4648200" y="1524000"/>
            <a:ext cx="838200" cy="0"/>
          </a:xfrm>
          <a:prstGeom prst="line">
            <a:avLst/>
          </a:prstGeom>
          <a:noFill/>
          <a:ln w="9525">
            <a:solidFill>
              <a:schemeClr val="tx1"/>
            </a:solidFill>
            <a:round/>
            <a:headEnd/>
            <a:tailEnd/>
          </a:ln>
        </p:spPr>
        <p:txBody>
          <a:bodyPr wrap="none" anchor="ctr"/>
          <a:lstStyle/>
          <a:p>
            <a:endParaRPr lang="zh-CN" altLang="en-US"/>
          </a:p>
        </p:txBody>
      </p:sp>
      <p:sp>
        <p:nvSpPr>
          <p:cNvPr id="26657" name="Line 26"/>
          <p:cNvSpPr>
            <a:spLocks noChangeShapeType="1"/>
          </p:cNvSpPr>
          <p:nvPr/>
        </p:nvSpPr>
        <p:spPr bwMode="auto">
          <a:xfrm flipH="1">
            <a:off x="4648200" y="1524000"/>
            <a:ext cx="838200" cy="1295400"/>
          </a:xfrm>
          <a:prstGeom prst="line">
            <a:avLst/>
          </a:prstGeom>
          <a:noFill/>
          <a:ln w="19050">
            <a:solidFill>
              <a:srgbClr val="FF0000"/>
            </a:solidFill>
            <a:round/>
            <a:headEnd/>
            <a:tailEnd/>
          </a:ln>
        </p:spPr>
        <p:txBody>
          <a:bodyPr wrap="none" anchor="ctr"/>
          <a:lstStyle/>
          <a:p>
            <a:endParaRPr lang="zh-CN" altLang="en-US"/>
          </a:p>
        </p:txBody>
      </p:sp>
      <p:sp>
        <p:nvSpPr>
          <p:cNvPr id="26658" name="Line 27"/>
          <p:cNvSpPr>
            <a:spLocks noChangeShapeType="1"/>
          </p:cNvSpPr>
          <p:nvPr/>
        </p:nvSpPr>
        <p:spPr bwMode="auto">
          <a:xfrm>
            <a:off x="4648200" y="1524000"/>
            <a:ext cx="838200" cy="685800"/>
          </a:xfrm>
          <a:prstGeom prst="line">
            <a:avLst/>
          </a:prstGeom>
          <a:noFill/>
          <a:ln w="9525">
            <a:solidFill>
              <a:srgbClr val="FF0000"/>
            </a:solidFill>
            <a:round/>
            <a:headEnd/>
            <a:tailEnd/>
          </a:ln>
        </p:spPr>
        <p:txBody>
          <a:bodyPr wrap="none" anchor="ctr"/>
          <a:lstStyle/>
          <a:p>
            <a:endParaRPr lang="zh-CN" altLang="en-US"/>
          </a:p>
        </p:txBody>
      </p:sp>
      <p:sp>
        <p:nvSpPr>
          <p:cNvPr id="26659" name="Line 28"/>
          <p:cNvSpPr>
            <a:spLocks noChangeShapeType="1"/>
          </p:cNvSpPr>
          <p:nvPr/>
        </p:nvSpPr>
        <p:spPr bwMode="auto">
          <a:xfrm flipV="1">
            <a:off x="5486400" y="1524000"/>
            <a:ext cx="0" cy="3200400"/>
          </a:xfrm>
          <a:prstGeom prst="line">
            <a:avLst/>
          </a:prstGeom>
          <a:noFill/>
          <a:ln w="9525">
            <a:solidFill>
              <a:schemeClr val="tx1"/>
            </a:solidFill>
            <a:round/>
            <a:headEnd/>
            <a:tailEnd/>
          </a:ln>
        </p:spPr>
        <p:txBody>
          <a:bodyPr wrap="none" anchor="ctr"/>
          <a:lstStyle/>
          <a:p>
            <a:endParaRPr lang="zh-CN" altLang="en-US"/>
          </a:p>
        </p:txBody>
      </p:sp>
      <p:sp>
        <p:nvSpPr>
          <p:cNvPr id="26660" name="Line 29"/>
          <p:cNvSpPr>
            <a:spLocks noChangeShapeType="1"/>
          </p:cNvSpPr>
          <p:nvPr/>
        </p:nvSpPr>
        <p:spPr bwMode="auto">
          <a:xfrm flipH="1">
            <a:off x="5486400" y="2209800"/>
            <a:ext cx="762000" cy="0"/>
          </a:xfrm>
          <a:prstGeom prst="line">
            <a:avLst/>
          </a:prstGeom>
          <a:noFill/>
          <a:ln w="9525">
            <a:solidFill>
              <a:schemeClr val="tx1"/>
            </a:solidFill>
            <a:round/>
            <a:headEnd/>
            <a:tailEnd/>
          </a:ln>
        </p:spPr>
        <p:txBody>
          <a:bodyPr wrap="none" anchor="ctr"/>
          <a:lstStyle/>
          <a:p>
            <a:endParaRPr lang="zh-CN" altLang="en-US"/>
          </a:p>
        </p:txBody>
      </p:sp>
      <p:sp>
        <p:nvSpPr>
          <p:cNvPr id="26661" name="Line 30"/>
          <p:cNvSpPr>
            <a:spLocks noChangeShapeType="1"/>
          </p:cNvSpPr>
          <p:nvPr/>
        </p:nvSpPr>
        <p:spPr bwMode="auto">
          <a:xfrm flipV="1">
            <a:off x="6248400" y="2209800"/>
            <a:ext cx="0" cy="2514600"/>
          </a:xfrm>
          <a:prstGeom prst="line">
            <a:avLst/>
          </a:prstGeom>
          <a:noFill/>
          <a:ln w="9525">
            <a:solidFill>
              <a:schemeClr val="tx1"/>
            </a:solidFill>
            <a:round/>
            <a:headEnd/>
            <a:tailEnd/>
          </a:ln>
        </p:spPr>
        <p:txBody>
          <a:bodyPr wrap="none" anchor="ctr"/>
          <a:lstStyle/>
          <a:p>
            <a:endParaRPr lang="zh-CN" altLang="en-US"/>
          </a:p>
        </p:txBody>
      </p:sp>
      <p:sp>
        <p:nvSpPr>
          <p:cNvPr id="26662" name="Line 31"/>
          <p:cNvSpPr>
            <a:spLocks noChangeShapeType="1"/>
          </p:cNvSpPr>
          <p:nvPr/>
        </p:nvSpPr>
        <p:spPr bwMode="auto">
          <a:xfrm flipH="1">
            <a:off x="6248400" y="2819400"/>
            <a:ext cx="838200" cy="0"/>
          </a:xfrm>
          <a:prstGeom prst="line">
            <a:avLst/>
          </a:prstGeom>
          <a:noFill/>
          <a:ln w="9525">
            <a:solidFill>
              <a:schemeClr val="tx1"/>
            </a:solidFill>
            <a:round/>
            <a:headEnd/>
            <a:tailEnd/>
          </a:ln>
        </p:spPr>
        <p:txBody>
          <a:bodyPr wrap="none" anchor="ctr"/>
          <a:lstStyle/>
          <a:p>
            <a:endParaRPr lang="zh-CN" altLang="en-US"/>
          </a:p>
        </p:txBody>
      </p:sp>
      <p:sp>
        <p:nvSpPr>
          <p:cNvPr id="26663" name="Line 32"/>
          <p:cNvSpPr>
            <a:spLocks noChangeShapeType="1"/>
          </p:cNvSpPr>
          <p:nvPr/>
        </p:nvSpPr>
        <p:spPr bwMode="auto">
          <a:xfrm flipV="1">
            <a:off x="7086600" y="2819400"/>
            <a:ext cx="0" cy="1905000"/>
          </a:xfrm>
          <a:prstGeom prst="line">
            <a:avLst/>
          </a:prstGeom>
          <a:noFill/>
          <a:ln w="9525">
            <a:solidFill>
              <a:schemeClr val="tx1"/>
            </a:solidFill>
            <a:round/>
            <a:headEnd/>
            <a:tailEnd/>
          </a:ln>
        </p:spPr>
        <p:txBody>
          <a:bodyPr wrap="none" anchor="ctr"/>
          <a:lstStyle/>
          <a:p>
            <a:endParaRPr lang="zh-CN" altLang="en-US"/>
          </a:p>
        </p:txBody>
      </p:sp>
      <p:sp>
        <p:nvSpPr>
          <p:cNvPr id="26664" name="Text Box 33"/>
          <p:cNvSpPr txBox="1">
            <a:spLocks noChangeArrowheads="1"/>
          </p:cNvSpPr>
          <p:nvPr/>
        </p:nvSpPr>
        <p:spPr bwMode="auto">
          <a:xfrm>
            <a:off x="4919663" y="1554163"/>
            <a:ext cx="381000" cy="396875"/>
          </a:xfrm>
          <a:prstGeom prst="rect">
            <a:avLst/>
          </a:prstGeom>
          <a:noFill/>
          <a:ln w="9525">
            <a:noFill/>
            <a:miter lim="800000"/>
            <a:headEnd/>
            <a:tailEnd/>
          </a:ln>
        </p:spPr>
        <p:txBody>
          <a:bodyPr wrap="none" anchor="ctr">
            <a:spAutoFit/>
          </a:bodyPr>
          <a:lstStyle/>
          <a:p>
            <a:pPr>
              <a:spcBef>
                <a:spcPct val="50000"/>
              </a:spcBef>
            </a:pPr>
            <a:r>
              <a:rPr lang="en-US" altLang="zh-CN" sz="2000" b="1">
                <a:solidFill>
                  <a:schemeClr val="tx2"/>
                </a:solidFill>
              </a:rPr>
              <a:t>O</a:t>
            </a:r>
            <a:endParaRPr lang="en-US" altLang="zh-CN" sz="1600">
              <a:solidFill>
                <a:schemeClr val="tx2"/>
              </a:solidFill>
            </a:endParaRPr>
          </a:p>
        </p:txBody>
      </p:sp>
      <p:sp>
        <p:nvSpPr>
          <p:cNvPr id="26665" name="Text Box 34"/>
          <p:cNvSpPr txBox="1">
            <a:spLocks noChangeArrowheads="1"/>
          </p:cNvSpPr>
          <p:nvPr/>
        </p:nvSpPr>
        <p:spPr bwMode="auto">
          <a:xfrm>
            <a:off x="4284663" y="1738313"/>
            <a:ext cx="463550" cy="1187450"/>
          </a:xfrm>
          <a:prstGeom prst="rect">
            <a:avLst/>
          </a:prstGeom>
          <a:noFill/>
          <a:ln w="9525">
            <a:noFill/>
            <a:miter lim="800000"/>
            <a:headEnd/>
            <a:tailEnd/>
          </a:ln>
        </p:spPr>
        <p:txBody>
          <a:bodyPr anchor="ctr">
            <a:spAutoFit/>
          </a:bodyPr>
          <a:lstStyle/>
          <a:p>
            <a:pPr algn="l"/>
            <a:r>
              <a:rPr lang="en-US" altLang="zh-CN" b="1">
                <a:solidFill>
                  <a:schemeClr val="tx2"/>
                </a:solidFill>
              </a:rPr>
              <a:t>B</a:t>
            </a:r>
          </a:p>
          <a:p>
            <a:pPr algn="l"/>
            <a:endParaRPr lang="en-US" altLang="zh-CN" b="1">
              <a:solidFill>
                <a:schemeClr val="tx2"/>
              </a:solidFill>
            </a:endParaRPr>
          </a:p>
          <a:p>
            <a:pPr algn="l"/>
            <a:r>
              <a:rPr lang="en-US" altLang="zh-CN" b="1">
                <a:solidFill>
                  <a:schemeClr val="tx2"/>
                </a:solidFill>
              </a:rPr>
              <a:t>C</a:t>
            </a:r>
          </a:p>
        </p:txBody>
      </p:sp>
      <p:sp>
        <p:nvSpPr>
          <p:cNvPr id="26666" name="Text Box 35"/>
          <p:cNvSpPr txBox="1">
            <a:spLocks noChangeArrowheads="1"/>
          </p:cNvSpPr>
          <p:nvPr/>
        </p:nvSpPr>
        <p:spPr bwMode="auto">
          <a:xfrm>
            <a:off x="5410200" y="1752600"/>
            <a:ext cx="381000" cy="822325"/>
          </a:xfrm>
          <a:prstGeom prst="rect">
            <a:avLst/>
          </a:prstGeom>
          <a:noFill/>
          <a:ln w="9525">
            <a:noFill/>
            <a:miter lim="800000"/>
            <a:headEnd/>
            <a:tailEnd/>
          </a:ln>
        </p:spPr>
        <p:txBody>
          <a:bodyPr>
            <a:spAutoFit/>
          </a:bodyPr>
          <a:lstStyle/>
          <a:p>
            <a:pPr algn="l"/>
            <a:r>
              <a:rPr lang="en-US" altLang="zh-CN" b="1"/>
              <a:t>E</a:t>
            </a:r>
          </a:p>
          <a:p>
            <a:pPr algn="l"/>
            <a:r>
              <a:rPr lang="en-US" altLang="zh-CN" b="1"/>
              <a:t>D</a:t>
            </a:r>
            <a:endParaRPr lang="en-US" altLang="zh-CN"/>
          </a:p>
        </p:txBody>
      </p:sp>
      <p:sp>
        <p:nvSpPr>
          <p:cNvPr id="26667" name="AutoShape 36"/>
          <p:cNvSpPr>
            <a:spLocks/>
          </p:cNvSpPr>
          <p:nvPr/>
        </p:nvSpPr>
        <p:spPr bwMode="auto">
          <a:xfrm>
            <a:off x="4114800" y="1447800"/>
            <a:ext cx="228600" cy="1219200"/>
          </a:xfrm>
          <a:prstGeom prst="leftBrace">
            <a:avLst>
              <a:gd name="adj1" fmla="val 44444"/>
              <a:gd name="adj2" fmla="val 50000"/>
            </a:avLst>
          </a:prstGeom>
          <a:noFill/>
          <a:ln w="9525">
            <a:solidFill>
              <a:schemeClr val="tx1"/>
            </a:solidFill>
            <a:round/>
            <a:headEnd/>
            <a:tailEnd/>
          </a:ln>
        </p:spPr>
        <p:txBody>
          <a:bodyPr wrap="none" anchor="ctr"/>
          <a:lstStyle/>
          <a:p>
            <a:endParaRPr lang="zh-CN" altLang="en-US"/>
          </a:p>
        </p:txBody>
      </p:sp>
      <p:sp>
        <p:nvSpPr>
          <p:cNvPr id="26668" name="Text Box 37"/>
          <p:cNvSpPr txBox="1">
            <a:spLocks noChangeArrowheads="1"/>
          </p:cNvSpPr>
          <p:nvPr/>
        </p:nvSpPr>
        <p:spPr bwMode="auto">
          <a:xfrm>
            <a:off x="4708525" y="4325938"/>
            <a:ext cx="869950" cy="457200"/>
          </a:xfrm>
          <a:prstGeom prst="rect">
            <a:avLst/>
          </a:prstGeom>
          <a:noFill/>
          <a:ln w="9525">
            <a:noFill/>
            <a:miter lim="800000"/>
            <a:headEnd/>
            <a:tailEnd/>
          </a:ln>
        </p:spPr>
        <p:txBody>
          <a:bodyPr anchor="ctr">
            <a:spAutoFit/>
          </a:bodyPr>
          <a:lstStyle/>
          <a:p>
            <a:pPr>
              <a:spcBef>
                <a:spcPct val="50000"/>
              </a:spcBef>
            </a:pPr>
            <a:r>
              <a:rPr lang="en-US" altLang="zh-CN" b="1">
                <a:solidFill>
                  <a:schemeClr val="tx2"/>
                </a:solidFill>
              </a:rPr>
              <a:t>x    y</a:t>
            </a:r>
            <a:endParaRPr lang="en-US" altLang="zh-CN">
              <a:solidFill>
                <a:schemeClr val="tx2"/>
              </a:solidFill>
            </a:endParaRPr>
          </a:p>
        </p:txBody>
      </p:sp>
      <p:graphicFrame>
        <p:nvGraphicFramePr>
          <p:cNvPr id="171046" name="Object 38"/>
          <p:cNvGraphicFramePr>
            <a:graphicFrameLocks noChangeAspect="1"/>
          </p:cNvGraphicFramePr>
          <p:nvPr/>
        </p:nvGraphicFramePr>
        <p:xfrm>
          <a:off x="1676400" y="1828800"/>
          <a:ext cx="1952625" cy="990600"/>
        </p:xfrm>
        <a:graphic>
          <a:graphicData uri="http://schemas.openxmlformats.org/presentationml/2006/ole">
            <p:oleObj spid="_x0000_s26626" name="公式" r:id="rId4" imgW="825480" imgH="444240" progId="Equation.3">
              <p:embed/>
            </p:oleObj>
          </a:graphicData>
        </a:graphic>
      </p:graphicFrame>
      <p:graphicFrame>
        <p:nvGraphicFramePr>
          <p:cNvPr id="171047" name="Object 39"/>
          <p:cNvGraphicFramePr>
            <a:graphicFrameLocks noChangeAspect="1"/>
          </p:cNvGraphicFramePr>
          <p:nvPr/>
        </p:nvGraphicFramePr>
        <p:xfrm>
          <a:off x="1752600" y="1295400"/>
          <a:ext cx="2225675" cy="457200"/>
        </p:xfrm>
        <a:graphic>
          <a:graphicData uri="http://schemas.openxmlformats.org/presentationml/2006/ole">
            <p:oleObj spid="_x0000_s26627" name="公式" r:id="rId5" imgW="927000" imgH="203040" progId="Equation.3">
              <p:embed/>
            </p:oleObj>
          </a:graphicData>
        </a:graphic>
      </p:graphicFrame>
      <p:sp>
        <p:nvSpPr>
          <p:cNvPr id="26669" name="AutoShape 40"/>
          <p:cNvSpPr>
            <a:spLocks/>
          </p:cNvSpPr>
          <p:nvPr/>
        </p:nvSpPr>
        <p:spPr bwMode="auto">
          <a:xfrm>
            <a:off x="5715000" y="1371600"/>
            <a:ext cx="152400" cy="838200"/>
          </a:xfrm>
          <a:prstGeom prst="rightBrace">
            <a:avLst>
              <a:gd name="adj1" fmla="val 45833"/>
              <a:gd name="adj2" fmla="val 50000"/>
            </a:avLst>
          </a:prstGeom>
          <a:noFill/>
          <a:ln w="9525">
            <a:solidFill>
              <a:schemeClr val="tx1"/>
            </a:solidFill>
            <a:round/>
            <a:headEnd/>
            <a:tailEnd/>
          </a:ln>
        </p:spPr>
        <p:txBody>
          <a:bodyPr wrap="none" anchor="ctr"/>
          <a:lstStyle/>
          <a:p>
            <a:endParaRPr lang="zh-CN" altLang="en-US"/>
          </a:p>
        </p:txBody>
      </p:sp>
      <p:graphicFrame>
        <p:nvGraphicFramePr>
          <p:cNvPr id="26628" name="Object 41"/>
          <p:cNvGraphicFramePr>
            <a:graphicFrameLocks noChangeAspect="1"/>
          </p:cNvGraphicFramePr>
          <p:nvPr/>
        </p:nvGraphicFramePr>
        <p:xfrm>
          <a:off x="5932488" y="1524000"/>
          <a:ext cx="430212" cy="457200"/>
        </p:xfrm>
        <a:graphic>
          <a:graphicData uri="http://schemas.openxmlformats.org/presentationml/2006/ole">
            <p:oleObj spid="_x0000_s26628" name="公式" r:id="rId6" imgW="203040" imgH="215640" progId="Equation.3">
              <p:embed/>
            </p:oleObj>
          </a:graphicData>
        </a:graphic>
      </p:graphicFrame>
      <p:graphicFrame>
        <p:nvGraphicFramePr>
          <p:cNvPr id="171050" name="Object 42" descr="粉色砂纸"/>
          <p:cNvGraphicFramePr>
            <a:graphicFrameLocks noChangeAspect="1"/>
          </p:cNvGraphicFramePr>
          <p:nvPr/>
        </p:nvGraphicFramePr>
        <p:xfrm>
          <a:off x="6324600" y="1752600"/>
          <a:ext cx="2582863" cy="935038"/>
        </p:xfrm>
        <a:graphic>
          <a:graphicData uri="http://schemas.openxmlformats.org/presentationml/2006/ole">
            <p:oleObj spid="_x0000_s26629" name="公式" r:id="rId7" imgW="1091880" imgH="444240" progId="Equation.3">
              <p:embed/>
            </p:oleObj>
          </a:graphicData>
        </a:graphic>
      </p:graphicFrame>
      <p:graphicFrame>
        <p:nvGraphicFramePr>
          <p:cNvPr id="171051" name="Object 43"/>
          <p:cNvGraphicFramePr>
            <a:graphicFrameLocks noChangeAspect="1"/>
          </p:cNvGraphicFramePr>
          <p:nvPr/>
        </p:nvGraphicFramePr>
        <p:xfrm>
          <a:off x="381000" y="5181600"/>
          <a:ext cx="3475038" cy="420688"/>
        </p:xfrm>
        <a:graphic>
          <a:graphicData uri="http://schemas.openxmlformats.org/presentationml/2006/ole">
            <p:oleObj spid="_x0000_s26630" name="公式" r:id="rId8" imgW="1447560" imgH="203040" progId="Equation.3">
              <p:embed/>
            </p:oleObj>
          </a:graphicData>
        </a:graphic>
      </p:graphicFrame>
      <p:graphicFrame>
        <p:nvGraphicFramePr>
          <p:cNvPr id="171052" name="Object 44"/>
          <p:cNvGraphicFramePr>
            <a:graphicFrameLocks noChangeAspect="1"/>
          </p:cNvGraphicFramePr>
          <p:nvPr/>
        </p:nvGraphicFramePr>
        <p:xfrm>
          <a:off x="4495800" y="5410200"/>
          <a:ext cx="3814763" cy="392113"/>
        </p:xfrm>
        <a:graphic>
          <a:graphicData uri="http://schemas.openxmlformats.org/presentationml/2006/ole">
            <p:oleObj spid="_x0000_s26631" name="公式" r:id="rId9" imgW="1612800" imgH="203040" progId="Equation.3">
              <p:embed/>
            </p:oleObj>
          </a:graphicData>
        </a:graphic>
      </p:graphicFrame>
      <p:graphicFrame>
        <p:nvGraphicFramePr>
          <p:cNvPr id="171053" name="Object 45"/>
          <p:cNvGraphicFramePr>
            <a:graphicFrameLocks noChangeAspect="1"/>
          </p:cNvGraphicFramePr>
          <p:nvPr/>
        </p:nvGraphicFramePr>
        <p:xfrm>
          <a:off x="609600" y="5715000"/>
          <a:ext cx="2833688" cy="923925"/>
        </p:xfrm>
        <a:graphic>
          <a:graphicData uri="http://schemas.openxmlformats.org/presentationml/2006/ole">
            <p:oleObj spid="_x0000_s26632" name="公式" r:id="rId10" imgW="1180800" imgH="444240" progId="Equation.3">
              <p:embed/>
            </p:oleObj>
          </a:graphicData>
        </a:graphic>
      </p:graphicFrame>
      <p:graphicFrame>
        <p:nvGraphicFramePr>
          <p:cNvPr id="171054" name="Object 46"/>
          <p:cNvGraphicFramePr>
            <a:graphicFrameLocks noChangeAspect="1"/>
          </p:cNvGraphicFramePr>
          <p:nvPr/>
        </p:nvGraphicFramePr>
        <p:xfrm>
          <a:off x="4876800" y="5867400"/>
          <a:ext cx="3003550" cy="762000"/>
        </p:xfrm>
        <a:graphic>
          <a:graphicData uri="http://schemas.openxmlformats.org/presentationml/2006/ole">
            <p:oleObj spid="_x0000_s26633" name="公式" r:id="rId11" imgW="1269720" imgH="393480" progId="Equation.3">
              <p:embed/>
            </p:oleObj>
          </a:graphicData>
        </a:graphic>
      </p:graphicFrame>
      <p:sp>
        <p:nvSpPr>
          <p:cNvPr id="26670" name="Line 47"/>
          <p:cNvSpPr>
            <a:spLocks noChangeShapeType="1"/>
          </p:cNvSpPr>
          <p:nvPr/>
        </p:nvSpPr>
        <p:spPr bwMode="auto">
          <a:xfrm>
            <a:off x="4648200" y="1981200"/>
            <a:ext cx="838200" cy="0"/>
          </a:xfrm>
          <a:prstGeom prst="line">
            <a:avLst/>
          </a:prstGeom>
          <a:noFill/>
          <a:ln w="9525">
            <a:solidFill>
              <a:schemeClr val="tx1"/>
            </a:solidFill>
            <a:round/>
            <a:headEnd/>
            <a:tailEnd/>
          </a:ln>
        </p:spPr>
        <p:txBody>
          <a:bodyPr wrap="none" anchor="ctr"/>
          <a:lstStyle/>
          <a:p>
            <a:endParaRPr lang="zh-CN" altLang="en-US"/>
          </a:p>
        </p:txBody>
      </p:sp>
      <p:graphicFrame>
        <p:nvGraphicFramePr>
          <p:cNvPr id="26634" name="Object 48"/>
          <p:cNvGraphicFramePr>
            <a:graphicFrameLocks noChangeAspect="1"/>
          </p:cNvGraphicFramePr>
          <p:nvPr/>
        </p:nvGraphicFramePr>
        <p:xfrm>
          <a:off x="3733800" y="1828800"/>
          <a:ext cx="406400" cy="457200"/>
        </p:xfrm>
        <a:graphic>
          <a:graphicData uri="http://schemas.openxmlformats.org/presentationml/2006/ole">
            <p:oleObj spid="_x0000_s26634" name="公式" r:id="rId12" imgW="190440" imgH="215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71047"/>
                                        </p:tgtEl>
                                        <p:attrNameLst>
                                          <p:attrName>style.visibility</p:attrName>
                                        </p:attrNameLst>
                                      </p:cBhvr>
                                      <p:to>
                                        <p:strVal val="visible"/>
                                      </p:to>
                                    </p:set>
                                    <p:anim calcmode="lin" valueType="num">
                                      <p:cBhvr additive="base">
                                        <p:cTn id="7" dur="500" fill="hold"/>
                                        <p:tgtEl>
                                          <p:spTgt spid="171047"/>
                                        </p:tgtEl>
                                        <p:attrNameLst>
                                          <p:attrName>ppt_x</p:attrName>
                                        </p:attrNameLst>
                                      </p:cBhvr>
                                      <p:tavLst>
                                        <p:tav tm="0">
                                          <p:val>
                                            <p:strVal val="#ppt_x"/>
                                          </p:val>
                                        </p:tav>
                                        <p:tav tm="100000">
                                          <p:val>
                                            <p:strVal val="#ppt_x"/>
                                          </p:val>
                                        </p:tav>
                                      </p:tavLst>
                                    </p:anim>
                                    <p:anim calcmode="lin" valueType="num">
                                      <p:cBhvr additive="base">
                                        <p:cTn id="8" dur="500" fill="hold"/>
                                        <p:tgtEl>
                                          <p:spTgt spid="171047"/>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71047"/>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171051"/>
                                        </p:tgtEl>
                                        <p:attrNameLst>
                                          <p:attrName>style.visibility</p:attrName>
                                        </p:attrNameLst>
                                      </p:cBhvr>
                                      <p:to>
                                        <p:strVal val="visible"/>
                                      </p:to>
                                    </p:set>
                                    <p:anim calcmode="lin" valueType="num">
                                      <p:cBhvr additive="base">
                                        <p:cTn id="13" dur="500" fill="hold"/>
                                        <p:tgtEl>
                                          <p:spTgt spid="171051"/>
                                        </p:tgtEl>
                                        <p:attrNameLst>
                                          <p:attrName>ppt_x</p:attrName>
                                        </p:attrNameLst>
                                      </p:cBhvr>
                                      <p:tavLst>
                                        <p:tav tm="0">
                                          <p:val>
                                            <p:strVal val="1+#ppt_w/2"/>
                                          </p:val>
                                        </p:tav>
                                        <p:tav tm="100000">
                                          <p:val>
                                            <p:strVal val="#ppt_x"/>
                                          </p:val>
                                        </p:tav>
                                      </p:tavLst>
                                    </p:anim>
                                    <p:anim calcmode="lin" valueType="num">
                                      <p:cBhvr additive="base">
                                        <p:cTn id="14" dur="500" fill="hold"/>
                                        <p:tgtEl>
                                          <p:spTgt spid="171051"/>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71051"/>
                                        </p:tgtEl>
                                        <p:attrNameLst>
                                          <p:attrName>ppt_c</p:attrName>
                                        </p:attrNameLst>
                                      </p:cBhvr>
                                      <p:to>
                                        <a:srgbClr val="0000FF"/>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3" fill="hold" nodeType="clickEffect">
                                  <p:stCondLst>
                                    <p:cond delay="0"/>
                                  </p:stCondLst>
                                  <p:childTnLst>
                                    <p:set>
                                      <p:cBhvr>
                                        <p:cTn id="18" dur="1" fill="hold">
                                          <p:stCondLst>
                                            <p:cond delay="0"/>
                                          </p:stCondLst>
                                        </p:cTn>
                                        <p:tgtEl>
                                          <p:spTgt spid="171053"/>
                                        </p:tgtEl>
                                        <p:attrNameLst>
                                          <p:attrName>style.visibility</p:attrName>
                                        </p:attrNameLst>
                                      </p:cBhvr>
                                      <p:to>
                                        <p:strVal val="visible"/>
                                      </p:to>
                                    </p:set>
                                    <p:anim calcmode="lin" valueType="num">
                                      <p:cBhvr additive="base">
                                        <p:cTn id="19" dur="500" fill="hold"/>
                                        <p:tgtEl>
                                          <p:spTgt spid="171053"/>
                                        </p:tgtEl>
                                        <p:attrNameLst>
                                          <p:attrName>ppt_x</p:attrName>
                                        </p:attrNameLst>
                                      </p:cBhvr>
                                      <p:tavLst>
                                        <p:tav tm="0">
                                          <p:val>
                                            <p:strVal val="1+#ppt_w/2"/>
                                          </p:val>
                                        </p:tav>
                                        <p:tav tm="100000">
                                          <p:val>
                                            <p:strVal val="#ppt_x"/>
                                          </p:val>
                                        </p:tav>
                                      </p:tavLst>
                                    </p:anim>
                                    <p:anim calcmode="lin" valueType="num">
                                      <p:cBhvr additive="base">
                                        <p:cTn id="20" dur="500" fill="hold"/>
                                        <p:tgtEl>
                                          <p:spTgt spid="171053"/>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71053"/>
                                        </p:tgtEl>
                                        <p:attrNameLst>
                                          <p:attrName>ppt_c</p:attrName>
                                        </p:attrNameLst>
                                      </p:cBhvr>
                                      <p:to>
                                        <a:srgbClr val="0000FF"/>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171052"/>
                                        </p:tgtEl>
                                        <p:attrNameLst>
                                          <p:attrName>style.visibility</p:attrName>
                                        </p:attrNameLst>
                                      </p:cBhvr>
                                      <p:to>
                                        <p:strVal val="visible"/>
                                      </p:to>
                                    </p:set>
                                    <p:anim calcmode="lin" valueType="num">
                                      <p:cBhvr additive="base">
                                        <p:cTn id="25" dur="500" fill="hold"/>
                                        <p:tgtEl>
                                          <p:spTgt spid="171052"/>
                                        </p:tgtEl>
                                        <p:attrNameLst>
                                          <p:attrName>ppt_x</p:attrName>
                                        </p:attrNameLst>
                                      </p:cBhvr>
                                      <p:tavLst>
                                        <p:tav tm="0">
                                          <p:val>
                                            <p:strVal val="#ppt_x"/>
                                          </p:val>
                                        </p:tav>
                                        <p:tav tm="100000">
                                          <p:val>
                                            <p:strVal val="#ppt_x"/>
                                          </p:val>
                                        </p:tav>
                                      </p:tavLst>
                                    </p:anim>
                                    <p:anim calcmode="lin" valueType="num">
                                      <p:cBhvr additive="base">
                                        <p:cTn id="26" dur="500" fill="hold"/>
                                        <p:tgtEl>
                                          <p:spTgt spid="171052"/>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71052"/>
                                        </p:tgtEl>
                                        <p:attrNameLst>
                                          <p:attrName>ppt_c</p:attrName>
                                        </p:attrNameLst>
                                      </p:cBhvr>
                                      <p:to>
                                        <a:srgbClr val="0000FF"/>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171054"/>
                                        </p:tgtEl>
                                        <p:attrNameLst>
                                          <p:attrName>style.visibility</p:attrName>
                                        </p:attrNameLst>
                                      </p:cBhvr>
                                      <p:to>
                                        <p:strVal val="visible"/>
                                      </p:to>
                                    </p:set>
                                    <p:anim calcmode="lin" valueType="num">
                                      <p:cBhvr additive="base">
                                        <p:cTn id="31" dur="500" fill="hold"/>
                                        <p:tgtEl>
                                          <p:spTgt spid="171054"/>
                                        </p:tgtEl>
                                        <p:attrNameLst>
                                          <p:attrName>ppt_x</p:attrName>
                                        </p:attrNameLst>
                                      </p:cBhvr>
                                      <p:tavLst>
                                        <p:tav tm="0">
                                          <p:val>
                                            <p:strVal val="#ppt_x"/>
                                          </p:val>
                                        </p:tav>
                                        <p:tav tm="100000">
                                          <p:val>
                                            <p:strVal val="#ppt_x"/>
                                          </p:val>
                                        </p:tav>
                                      </p:tavLst>
                                    </p:anim>
                                    <p:anim calcmode="lin" valueType="num">
                                      <p:cBhvr additive="base">
                                        <p:cTn id="32" dur="500" fill="hold"/>
                                        <p:tgtEl>
                                          <p:spTgt spid="171054"/>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71054"/>
                                        </p:tgtEl>
                                        <p:attrNameLst>
                                          <p:attrName>ppt_c</p:attrName>
                                        </p:attrNameLst>
                                      </p:cBhvr>
                                      <p:to>
                                        <a:srgbClr val="0000FF"/>
                                      </p:to>
                                    </p:animClr>
                                  </p:subTnLst>
                                </p:cTn>
                              </p:par>
                            </p:childTnLst>
                          </p:cTn>
                        </p:par>
                      </p:childTnLst>
                    </p:cTn>
                  </p:par>
                  <p:par>
                    <p:cTn id="33" fill="hold">
                      <p:stCondLst>
                        <p:cond delay="indefinite"/>
                      </p:stCondLst>
                      <p:childTnLst>
                        <p:par>
                          <p:cTn id="34" fill="hold">
                            <p:stCondLst>
                              <p:cond delay="0"/>
                            </p:stCondLst>
                            <p:childTnLst>
                              <p:par>
                                <p:cTn id="35" presetID="2" presetClass="entr" presetSubtype="9" fill="hold" nodeType="clickEffect">
                                  <p:stCondLst>
                                    <p:cond delay="0"/>
                                  </p:stCondLst>
                                  <p:childTnLst>
                                    <p:set>
                                      <p:cBhvr>
                                        <p:cTn id="36" dur="1" fill="hold">
                                          <p:stCondLst>
                                            <p:cond delay="0"/>
                                          </p:stCondLst>
                                        </p:cTn>
                                        <p:tgtEl>
                                          <p:spTgt spid="171046"/>
                                        </p:tgtEl>
                                        <p:attrNameLst>
                                          <p:attrName>style.visibility</p:attrName>
                                        </p:attrNameLst>
                                      </p:cBhvr>
                                      <p:to>
                                        <p:strVal val="visible"/>
                                      </p:to>
                                    </p:set>
                                    <p:anim calcmode="lin" valueType="num">
                                      <p:cBhvr additive="base">
                                        <p:cTn id="37" dur="500" fill="hold"/>
                                        <p:tgtEl>
                                          <p:spTgt spid="171046"/>
                                        </p:tgtEl>
                                        <p:attrNameLst>
                                          <p:attrName>ppt_x</p:attrName>
                                        </p:attrNameLst>
                                      </p:cBhvr>
                                      <p:tavLst>
                                        <p:tav tm="0">
                                          <p:val>
                                            <p:strVal val="0-#ppt_w/2"/>
                                          </p:val>
                                        </p:tav>
                                        <p:tav tm="100000">
                                          <p:val>
                                            <p:strVal val="#ppt_x"/>
                                          </p:val>
                                        </p:tav>
                                      </p:tavLst>
                                    </p:anim>
                                    <p:anim calcmode="lin" valueType="num">
                                      <p:cBhvr additive="base">
                                        <p:cTn id="38" dur="500" fill="hold"/>
                                        <p:tgtEl>
                                          <p:spTgt spid="171046"/>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71046"/>
                                        </p:tgtEl>
                                        <p:attrNameLst>
                                          <p:attrName>ppt_c</p:attrName>
                                        </p:attrNameLst>
                                      </p:cBhvr>
                                      <p:to>
                                        <a:srgbClr val="0000FF"/>
                                      </p:to>
                                    </p:animClr>
                                  </p:subTnLst>
                                </p:cTn>
                              </p:par>
                            </p:childTnLst>
                          </p:cTn>
                        </p:par>
                      </p:childTnLst>
                    </p:cTn>
                  </p:par>
                  <p:par>
                    <p:cTn id="39" fill="hold">
                      <p:stCondLst>
                        <p:cond delay="indefinite"/>
                      </p:stCondLst>
                      <p:childTnLst>
                        <p:par>
                          <p:cTn id="40" fill="hold">
                            <p:stCondLst>
                              <p:cond delay="0"/>
                            </p:stCondLst>
                            <p:childTnLst>
                              <p:par>
                                <p:cTn id="41" presetID="2" presetClass="entr" presetSubtype="9" fill="hold" nodeType="clickEffect">
                                  <p:stCondLst>
                                    <p:cond delay="0"/>
                                  </p:stCondLst>
                                  <p:childTnLst>
                                    <p:set>
                                      <p:cBhvr>
                                        <p:cTn id="42" dur="1" fill="hold">
                                          <p:stCondLst>
                                            <p:cond delay="0"/>
                                          </p:stCondLst>
                                        </p:cTn>
                                        <p:tgtEl>
                                          <p:spTgt spid="171050"/>
                                        </p:tgtEl>
                                        <p:attrNameLst>
                                          <p:attrName>style.visibility</p:attrName>
                                        </p:attrNameLst>
                                      </p:cBhvr>
                                      <p:to>
                                        <p:strVal val="visible"/>
                                      </p:to>
                                    </p:set>
                                    <p:anim calcmode="lin" valueType="num">
                                      <p:cBhvr additive="base">
                                        <p:cTn id="43" dur="500" fill="hold"/>
                                        <p:tgtEl>
                                          <p:spTgt spid="171050"/>
                                        </p:tgtEl>
                                        <p:attrNameLst>
                                          <p:attrName>ppt_x</p:attrName>
                                        </p:attrNameLst>
                                      </p:cBhvr>
                                      <p:tavLst>
                                        <p:tav tm="0">
                                          <p:val>
                                            <p:strVal val="0-#ppt_w/2"/>
                                          </p:val>
                                        </p:tav>
                                        <p:tav tm="100000">
                                          <p:val>
                                            <p:strVal val="#ppt_x"/>
                                          </p:val>
                                        </p:tav>
                                      </p:tavLst>
                                    </p:anim>
                                    <p:anim calcmode="lin" valueType="num">
                                      <p:cBhvr additive="base">
                                        <p:cTn id="44" dur="500" fill="hold"/>
                                        <p:tgtEl>
                                          <p:spTgt spid="171050"/>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71050"/>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1029"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1030"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1031"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4102" name="Rectangle 6"/>
          <p:cNvSpPr>
            <a:spLocks noGrp="1" noChangeArrowheads="1"/>
          </p:cNvSpPr>
          <p:nvPr>
            <p:ph type="subTitle" idx="1"/>
          </p:nvPr>
        </p:nvSpPr>
        <p:spPr>
          <a:xfrm>
            <a:off x="152400" y="1219200"/>
            <a:ext cx="8839200" cy="5410200"/>
          </a:xfrm>
          <a:noFill/>
        </p:spPr>
        <p:txBody>
          <a:bodyPr/>
          <a:lstStyle/>
          <a:p>
            <a:pPr algn="l" eaLnBrk="1" hangingPunct="1"/>
            <a:r>
              <a:rPr lang="zh-CN" altLang="en-US" sz="2600" dirty="0" smtClean="0"/>
              <a:t>二、均值（平均指标）的概念（</a:t>
            </a:r>
            <a:r>
              <a:rPr lang="en-US" altLang="zh-CN" sz="2600" dirty="0" smtClean="0"/>
              <a:t>P46</a:t>
            </a:r>
            <a:r>
              <a:rPr lang="zh-CN" altLang="en-US" sz="2600" dirty="0" smtClean="0"/>
              <a:t>）</a:t>
            </a:r>
          </a:p>
        </p:txBody>
      </p:sp>
      <p:graphicFrame>
        <p:nvGraphicFramePr>
          <p:cNvPr id="4104" name="Object 8"/>
          <p:cNvGraphicFramePr>
            <a:graphicFrameLocks noChangeAspect="1"/>
          </p:cNvGraphicFramePr>
          <p:nvPr/>
        </p:nvGraphicFramePr>
        <p:xfrm>
          <a:off x="838200" y="3429000"/>
          <a:ext cx="5943600" cy="1546225"/>
        </p:xfrm>
        <a:graphic>
          <a:graphicData uri="http://schemas.openxmlformats.org/presentationml/2006/ole">
            <p:oleObj spid="_x0000_s1026" name="Equation" r:id="rId4" imgW="2806560" imgH="736560" progId="Equation.3">
              <p:embed/>
            </p:oleObj>
          </a:graphicData>
        </a:graphic>
      </p:graphicFrame>
      <p:graphicFrame>
        <p:nvGraphicFramePr>
          <p:cNvPr id="4106" name="Object 10"/>
          <p:cNvGraphicFramePr>
            <a:graphicFrameLocks noChangeAspect="1"/>
          </p:cNvGraphicFramePr>
          <p:nvPr/>
        </p:nvGraphicFramePr>
        <p:xfrm>
          <a:off x="838200" y="1814513"/>
          <a:ext cx="6400800" cy="1519237"/>
        </p:xfrm>
        <a:graphic>
          <a:graphicData uri="http://schemas.openxmlformats.org/presentationml/2006/ole">
            <p:oleObj spid="_x0000_s1027" name="公式" r:id="rId5" imgW="3085920" imgH="736560" progId="Equation.3">
              <p:embed/>
            </p:oleObj>
          </a:graphicData>
        </a:graphic>
      </p:graphicFrame>
      <p:sp>
        <p:nvSpPr>
          <p:cNvPr id="4107" name="Text Box 11"/>
          <p:cNvSpPr txBox="1">
            <a:spLocks noChangeArrowheads="1"/>
          </p:cNvSpPr>
          <p:nvPr/>
        </p:nvSpPr>
        <p:spPr bwMode="auto">
          <a:xfrm>
            <a:off x="228600" y="5029200"/>
            <a:ext cx="8686800" cy="1441450"/>
          </a:xfrm>
          <a:prstGeom prst="rect">
            <a:avLst/>
          </a:prstGeom>
          <a:noFill/>
          <a:ln w="9525">
            <a:noFill/>
            <a:miter lim="800000"/>
            <a:headEnd/>
            <a:tailEnd/>
          </a:ln>
        </p:spPr>
        <p:txBody>
          <a:bodyPr>
            <a:spAutoFit/>
          </a:bodyPr>
          <a:lstStyle/>
          <a:p>
            <a:pPr algn="l">
              <a:spcBef>
                <a:spcPct val="20000"/>
              </a:spcBef>
            </a:pPr>
            <a:r>
              <a:rPr lang="en-US" altLang="zh-CN" sz="2600"/>
              <a:t>1</a:t>
            </a:r>
            <a:r>
              <a:rPr lang="zh-CN" altLang="en-US" sz="2600"/>
              <a:t>、定义：反映总体</a:t>
            </a:r>
            <a:r>
              <a:rPr lang="zh-CN" altLang="en-US" sz="2600" b="1">
                <a:solidFill>
                  <a:srgbClr val="FF0000"/>
                </a:solidFill>
                <a:ea typeface="隶书" pitchFamily="49" charset="-122"/>
              </a:rPr>
              <a:t>一般水平</a:t>
            </a:r>
            <a:r>
              <a:rPr lang="zh-CN" altLang="en-US" sz="2600"/>
              <a:t>的代表值。</a:t>
            </a:r>
          </a:p>
          <a:p>
            <a:pPr algn="l">
              <a:spcBef>
                <a:spcPct val="20000"/>
              </a:spcBef>
            </a:pPr>
            <a:r>
              <a:rPr lang="en-US" altLang="zh-CN" sz="2600"/>
              <a:t>2</a:t>
            </a:r>
            <a:r>
              <a:rPr lang="zh-CN" altLang="en-US" sz="2600"/>
              <a:t>、特点</a:t>
            </a:r>
          </a:p>
          <a:p>
            <a:pPr algn="l">
              <a:spcBef>
                <a:spcPct val="20000"/>
              </a:spcBef>
            </a:pPr>
            <a:r>
              <a:rPr lang="zh-CN" altLang="en-US" sz="2600"/>
              <a:t>（</a:t>
            </a:r>
            <a:r>
              <a:rPr lang="en-US" altLang="zh-CN" sz="2600"/>
              <a:t>1</a:t>
            </a:r>
            <a:r>
              <a:rPr lang="zh-CN" altLang="en-US" sz="2600"/>
              <a:t>）消除离差；（</a:t>
            </a:r>
            <a:r>
              <a:rPr lang="en-US" altLang="zh-CN" sz="2600"/>
              <a:t>2</a:t>
            </a:r>
            <a:r>
              <a:rPr lang="zh-CN" altLang="en-US" sz="2600"/>
              <a:t>）找出中心。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anim calcmode="lin" valueType="num">
                                      <p:cBhvr additive="base">
                                        <p:cTn id="7" dur="500" fill="hold"/>
                                        <p:tgtEl>
                                          <p:spTgt spid="410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102">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102">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106"/>
                                        </p:tgtEl>
                                        <p:attrNameLst>
                                          <p:attrName>style.visibility</p:attrName>
                                        </p:attrNameLst>
                                      </p:cBhvr>
                                      <p:to>
                                        <p:strVal val="visible"/>
                                      </p:to>
                                    </p:set>
                                    <p:animEffect transition="in" filter="wipe(left)">
                                      <p:cBhvr>
                                        <p:cTn id="13" dur="500"/>
                                        <p:tgtEl>
                                          <p:spTgt spid="4106"/>
                                        </p:tgtEl>
                                      </p:cBhvr>
                                    </p:animEffect>
                                  </p:childTnLst>
                                  <p:subTnLst>
                                    <p:animClr clrSpc="rgb" dir="cw">
                                      <p:cBhvr override="childStyle">
                                        <p:cTn dur="1" fill="hold" display="0" masterRel="nextClick" afterEffect="1"/>
                                        <p:tgtEl>
                                          <p:spTgt spid="4106"/>
                                        </p:tgtEl>
                                        <p:attrNameLst>
                                          <p:attrName>ppt_c</p:attrName>
                                        </p:attrNameLst>
                                      </p:cBhvr>
                                      <p:to>
                                        <a:srgbClr val="0000FF"/>
                                      </p:to>
                                    </p:animClr>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4104"/>
                                        </p:tgtEl>
                                        <p:attrNameLst>
                                          <p:attrName>style.visibility</p:attrName>
                                        </p:attrNameLst>
                                      </p:cBhvr>
                                      <p:to>
                                        <p:strVal val="visible"/>
                                      </p:to>
                                    </p:set>
                                    <p:animEffect transition="in" filter="box(out)">
                                      <p:cBhvr>
                                        <p:cTn id="18" dur="500"/>
                                        <p:tgtEl>
                                          <p:spTgt spid="4104"/>
                                        </p:tgtEl>
                                      </p:cBhvr>
                                    </p:animEffect>
                                  </p:childTnLst>
                                  <p:subTnLst>
                                    <p:animClr clrSpc="rgb" dir="cw">
                                      <p:cBhvr override="childStyle">
                                        <p:cTn dur="1" fill="hold" display="0" masterRel="nextClick" afterEffect="1"/>
                                        <p:tgtEl>
                                          <p:spTgt spid="4104"/>
                                        </p:tgtEl>
                                        <p:attrNameLst>
                                          <p:attrName>ppt_c</p:attrName>
                                        </p:attrNameLst>
                                      </p:cBhvr>
                                      <p:to>
                                        <a:srgbClr val="0000FF"/>
                                      </p:to>
                                    </p:animClr>
                                  </p:sub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4107">
                                            <p:txEl>
                                              <p:pRg st="0" end="0"/>
                                            </p:txEl>
                                          </p:spTgt>
                                        </p:tgtEl>
                                        <p:attrNameLst>
                                          <p:attrName>style.visibility</p:attrName>
                                        </p:attrNameLst>
                                      </p:cBhvr>
                                      <p:to>
                                        <p:strVal val="visible"/>
                                      </p:to>
                                    </p:set>
                                    <p:anim calcmode="lin" valueType="num">
                                      <p:cBhvr additive="base">
                                        <p:cTn id="23" dur="500" fill="hold"/>
                                        <p:tgtEl>
                                          <p:spTgt spid="4107">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107">
                                            <p:txEl>
                                              <p:pRg st="0" end="0"/>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4107">
                                            <p:txEl>
                                              <p:pRg st="0" end="0"/>
                                            </p:txEl>
                                          </p:spTgt>
                                        </p:tgtEl>
                                        <p:attrNameLst>
                                          <p:attrName>ppt_c</p:attrName>
                                        </p:attrNameLst>
                                      </p:cBhvr>
                                      <p:to>
                                        <a:srgbClr val="0000FF"/>
                                      </p:to>
                                    </p:animClr>
                                  </p:subTnLst>
                                </p:cTn>
                              </p:par>
                            </p:childTnLst>
                          </p:cTn>
                        </p:par>
                      </p:childTnLst>
                    </p:cTn>
                  </p:par>
                  <p:par>
                    <p:cTn id="25" fill="hold">
                      <p:stCondLst>
                        <p:cond delay="indefinite"/>
                      </p:stCondLst>
                      <p:childTnLst>
                        <p:par>
                          <p:cTn id="26" fill="hold">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4107">
                                            <p:txEl>
                                              <p:pRg st="1" end="1"/>
                                            </p:txEl>
                                          </p:spTgt>
                                        </p:tgtEl>
                                        <p:attrNameLst>
                                          <p:attrName>style.visibility</p:attrName>
                                        </p:attrNameLst>
                                      </p:cBhvr>
                                      <p:to>
                                        <p:strVal val="visible"/>
                                      </p:to>
                                    </p:set>
                                    <p:anim calcmode="lin" valueType="num">
                                      <p:cBhvr additive="base">
                                        <p:cTn id="29" dur="500" fill="hold"/>
                                        <p:tgtEl>
                                          <p:spTgt spid="4107">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107">
                                            <p:txEl>
                                              <p:pRg st="1" end="1"/>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4107">
                                            <p:txEl>
                                              <p:pRg st="1" end="1"/>
                                            </p:txEl>
                                          </p:spTgt>
                                        </p:tgtEl>
                                        <p:attrNameLst>
                                          <p:attrName>ppt_c</p:attrName>
                                        </p:attrNameLst>
                                      </p:cBhvr>
                                      <p:to>
                                        <a:srgbClr val="0000FF"/>
                                      </p:to>
                                    </p:animClr>
                                  </p:subTnLst>
                                </p:cTn>
                              </p:par>
                            </p:childTnLst>
                          </p:cTn>
                        </p:par>
                      </p:childTnLst>
                    </p:cTn>
                  </p:par>
                  <p:par>
                    <p:cTn id="31" fill="hold">
                      <p:stCondLst>
                        <p:cond delay="indefinite"/>
                      </p:stCondLst>
                      <p:childTnLst>
                        <p:par>
                          <p:cTn id="32" fill="hold">
                            <p:stCondLst>
                              <p:cond delay="0"/>
                            </p:stCondLst>
                            <p:childTnLst>
                              <p:par>
                                <p:cTn id="33" presetID="2" presetClass="entr" presetSubtype="1" fill="hold" grpId="0" nodeType="clickEffect">
                                  <p:stCondLst>
                                    <p:cond delay="0"/>
                                  </p:stCondLst>
                                  <p:childTnLst>
                                    <p:set>
                                      <p:cBhvr>
                                        <p:cTn id="34" dur="1" fill="hold">
                                          <p:stCondLst>
                                            <p:cond delay="0"/>
                                          </p:stCondLst>
                                        </p:cTn>
                                        <p:tgtEl>
                                          <p:spTgt spid="4107">
                                            <p:txEl>
                                              <p:pRg st="2" end="2"/>
                                            </p:txEl>
                                          </p:spTgt>
                                        </p:tgtEl>
                                        <p:attrNameLst>
                                          <p:attrName>style.visibility</p:attrName>
                                        </p:attrNameLst>
                                      </p:cBhvr>
                                      <p:to>
                                        <p:strVal val="visible"/>
                                      </p:to>
                                    </p:set>
                                    <p:anim calcmode="lin" valueType="num">
                                      <p:cBhvr additive="base">
                                        <p:cTn id="35" dur="500" fill="hold"/>
                                        <p:tgtEl>
                                          <p:spTgt spid="4107">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107">
                                            <p:txEl>
                                              <p:pRg st="2" end="2"/>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4107">
                                            <p:txEl>
                                              <p:pRg st="2" end="2"/>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build="p" autoUpdateAnimBg="0"/>
      <p:bldP spid="4107"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4"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27653"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27654"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27655"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172038" name="Rectangle 6"/>
          <p:cNvSpPr>
            <a:spLocks noGrp="1" noChangeArrowheads="1"/>
          </p:cNvSpPr>
          <p:nvPr>
            <p:ph type="subTitle" idx="1"/>
          </p:nvPr>
        </p:nvSpPr>
        <p:spPr>
          <a:xfrm>
            <a:off x="152400" y="1219200"/>
            <a:ext cx="8839200" cy="5410200"/>
          </a:xfrm>
          <a:noFill/>
        </p:spPr>
        <p:txBody>
          <a:bodyPr/>
          <a:lstStyle/>
          <a:p>
            <a:pPr algn="l" eaLnBrk="1" hangingPunct="1">
              <a:spcBef>
                <a:spcPct val="25000"/>
              </a:spcBef>
            </a:pPr>
            <a:r>
              <a:rPr lang="en-US" altLang="zh-CN" sz="2400" smtClean="0">
                <a:latin typeface="黑体" pitchFamily="49" charset="-122"/>
                <a:ea typeface="黑体" pitchFamily="49" charset="-122"/>
                <a:sym typeface="Symbol" pitchFamily="18" charset="2"/>
              </a:rPr>
              <a:t>[</a:t>
            </a:r>
            <a:r>
              <a:rPr lang="zh-CN" altLang="en-US" sz="2400" smtClean="0">
                <a:latin typeface="黑体" pitchFamily="49" charset="-122"/>
                <a:ea typeface="黑体" pitchFamily="49" charset="-122"/>
                <a:sym typeface="Symbol" pitchFamily="18" charset="2"/>
              </a:rPr>
              <a:t>讨论</a:t>
            </a:r>
            <a:r>
              <a:rPr lang="en-US" altLang="zh-CN" sz="2400" smtClean="0">
                <a:latin typeface="黑体" pitchFamily="49" charset="-122"/>
                <a:ea typeface="黑体" pitchFamily="49" charset="-122"/>
                <a:sym typeface="Symbol" pitchFamily="18" charset="2"/>
              </a:rPr>
              <a:t>]</a:t>
            </a:r>
          </a:p>
        </p:txBody>
      </p:sp>
      <p:graphicFrame>
        <p:nvGraphicFramePr>
          <p:cNvPr id="172102" name="Group 70"/>
          <p:cNvGraphicFramePr>
            <a:graphicFrameLocks noGrp="1"/>
          </p:cNvGraphicFramePr>
          <p:nvPr/>
        </p:nvGraphicFramePr>
        <p:xfrm>
          <a:off x="755650" y="3068638"/>
          <a:ext cx="4029075" cy="3566160"/>
        </p:xfrm>
        <a:graphic>
          <a:graphicData uri="http://schemas.openxmlformats.org/drawingml/2006/table">
            <a:tbl>
              <a:tblPr/>
              <a:tblGrid>
                <a:gridCol w="1343025"/>
                <a:gridCol w="1343025"/>
                <a:gridCol w="1343025"/>
              </a:tblGrid>
              <a:tr h="215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成绩</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人数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f</a:t>
                      </a:r>
                      <a:r>
                        <a:rPr kumimoji="1" lang="en-US" altLang="zh-CN" sz="2400" b="1" i="0" u="none" strike="noStrike" cap="none" normalizeH="0" baseline="-2500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m</a:t>
                      </a: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a:t>
                      </a:r>
                      <a:r>
                        <a:rPr kumimoji="1" lang="en-US" altLang="zh-CN" sz="2400" b="1" i="0" u="none" strike="noStrike" cap="none" normalizeH="0" baseline="0" dirty="0" err="1" smtClean="0">
                          <a:ln>
                            <a:noFill/>
                          </a:ln>
                          <a:solidFill>
                            <a:srgbClr val="CC3300"/>
                          </a:solidFill>
                          <a:effectLst>
                            <a:outerShdw blurRad="38100" dist="38100" dir="2700000" algn="tl">
                              <a:srgbClr val="C0C0C0"/>
                            </a:outerShdw>
                          </a:effectLst>
                          <a:latin typeface="Times New Roman" pitchFamily="18" charset="0"/>
                          <a:ea typeface="楷体" pitchFamily="49" charset="-122"/>
                        </a:rPr>
                        <a:t>f</a:t>
                      </a:r>
                      <a:r>
                        <a:rPr kumimoji="1" lang="en-US" altLang="zh-CN" sz="2400" b="1" i="0" u="none" strike="noStrike" cap="none" normalizeH="0" baseline="-25000" dirty="0" err="1" smtClean="0">
                          <a:ln>
                            <a:noFill/>
                          </a:ln>
                          <a:solidFill>
                            <a:srgbClr val="CC3300"/>
                          </a:solidFill>
                          <a:effectLst>
                            <a:outerShdw blurRad="38100" dist="38100" dir="2700000" algn="tl">
                              <a:srgbClr val="C0C0C0"/>
                            </a:outerShdw>
                          </a:effectLst>
                          <a:latin typeface="Times New Roman" pitchFamily="18" charset="0"/>
                          <a:ea typeface="楷体" pitchFamily="49" charset="-122"/>
                        </a:rPr>
                        <a:t>i</a:t>
                      </a:r>
                      <a:endPar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endParaRP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40-50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50-60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60-70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70-80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80-90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90-100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30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50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40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40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30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合计</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120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2103" name="Object 71"/>
          <p:cNvGraphicFramePr>
            <a:graphicFrameLocks noChangeAspect="1"/>
          </p:cNvGraphicFramePr>
          <p:nvPr/>
        </p:nvGraphicFramePr>
        <p:xfrm>
          <a:off x="1357290" y="1142984"/>
          <a:ext cx="6864350" cy="908050"/>
        </p:xfrm>
        <a:graphic>
          <a:graphicData uri="http://schemas.openxmlformats.org/presentationml/2006/ole">
            <p:oleObj spid="_x0000_s27650" name="公式" r:id="rId4" imgW="3263760" imgH="444240" progId="Equation.3">
              <p:embed/>
            </p:oleObj>
          </a:graphicData>
        </a:graphic>
      </p:graphicFrame>
      <p:graphicFrame>
        <p:nvGraphicFramePr>
          <p:cNvPr id="172104" name="Object 72"/>
          <p:cNvGraphicFramePr>
            <a:graphicFrameLocks noChangeAspect="1"/>
          </p:cNvGraphicFramePr>
          <p:nvPr/>
        </p:nvGraphicFramePr>
        <p:xfrm>
          <a:off x="1357290" y="2143116"/>
          <a:ext cx="5768975" cy="803275"/>
        </p:xfrm>
        <a:graphic>
          <a:graphicData uri="http://schemas.openxmlformats.org/presentationml/2006/ole">
            <p:oleObj spid="_x0000_s27651" name="公式" r:id="rId5" imgW="2743200" imgH="393480" progId="Equation.3">
              <p:embed/>
            </p:oleObj>
          </a:graphicData>
        </a:graphic>
      </p:graphicFrame>
      <p:graphicFrame>
        <p:nvGraphicFramePr>
          <p:cNvPr id="172155" name="Group 123"/>
          <p:cNvGraphicFramePr>
            <a:graphicFrameLocks noGrp="1"/>
          </p:cNvGraphicFramePr>
          <p:nvPr/>
        </p:nvGraphicFramePr>
        <p:xfrm>
          <a:off x="5219700" y="3068638"/>
          <a:ext cx="3382963" cy="3127248"/>
        </p:xfrm>
        <a:graphic>
          <a:graphicData uri="http://schemas.openxmlformats.org/drawingml/2006/table">
            <a:tbl>
              <a:tblPr/>
              <a:tblGrid>
                <a:gridCol w="1692275"/>
                <a:gridCol w="1690688"/>
              </a:tblGrid>
              <a:tr h="431800">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成绩</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人数</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9930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40-50</a:t>
                      </a:r>
                      <a:endPar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50-60</a:t>
                      </a:r>
                    </a:p>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60-80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80-90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90-100</a:t>
                      </a:r>
                      <a:endPar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endParaRP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kern="1200"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cs typeface="+mn-cs"/>
                        </a:rPr>
                        <a:t>10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kern="1200"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cs typeface="+mn-cs"/>
                        </a:rPr>
                        <a:t>20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kern="1200"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cs typeface="+mn-cs"/>
                        </a:rPr>
                        <a:t>80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kern="1200"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cs typeface="+mn-cs"/>
                        </a:rPr>
                        <a:t>40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kern="1200"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cs typeface="+mn-cs"/>
                        </a:rPr>
                        <a:t>30</a:t>
                      </a:r>
                      <a:endParaRPr kumimoji="1" lang="zh-CN"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合计</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180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72038">
                                            <p:txEl>
                                              <p:pRg st="0" end="0"/>
                                            </p:txEl>
                                          </p:spTgt>
                                        </p:tgtEl>
                                        <p:attrNameLst>
                                          <p:attrName>style.visibility</p:attrName>
                                        </p:attrNameLst>
                                      </p:cBhvr>
                                      <p:to>
                                        <p:strVal val="visible"/>
                                      </p:to>
                                    </p:set>
                                    <p:anim calcmode="lin" valueType="num">
                                      <p:cBhvr>
                                        <p:cTn id="7" dur="500" fill="hold"/>
                                        <p:tgtEl>
                                          <p:spTgt spid="17203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72038">
                                            <p:txEl>
                                              <p:pRg st="0" end="0"/>
                                            </p:txEl>
                                          </p:spTgt>
                                        </p:tgtEl>
                                        <p:attrNameLst>
                                          <p:attrName>ppt_h</p:attrName>
                                        </p:attrNameLst>
                                      </p:cBhvr>
                                      <p:tavLst>
                                        <p:tav tm="0">
                                          <p:val>
                                            <p:fltVal val="0"/>
                                          </p:val>
                                        </p:tav>
                                        <p:tav tm="100000">
                                          <p:val>
                                            <p:strVal val="#ppt_h"/>
                                          </p:val>
                                        </p:tav>
                                      </p:tavLst>
                                    </p:anim>
                                  </p:childTnLst>
                                  <p:subTnLst>
                                    <p:animClr clrSpc="rgb" dir="cw">
                                      <p:cBhvr override="childStyle">
                                        <p:cTn dur="1" fill="hold" display="0" masterRel="nextClick" afterEffect="1"/>
                                        <p:tgtEl>
                                          <p:spTgt spid="172038">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172102"/>
                                        </p:tgtEl>
                                        <p:attrNameLst>
                                          <p:attrName>style.visibility</p:attrName>
                                        </p:attrNameLst>
                                      </p:cBhvr>
                                      <p:to>
                                        <p:strVal val="visible"/>
                                      </p:to>
                                    </p:set>
                                    <p:animEffect transition="in" filter="box(in)">
                                      <p:cBhvr>
                                        <p:cTn id="13" dur="500"/>
                                        <p:tgtEl>
                                          <p:spTgt spid="172102"/>
                                        </p:tgtEl>
                                      </p:cBhvr>
                                    </p:animEffect>
                                  </p:childTnLst>
                                  <p:subTnLst>
                                    <p:animClr clrSpc="rgb" dir="cw">
                                      <p:cBhvr override="childStyle">
                                        <p:cTn dur="1" fill="hold" display="0" masterRel="nextClick" afterEffect="1"/>
                                        <p:tgtEl>
                                          <p:spTgt spid="172102"/>
                                        </p:tgtEl>
                                        <p:attrNameLst>
                                          <p:attrName>ppt_c</p:attrName>
                                        </p:attrNameLst>
                                      </p:cBhvr>
                                      <p:to>
                                        <a:srgbClr val="0000FF"/>
                                      </p:to>
                                    </p:animClr>
                                  </p:sub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499"/>
                                          </p:stCondLst>
                                        </p:cTn>
                                        <p:tgtEl>
                                          <p:spTgt spid="172103"/>
                                        </p:tgtEl>
                                        <p:attrNameLst>
                                          <p:attrName>style.visibility</p:attrName>
                                        </p:attrNameLst>
                                      </p:cBhvr>
                                      <p:to>
                                        <p:strVal val="visible"/>
                                      </p:to>
                                    </p:set>
                                  </p:childTnLst>
                                  <p:subTnLst>
                                    <p:animClr clrSpc="rgb" dir="cw">
                                      <p:cBhvr override="childStyle">
                                        <p:cTn dur="1" fill="hold" display="0" masterRel="nextClick" afterEffect="1"/>
                                        <p:tgtEl>
                                          <p:spTgt spid="172103"/>
                                        </p:tgtEl>
                                        <p:attrNameLst>
                                          <p:attrName>ppt_c</p:attrName>
                                        </p:attrNameLst>
                                      </p:cBhvr>
                                      <p:to>
                                        <a:srgbClr val="0000FF"/>
                                      </p:to>
                                    </p:animClr>
                                  </p:sub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72104"/>
                                        </p:tgtEl>
                                        <p:attrNameLst>
                                          <p:attrName>style.visibility</p:attrName>
                                        </p:attrNameLst>
                                      </p:cBhvr>
                                      <p:to>
                                        <p:strVal val="visible"/>
                                      </p:to>
                                    </p:set>
                                    <p:animEffect transition="in" filter="checkerboard(across)">
                                      <p:cBhvr>
                                        <p:cTn id="22" dur="500"/>
                                        <p:tgtEl>
                                          <p:spTgt spid="172104"/>
                                        </p:tgtEl>
                                      </p:cBhvr>
                                    </p:animEffect>
                                  </p:childTnLst>
                                  <p:subTnLst>
                                    <p:animClr clrSpc="rgb" dir="cw">
                                      <p:cBhvr override="childStyle">
                                        <p:cTn dur="1" fill="hold" display="0" masterRel="nextClick" afterEffect="1"/>
                                        <p:tgtEl>
                                          <p:spTgt spid="172104"/>
                                        </p:tgtEl>
                                        <p:attrNameLst>
                                          <p:attrName>ppt_c</p:attrName>
                                        </p:attrNameLst>
                                      </p:cBhvr>
                                      <p:to>
                                        <a:srgbClr val="0000FF"/>
                                      </p:to>
                                    </p:animClr>
                                  </p:sub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72155"/>
                                        </p:tgtEl>
                                        <p:attrNameLst>
                                          <p:attrName>style.visibility</p:attrName>
                                        </p:attrNameLst>
                                      </p:cBhvr>
                                      <p:to>
                                        <p:strVal val="visible"/>
                                      </p:to>
                                    </p:set>
                                    <p:animEffect transition="in" filter="box(in)">
                                      <p:cBhvr>
                                        <p:cTn id="27" dur="500"/>
                                        <p:tgtEl>
                                          <p:spTgt spid="172155"/>
                                        </p:tgtEl>
                                      </p:cBhvr>
                                    </p:animEffect>
                                  </p:childTnLst>
                                  <p:subTnLst>
                                    <p:animClr clrSpc="rgb" dir="cw">
                                      <p:cBhvr override="childStyle">
                                        <p:cTn dur="1" fill="hold" display="0" masterRel="nextClick" afterEffect="1"/>
                                        <p:tgtEl>
                                          <p:spTgt spid="172155"/>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8"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3410"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90115"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90116"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90117"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273414" name="Rectangle 6"/>
          <p:cNvSpPr>
            <a:spLocks noGrp="1" noChangeArrowheads="1"/>
          </p:cNvSpPr>
          <p:nvPr>
            <p:ph type="subTitle" idx="1"/>
          </p:nvPr>
        </p:nvSpPr>
        <p:spPr>
          <a:xfrm>
            <a:off x="152400" y="1219200"/>
            <a:ext cx="8839200" cy="5410200"/>
          </a:xfrm>
          <a:noFill/>
        </p:spPr>
        <p:txBody>
          <a:bodyPr/>
          <a:lstStyle/>
          <a:p>
            <a:pPr algn="l" eaLnBrk="1" hangingPunct="1">
              <a:spcBef>
                <a:spcPct val="25000"/>
              </a:spcBef>
            </a:pPr>
            <a:r>
              <a:rPr lang="en-US" altLang="zh-CN" sz="2600" dirty="0" smtClean="0">
                <a:sym typeface="Symbol" pitchFamily="18" charset="2"/>
              </a:rPr>
              <a:t>3</a:t>
            </a:r>
            <a:r>
              <a:rPr lang="zh-CN" altLang="en-US" sz="2600" dirty="0" smtClean="0">
                <a:sym typeface="Symbol" pitchFamily="18" charset="2"/>
              </a:rPr>
              <a:t>、注意的问题</a:t>
            </a:r>
          </a:p>
          <a:p>
            <a:pPr algn="l" eaLnBrk="1" hangingPunct="1">
              <a:spcBef>
                <a:spcPct val="25000"/>
              </a:spcBef>
            </a:pPr>
            <a:r>
              <a:rPr lang="en-US" altLang="zh-CN" sz="2600" dirty="0" smtClean="0">
                <a:ea typeface="楷体" pitchFamily="49" charset="-122"/>
                <a:sym typeface="Symbol" pitchFamily="18" charset="2"/>
              </a:rPr>
              <a:t>[</a:t>
            </a:r>
            <a:r>
              <a:rPr lang="zh-CN" altLang="en-US" sz="2600" dirty="0" smtClean="0">
                <a:ea typeface="楷体" pitchFamily="49" charset="-122"/>
                <a:sym typeface="Symbol" pitchFamily="18" charset="2"/>
              </a:rPr>
              <a:t>例</a:t>
            </a:r>
            <a:r>
              <a:rPr lang="en-US" altLang="zh-CN" sz="2600" dirty="0" smtClean="0">
                <a:ea typeface="楷体" pitchFamily="49" charset="-122"/>
                <a:sym typeface="Symbol" pitchFamily="18" charset="2"/>
              </a:rPr>
              <a:t>]</a:t>
            </a:r>
            <a:r>
              <a:rPr lang="zh-CN" altLang="en-US" sz="2600" dirty="0" smtClean="0">
                <a:ea typeface="楷体" pitchFamily="49" charset="-122"/>
                <a:sym typeface="Symbol" pitchFamily="18" charset="2"/>
              </a:rPr>
              <a:t>两组数据资料如下：</a:t>
            </a:r>
          </a:p>
          <a:p>
            <a:pPr algn="l" eaLnBrk="1" hangingPunct="1">
              <a:spcBef>
                <a:spcPct val="25000"/>
              </a:spcBef>
            </a:pPr>
            <a:r>
              <a:rPr lang="en-US" altLang="zh-CN" sz="2600" dirty="0" smtClean="0">
                <a:sym typeface="Symbol" pitchFamily="18" charset="2"/>
              </a:rPr>
              <a:t>A</a:t>
            </a:r>
            <a:r>
              <a:rPr lang="zh-CN" altLang="en-US" sz="2600" dirty="0" smtClean="0">
                <a:sym typeface="Symbol" pitchFamily="18" charset="2"/>
              </a:rPr>
              <a:t>、</a:t>
            </a:r>
            <a:r>
              <a:rPr lang="en-US" altLang="zh-CN" sz="2600" dirty="0" smtClean="0">
                <a:solidFill>
                  <a:srgbClr val="FF0000"/>
                </a:solidFill>
                <a:sym typeface="Symbol" pitchFamily="18" charset="2"/>
              </a:rPr>
              <a:t>20</a:t>
            </a:r>
            <a:r>
              <a:rPr lang="en-US" altLang="zh-CN" sz="2600" dirty="0" smtClean="0">
                <a:sym typeface="Symbol" pitchFamily="18" charset="2"/>
              </a:rPr>
              <a:t>,15,18,</a:t>
            </a:r>
            <a:r>
              <a:rPr lang="en-US" altLang="zh-CN" sz="2600" dirty="0" smtClean="0">
                <a:solidFill>
                  <a:srgbClr val="FF0000"/>
                </a:solidFill>
                <a:sym typeface="Symbol" pitchFamily="18" charset="2"/>
              </a:rPr>
              <a:t>20,20</a:t>
            </a:r>
            <a:r>
              <a:rPr lang="en-US" altLang="zh-CN" sz="2600" dirty="0" smtClean="0">
                <a:sym typeface="Symbol" pitchFamily="18" charset="2"/>
              </a:rPr>
              <a:t>,22,</a:t>
            </a:r>
            <a:r>
              <a:rPr lang="en-US" altLang="zh-CN" sz="2600" dirty="0" smtClean="0">
                <a:solidFill>
                  <a:srgbClr val="FF0000"/>
                </a:solidFill>
                <a:sym typeface="Symbol" pitchFamily="18" charset="2"/>
              </a:rPr>
              <a:t>20</a:t>
            </a:r>
            <a:r>
              <a:rPr lang="en-US" altLang="zh-CN" sz="2600" dirty="0" smtClean="0">
                <a:sym typeface="Symbol" pitchFamily="18" charset="2"/>
              </a:rPr>
              <a:t>,23</a:t>
            </a:r>
            <a:r>
              <a:rPr lang="zh-CN" altLang="en-US" sz="2600" dirty="0" smtClean="0">
                <a:sym typeface="Symbol" pitchFamily="18" charset="2"/>
              </a:rPr>
              <a:t>；               </a:t>
            </a:r>
          </a:p>
          <a:p>
            <a:pPr algn="l" eaLnBrk="1" hangingPunct="1">
              <a:spcBef>
                <a:spcPct val="25000"/>
              </a:spcBef>
            </a:pPr>
            <a:r>
              <a:rPr lang="en-US" altLang="zh-CN" sz="2600" dirty="0" smtClean="0">
                <a:sym typeface="Symbol" pitchFamily="18" charset="2"/>
              </a:rPr>
              <a:t>B</a:t>
            </a:r>
            <a:r>
              <a:rPr lang="zh-CN" altLang="en-US" sz="2600" dirty="0" smtClean="0">
                <a:sym typeface="Symbol" pitchFamily="18" charset="2"/>
              </a:rPr>
              <a:t>、</a:t>
            </a:r>
            <a:r>
              <a:rPr lang="en-US" altLang="zh-CN" sz="2600" dirty="0" smtClean="0">
                <a:solidFill>
                  <a:srgbClr val="FF0000"/>
                </a:solidFill>
                <a:sym typeface="Symbol" pitchFamily="18" charset="2"/>
              </a:rPr>
              <a:t>20</a:t>
            </a:r>
            <a:r>
              <a:rPr lang="en-US" altLang="zh-CN" sz="2600" dirty="0" smtClean="0">
                <a:sym typeface="Symbol" pitchFamily="18" charset="2"/>
              </a:rPr>
              <a:t>,15,18,</a:t>
            </a:r>
            <a:r>
              <a:rPr lang="en-US" altLang="zh-CN" sz="2600" dirty="0" smtClean="0">
                <a:solidFill>
                  <a:srgbClr val="FF0000"/>
                </a:solidFill>
                <a:sym typeface="Symbol" pitchFamily="18" charset="2"/>
              </a:rPr>
              <a:t>20,20</a:t>
            </a:r>
            <a:r>
              <a:rPr lang="en-US" altLang="zh-CN" sz="2600" dirty="0" smtClean="0">
                <a:sym typeface="Symbol" pitchFamily="18" charset="2"/>
              </a:rPr>
              <a:t>,22,</a:t>
            </a:r>
            <a:r>
              <a:rPr lang="en-US" altLang="zh-CN" sz="2600" dirty="0" smtClean="0">
                <a:solidFill>
                  <a:srgbClr val="FF0000"/>
                </a:solidFill>
                <a:sym typeface="Symbol" pitchFamily="18" charset="2"/>
              </a:rPr>
              <a:t>20</a:t>
            </a:r>
            <a:r>
              <a:rPr lang="en-US" altLang="zh-CN" sz="2600" dirty="0" smtClean="0">
                <a:sym typeface="Symbol" pitchFamily="18" charset="2"/>
              </a:rPr>
              <a:t>,57</a:t>
            </a:r>
            <a:r>
              <a:rPr lang="zh-CN" altLang="en-US" sz="2600" dirty="0" smtClean="0">
                <a:sym typeface="Symbol" pitchFamily="18" charset="2"/>
              </a:rPr>
              <a:t>；</a:t>
            </a:r>
          </a:p>
          <a:p>
            <a:pPr algn="l" eaLnBrk="1" hangingPunct="1">
              <a:spcBef>
                <a:spcPct val="25000"/>
              </a:spcBef>
            </a:pPr>
            <a:r>
              <a:rPr lang="zh-CN" altLang="en-US" sz="2600" dirty="0" smtClean="0">
                <a:sym typeface="Symbol" pitchFamily="18" charset="2"/>
              </a:rPr>
              <a:t>（</a:t>
            </a:r>
            <a:r>
              <a:rPr lang="en-US" altLang="zh-CN" sz="2600" dirty="0" smtClean="0">
                <a:sym typeface="Symbol" pitchFamily="18" charset="2"/>
              </a:rPr>
              <a:t>1</a:t>
            </a:r>
            <a:r>
              <a:rPr lang="zh-CN" altLang="en-US" sz="2600" dirty="0" smtClean="0">
                <a:sym typeface="Symbol" pitchFamily="18" charset="2"/>
              </a:rPr>
              <a:t>）比较稳健；</a:t>
            </a:r>
          </a:p>
          <a:p>
            <a:pPr algn="l" eaLnBrk="1" hangingPunct="1">
              <a:spcBef>
                <a:spcPct val="25000"/>
              </a:spcBef>
            </a:pPr>
            <a:r>
              <a:rPr lang="zh-CN" altLang="en-US" sz="2600" dirty="0" smtClean="0">
                <a:sym typeface="Symbol" pitchFamily="18" charset="2"/>
              </a:rPr>
              <a:t>（</a:t>
            </a:r>
            <a:r>
              <a:rPr lang="en-US" altLang="zh-CN" sz="2600" dirty="0" smtClean="0">
                <a:sym typeface="Symbol" pitchFamily="18" charset="2"/>
              </a:rPr>
              <a:t>2</a:t>
            </a:r>
            <a:r>
              <a:rPr lang="zh-CN" altLang="en-US" sz="2600" dirty="0" smtClean="0">
                <a:sym typeface="Symbol" pitchFamily="18" charset="2"/>
              </a:rPr>
              <a:t>）信息利用不充分；</a:t>
            </a:r>
          </a:p>
          <a:p>
            <a:pPr algn="l" eaLnBrk="1" hangingPunct="1">
              <a:spcBef>
                <a:spcPct val="25000"/>
              </a:spcBef>
            </a:pPr>
            <a:r>
              <a:rPr lang="zh-CN" altLang="en-US" sz="2600" dirty="0" smtClean="0">
                <a:sym typeface="Symbol" pitchFamily="18" charset="2"/>
              </a:rPr>
              <a:t>（</a:t>
            </a:r>
            <a:r>
              <a:rPr lang="en-US" altLang="zh-CN" sz="2600" dirty="0" smtClean="0">
                <a:sym typeface="Symbol" pitchFamily="18" charset="2"/>
              </a:rPr>
              <a:t>3</a:t>
            </a:r>
            <a:r>
              <a:rPr lang="zh-CN" altLang="en-US" sz="2600" dirty="0" smtClean="0">
                <a:sym typeface="Symbol" pitchFamily="18" charset="2"/>
              </a:rPr>
              <a:t>）适于描述定名数据的集中趋势。</a:t>
            </a:r>
          </a:p>
          <a:p>
            <a:pPr algn="l" eaLnBrk="1" hangingPunct="1">
              <a:spcBef>
                <a:spcPct val="25000"/>
              </a:spcBef>
            </a:pPr>
            <a:r>
              <a:rPr lang="en-US" altLang="zh-CN" sz="2600" dirty="0" smtClean="0">
                <a:ea typeface="楷体" pitchFamily="49" charset="-122"/>
                <a:sym typeface="Symbol" pitchFamily="18" charset="2"/>
              </a:rPr>
              <a:t>[</a:t>
            </a:r>
            <a:r>
              <a:rPr lang="zh-CN" altLang="en-US" sz="2600" dirty="0" smtClean="0">
                <a:ea typeface="楷体" pitchFamily="49" charset="-122"/>
                <a:sym typeface="Symbol" pitchFamily="18" charset="2"/>
              </a:rPr>
              <a:t>例</a:t>
            </a:r>
            <a:r>
              <a:rPr lang="en-US" altLang="zh-CN" sz="2600" dirty="0" smtClean="0">
                <a:ea typeface="楷体" pitchFamily="49" charset="-122"/>
                <a:sym typeface="Symbol" pitchFamily="18" charset="2"/>
              </a:rPr>
              <a:t>]</a:t>
            </a:r>
            <a:r>
              <a:rPr lang="zh-CN" altLang="en-US" sz="2600" dirty="0" smtClean="0">
                <a:ea typeface="楷体" pitchFamily="49" charset="-122"/>
                <a:sym typeface="Symbol" pitchFamily="18" charset="2"/>
              </a:rPr>
              <a:t>血型：     </a:t>
            </a:r>
            <a:r>
              <a:rPr lang="en-US" altLang="zh-CN" sz="2600" dirty="0" smtClean="0">
                <a:ea typeface="楷体" pitchFamily="49" charset="-122"/>
                <a:sym typeface="Symbol" pitchFamily="18" charset="2"/>
              </a:rPr>
              <a:t>A        B        O        AB</a:t>
            </a:r>
          </a:p>
          <a:p>
            <a:pPr algn="l" eaLnBrk="1" hangingPunct="1">
              <a:spcBef>
                <a:spcPct val="25000"/>
              </a:spcBef>
            </a:pPr>
            <a:r>
              <a:rPr lang="en-US" altLang="zh-CN" sz="2600" dirty="0" smtClean="0">
                <a:ea typeface="楷体" pitchFamily="49" charset="-122"/>
                <a:sym typeface="Symbol" pitchFamily="18" charset="2"/>
              </a:rPr>
              <a:t>       </a:t>
            </a:r>
            <a:r>
              <a:rPr lang="zh-CN" altLang="en-US" sz="2600" dirty="0" smtClean="0">
                <a:ea typeface="楷体" pitchFamily="49" charset="-122"/>
                <a:sym typeface="Symbol" pitchFamily="18" charset="2"/>
              </a:rPr>
              <a:t>人数：     </a:t>
            </a:r>
            <a:r>
              <a:rPr lang="en-US" altLang="zh-CN" sz="2600" dirty="0" smtClean="0">
                <a:ea typeface="楷体" pitchFamily="49" charset="-122"/>
                <a:sym typeface="Symbol" pitchFamily="18" charset="2"/>
              </a:rPr>
              <a:t>17       </a:t>
            </a:r>
            <a:r>
              <a:rPr lang="en-US" altLang="zh-CN" sz="2600" dirty="0" smtClean="0">
                <a:ea typeface="楷体" pitchFamily="49" charset="-122"/>
                <a:sym typeface="Symbol" pitchFamily="18" charset="2"/>
              </a:rPr>
              <a:t>5         </a:t>
            </a:r>
            <a:r>
              <a:rPr lang="en-US" altLang="zh-CN" sz="2600" dirty="0" smtClean="0">
                <a:ea typeface="楷体" pitchFamily="49" charset="-122"/>
                <a:sym typeface="Symbol" pitchFamily="18" charset="2"/>
              </a:rPr>
              <a:t>16       </a:t>
            </a:r>
            <a:r>
              <a:rPr lang="en-US" altLang="zh-CN" sz="2600" dirty="0" smtClean="0">
                <a:ea typeface="楷体" pitchFamily="49" charset="-122"/>
                <a:sym typeface="Symbol" pitchFamily="18" charset="2"/>
              </a:rPr>
              <a:t>2              N=40 </a:t>
            </a:r>
          </a:p>
        </p:txBody>
      </p:sp>
      <p:sp>
        <p:nvSpPr>
          <p:cNvPr id="273427" name="Text Box 19"/>
          <p:cNvSpPr txBox="1">
            <a:spLocks noChangeArrowheads="1"/>
          </p:cNvSpPr>
          <p:nvPr/>
        </p:nvSpPr>
        <p:spPr bwMode="auto">
          <a:xfrm>
            <a:off x="179388" y="5734050"/>
            <a:ext cx="8785225" cy="885825"/>
          </a:xfrm>
          <a:prstGeom prst="rect">
            <a:avLst/>
          </a:prstGeom>
          <a:noFill/>
          <a:ln w="9525">
            <a:noFill/>
            <a:miter lim="800000"/>
            <a:headEnd/>
            <a:tailEnd/>
          </a:ln>
        </p:spPr>
        <p:txBody>
          <a:bodyPr>
            <a:spAutoFit/>
          </a:bodyPr>
          <a:lstStyle/>
          <a:p>
            <a:pPr algn="l">
              <a:spcBef>
                <a:spcPct val="25000"/>
              </a:spcBef>
            </a:pPr>
            <a:r>
              <a:rPr lang="en-US" altLang="zh-CN" sz="2600">
                <a:ea typeface="楷体" pitchFamily="49" charset="-122"/>
                <a:sym typeface="Symbol" pitchFamily="18" charset="2"/>
              </a:rPr>
              <a:t>[</a:t>
            </a:r>
            <a:r>
              <a:rPr lang="zh-CN" altLang="en-US" sz="2600">
                <a:ea typeface="楷体" pitchFamily="49" charset="-122"/>
                <a:sym typeface="Symbol" pitchFamily="18" charset="2"/>
              </a:rPr>
              <a:t>美国统计资料</a:t>
            </a:r>
            <a:r>
              <a:rPr lang="en-US" altLang="zh-CN" sz="2600">
                <a:ea typeface="楷体" pitchFamily="49" charset="-122"/>
                <a:sym typeface="Symbol" pitchFamily="18" charset="2"/>
              </a:rPr>
              <a:t>]</a:t>
            </a:r>
            <a:r>
              <a:rPr lang="zh-CN" altLang="en-US" sz="2600">
                <a:ea typeface="楷体" pitchFamily="49" charset="-122"/>
                <a:sym typeface="Symbol" pitchFamily="18" charset="2"/>
              </a:rPr>
              <a:t>当代美国的平均人是女性，平均每个女性有</a:t>
            </a:r>
            <a:r>
              <a:rPr lang="en-US" altLang="zh-CN" sz="2600">
                <a:ea typeface="楷体" pitchFamily="49" charset="-122"/>
                <a:sym typeface="Symbol" pitchFamily="18" charset="2"/>
              </a:rPr>
              <a:t>2.1</a:t>
            </a:r>
            <a:r>
              <a:rPr lang="zh-CN" altLang="en-US" sz="2600">
                <a:ea typeface="楷体" pitchFamily="49" charset="-122"/>
                <a:sym typeface="Symbol" pitchFamily="18" charset="2"/>
              </a:rPr>
              <a:t>个孩子，这些女性住在平均价值为</a:t>
            </a:r>
            <a:r>
              <a:rPr lang="en-US" altLang="zh-CN" sz="2600">
                <a:ea typeface="楷体" pitchFamily="49" charset="-122"/>
                <a:sym typeface="Symbol" pitchFamily="18" charset="2"/>
              </a:rPr>
              <a:t>8</a:t>
            </a:r>
            <a:r>
              <a:rPr lang="zh-CN" altLang="en-US" sz="2600">
                <a:ea typeface="楷体" pitchFamily="49" charset="-122"/>
                <a:sym typeface="Symbol" pitchFamily="18" charset="2"/>
              </a:rPr>
              <a:t>万美元的住宅中。</a:t>
            </a:r>
            <a:endParaRPr lang="zh-CN" altLang="en-US" sz="2600">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73414">
                                            <p:txEl>
                                              <p:pRg st="0" end="0"/>
                                            </p:txEl>
                                          </p:spTgt>
                                        </p:tgtEl>
                                        <p:attrNameLst>
                                          <p:attrName>style.visibility</p:attrName>
                                        </p:attrNameLst>
                                      </p:cBhvr>
                                      <p:to>
                                        <p:strVal val="visible"/>
                                      </p:to>
                                    </p:set>
                                    <p:anim calcmode="lin" valueType="num">
                                      <p:cBhvr>
                                        <p:cTn id="7" dur="500" fill="hold"/>
                                        <p:tgtEl>
                                          <p:spTgt spid="27341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73414">
                                            <p:txEl>
                                              <p:pRg st="0" end="0"/>
                                            </p:txEl>
                                          </p:spTgt>
                                        </p:tgtEl>
                                        <p:attrNameLst>
                                          <p:attrName>ppt_h</p:attrName>
                                        </p:attrNameLst>
                                      </p:cBhvr>
                                      <p:tavLst>
                                        <p:tav tm="0">
                                          <p:val>
                                            <p:fltVal val="0"/>
                                          </p:val>
                                        </p:tav>
                                        <p:tav tm="100000">
                                          <p:val>
                                            <p:strVal val="#ppt_h"/>
                                          </p:val>
                                        </p:tav>
                                      </p:tavLst>
                                    </p:anim>
                                  </p:childTnLst>
                                  <p:subTnLst>
                                    <p:animClr clrSpc="rgb" dir="cw">
                                      <p:cBhvr override="childStyle">
                                        <p:cTn dur="1" fill="hold" display="0" masterRel="nextClick" afterEffect="1"/>
                                        <p:tgtEl>
                                          <p:spTgt spid="273414">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73414">
                                            <p:txEl>
                                              <p:pRg st="1" end="1"/>
                                            </p:txEl>
                                          </p:spTgt>
                                        </p:tgtEl>
                                        <p:attrNameLst>
                                          <p:attrName>style.visibility</p:attrName>
                                        </p:attrNameLst>
                                      </p:cBhvr>
                                      <p:to>
                                        <p:strVal val="visible"/>
                                      </p:to>
                                    </p:set>
                                    <p:anim calcmode="lin" valueType="num">
                                      <p:cBhvr>
                                        <p:cTn id="13" dur="500" fill="hold"/>
                                        <p:tgtEl>
                                          <p:spTgt spid="273414">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73414">
                                            <p:txEl>
                                              <p:pRg st="1" end="1"/>
                                            </p:txEl>
                                          </p:spTgt>
                                        </p:tgtEl>
                                        <p:attrNameLst>
                                          <p:attrName>ppt_h</p:attrName>
                                        </p:attrNameLst>
                                      </p:cBhvr>
                                      <p:tavLst>
                                        <p:tav tm="0">
                                          <p:val>
                                            <p:fltVal val="0"/>
                                          </p:val>
                                        </p:tav>
                                        <p:tav tm="100000">
                                          <p:val>
                                            <p:strVal val="#ppt_h"/>
                                          </p:val>
                                        </p:tav>
                                      </p:tavLst>
                                    </p:anim>
                                  </p:childTnLst>
                                  <p:subTnLst>
                                    <p:animClr clrSpc="rgb" dir="cw">
                                      <p:cBhvr override="childStyle">
                                        <p:cTn dur="1" fill="hold" display="0" masterRel="nextClick" afterEffect="1"/>
                                        <p:tgtEl>
                                          <p:spTgt spid="273414">
                                            <p:txEl>
                                              <p:pRg st="1" end="1"/>
                                            </p:txEl>
                                          </p:spTgt>
                                        </p:tgtEl>
                                        <p:attrNameLst>
                                          <p:attrName>ppt_c</p:attrName>
                                        </p:attrNameLst>
                                      </p:cBhvr>
                                      <p:to>
                                        <a:srgbClr val="0000FF"/>
                                      </p:to>
                                    </p:animClr>
                                  </p:sub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73414">
                                            <p:txEl>
                                              <p:pRg st="2" end="2"/>
                                            </p:txEl>
                                          </p:spTgt>
                                        </p:tgtEl>
                                        <p:attrNameLst>
                                          <p:attrName>style.visibility</p:attrName>
                                        </p:attrNameLst>
                                      </p:cBhvr>
                                      <p:to>
                                        <p:strVal val="visible"/>
                                      </p:to>
                                    </p:set>
                                    <p:anim calcmode="lin" valueType="num">
                                      <p:cBhvr>
                                        <p:cTn id="19" dur="500" fill="hold"/>
                                        <p:tgtEl>
                                          <p:spTgt spid="273414">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73414">
                                            <p:txEl>
                                              <p:pRg st="2" end="2"/>
                                            </p:txEl>
                                          </p:spTgt>
                                        </p:tgtEl>
                                        <p:attrNameLst>
                                          <p:attrName>ppt_h</p:attrName>
                                        </p:attrNameLst>
                                      </p:cBhvr>
                                      <p:tavLst>
                                        <p:tav tm="0">
                                          <p:val>
                                            <p:fltVal val="0"/>
                                          </p:val>
                                        </p:tav>
                                        <p:tav tm="100000">
                                          <p:val>
                                            <p:strVal val="#ppt_h"/>
                                          </p:val>
                                        </p:tav>
                                      </p:tavLst>
                                    </p:anim>
                                  </p:childTnLst>
                                  <p:subTnLst>
                                    <p:animClr clrSpc="rgb" dir="cw">
                                      <p:cBhvr override="childStyle">
                                        <p:cTn dur="1" fill="hold" display="0" masterRel="nextClick" afterEffect="1"/>
                                        <p:tgtEl>
                                          <p:spTgt spid="273414">
                                            <p:txEl>
                                              <p:pRg st="2" end="2"/>
                                            </p:txEl>
                                          </p:spTgt>
                                        </p:tgtEl>
                                        <p:attrNameLst>
                                          <p:attrName>ppt_c</p:attrName>
                                        </p:attrNameLst>
                                      </p:cBhvr>
                                      <p:to>
                                        <a:srgbClr val="0000FF"/>
                                      </p:to>
                                    </p:animClr>
                                  </p:sub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273414">
                                            <p:txEl>
                                              <p:pRg st="3" end="3"/>
                                            </p:txEl>
                                          </p:spTgt>
                                        </p:tgtEl>
                                        <p:attrNameLst>
                                          <p:attrName>style.visibility</p:attrName>
                                        </p:attrNameLst>
                                      </p:cBhvr>
                                      <p:to>
                                        <p:strVal val="visible"/>
                                      </p:to>
                                    </p:set>
                                    <p:anim calcmode="lin" valueType="num">
                                      <p:cBhvr>
                                        <p:cTn id="25" dur="500" fill="hold"/>
                                        <p:tgtEl>
                                          <p:spTgt spid="273414">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273414">
                                            <p:txEl>
                                              <p:pRg st="3" end="3"/>
                                            </p:txEl>
                                          </p:spTgt>
                                        </p:tgtEl>
                                        <p:attrNameLst>
                                          <p:attrName>ppt_h</p:attrName>
                                        </p:attrNameLst>
                                      </p:cBhvr>
                                      <p:tavLst>
                                        <p:tav tm="0">
                                          <p:val>
                                            <p:fltVal val="0"/>
                                          </p:val>
                                        </p:tav>
                                        <p:tav tm="100000">
                                          <p:val>
                                            <p:strVal val="#ppt_h"/>
                                          </p:val>
                                        </p:tav>
                                      </p:tavLst>
                                    </p:anim>
                                  </p:childTnLst>
                                  <p:subTnLst>
                                    <p:animClr clrSpc="rgb" dir="cw">
                                      <p:cBhvr override="childStyle">
                                        <p:cTn dur="1" fill="hold" display="0" masterRel="nextClick" afterEffect="1"/>
                                        <p:tgtEl>
                                          <p:spTgt spid="273414">
                                            <p:txEl>
                                              <p:pRg st="3" end="3"/>
                                            </p:txEl>
                                          </p:spTgt>
                                        </p:tgtEl>
                                        <p:attrNameLst>
                                          <p:attrName>ppt_c</p:attrName>
                                        </p:attrNameLst>
                                      </p:cBhvr>
                                      <p:to>
                                        <a:srgbClr val="0000FF"/>
                                      </p:to>
                                    </p:animClr>
                                  </p:sub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273414">
                                            <p:txEl>
                                              <p:pRg st="4" end="4"/>
                                            </p:txEl>
                                          </p:spTgt>
                                        </p:tgtEl>
                                        <p:attrNameLst>
                                          <p:attrName>style.visibility</p:attrName>
                                        </p:attrNameLst>
                                      </p:cBhvr>
                                      <p:to>
                                        <p:strVal val="visible"/>
                                      </p:to>
                                    </p:set>
                                    <p:anim calcmode="lin" valueType="num">
                                      <p:cBhvr>
                                        <p:cTn id="31" dur="500" fill="hold"/>
                                        <p:tgtEl>
                                          <p:spTgt spid="273414">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273414">
                                            <p:txEl>
                                              <p:pRg st="4" end="4"/>
                                            </p:txEl>
                                          </p:spTgt>
                                        </p:tgtEl>
                                        <p:attrNameLst>
                                          <p:attrName>ppt_h</p:attrName>
                                        </p:attrNameLst>
                                      </p:cBhvr>
                                      <p:tavLst>
                                        <p:tav tm="0">
                                          <p:val>
                                            <p:fltVal val="0"/>
                                          </p:val>
                                        </p:tav>
                                        <p:tav tm="100000">
                                          <p:val>
                                            <p:strVal val="#ppt_h"/>
                                          </p:val>
                                        </p:tav>
                                      </p:tavLst>
                                    </p:anim>
                                  </p:childTnLst>
                                  <p:subTnLst>
                                    <p:animClr clrSpc="rgb" dir="cw">
                                      <p:cBhvr override="childStyle">
                                        <p:cTn dur="1" fill="hold" display="0" masterRel="nextClick" afterEffect="1"/>
                                        <p:tgtEl>
                                          <p:spTgt spid="273414">
                                            <p:txEl>
                                              <p:pRg st="4" end="4"/>
                                            </p:txEl>
                                          </p:spTgt>
                                        </p:tgtEl>
                                        <p:attrNameLst>
                                          <p:attrName>ppt_c</p:attrName>
                                        </p:attrNameLst>
                                      </p:cBhvr>
                                      <p:to>
                                        <a:srgbClr val="0000FF"/>
                                      </p:to>
                                    </p:animClr>
                                  </p:sub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273414">
                                            <p:txEl>
                                              <p:pRg st="5" end="5"/>
                                            </p:txEl>
                                          </p:spTgt>
                                        </p:tgtEl>
                                        <p:attrNameLst>
                                          <p:attrName>style.visibility</p:attrName>
                                        </p:attrNameLst>
                                      </p:cBhvr>
                                      <p:to>
                                        <p:strVal val="visible"/>
                                      </p:to>
                                    </p:set>
                                    <p:anim calcmode="lin" valueType="num">
                                      <p:cBhvr>
                                        <p:cTn id="37" dur="500" fill="hold"/>
                                        <p:tgtEl>
                                          <p:spTgt spid="273414">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273414">
                                            <p:txEl>
                                              <p:pRg st="5" end="5"/>
                                            </p:txEl>
                                          </p:spTgt>
                                        </p:tgtEl>
                                        <p:attrNameLst>
                                          <p:attrName>ppt_h</p:attrName>
                                        </p:attrNameLst>
                                      </p:cBhvr>
                                      <p:tavLst>
                                        <p:tav tm="0">
                                          <p:val>
                                            <p:fltVal val="0"/>
                                          </p:val>
                                        </p:tav>
                                        <p:tav tm="100000">
                                          <p:val>
                                            <p:strVal val="#ppt_h"/>
                                          </p:val>
                                        </p:tav>
                                      </p:tavLst>
                                    </p:anim>
                                  </p:childTnLst>
                                  <p:subTnLst>
                                    <p:animClr clrSpc="rgb" dir="cw">
                                      <p:cBhvr override="childStyle">
                                        <p:cTn dur="1" fill="hold" display="0" masterRel="nextClick" afterEffect="1"/>
                                        <p:tgtEl>
                                          <p:spTgt spid="273414">
                                            <p:txEl>
                                              <p:pRg st="5" end="5"/>
                                            </p:txEl>
                                          </p:spTgt>
                                        </p:tgtEl>
                                        <p:attrNameLst>
                                          <p:attrName>ppt_c</p:attrName>
                                        </p:attrNameLst>
                                      </p:cBhvr>
                                      <p:to>
                                        <a:srgbClr val="0000FF"/>
                                      </p:to>
                                    </p:animClr>
                                  </p:sub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273414">
                                            <p:txEl>
                                              <p:pRg st="6" end="6"/>
                                            </p:txEl>
                                          </p:spTgt>
                                        </p:tgtEl>
                                        <p:attrNameLst>
                                          <p:attrName>style.visibility</p:attrName>
                                        </p:attrNameLst>
                                      </p:cBhvr>
                                      <p:to>
                                        <p:strVal val="visible"/>
                                      </p:to>
                                    </p:set>
                                    <p:anim calcmode="lin" valueType="num">
                                      <p:cBhvr>
                                        <p:cTn id="43" dur="500" fill="hold"/>
                                        <p:tgtEl>
                                          <p:spTgt spid="273414">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273414">
                                            <p:txEl>
                                              <p:pRg st="6" end="6"/>
                                            </p:txEl>
                                          </p:spTgt>
                                        </p:tgtEl>
                                        <p:attrNameLst>
                                          <p:attrName>ppt_h</p:attrName>
                                        </p:attrNameLst>
                                      </p:cBhvr>
                                      <p:tavLst>
                                        <p:tav tm="0">
                                          <p:val>
                                            <p:fltVal val="0"/>
                                          </p:val>
                                        </p:tav>
                                        <p:tav tm="100000">
                                          <p:val>
                                            <p:strVal val="#ppt_h"/>
                                          </p:val>
                                        </p:tav>
                                      </p:tavLst>
                                    </p:anim>
                                  </p:childTnLst>
                                  <p:subTnLst>
                                    <p:animClr clrSpc="rgb" dir="cw">
                                      <p:cBhvr override="childStyle">
                                        <p:cTn dur="1" fill="hold" display="0" masterRel="nextClick" afterEffect="1"/>
                                        <p:tgtEl>
                                          <p:spTgt spid="273414">
                                            <p:txEl>
                                              <p:pRg st="6" end="6"/>
                                            </p:txEl>
                                          </p:spTgt>
                                        </p:tgtEl>
                                        <p:attrNameLst>
                                          <p:attrName>ppt_c</p:attrName>
                                        </p:attrNameLst>
                                      </p:cBhvr>
                                      <p:to>
                                        <a:srgbClr val="0000FF"/>
                                      </p:to>
                                    </p:animClr>
                                  </p:sub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273414">
                                            <p:txEl>
                                              <p:pRg st="7" end="7"/>
                                            </p:txEl>
                                          </p:spTgt>
                                        </p:tgtEl>
                                        <p:attrNameLst>
                                          <p:attrName>style.visibility</p:attrName>
                                        </p:attrNameLst>
                                      </p:cBhvr>
                                      <p:to>
                                        <p:strVal val="visible"/>
                                      </p:to>
                                    </p:set>
                                    <p:anim calcmode="lin" valueType="num">
                                      <p:cBhvr>
                                        <p:cTn id="49" dur="500" fill="hold"/>
                                        <p:tgtEl>
                                          <p:spTgt spid="273414">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273414">
                                            <p:txEl>
                                              <p:pRg st="7" end="7"/>
                                            </p:txEl>
                                          </p:spTgt>
                                        </p:tgtEl>
                                        <p:attrNameLst>
                                          <p:attrName>ppt_h</p:attrName>
                                        </p:attrNameLst>
                                      </p:cBhvr>
                                      <p:tavLst>
                                        <p:tav tm="0">
                                          <p:val>
                                            <p:fltVal val="0"/>
                                          </p:val>
                                        </p:tav>
                                        <p:tav tm="100000">
                                          <p:val>
                                            <p:strVal val="#ppt_h"/>
                                          </p:val>
                                        </p:tav>
                                      </p:tavLst>
                                    </p:anim>
                                  </p:childTnLst>
                                  <p:subTnLst>
                                    <p:animClr clrSpc="rgb" dir="cw">
                                      <p:cBhvr override="childStyle">
                                        <p:cTn dur="1" fill="hold" display="0" masterRel="nextClick" afterEffect="1"/>
                                        <p:tgtEl>
                                          <p:spTgt spid="273414">
                                            <p:txEl>
                                              <p:pRg st="7" end="7"/>
                                            </p:txEl>
                                          </p:spTgt>
                                        </p:tgtEl>
                                        <p:attrNameLst>
                                          <p:attrName>ppt_c</p:attrName>
                                        </p:attrNameLst>
                                      </p:cBhvr>
                                      <p:to>
                                        <a:srgbClr val="0000FF"/>
                                      </p:to>
                                    </p:animClr>
                                  </p:sub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273414">
                                            <p:txEl>
                                              <p:pRg st="8" end="8"/>
                                            </p:txEl>
                                          </p:spTgt>
                                        </p:tgtEl>
                                        <p:attrNameLst>
                                          <p:attrName>style.visibility</p:attrName>
                                        </p:attrNameLst>
                                      </p:cBhvr>
                                      <p:to>
                                        <p:strVal val="visible"/>
                                      </p:to>
                                    </p:set>
                                    <p:anim calcmode="lin" valueType="num">
                                      <p:cBhvr>
                                        <p:cTn id="55" dur="500" fill="hold"/>
                                        <p:tgtEl>
                                          <p:spTgt spid="273414">
                                            <p:txEl>
                                              <p:pRg st="8" end="8"/>
                                            </p:txEl>
                                          </p:spTgt>
                                        </p:tgtEl>
                                        <p:attrNameLst>
                                          <p:attrName>ppt_w</p:attrName>
                                        </p:attrNameLst>
                                      </p:cBhvr>
                                      <p:tavLst>
                                        <p:tav tm="0">
                                          <p:val>
                                            <p:fltVal val="0"/>
                                          </p:val>
                                        </p:tav>
                                        <p:tav tm="100000">
                                          <p:val>
                                            <p:strVal val="#ppt_w"/>
                                          </p:val>
                                        </p:tav>
                                      </p:tavLst>
                                    </p:anim>
                                    <p:anim calcmode="lin" valueType="num">
                                      <p:cBhvr>
                                        <p:cTn id="56" dur="500" fill="hold"/>
                                        <p:tgtEl>
                                          <p:spTgt spid="273414">
                                            <p:txEl>
                                              <p:pRg st="8" end="8"/>
                                            </p:txEl>
                                          </p:spTgt>
                                        </p:tgtEl>
                                        <p:attrNameLst>
                                          <p:attrName>ppt_h</p:attrName>
                                        </p:attrNameLst>
                                      </p:cBhvr>
                                      <p:tavLst>
                                        <p:tav tm="0">
                                          <p:val>
                                            <p:fltVal val="0"/>
                                          </p:val>
                                        </p:tav>
                                        <p:tav tm="100000">
                                          <p:val>
                                            <p:strVal val="#ppt_h"/>
                                          </p:val>
                                        </p:tav>
                                      </p:tavLst>
                                    </p:anim>
                                  </p:childTnLst>
                                  <p:subTnLst>
                                    <p:animClr clrSpc="rgb" dir="cw">
                                      <p:cBhvr override="childStyle">
                                        <p:cTn dur="1" fill="hold" display="0" masterRel="nextClick" afterEffect="1"/>
                                        <p:tgtEl>
                                          <p:spTgt spid="273414">
                                            <p:txEl>
                                              <p:pRg st="8" end="8"/>
                                            </p:txEl>
                                          </p:spTgt>
                                        </p:tgtEl>
                                        <p:attrNameLst>
                                          <p:attrName>ppt_c</p:attrName>
                                        </p:attrNameLst>
                                      </p:cBhvr>
                                      <p:to>
                                        <a:srgbClr val="0000FF"/>
                                      </p:to>
                                    </p:animClr>
                                  </p:sub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273427"/>
                                        </p:tgtEl>
                                        <p:attrNameLst>
                                          <p:attrName>style.visibility</p:attrName>
                                        </p:attrNameLst>
                                      </p:cBhvr>
                                      <p:to>
                                        <p:strVal val="visible"/>
                                      </p:to>
                                    </p:set>
                                    <p:anim calcmode="lin" valueType="num">
                                      <p:cBhvr additive="base">
                                        <p:cTn id="61" dur="500" fill="hold"/>
                                        <p:tgtEl>
                                          <p:spTgt spid="273427"/>
                                        </p:tgtEl>
                                        <p:attrNameLst>
                                          <p:attrName>ppt_x</p:attrName>
                                        </p:attrNameLst>
                                      </p:cBhvr>
                                      <p:tavLst>
                                        <p:tav tm="0">
                                          <p:val>
                                            <p:strVal val="#ppt_x"/>
                                          </p:val>
                                        </p:tav>
                                        <p:tav tm="100000">
                                          <p:val>
                                            <p:strVal val="#ppt_x"/>
                                          </p:val>
                                        </p:tav>
                                      </p:tavLst>
                                    </p:anim>
                                    <p:anim calcmode="lin" valueType="num">
                                      <p:cBhvr additive="base">
                                        <p:cTn id="62" dur="500" fill="hold"/>
                                        <p:tgtEl>
                                          <p:spTgt spid="273427"/>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73427"/>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4" grpId="0" build="p" autoUpdateAnimBg="0"/>
      <p:bldP spid="273427"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91139"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91140"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91141"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126982" name="Rectangle 6"/>
          <p:cNvSpPr>
            <a:spLocks noGrp="1" noChangeArrowheads="1"/>
          </p:cNvSpPr>
          <p:nvPr>
            <p:ph type="subTitle" idx="1"/>
          </p:nvPr>
        </p:nvSpPr>
        <p:spPr>
          <a:xfrm>
            <a:off x="152400" y="1219200"/>
            <a:ext cx="8839200" cy="5410200"/>
          </a:xfrm>
        </p:spPr>
        <p:txBody>
          <a:bodyPr/>
          <a:lstStyle/>
          <a:p>
            <a:pPr algn="l" eaLnBrk="1" hangingPunct="1">
              <a:defRPr/>
            </a:pPr>
            <a:r>
              <a:rPr lang="en-US" altLang="zh-CN" sz="2600" dirty="0" smtClean="0">
                <a:effectLst>
                  <a:outerShdw blurRad="38100" dist="38100" dir="2700000" algn="tl">
                    <a:srgbClr val="C0C0C0"/>
                  </a:outerShdw>
                </a:effectLst>
                <a:ea typeface="楷体" pitchFamily="49" charset="-122"/>
                <a:sym typeface="Symbol" pitchFamily="18" charset="2"/>
              </a:rPr>
              <a:t>[</a:t>
            </a:r>
            <a:r>
              <a:rPr lang="zh-CN" altLang="en-US" sz="2600" dirty="0" smtClean="0">
                <a:effectLst>
                  <a:outerShdw blurRad="38100" dist="38100" dir="2700000" algn="tl">
                    <a:srgbClr val="C0C0C0"/>
                  </a:outerShdw>
                </a:effectLst>
                <a:ea typeface="楷体" pitchFamily="49" charset="-122"/>
                <a:sym typeface="Symbol" pitchFamily="18" charset="2"/>
              </a:rPr>
              <a:t>政策和经济分析</a:t>
            </a:r>
            <a:r>
              <a:rPr lang="en-US" altLang="zh-CN" sz="2600" dirty="0" smtClean="0">
                <a:effectLst>
                  <a:outerShdw blurRad="38100" dist="38100" dir="2700000" algn="tl">
                    <a:srgbClr val="C0C0C0"/>
                  </a:outerShdw>
                </a:effectLst>
                <a:ea typeface="楷体" pitchFamily="49" charset="-122"/>
                <a:sym typeface="Symbol" pitchFamily="18" charset="2"/>
              </a:rPr>
              <a:t>]</a:t>
            </a:r>
          </a:p>
          <a:p>
            <a:pPr algn="l" eaLnBrk="1" hangingPunct="1">
              <a:defRPr/>
            </a:pPr>
            <a:r>
              <a:rPr lang="zh-CN" altLang="en-US" sz="2600" dirty="0" smtClean="0">
                <a:ea typeface="楷体" pitchFamily="49" charset="-122"/>
                <a:sym typeface="Symbol" pitchFamily="18" charset="2"/>
              </a:rPr>
              <a:t>在繁荣的</a:t>
            </a:r>
            <a:r>
              <a:rPr lang="en-US" altLang="zh-CN" sz="2600" dirty="0" smtClean="0">
                <a:ea typeface="楷体" pitchFamily="49" charset="-122"/>
                <a:sym typeface="Symbol" pitchFamily="18" charset="2"/>
              </a:rPr>
              <a:t>20</a:t>
            </a:r>
            <a:r>
              <a:rPr lang="zh-CN" altLang="en-US" sz="2600" dirty="0" smtClean="0">
                <a:ea typeface="楷体" pitchFamily="49" charset="-122"/>
                <a:sym typeface="Symbol" pitchFamily="18" charset="2"/>
              </a:rPr>
              <a:t>世纪</a:t>
            </a:r>
            <a:r>
              <a:rPr lang="en-US" altLang="zh-CN" sz="2600" dirty="0" smtClean="0">
                <a:ea typeface="楷体" pitchFamily="49" charset="-122"/>
                <a:sym typeface="Symbol" pitchFamily="18" charset="2"/>
              </a:rPr>
              <a:t>80</a:t>
            </a:r>
            <a:r>
              <a:rPr lang="zh-CN" altLang="en-US" sz="2600" dirty="0" smtClean="0">
                <a:ea typeface="楷体" pitchFamily="49" charset="-122"/>
                <a:sym typeface="Symbol" pitchFamily="18" charset="2"/>
              </a:rPr>
              <a:t>和</a:t>
            </a:r>
            <a:r>
              <a:rPr lang="en-US" altLang="zh-CN" sz="2600" dirty="0" smtClean="0">
                <a:ea typeface="楷体" pitchFamily="49" charset="-122"/>
                <a:sym typeface="Symbol" pitchFamily="18" charset="2"/>
              </a:rPr>
              <a:t>90</a:t>
            </a:r>
            <a:r>
              <a:rPr lang="zh-CN" altLang="en-US" sz="2600" dirty="0" smtClean="0">
                <a:ea typeface="楷体" pitchFamily="49" charset="-122"/>
                <a:sym typeface="Symbol" pitchFamily="18" charset="2"/>
              </a:rPr>
              <a:t>年代，美国住户的收入虽然增加，但贫富差距却也加大了。以下列示了美国住户的收入百分位数（</a:t>
            </a:r>
            <a:r>
              <a:rPr lang="en-US" altLang="zh-CN" sz="2600" dirty="0" smtClean="0">
                <a:ea typeface="楷体" pitchFamily="49" charset="-122"/>
                <a:sym typeface="Symbol" pitchFamily="18" charset="2"/>
              </a:rPr>
              <a:t>1998</a:t>
            </a:r>
            <a:r>
              <a:rPr lang="zh-CN" altLang="en-US" sz="2600" dirty="0" smtClean="0">
                <a:ea typeface="楷体" pitchFamily="49" charset="-122"/>
                <a:sym typeface="Symbol" pitchFamily="18" charset="2"/>
              </a:rPr>
              <a:t>）、收入增长率（</a:t>
            </a:r>
            <a:r>
              <a:rPr lang="en-US" altLang="zh-CN" sz="2600" dirty="0" smtClean="0">
                <a:ea typeface="楷体" pitchFamily="49" charset="-122"/>
                <a:sym typeface="Symbol" pitchFamily="18" charset="2"/>
              </a:rPr>
              <a:t>1967~1998</a:t>
            </a:r>
            <a:r>
              <a:rPr lang="zh-CN" altLang="en-US" sz="2600" dirty="0" smtClean="0">
                <a:ea typeface="楷体" pitchFamily="49" charset="-122"/>
                <a:sym typeface="Symbol" pitchFamily="18" charset="2"/>
              </a:rPr>
              <a:t>）以及各类阶层所占收入的比重（</a:t>
            </a:r>
            <a:r>
              <a:rPr lang="en-US" altLang="zh-CN" sz="2600" dirty="0" smtClean="0">
                <a:ea typeface="楷体" pitchFamily="49" charset="-122"/>
                <a:sym typeface="Symbol" pitchFamily="18" charset="2"/>
              </a:rPr>
              <a:t>1998</a:t>
            </a:r>
            <a:r>
              <a:rPr lang="zh-CN" altLang="en-US" sz="2600" dirty="0" smtClean="0">
                <a:ea typeface="楷体" pitchFamily="49" charset="-122"/>
                <a:sym typeface="Symbol" pitchFamily="18" charset="2"/>
              </a:rPr>
              <a:t>）。</a:t>
            </a:r>
          </a:p>
        </p:txBody>
      </p:sp>
      <p:graphicFrame>
        <p:nvGraphicFramePr>
          <p:cNvPr id="127032" name="Group 56"/>
          <p:cNvGraphicFramePr>
            <a:graphicFrameLocks noGrp="1"/>
          </p:cNvGraphicFramePr>
          <p:nvPr/>
        </p:nvGraphicFramePr>
        <p:xfrm>
          <a:off x="381000" y="4343400"/>
          <a:ext cx="8229600" cy="2060448"/>
        </p:xfrm>
        <a:graphic>
          <a:graphicData uri="http://schemas.openxmlformats.org/drawingml/2006/table">
            <a:tbl>
              <a:tblPr/>
              <a:tblGrid>
                <a:gridCol w="2057400"/>
                <a:gridCol w="2057400"/>
                <a:gridCol w="2057400"/>
                <a:gridCol w="2057400"/>
              </a:tblGrid>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分位数</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分位点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增长率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收入比重</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9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第</a:t>
                      </a: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20</a:t>
                      </a: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百分位</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第</a:t>
                      </a: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50</a:t>
                      </a: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百分位</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第</a:t>
                      </a: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80</a:t>
                      </a: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百分位</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16116</a:t>
                      </a: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美元</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38885</a:t>
                      </a: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美元</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75000</a:t>
                      </a: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美元</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20%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20%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3.6%</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47.2%</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49.2%</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7033" name="Text Box 57"/>
          <p:cNvSpPr txBox="1">
            <a:spLocks noChangeArrowheads="1"/>
          </p:cNvSpPr>
          <p:nvPr/>
        </p:nvSpPr>
        <p:spPr bwMode="auto">
          <a:xfrm>
            <a:off x="179388" y="3352800"/>
            <a:ext cx="8785225" cy="885825"/>
          </a:xfrm>
          <a:prstGeom prst="rect">
            <a:avLst/>
          </a:prstGeom>
          <a:noFill/>
          <a:ln w="9525">
            <a:noFill/>
            <a:miter lim="800000"/>
            <a:headEnd/>
            <a:tailEnd/>
          </a:ln>
        </p:spPr>
        <p:txBody>
          <a:bodyPr>
            <a:spAutoFit/>
          </a:bodyPr>
          <a:lstStyle/>
          <a:p>
            <a:pPr algn="l">
              <a:spcBef>
                <a:spcPct val="20000"/>
              </a:spcBef>
            </a:pPr>
            <a:r>
              <a:rPr lang="zh-CN" altLang="en-US" sz="2600">
                <a:ea typeface="楷体" pitchFamily="49" charset="-122"/>
                <a:sym typeface="Symbol" pitchFamily="18" charset="2"/>
              </a:rPr>
              <a:t>另据调查，在</a:t>
            </a:r>
            <a:r>
              <a:rPr lang="en-US" altLang="zh-CN" sz="2600">
                <a:ea typeface="楷体" pitchFamily="49" charset="-122"/>
                <a:sym typeface="Symbol" pitchFamily="18" charset="2"/>
              </a:rPr>
              <a:t>1988</a:t>
            </a:r>
            <a:r>
              <a:rPr lang="zh-CN" altLang="en-US" sz="2600">
                <a:ea typeface="楷体" pitchFamily="49" charset="-122"/>
                <a:sym typeface="Symbol" pitchFamily="18" charset="2"/>
              </a:rPr>
              <a:t>年收入最低的五分之一的住户之中，十年后只有</a:t>
            </a:r>
            <a:r>
              <a:rPr lang="en-US" altLang="zh-CN" sz="2600">
                <a:ea typeface="楷体" pitchFamily="49" charset="-122"/>
                <a:sym typeface="Symbol" pitchFamily="18" charset="2"/>
              </a:rPr>
              <a:t>14%</a:t>
            </a:r>
            <a:r>
              <a:rPr lang="zh-CN" altLang="en-US" sz="2600">
                <a:ea typeface="楷体" pitchFamily="49" charset="-122"/>
                <a:sym typeface="Symbol" pitchFamily="18" charset="2"/>
              </a:rPr>
              <a:t>仍然属于最低收入的五分之一的住户之中。</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26982">
                                            <p:txEl>
                                              <p:pRg st="0" end="0"/>
                                            </p:txEl>
                                          </p:spTgt>
                                        </p:tgtEl>
                                        <p:attrNameLst>
                                          <p:attrName>style.visibility</p:attrName>
                                        </p:attrNameLst>
                                      </p:cBhvr>
                                      <p:to>
                                        <p:strVal val="visible"/>
                                      </p:to>
                                    </p:set>
                                    <p:anim calcmode="lin" valueType="num">
                                      <p:cBhvr>
                                        <p:cTn id="7" dur="500" fill="hold"/>
                                        <p:tgtEl>
                                          <p:spTgt spid="12698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26982">
                                            <p:txEl>
                                              <p:pRg st="0" end="0"/>
                                            </p:txEl>
                                          </p:spTgt>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126982">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26982">
                                            <p:txEl>
                                              <p:pRg st="1" end="1"/>
                                            </p:txEl>
                                          </p:spTgt>
                                        </p:tgtEl>
                                        <p:attrNameLst>
                                          <p:attrName>style.visibility</p:attrName>
                                        </p:attrNameLst>
                                      </p:cBhvr>
                                      <p:to>
                                        <p:strVal val="visible"/>
                                      </p:to>
                                    </p:set>
                                    <p:anim calcmode="lin" valueType="num">
                                      <p:cBhvr>
                                        <p:cTn id="13" dur="500" fill="hold"/>
                                        <p:tgtEl>
                                          <p:spTgt spid="126982">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126982">
                                            <p:txEl>
                                              <p:pRg st="1" end="1"/>
                                            </p:txEl>
                                          </p:spTgt>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126982">
                                            <p:txEl>
                                              <p:pRg st="1" end="1"/>
                                            </p:txEl>
                                          </p:spTgt>
                                        </p:tgtEl>
                                        <p:attrNameLst>
                                          <p:attrName>ppt_c</p:attrName>
                                        </p:attrNameLst>
                                      </p:cBhvr>
                                      <p:to>
                                        <a:srgbClr val="0000FF"/>
                                      </p:to>
                                    </p:animClr>
                                  </p:sub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27032"/>
                                        </p:tgtEl>
                                        <p:attrNameLst>
                                          <p:attrName>style.visibility</p:attrName>
                                        </p:attrNameLst>
                                      </p:cBhvr>
                                      <p:to>
                                        <p:strVal val="visible"/>
                                      </p:to>
                                    </p:set>
                                    <p:animEffect transition="in" filter="blinds(horizontal)">
                                      <p:cBhvr>
                                        <p:cTn id="19" dur="500"/>
                                        <p:tgtEl>
                                          <p:spTgt spid="127032"/>
                                        </p:tgtEl>
                                      </p:cBhvr>
                                    </p:animEffect>
                                  </p:childTnLst>
                                  <p:subTnLst>
                                    <p:animClr clrSpc="rgb" dir="cw">
                                      <p:cBhvr override="childStyle">
                                        <p:cTn dur="1" fill="hold" display="0" masterRel="nextClick" afterEffect="1"/>
                                        <p:tgtEl>
                                          <p:spTgt spid="127032"/>
                                        </p:tgtEl>
                                        <p:attrNameLst>
                                          <p:attrName>ppt_c</p:attrName>
                                        </p:attrNameLst>
                                      </p:cBhvr>
                                      <p:to>
                                        <a:srgbClr val="0000FF"/>
                                      </p:to>
                                    </p:animClr>
                                  </p:sub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27033">
                                            <p:txEl>
                                              <p:pRg st="0" end="0"/>
                                            </p:txEl>
                                          </p:spTgt>
                                        </p:tgtEl>
                                        <p:attrNameLst>
                                          <p:attrName>style.visibility</p:attrName>
                                        </p:attrNameLst>
                                      </p:cBhvr>
                                      <p:to>
                                        <p:strVal val="visible"/>
                                      </p:to>
                                    </p:set>
                                    <p:anim calcmode="lin" valueType="num">
                                      <p:cBhvr additive="base">
                                        <p:cTn id="24" dur="500" fill="hold"/>
                                        <p:tgtEl>
                                          <p:spTgt spid="127033">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2703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7033">
                                            <p:txEl>
                                              <p:pRg st="0" end="0"/>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2" grpId="0" build="p" autoUpdateAnimBg="0"/>
      <p:bldP spid="127033"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9074"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28679"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28680"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28681"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259078" name="Rectangle 6"/>
          <p:cNvSpPr>
            <a:spLocks noGrp="1" noChangeArrowheads="1"/>
          </p:cNvSpPr>
          <p:nvPr>
            <p:ph type="subTitle" idx="1"/>
          </p:nvPr>
        </p:nvSpPr>
        <p:spPr>
          <a:xfrm>
            <a:off x="152400" y="1219200"/>
            <a:ext cx="8839200" cy="5410200"/>
          </a:xfrm>
          <a:noFill/>
        </p:spPr>
        <p:txBody>
          <a:bodyPr/>
          <a:lstStyle/>
          <a:p>
            <a:pPr algn="l" eaLnBrk="1" hangingPunct="1"/>
            <a:r>
              <a:rPr lang="en-US" altLang="zh-CN" sz="2600" smtClean="0">
                <a:ea typeface="楷体" pitchFamily="49" charset="-122"/>
                <a:sym typeface="Symbol" pitchFamily="18" charset="2"/>
              </a:rPr>
              <a:t>[</a:t>
            </a:r>
            <a:r>
              <a:rPr lang="zh-CN" altLang="en-US" sz="2600" smtClean="0">
                <a:ea typeface="楷体" pitchFamily="49" charset="-122"/>
                <a:sym typeface="Symbol" pitchFamily="18" charset="2"/>
              </a:rPr>
              <a:t>例</a:t>
            </a:r>
            <a:r>
              <a:rPr lang="en-US" altLang="zh-CN" sz="2600" smtClean="0">
                <a:ea typeface="楷体" pitchFamily="49" charset="-122"/>
                <a:sym typeface="Symbol" pitchFamily="18" charset="2"/>
              </a:rPr>
              <a:t>]</a:t>
            </a:r>
            <a:r>
              <a:rPr lang="zh-CN" altLang="en-US" sz="2600" smtClean="0">
                <a:ea typeface="楷体" pitchFamily="49" charset="-122"/>
                <a:sym typeface="Symbol" pitchFamily="18" charset="2"/>
              </a:rPr>
              <a:t>某工厂需招聘一名工人，甲前往应征。他被告知厂里平均周工资为</a:t>
            </a:r>
            <a:r>
              <a:rPr lang="en-US" altLang="zh-CN" sz="2600" smtClean="0">
                <a:ea typeface="楷体" pitchFamily="49" charset="-122"/>
                <a:sym typeface="Symbol" pitchFamily="18" charset="2"/>
              </a:rPr>
              <a:t>300</a:t>
            </a:r>
            <a:r>
              <a:rPr lang="zh-CN" altLang="en-US" sz="2600" smtClean="0">
                <a:ea typeface="楷体" pitchFamily="49" charset="-122"/>
                <a:sym typeface="Symbol" pitchFamily="18" charset="2"/>
              </a:rPr>
              <a:t>元。然而，当甲工作几天后，竟然没有发现一个工人的工资超过每周</a:t>
            </a:r>
            <a:r>
              <a:rPr lang="en-US" altLang="zh-CN" sz="2600" smtClean="0">
                <a:ea typeface="楷体" pitchFamily="49" charset="-122"/>
                <a:sym typeface="Symbol" pitchFamily="18" charset="2"/>
              </a:rPr>
              <a:t>100</a:t>
            </a:r>
            <a:r>
              <a:rPr lang="zh-CN" altLang="en-US" sz="2600" smtClean="0">
                <a:ea typeface="楷体" pitchFamily="49" charset="-122"/>
                <a:sym typeface="Symbol" pitchFamily="18" charset="2"/>
              </a:rPr>
              <a:t>元，那么平均工资怎么可能是每周</a:t>
            </a:r>
            <a:r>
              <a:rPr lang="en-US" altLang="zh-CN" sz="2600" smtClean="0">
                <a:ea typeface="楷体" pitchFamily="49" charset="-122"/>
                <a:sym typeface="Symbol" pitchFamily="18" charset="2"/>
              </a:rPr>
              <a:t>300</a:t>
            </a:r>
            <a:r>
              <a:rPr lang="zh-CN" altLang="en-US" sz="2600" smtClean="0">
                <a:ea typeface="楷体" pitchFamily="49" charset="-122"/>
                <a:sym typeface="Symbol" pitchFamily="18" charset="2"/>
              </a:rPr>
              <a:t>元呢？</a:t>
            </a:r>
          </a:p>
        </p:txBody>
      </p:sp>
      <p:graphicFrame>
        <p:nvGraphicFramePr>
          <p:cNvPr id="259079" name="Object 7"/>
          <p:cNvGraphicFramePr>
            <a:graphicFrameLocks noChangeAspect="1"/>
          </p:cNvGraphicFramePr>
          <p:nvPr/>
        </p:nvGraphicFramePr>
        <p:xfrm>
          <a:off x="381000" y="2954338"/>
          <a:ext cx="4351338" cy="3903662"/>
        </p:xfrm>
        <a:graphic>
          <a:graphicData uri="http://schemas.openxmlformats.org/presentationml/2006/ole">
            <p:oleObj spid="_x0000_s28674" name="Document" r:id="rId4" imgW="4355965" imgH="3919821" progId="Word.Document.8">
              <p:embed/>
            </p:oleObj>
          </a:graphicData>
        </a:graphic>
      </p:graphicFrame>
      <p:sp>
        <p:nvSpPr>
          <p:cNvPr id="259080" name="AutoShape 8"/>
          <p:cNvSpPr>
            <a:spLocks noChangeArrowheads="1"/>
          </p:cNvSpPr>
          <p:nvPr/>
        </p:nvSpPr>
        <p:spPr bwMode="auto">
          <a:xfrm>
            <a:off x="4800600" y="4495800"/>
            <a:ext cx="1371600" cy="381000"/>
          </a:xfrm>
          <a:prstGeom prst="rightArrow">
            <a:avLst>
              <a:gd name="adj1" fmla="val 50000"/>
              <a:gd name="adj2" fmla="val 90000"/>
            </a:avLst>
          </a:prstGeom>
          <a:solidFill>
            <a:srgbClr val="FFCCFF"/>
          </a:solidFill>
          <a:ln w="9525">
            <a:solidFill>
              <a:schemeClr val="tx1"/>
            </a:solidFill>
            <a:miter lim="800000"/>
            <a:headEnd/>
            <a:tailEnd/>
          </a:ln>
        </p:spPr>
        <p:txBody>
          <a:bodyPr wrap="none" anchor="ctr"/>
          <a:lstStyle/>
          <a:p>
            <a:endParaRPr lang="zh-CN" altLang="en-US"/>
          </a:p>
        </p:txBody>
      </p:sp>
      <p:graphicFrame>
        <p:nvGraphicFramePr>
          <p:cNvPr id="259081" name="Object 9"/>
          <p:cNvGraphicFramePr>
            <a:graphicFrameLocks noChangeAspect="1"/>
          </p:cNvGraphicFramePr>
          <p:nvPr/>
        </p:nvGraphicFramePr>
        <p:xfrm>
          <a:off x="6629400" y="3657600"/>
          <a:ext cx="1752600" cy="523875"/>
        </p:xfrm>
        <a:graphic>
          <a:graphicData uri="http://schemas.openxmlformats.org/presentationml/2006/ole">
            <p:oleObj spid="_x0000_s28675" name="公式" r:id="rId5" imgW="672840" imgH="203040" progId="Equation.3">
              <p:embed/>
            </p:oleObj>
          </a:graphicData>
        </a:graphic>
      </p:graphicFrame>
      <p:graphicFrame>
        <p:nvGraphicFramePr>
          <p:cNvPr id="259082" name="Object 10"/>
          <p:cNvGraphicFramePr>
            <a:graphicFrameLocks noChangeAspect="1"/>
          </p:cNvGraphicFramePr>
          <p:nvPr/>
        </p:nvGraphicFramePr>
        <p:xfrm>
          <a:off x="6629400" y="4473575"/>
          <a:ext cx="2057400" cy="588963"/>
        </p:xfrm>
        <a:graphic>
          <a:graphicData uri="http://schemas.openxmlformats.org/presentationml/2006/ole">
            <p:oleObj spid="_x0000_s28676" name="公式" r:id="rId6" imgW="799920" imgH="228600" progId="Equation.3">
              <p:embed/>
            </p:oleObj>
          </a:graphicData>
        </a:graphic>
      </p:graphicFrame>
      <p:graphicFrame>
        <p:nvGraphicFramePr>
          <p:cNvPr id="259083" name="Object 11"/>
          <p:cNvGraphicFramePr>
            <a:graphicFrameLocks noChangeAspect="1"/>
          </p:cNvGraphicFramePr>
          <p:nvPr/>
        </p:nvGraphicFramePr>
        <p:xfrm>
          <a:off x="6629400" y="5257800"/>
          <a:ext cx="1981200" cy="574675"/>
        </p:xfrm>
        <a:graphic>
          <a:graphicData uri="http://schemas.openxmlformats.org/presentationml/2006/ole">
            <p:oleObj spid="_x0000_s28677" name="公式" r:id="rId7" imgW="787320" imgH="228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59078">
                                            <p:txEl>
                                              <p:pRg st="0" end="0"/>
                                            </p:txEl>
                                          </p:spTgt>
                                        </p:tgtEl>
                                        <p:attrNameLst>
                                          <p:attrName>style.visibility</p:attrName>
                                        </p:attrNameLst>
                                      </p:cBhvr>
                                      <p:to>
                                        <p:strVal val="visible"/>
                                      </p:to>
                                    </p:set>
                                    <p:anim calcmode="lin" valueType="num">
                                      <p:cBhvr>
                                        <p:cTn id="7" dur="500" fill="hold"/>
                                        <p:tgtEl>
                                          <p:spTgt spid="259078">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259078">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259078">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259078">
                                            <p:txEl>
                                              <p:pRg st="0" end="0"/>
                                            </p:txEl>
                                          </p:spTgt>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259078">
                                            <p:txEl>
                                              <p:pRg st="0" end="0"/>
                                            </p:txEl>
                                          </p:spTgt>
                                        </p:tgtEl>
                                        <p:attrNameLst>
                                          <p:attrName>ppt_c</p:attrName>
                                        </p:attrNameLst>
                                      </p:cBhvr>
                                      <p:to>
                                        <a:srgbClr val="0000FF"/>
                                      </p:to>
                                    </p:animClr>
                                  </p:subTnLst>
                                </p:cTn>
                              </p:par>
                            </p:childTnLst>
                          </p:cTn>
                        </p:par>
                      </p:childTnLst>
                    </p:cTn>
                  </p:par>
                  <p:par>
                    <p:cTn id="11" fill="hold">
                      <p:stCondLst>
                        <p:cond delay="indefinite"/>
                      </p:stCondLst>
                      <p:childTnLst>
                        <p:par>
                          <p:cTn id="12" fill="hold">
                            <p:stCondLst>
                              <p:cond delay="0"/>
                            </p:stCondLst>
                            <p:childTnLst>
                              <p:par>
                                <p:cTn id="13" presetID="23" presetClass="entr" presetSubtype="32" fill="hold" nodeType="clickEffect">
                                  <p:stCondLst>
                                    <p:cond delay="0"/>
                                  </p:stCondLst>
                                  <p:childTnLst>
                                    <p:set>
                                      <p:cBhvr>
                                        <p:cTn id="14" dur="1" fill="hold">
                                          <p:stCondLst>
                                            <p:cond delay="0"/>
                                          </p:stCondLst>
                                        </p:cTn>
                                        <p:tgtEl>
                                          <p:spTgt spid="259079"/>
                                        </p:tgtEl>
                                        <p:attrNameLst>
                                          <p:attrName>style.visibility</p:attrName>
                                        </p:attrNameLst>
                                      </p:cBhvr>
                                      <p:to>
                                        <p:strVal val="visible"/>
                                      </p:to>
                                    </p:set>
                                    <p:anim calcmode="lin" valueType="num">
                                      <p:cBhvr>
                                        <p:cTn id="15" dur="500" fill="hold"/>
                                        <p:tgtEl>
                                          <p:spTgt spid="259079"/>
                                        </p:tgtEl>
                                        <p:attrNameLst>
                                          <p:attrName>ppt_w</p:attrName>
                                        </p:attrNameLst>
                                      </p:cBhvr>
                                      <p:tavLst>
                                        <p:tav tm="0">
                                          <p:val>
                                            <p:strVal val="4*#ppt_w"/>
                                          </p:val>
                                        </p:tav>
                                        <p:tav tm="100000">
                                          <p:val>
                                            <p:strVal val="#ppt_w"/>
                                          </p:val>
                                        </p:tav>
                                      </p:tavLst>
                                    </p:anim>
                                    <p:anim calcmode="lin" valueType="num">
                                      <p:cBhvr>
                                        <p:cTn id="16" dur="500" fill="hold"/>
                                        <p:tgtEl>
                                          <p:spTgt spid="259079"/>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259079"/>
                                        </p:tgtEl>
                                        <p:attrNameLst>
                                          <p:attrName>ppt_c</p:attrName>
                                        </p:attrNameLst>
                                      </p:cBhvr>
                                      <p:to>
                                        <a:srgbClr val="0000FF"/>
                                      </p:to>
                                    </p:animClr>
                                  </p:sub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259080"/>
                                        </p:tgtEl>
                                        <p:attrNameLst>
                                          <p:attrName>style.visibility</p:attrName>
                                        </p:attrNameLst>
                                      </p:cBhvr>
                                      <p:to>
                                        <p:strVal val="visible"/>
                                      </p:to>
                                    </p:set>
                                    <p:animEffect transition="in" filter="box(out)">
                                      <p:cBhvr>
                                        <p:cTn id="21" dur="500"/>
                                        <p:tgtEl>
                                          <p:spTgt spid="259080"/>
                                        </p:tgtEl>
                                      </p:cBhvr>
                                    </p:animEffect>
                                  </p:childTnLst>
                                  <p:subTnLst>
                                    <p:animClr clrSpc="rgb" dir="cw">
                                      <p:cBhvr override="childStyle">
                                        <p:cTn dur="1" fill="hold" display="0" masterRel="nextClick" afterEffect="1"/>
                                        <p:tgtEl>
                                          <p:spTgt spid="259080"/>
                                        </p:tgtEl>
                                        <p:attrNameLst>
                                          <p:attrName>ppt_c</p:attrName>
                                        </p:attrNameLst>
                                      </p:cBhvr>
                                      <p:to>
                                        <a:srgbClr val="0000FF"/>
                                      </p:to>
                                    </p:animClr>
                                  </p:sub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259081"/>
                                        </p:tgtEl>
                                        <p:attrNameLst>
                                          <p:attrName>style.visibility</p:attrName>
                                        </p:attrNameLst>
                                      </p:cBhvr>
                                      <p:to>
                                        <p:strVal val="visible"/>
                                      </p:to>
                                    </p:set>
                                    <p:animEffect transition="in" filter="dissolve">
                                      <p:cBhvr>
                                        <p:cTn id="26" dur="500"/>
                                        <p:tgtEl>
                                          <p:spTgt spid="259081"/>
                                        </p:tgtEl>
                                      </p:cBhvr>
                                    </p:animEffect>
                                  </p:childTnLst>
                                  <p:subTnLst>
                                    <p:animClr clrSpc="rgb" dir="cw">
                                      <p:cBhvr override="childStyle">
                                        <p:cTn dur="1" fill="hold" display="0" masterRel="nextClick" afterEffect="1"/>
                                        <p:tgtEl>
                                          <p:spTgt spid="259081"/>
                                        </p:tgtEl>
                                        <p:attrNameLst>
                                          <p:attrName>ppt_c</p:attrName>
                                        </p:attrNameLst>
                                      </p:cBhvr>
                                      <p:to>
                                        <a:srgbClr val="0000FF"/>
                                      </p:to>
                                    </p:animClr>
                                  </p:subTnLst>
                                </p:cTn>
                              </p:par>
                            </p:childTnLst>
                          </p:cTn>
                        </p:par>
                      </p:childTnLst>
                    </p:cTn>
                  </p:par>
                  <p:par>
                    <p:cTn id="27" fill="hold">
                      <p:stCondLst>
                        <p:cond delay="indefinite"/>
                      </p:stCondLst>
                      <p:childTnLst>
                        <p:par>
                          <p:cTn id="28" fill="hold">
                            <p:stCondLst>
                              <p:cond delay="0"/>
                            </p:stCondLst>
                            <p:childTnLst>
                              <p:par>
                                <p:cTn id="29" presetID="12" presetClass="entr" presetSubtype="1" fill="hold" nodeType="clickEffect">
                                  <p:stCondLst>
                                    <p:cond delay="0"/>
                                  </p:stCondLst>
                                  <p:childTnLst>
                                    <p:set>
                                      <p:cBhvr>
                                        <p:cTn id="30" dur="1" fill="hold">
                                          <p:stCondLst>
                                            <p:cond delay="0"/>
                                          </p:stCondLst>
                                        </p:cTn>
                                        <p:tgtEl>
                                          <p:spTgt spid="259082"/>
                                        </p:tgtEl>
                                        <p:attrNameLst>
                                          <p:attrName>style.visibility</p:attrName>
                                        </p:attrNameLst>
                                      </p:cBhvr>
                                      <p:to>
                                        <p:strVal val="visible"/>
                                      </p:to>
                                    </p:set>
                                    <p:animEffect transition="in" filter="slide(fromTop)">
                                      <p:cBhvr>
                                        <p:cTn id="31" dur="500"/>
                                        <p:tgtEl>
                                          <p:spTgt spid="259082"/>
                                        </p:tgtEl>
                                      </p:cBhvr>
                                    </p:animEffect>
                                  </p:childTnLst>
                                  <p:subTnLst>
                                    <p:animClr clrSpc="rgb" dir="cw">
                                      <p:cBhvr override="childStyle">
                                        <p:cTn dur="1" fill="hold" display="0" masterRel="nextClick" afterEffect="1"/>
                                        <p:tgtEl>
                                          <p:spTgt spid="259082"/>
                                        </p:tgtEl>
                                        <p:attrNameLst>
                                          <p:attrName>ppt_c</p:attrName>
                                        </p:attrNameLst>
                                      </p:cBhvr>
                                      <p:to>
                                        <a:srgbClr val="0000FF"/>
                                      </p:to>
                                    </p:animClr>
                                  </p:sub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259083"/>
                                        </p:tgtEl>
                                        <p:attrNameLst>
                                          <p:attrName>style.visibility</p:attrName>
                                        </p:attrNameLst>
                                      </p:cBhvr>
                                      <p:to>
                                        <p:strVal val="visible"/>
                                      </p:to>
                                    </p:set>
                                    <p:animEffect transition="in" filter="randombar(horizontal)">
                                      <p:cBhvr>
                                        <p:cTn id="36" dur="500"/>
                                        <p:tgtEl>
                                          <p:spTgt spid="259083"/>
                                        </p:tgtEl>
                                      </p:cBhvr>
                                    </p:animEffect>
                                  </p:childTnLst>
                                  <p:subTnLst>
                                    <p:animClr clrSpc="rgb" dir="cw">
                                      <p:cBhvr override="childStyle">
                                        <p:cTn dur="1" fill="hold" display="0" masterRel="nextClick" afterEffect="1"/>
                                        <p:tgtEl>
                                          <p:spTgt spid="259083"/>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8" grpId="0" build="p" autoUpdateAnimBg="0"/>
      <p:bldP spid="259080"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29702"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29703"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29704"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50182" name="Rectangle 6"/>
          <p:cNvSpPr>
            <a:spLocks noGrp="1" noChangeArrowheads="1"/>
          </p:cNvSpPr>
          <p:nvPr>
            <p:ph type="subTitle" idx="1"/>
          </p:nvPr>
        </p:nvSpPr>
        <p:spPr>
          <a:xfrm>
            <a:off x="152400" y="1219200"/>
            <a:ext cx="8839200" cy="5410200"/>
          </a:xfrm>
          <a:noFill/>
        </p:spPr>
        <p:txBody>
          <a:bodyPr/>
          <a:lstStyle/>
          <a:p>
            <a:pPr eaLnBrk="1" hangingPunct="1"/>
            <a:r>
              <a:rPr lang="zh-CN" altLang="en-US" sz="2800" dirty="0" smtClean="0">
                <a:ea typeface="黑体" pitchFamily="49" charset="-122"/>
                <a:sym typeface="Symbol" pitchFamily="18" charset="2"/>
              </a:rPr>
              <a:t>第四节   变异程度的测量（</a:t>
            </a:r>
            <a:r>
              <a:rPr lang="en-US" altLang="zh-CN" sz="2800" dirty="0" smtClean="0">
                <a:ea typeface="黑体" pitchFamily="49" charset="-122"/>
                <a:sym typeface="Symbol" pitchFamily="18" charset="2"/>
              </a:rPr>
              <a:t>Measures of variability</a:t>
            </a:r>
            <a:r>
              <a:rPr lang="zh-CN" altLang="en-US" sz="2800" dirty="0" smtClean="0">
                <a:ea typeface="黑体" pitchFamily="49" charset="-122"/>
                <a:sym typeface="Symbol" pitchFamily="18" charset="2"/>
              </a:rPr>
              <a:t>）</a:t>
            </a:r>
            <a:endParaRPr lang="zh-CN" altLang="en-US" sz="2400" dirty="0" smtClean="0">
              <a:ea typeface="黑体" pitchFamily="49" charset="-122"/>
              <a:sym typeface="Symbol" pitchFamily="18" charset="2"/>
            </a:endParaRPr>
          </a:p>
          <a:p>
            <a:pPr algn="l" eaLnBrk="1" hangingPunct="1"/>
            <a:r>
              <a:rPr lang="zh-CN" altLang="en-US" sz="2600" dirty="0" smtClean="0">
                <a:sym typeface="Symbol" pitchFamily="18" charset="2"/>
              </a:rPr>
              <a:t>一、概念与作用（</a:t>
            </a:r>
            <a:r>
              <a:rPr lang="en-US" altLang="zh-CN" sz="2600" dirty="0" smtClean="0">
                <a:sym typeface="Symbol" pitchFamily="18" charset="2"/>
              </a:rPr>
              <a:t>P57</a:t>
            </a:r>
            <a:r>
              <a:rPr lang="zh-CN" altLang="en-US" sz="2600" dirty="0" smtClean="0">
                <a:sym typeface="Symbol" pitchFamily="18" charset="2"/>
              </a:rPr>
              <a:t>）</a:t>
            </a:r>
          </a:p>
          <a:p>
            <a:pPr algn="l"/>
            <a:r>
              <a:rPr lang="zh-CN" altLang="en-US" sz="2600" dirty="0" smtClean="0">
                <a:sym typeface="Symbol" pitchFamily="18" charset="2"/>
              </a:rPr>
              <a:t>（一）离中趋势测度：对变量值差异程度的测度。</a:t>
            </a:r>
            <a:endParaRPr lang="zh-CN" altLang="en-US" sz="2600" dirty="0" smtClean="0">
              <a:ea typeface="楷体" pitchFamily="49" charset="-122"/>
              <a:sym typeface="Symbol" pitchFamily="18" charset="2"/>
            </a:endParaRPr>
          </a:p>
        </p:txBody>
      </p:sp>
      <p:graphicFrame>
        <p:nvGraphicFramePr>
          <p:cNvPr id="50187" name="Object 11"/>
          <p:cNvGraphicFramePr>
            <a:graphicFrameLocks noChangeAspect="1"/>
          </p:cNvGraphicFramePr>
          <p:nvPr/>
        </p:nvGraphicFramePr>
        <p:xfrm>
          <a:off x="950913" y="3644900"/>
          <a:ext cx="7018337" cy="1119188"/>
        </p:xfrm>
        <a:graphic>
          <a:graphicData uri="http://schemas.openxmlformats.org/presentationml/2006/ole">
            <p:oleObj spid="_x0000_s29698" name="公式" r:id="rId4" imgW="3035160" imgH="507960" progId="Equation.3">
              <p:embed/>
            </p:oleObj>
          </a:graphicData>
        </a:graphic>
      </p:graphicFrame>
      <p:graphicFrame>
        <p:nvGraphicFramePr>
          <p:cNvPr id="50188" name="Object 12"/>
          <p:cNvGraphicFramePr>
            <a:graphicFrameLocks noChangeAspect="1"/>
          </p:cNvGraphicFramePr>
          <p:nvPr/>
        </p:nvGraphicFramePr>
        <p:xfrm>
          <a:off x="684213" y="5373688"/>
          <a:ext cx="2743200" cy="1104900"/>
        </p:xfrm>
        <a:graphic>
          <a:graphicData uri="http://schemas.openxmlformats.org/presentationml/2006/ole">
            <p:oleObj spid="_x0000_s29699" name="公式" r:id="rId5" imgW="1079280" imgH="482400" progId="Equation.3">
              <p:embed/>
            </p:oleObj>
          </a:graphicData>
        </a:graphic>
      </p:graphicFrame>
      <p:graphicFrame>
        <p:nvGraphicFramePr>
          <p:cNvPr id="50189" name="Object 13"/>
          <p:cNvGraphicFramePr>
            <a:graphicFrameLocks noChangeAspect="1"/>
          </p:cNvGraphicFramePr>
          <p:nvPr/>
        </p:nvGraphicFramePr>
        <p:xfrm>
          <a:off x="3851275" y="5373688"/>
          <a:ext cx="4114800" cy="1058862"/>
        </p:xfrm>
        <a:graphic>
          <a:graphicData uri="http://schemas.openxmlformats.org/presentationml/2006/ole">
            <p:oleObj spid="_x0000_s29700" name="公式" r:id="rId6" imgW="1688760" imgH="482400" progId="Equation.3">
              <p:embed/>
            </p:oleObj>
          </a:graphicData>
        </a:graphic>
      </p:graphicFrame>
      <p:sp>
        <p:nvSpPr>
          <p:cNvPr id="50194" name="Text Box 18"/>
          <p:cNvSpPr txBox="1">
            <a:spLocks noChangeArrowheads="1"/>
          </p:cNvSpPr>
          <p:nvPr/>
        </p:nvSpPr>
        <p:spPr bwMode="auto">
          <a:xfrm>
            <a:off x="228600" y="2743200"/>
            <a:ext cx="8664575" cy="885825"/>
          </a:xfrm>
          <a:prstGeom prst="rect">
            <a:avLst/>
          </a:prstGeom>
          <a:noFill/>
          <a:ln w="9525">
            <a:noFill/>
            <a:miter lim="800000"/>
            <a:headEnd/>
            <a:tailEnd/>
          </a:ln>
        </p:spPr>
        <p:txBody>
          <a:bodyPr>
            <a:spAutoFit/>
          </a:bodyPr>
          <a:lstStyle/>
          <a:p>
            <a:pPr algn="l">
              <a:spcBef>
                <a:spcPct val="50000"/>
              </a:spcBef>
            </a:pPr>
            <a:r>
              <a:rPr lang="en-US" altLang="zh-CN" sz="2600" dirty="0">
                <a:ea typeface="楷体" pitchFamily="49" charset="-122"/>
                <a:sym typeface="Symbol" pitchFamily="18" charset="2"/>
              </a:rPr>
              <a:t>[</a:t>
            </a:r>
            <a:r>
              <a:rPr lang="zh-CN" altLang="en-US" sz="2600" dirty="0">
                <a:ea typeface="楷体" pitchFamily="49" charset="-122"/>
                <a:sym typeface="Symbol" pitchFamily="18" charset="2"/>
              </a:rPr>
              <a:t>例</a:t>
            </a:r>
            <a:r>
              <a:rPr lang="en-US" altLang="zh-CN" sz="2600" dirty="0">
                <a:ea typeface="楷体" pitchFamily="49" charset="-122"/>
                <a:sym typeface="Symbol" pitchFamily="18" charset="2"/>
              </a:rPr>
              <a:t>]1999</a:t>
            </a:r>
            <a:r>
              <a:rPr lang="zh-CN" altLang="en-US" sz="2600" dirty="0">
                <a:ea typeface="楷体" pitchFamily="49" charset="-122"/>
                <a:sym typeface="Symbol" pitchFamily="18" charset="2"/>
              </a:rPr>
              <a:t>年我国某大城市声称其人均住房面积达到</a:t>
            </a:r>
            <a:r>
              <a:rPr lang="en-US" altLang="zh-CN" sz="2600" dirty="0">
                <a:ea typeface="楷体" pitchFamily="49" charset="-122"/>
                <a:sym typeface="Symbol" pitchFamily="18" charset="2"/>
              </a:rPr>
              <a:t>10</a:t>
            </a:r>
            <a:r>
              <a:rPr lang="zh-CN" altLang="en-US" sz="2600" dirty="0">
                <a:ea typeface="楷体" pitchFamily="49" charset="-122"/>
                <a:sym typeface="Symbol" pitchFamily="18" charset="2"/>
              </a:rPr>
              <a:t>平方米的水平。</a:t>
            </a:r>
          </a:p>
        </p:txBody>
      </p:sp>
      <p:sp>
        <p:nvSpPr>
          <p:cNvPr id="50195" name="Text Box 19"/>
          <p:cNvSpPr txBox="1">
            <a:spLocks noChangeArrowheads="1"/>
          </p:cNvSpPr>
          <p:nvPr/>
        </p:nvSpPr>
        <p:spPr bwMode="auto">
          <a:xfrm>
            <a:off x="179388" y="4724400"/>
            <a:ext cx="8534400" cy="488950"/>
          </a:xfrm>
          <a:prstGeom prst="rect">
            <a:avLst/>
          </a:prstGeom>
          <a:noFill/>
          <a:ln w="9525">
            <a:noFill/>
            <a:miter lim="800000"/>
            <a:headEnd/>
            <a:tailEnd/>
          </a:ln>
        </p:spPr>
        <p:txBody>
          <a:bodyPr>
            <a:spAutoFit/>
          </a:bodyPr>
          <a:lstStyle/>
          <a:p>
            <a:pPr algn="l">
              <a:spcBef>
                <a:spcPct val="50000"/>
              </a:spcBef>
            </a:pPr>
            <a:r>
              <a:rPr lang="en-US" altLang="zh-CN" sz="2600">
                <a:latin typeface="楷体" pitchFamily="49" charset="-122"/>
                <a:ea typeface="楷体" pitchFamily="49" charset="-122"/>
              </a:rPr>
              <a:t>[</a:t>
            </a:r>
            <a:r>
              <a:rPr lang="zh-CN" altLang="en-US" sz="2600">
                <a:latin typeface="楷体" pitchFamily="49" charset="-122"/>
                <a:ea typeface="楷体" pitchFamily="49" charset="-122"/>
              </a:rPr>
              <a:t>例</a:t>
            </a:r>
            <a:r>
              <a:rPr lang="en-US" altLang="zh-CN" sz="2600">
                <a:latin typeface="楷体" pitchFamily="49" charset="-122"/>
                <a:ea typeface="楷体" pitchFamily="49" charset="-122"/>
              </a:rPr>
              <a:t>]</a:t>
            </a:r>
            <a:r>
              <a:rPr lang="zh-CN" altLang="en-US" sz="2600">
                <a:latin typeface="楷体" pitchFamily="49" charset="-122"/>
                <a:ea typeface="楷体" pitchFamily="49" charset="-122"/>
              </a:rPr>
              <a:t>统计学家：舒适的平均体温（易丹辉，中国统计）。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94">
                                            <p:txEl>
                                              <p:pRg st="0" end="0"/>
                                            </p:txEl>
                                          </p:spTgt>
                                        </p:tgtEl>
                                        <p:attrNameLst>
                                          <p:attrName>style.visibility</p:attrName>
                                        </p:attrNameLst>
                                      </p:cBhvr>
                                      <p:to>
                                        <p:strVal val="visible"/>
                                      </p:to>
                                    </p:set>
                                    <p:animEffect transition="in" filter="blinds(horizontal)">
                                      <p:cBhvr>
                                        <p:cTn id="7" dur="500"/>
                                        <p:tgtEl>
                                          <p:spTgt spid="50194">
                                            <p:txEl>
                                              <p:pRg st="0" end="0"/>
                                            </p:txEl>
                                          </p:spTgt>
                                        </p:tgtEl>
                                      </p:cBhvr>
                                    </p:animEffect>
                                  </p:childTnLst>
                                  <p:subTnLst>
                                    <p:animClr clrSpc="rgb" dir="cw">
                                      <p:cBhvr override="childStyle">
                                        <p:cTn dur="1" fill="hold" display="0" masterRel="nextClick" afterEffect="1"/>
                                        <p:tgtEl>
                                          <p:spTgt spid="50194">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50187"/>
                                        </p:tgtEl>
                                        <p:attrNameLst>
                                          <p:attrName>style.visibility</p:attrName>
                                        </p:attrNameLst>
                                      </p:cBhvr>
                                      <p:to>
                                        <p:strVal val="visible"/>
                                      </p:to>
                                    </p:set>
                                    <p:animEffect transition="in" filter="box(out)">
                                      <p:cBhvr>
                                        <p:cTn id="12" dur="500"/>
                                        <p:tgtEl>
                                          <p:spTgt spid="50187"/>
                                        </p:tgtEl>
                                      </p:cBhvr>
                                    </p:animEffect>
                                  </p:childTnLst>
                                  <p:subTnLst>
                                    <p:animClr clrSpc="rgb" dir="cw">
                                      <p:cBhvr override="childStyle">
                                        <p:cTn dur="1" fill="hold" display="0" masterRel="nextClick" afterEffect="1"/>
                                        <p:tgtEl>
                                          <p:spTgt spid="50187"/>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182">
                                            <p:txEl>
                                              <p:pRg st="0" end="0"/>
                                            </p:txEl>
                                          </p:spTgt>
                                        </p:tgtEl>
                                        <p:attrNameLst>
                                          <p:attrName>style.visibility</p:attrName>
                                        </p:attrNameLst>
                                      </p:cBhvr>
                                      <p:to>
                                        <p:strVal val="visible"/>
                                      </p:to>
                                    </p:set>
                                    <p:animEffect transition="in" filter="wipe(left)">
                                      <p:cBhvr>
                                        <p:cTn id="17" dur="500"/>
                                        <p:tgtEl>
                                          <p:spTgt spid="50182">
                                            <p:txEl>
                                              <p:pRg st="0" end="0"/>
                                            </p:txEl>
                                          </p:spTgt>
                                        </p:tgtEl>
                                      </p:cBhvr>
                                    </p:animEffect>
                                  </p:childTnLst>
                                  <p:subTnLst>
                                    <p:animClr clrSpc="rgb" dir="cw">
                                      <p:cBhvr override="childStyle">
                                        <p:cTn dur="1" fill="hold" display="0" masterRel="nextClick" afterEffect="1"/>
                                        <p:tgtEl>
                                          <p:spTgt spid="50182">
                                            <p:txEl>
                                              <p:pRg st="0" end="0"/>
                                            </p:txEl>
                                          </p:spTgt>
                                        </p:tgtEl>
                                        <p:attrNameLst>
                                          <p:attrName>ppt_c</p:attrName>
                                        </p:attrNameLst>
                                      </p:cBhvr>
                                      <p:to>
                                        <a:srgbClr val="0000FF"/>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182">
                                            <p:txEl>
                                              <p:pRg st="1" end="1"/>
                                            </p:txEl>
                                          </p:spTgt>
                                        </p:tgtEl>
                                        <p:attrNameLst>
                                          <p:attrName>style.visibility</p:attrName>
                                        </p:attrNameLst>
                                      </p:cBhvr>
                                      <p:to>
                                        <p:strVal val="visible"/>
                                      </p:to>
                                    </p:set>
                                    <p:animEffect transition="in" filter="wipe(left)">
                                      <p:cBhvr>
                                        <p:cTn id="22" dur="500"/>
                                        <p:tgtEl>
                                          <p:spTgt spid="50182">
                                            <p:txEl>
                                              <p:pRg st="1" end="1"/>
                                            </p:txEl>
                                          </p:spTgt>
                                        </p:tgtEl>
                                      </p:cBhvr>
                                    </p:animEffect>
                                  </p:childTnLst>
                                  <p:subTnLst>
                                    <p:animClr clrSpc="rgb" dir="cw">
                                      <p:cBhvr override="childStyle">
                                        <p:cTn dur="1" fill="hold" display="0" masterRel="nextClick" afterEffect="1"/>
                                        <p:tgtEl>
                                          <p:spTgt spid="50182">
                                            <p:txEl>
                                              <p:pRg st="1" end="1"/>
                                            </p:txEl>
                                          </p:spTgt>
                                        </p:tgtEl>
                                        <p:attrNameLst>
                                          <p:attrName>ppt_c</p:attrName>
                                        </p:attrNameLst>
                                      </p:cBhvr>
                                      <p:to>
                                        <a:srgbClr val="0000FF"/>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0182">
                                            <p:txEl>
                                              <p:pRg st="2" end="2"/>
                                            </p:txEl>
                                          </p:spTgt>
                                        </p:tgtEl>
                                        <p:attrNameLst>
                                          <p:attrName>style.visibility</p:attrName>
                                        </p:attrNameLst>
                                      </p:cBhvr>
                                      <p:to>
                                        <p:strVal val="visible"/>
                                      </p:to>
                                    </p:set>
                                    <p:animEffect transition="in" filter="wipe(left)">
                                      <p:cBhvr>
                                        <p:cTn id="27" dur="500"/>
                                        <p:tgtEl>
                                          <p:spTgt spid="50182">
                                            <p:txEl>
                                              <p:pRg st="2" end="2"/>
                                            </p:txEl>
                                          </p:spTgt>
                                        </p:tgtEl>
                                      </p:cBhvr>
                                    </p:animEffect>
                                  </p:childTnLst>
                                  <p:subTnLst>
                                    <p:animClr clrSpc="rgb" dir="cw">
                                      <p:cBhvr override="childStyle">
                                        <p:cTn dur="1" fill="hold" display="0" masterRel="nextClick" afterEffect="1"/>
                                        <p:tgtEl>
                                          <p:spTgt spid="50182">
                                            <p:txEl>
                                              <p:pRg st="2" end="2"/>
                                            </p:txEl>
                                          </p:spTgt>
                                        </p:tgtEl>
                                        <p:attrNameLst>
                                          <p:attrName>ppt_c</p:attrName>
                                        </p:attrNameLst>
                                      </p:cBhvr>
                                      <p:to>
                                        <a:srgbClr val="0000FF"/>
                                      </p:to>
                                    </p:animClr>
                                  </p:sub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50195">
                                            <p:txEl>
                                              <p:pRg st="0" end="0"/>
                                            </p:txEl>
                                          </p:spTgt>
                                        </p:tgtEl>
                                        <p:attrNameLst>
                                          <p:attrName>style.visibility</p:attrName>
                                        </p:attrNameLst>
                                      </p:cBhvr>
                                      <p:to>
                                        <p:strVal val="visible"/>
                                      </p:to>
                                    </p:set>
                                    <p:anim calcmode="lin" valueType="num">
                                      <p:cBhvr additive="base">
                                        <p:cTn id="32" dur="500" fill="hold"/>
                                        <p:tgtEl>
                                          <p:spTgt spid="50195">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50195">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0195">
                                            <p:txEl>
                                              <p:pRg st="0" end="0"/>
                                            </p:txEl>
                                          </p:spTgt>
                                        </p:tgtEl>
                                        <p:attrNameLst>
                                          <p:attrName>ppt_c</p:attrName>
                                        </p:attrNameLst>
                                      </p:cBhvr>
                                      <p:to>
                                        <a:srgbClr val="0000FF"/>
                                      </p:to>
                                    </p:animClr>
                                  </p:subTnLst>
                                </p:cTn>
                              </p:par>
                            </p:childTnLst>
                          </p:cTn>
                        </p:par>
                      </p:childTnLst>
                    </p:cTn>
                  </p:par>
                  <p:par>
                    <p:cTn id="34" fill="hold">
                      <p:stCondLst>
                        <p:cond delay="indefinite"/>
                      </p:stCondLst>
                      <p:childTnLst>
                        <p:par>
                          <p:cTn id="35" fill="hold">
                            <p:stCondLst>
                              <p:cond delay="0"/>
                            </p:stCondLst>
                            <p:childTnLst>
                              <p:par>
                                <p:cTn id="36" presetID="23" presetClass="entr" presetSubtype="32" fill="hold" nodeType="clickEffect">
                                  <p:stCondLst>
                                    <p:cond delay="0"/>
                                  </p:stCondLst>
                                  <p:childTnLst>
                                    <p:set>
                                      <p:cBhvr>
                                        <p:cTn id="37" dur="1" fill="hold">
                                          <p:stCondLst>
                                            <p:cond delay="0"/>
                                          </p:stCondLst>
                                        </p:cTn>
                                        <p:tgtEl>
                                          <p:spTgt spid="50188"/>
                                        </p:tgtEl>
                                        <p:attrNameLst>
                                          <p:attrName>style.visibility</p:attrName>
                                        </p:attrNameLst>
                                      </p:cBhvr>
                                      <p:to>
                                        <p:strVal val="visible"/>
                                      </p:to>
                                    </p:set>
                                    <p:anim calcmode="lin" valueType="num">
                                      <p:cBhvr>
                                        <p:cTn id="38" dur="500" fill="hold"/>
                                        <p:tgtEl>
                                          <p:spTgt spid="50188"/>
                                        </p:tgtEl>
                                        <p:attrNameLst>
                                          <p:attrName>ppt_w</p:attrName>
                                        </p:attrNameLst>
                                      </p:cBhvr>
                                      <p:tavLst>
                                        <p:tav tm="0">
                                          <p:val>
                                            <p:strVal val="4*#ppt_w"/>
                                          </p:val>
                                        </p:tav>
                                        <p:tav tm="100000">
                                          <p:val>
                                            <p:strVal val="#ppt_w"/>
                                          </p:val>
                                        </p:tav>
                                      </p:tavLst>
                                    </p:anim>
                                    <p:anim calcmode="lin" valueType="num">
                                      <p:cBhvr>
                                        <p:cTn id="39" dur="500" fill="hold"/>
                                        <p:tgtEl>
                                          <p:spTgt spid="50188"/>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50188"/>
                                        </p:tgtEl>
                                        <p:attrNameLst>
                                          <p:attrName>ppt_c</p:attrName>
                                        </p:attrNameLst>
                                      </p:cBhvr>
                                      <p:to>
                                        <a:srgbClr val="0000FF"/>
                                      </p:to>
                                    </p:animClr>
                                  </p:subTnLst>
                                </p:cTn>
                              </p:par>
                            </p:childTnLst>
                          </p:cTn>
                        </p:par>
                      </p:childTnLst>
                    </p:cTn>
                  </p:par>
                  <p:par>
                    <p:cTn id="40" fill="hold">
                      <p:stCondLst>
                        <p:cond delay="indefinite"/>
                      </p:stCondLst>
                      <p:childTnLst>
                        <p:par>
                          <p:cTn id="41" fill="hold">
                            <p:stCondLst>
                              <p:cond delay="0"/>
                            </p:stCondLst>
                            <p:childTnLst>
                              <p:par>
                                <p:cTn id="42" presetID="23" presetClass="entr" presetSubtype="32" fill="hold" nodeType="clickEffect">
                                  <p:stCondLst>
                                    <p:cond delay="0"/>
                                  </p:stCondLst>
                                  <p:childTnLst>
                                    <p:set>
                                      <p:cBhvr>
                                        <p:cTn id="43" dur="1" fill="hold">
                                          <p:stCondLst>
                                            <p:cond delay="0"/>
                                          </p:stCondLst>
                                        </p:cTn>
                                        <p:tgtEl>
                                          <p:spTgt spid="50189"/>
                                        </p:tgtEl>
                                        <p:attrNameLst>
                                          <p:attrName>style.visibility</p:attrName>
                                        </p:attrNameLst>
                                      </p:cBhvr>
                                      <p:to>
                                        <p:strVal val="visible"/>
                                      </p:to>
                                    </p:set>
                                    <p:anim calcmode="lin" valueType="num">
                                      <p:cBhvr>
                                        <p:cTn id="44" dur="500" fill="hold"/>
                                        <p:tgtEl>
                                          <p:spTgt spid="50189"/>
                                        </p:tgtEl>
                                        <p:attrNameLst>
                                          <p:attrName>ppt_w</p:attrName>
                                        </p:attrNameLst>
                                      </p:cBhvr>
                                      <p:tavLst>
                                        <p:tav tm="0">
                                          <p:val>
                                            <p:strVal val="4*#ppt_w"/>
                                          </p:val>
                                        </p:tav>
                                        <p:tav tm="100000">
                                          <p:val>
                                            <p:strVal val="#ppt_w"/>
                                          </p:val>
                                        </p:tav>
                                      </p:tavLst>
                                    </p:anim>
                                    <p:anim calcmode="lin" valueType="num">
                                      <p:cBhvr>
                                        <p:cTn id="45" dur="500" fill="hold"/>
                                        <p:tgtEl>
                                          <p:spTgt spid="50189"/>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50189"/>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2" grpId="0" build="p" autoUpdateAnimBg="0"/>
      <p:bldP spid="50194" grpId="0" build="p" autoUpdateAnimBg="0"/>
      <p:bldP spid="50195"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30726"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30727"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30728"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71686" name="Rectangle 6"/>
          <p:cNvSpPr>
            <a:spLocks noGrp="1" noChangeArrowheads="1"/>
          </p:cNvSpPr>
          <p:nvPr>
            <p:ph type="subTitle" idx="1"/>
          </p:nvPr>
        </p:nvSpPr>
        <p:spPr>
          <a:xfrm>
            <a:off x="152400" y="1219200"/>
            <a:ext cx="8839200" cy="5410200"/>
          </a:xfrm>
          <a:noFill/>
        </p:spPr>
        <p:txBody>
          <a:bodyPr/>
          <a:lstStyle/>
          <a:p>
            <a:pPr algn="l" eaLnBrk="1" hangingPunct="1"/>
            <a:r>
              <a:rPr lang="zh-CN" altLang="en-US" sz="2600" dirty="0" smtClean="0">
                <a:sym typeface="Symbol" pitchFamily="18" charset="2"/>
              </a:rPr>
              <a:t>（二）变异程度测量的作用</a:t>
            </a:r>
          </a:p>
          <a:p>
            <a:pPr algn="l" eaLnBrk="1" hangingPunct="1"/>
            <a:r>
              <a:rPr lang="zh-CN" altLang="en-US" sz="2600" dirty="0" smtClean="0">
                <a:sym typeface="Symbol" pitchFamily="18" charset="2"/>
              </a:rPr>
              <a:t> </a:t>
            </a:r>
            <a:r>
              <a:rPr lang="en-US" altLang="zh-CN" sz="2600" dirty="0" smtClean="0">
                <a:sym typeface="Symbol" pitchFamily="18" charset="2"/>
              </a:rPr>
              <a:t>1</a:t>
            </a:r>
            <a:r>
              <a:rPr lang="zh-CN" altLang="en-US" sz="2600" dirty="0" smtClean="0">
                <a:sym typeface="Symbol" pitchFamily="18" charset="2"/>
              </a:rPr>
              <a:t>、衡量平均数代表性的大小。</a:t>
            </a:r>
          </a:p>
        </p:txBody>
      </p:sp>
      <p:sp>
        <p:nvSpPr>
          <p:cNvPr id="71698" name="Text Box 18"/>
          <p:cNvSpPr txBox="1">
            <a:spLocks noChangeArrowheads="1"/>
          </p:cNvSpPr>
          <p:nvPr/>
        </p:nvSpPr>
        <p:spPr bwMode="auto">
          <a:xfrm>
            <a:off x="228600" y="2209800"/>
            <a:ext cx="8610600" cy="488950"/>
          </a:xfrm>
          <a:prstGeom prst="rect">
            <a:avLst/>
          </a:prstGeom>
          <a:noFill/>
          <a:ln w="9525">
            <a:noFill/>
            <a:miter lim="800000"/>
            <a:headEnd/>
            <a:tailEnd/>
          </a:ln>
        </p:spPr>
        <p:txBody>
          <a:bodyPr>
            <a:spAutoFit/>
          </a:bodyPr>
          <a:lstStyle/>
          <a:p>
            <a:pPr algn="l">
              <a:spcBef>
                <a:spcPct val="50000"/>
              </a:spcBef>
            </a:pPr>
            <a:r>
              <a:rPr lang="en-US" altLang="zh-CN" sz="2600">
                <a:sym typeface="Symbol" pitchFamily="18" charset="2"/>
              </a:rPr>
              <a:t>2</a:t>
            </a:r>
            <a:r>
              <a:rPr lang="zh-CN" altLang="en-US" sz="2600">
                <a:sym typeface="Symbol" pitchFamily="18" charset="2"/>
              </a:rPr>
              <a:t>、反映变量值分布的离中趋势和分散程度。</a:t>
            </a:r>
          </a:p>
        </p:txBody>
      </p:sp>
      <p:graphicFrame>
        <p:nvGraphicFramePr>
          <p:cNvPr id="71699" name="Object 19"/>
          <p:cNvGraphicFramePr>
            <a:graphicFrameLocks noChangeAspect="1"/>
          </p:cNvGraphicFramePr>
          <p:nvPr/>
        </p:nvGraphicFramePr>
        <p:xfrm>
          <a:off x="684213" y="3429000"/>
          <a:ext cx="1797050" cy="646113"/>
        </p:xfrm>
        <a:graphic>
          <a:graphicData uri="http://schemas.openxmlformats.org/presentationml/2006/ole">
            <p:oleObj spid="_x0000_s30722" name="公式" r:id="rId4" imgW="634680" imgH="253800" progId="Equation.3">
              <p:embed/>
            </p:oleObj>
          </a:graphicData>
        </a:graphic>
      </p:graphicFrame>
      <p:graphicFrame>
        <p:nvGraphicFramePr>
          <p:cNvPr id="71700" name="Object 20"/>
          <p:cNvGraphicFramePr>
            <a:graphicFrameLocks noChangeAspect="1"/>
          </p:cNvGraphicFramePr>
          <p:nvPr/>
        </p:nvGraphicFramePr>
        <p:xfrm>
          <a:off x="6111875" y="3200400"/>
          <a:ext cx="2276475" cy="1095375"/>
        </p:xfrm>
        <a:graphic>
          <a:graphicData uri="http://schemas.openxmlformats.org/presentationml/2006/ole">
            <p:oleObj spid="_x0000_s30723" name="公式" r:id="rId5" imgW="901440" imgH="482400" progId="Equation.3">
              <p:embed/>
            </p:oleObj>
          </a:graphicData>
        </a:graphic>
      </p:graphicFrame>
      <p:graphicFrame>
        <p:nvGraphicFramePr>
          <p:cNvPr id="71750" name="Group 70"/>
          <p:cNvGraphicFramePr>
            <a:graphicFrameLocks noGrp="1"/>
          </p:cNvGraphicFramePr>
          <p:nvPr/>
        </p:nvGraphicFramePr>
        <p:xfrm>
          <a:off x="533400" y="4419600"/>
          <a:ext cx="8305800" cy="2060448"/>
        </p:xfrm>
        <a:graphic>
          <a:graphicData uri="http://schemas.openxmlformats.org/drawingml/2006/table">
            <a:tbl>
              <a:tblPr/>
              <a:tblGrid>
                <a:gridCol w="1806575"/>
                <a:gridCol w="2447925"/>
                <a:gridCol w="1974850"/>
                <a:gridCol w="2076450"/>
              </a:tblGrid>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小组</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成绩（</a:t>
                      </a: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x</a:t>
                      </a: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A</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B</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C</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70,70,70,70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65,68,72,75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34,51,95,100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1732" name="Text Box 52"/>
          <p:cNvSpPr txBox="1">
            <a:spLocks noChangeArrowheads="1"/>
          </p:cNvSpPr>
          <p:nvPr/>
        </p:nvSpPr>
        <p:spPr bwMode="auto">
          <a:xfrm>
            <a:off x="5076825" y="4437063"/>
            <a:ext cx="1295400" cy="2057400"/>
          </a:xfrm>
          <a:prstGeom prst="rect">
            <a:avLst/>
          </a:prstGeom>
          <a:noFill/>
          <a:ln w="9525">
            <a:noFill/>
            <a:miter lim="800000"/>
            <a:headEnd/>
            <a:tailEnd/>
          </a:ln>
          <a:effectLst/>
        </p:spPr>
        <p:txBody>
          <a:bodyPr>
            <a:spAutoFit/>
          </a:bodyPr>
          <a:lstStyle/>
          <a:p>
            <a:pPr>
              <a:spcBef>
                <a:spcPct val="20000"/>
              </a:spcBef>
              <a:defRPr/>
            </a:pPr>
            <a:r>
              <a:rPr lang="en-US" altLang="zh-CN" sz="2800" b="1">
                <a:solidFill>
                  <a:srgbClr val="CC3300"/>
                </a:solidFill>
                <a:effectLst>
                  <a:outerShdw blurRad="38100" dist="38100" dir="2700000" algn="tl">
                    <a:srgbClr val="C0C0C0"/>
                  </a:outerShdw>
                </a:effectLst>
              </a:rPr>
              <a:t>Mean</a:t>
            </a:r>
          </a:p>
          <a:p>
            <a:pPr>
              <a:spcBef>
                <a:spcPct val="20000"/>
              </a:spcBef>
              <a:defRPr/>
            </a:pPr>
            <a:r>
              <a:rPr lang="en-US" altLang="zh-CN" sz="2800" b="1">
                <a:solidFill>
                  <a:srgbClr val="CC3300"/>
                </a:solidFill>
                <a:effectLst>
                  <a:outerShdw blurRad="38100" dist="38100" dir="2700000" algn="tl">
                    <a:srgbClr val="C0C0C0"/>
                  </a:outerShdw>
                </a:effectLst>
              </a:rPr>
              <a:t>70</a:t>
            </a:r>
          </a:p>
          <a:p>
            <a:pPr>
              <a:spcBef>
                <a:spcPct val="20000"/>
              </a:spcBef>
              <a:defRPr/>
            </a:pPr>
            <a:r>
              <a:rPr lang="en-US" altLang="zh-CN" sz="2800" b="1">
                <a:solidFill>
                  <a:srgbClr val="CC3300"/>
                </a:solidFill>
                <a:effectLst>
                  <a:outerShdw blurRad="38100" dist="38100" dir="2700000" algn="tl">
                    <a:srgbClr val="C0C0C0"/>
                  </a:outerShdw>
                </a:effectLst>
              </a:rPr>
              <a:t>70</a:t>
            </a:r>
          </a:p>
          <a:p>
            <a:pPr>
              <a:spcBef>
                <a:spcPct val="20000"/>
              </a:spcBef>
              <a:defRPr/>
            </a:pPr>
            <a:r>
              <a:rPr lang="en-US" altLang="zh-CN" sz="2800" b="1">
                <a:solidFill>
                  <a:srgbClr val="CC3300"/>
                </a:solidFill>
                <a:effectLst>
                  <a:outerShdw blurRad="38100" dist="38100" dir="2700000" algn="tl">
                    <a:srgbClr val="C0C0C0"/>
                  </a:outerShdw>
                </a:effectLst>
              </a:rPr>
              <a:t>70</a:t>
            </a:r>
          </a:p>
        </p:txBody>
      </p:sp>
      <p:sp>
        <p:nvSpPr>
          <p:cNvPr id="71733" name="Text Box 53"/>
          <p:cNvSpPr txBox="1">
            <a:spLocks noChangeArrowheads="1"/>
          </p:cNvSpPr>
          <p:nvPr/>
        </p:nvSpPr>
        <p:spPr bwMode="auto">
          <a:xfrm>
            <a:off x="6877050" y="4437063"/>
            <a:ext cx="1905000" cy="2057400"/>
          </a:xfrm>
          <a:prstGeom prst="rect">
            <a:avLst/>
          </a:prstGeom>
          <a:noFill/>
          <a:ln w="9525">
            <a:noFill/>
            <a:miter lim="800000"/>
            <a:headEnd/>
            <a:tailEnd/>
          </a:ln>
          <a:effectLst/>
        </p:spPr>
        <p:txBody>
          <a:bodyPr>
            <a:spAutoFit/>
          </a:bodyPr>
          <a:lstStyle/>
          <a:p>
            <a:pPr>
              <a:spcBef>
                <a:spcPct val="20000"/>
              </a:spcBef>
              <a:defRPr/>
            </a:pPr>
            <a:r>
              <a:rPr lang="zh-CN" altLang="en-US" sz="2800" b="1">
                <a:solidFill>
                  <a:srgbClr val="CC3300"/>
                </a:solidFill>
                <a:effectLst>
                  <a:outerShdw blurRad="38100" dist="38100" dir="2700000" algn="tl">
                    <a:srgbClr val="C0C0C0"/>
                  </a:outerShdw>
                </a:effectLst>
                <a:ea typeface="隶书" pitchFamily="49" charset="-122"/>
              </a:rPr>
              <a:t>离差</a:t>
            </a:r>
          </a:p>
          <a:p>
            <a:pPr>
              <a:spcBef>
                <a:spcPct val="20000"/>
              </a:spcBef>
              <a:defRPr/>
            </a:pPr>
            <a:r>
              <a:rPr lang="en-US" altLang="zh-CN" sz="2800" b="1">
                <a:solidFill>
                  <a:srgbClr val="CC3300"/>
                </a:solidFill>
                <a:effectLst>
                  <a:outerShdw blurRad="38100" dist="38100" dir="2700000" algn="tl">
                    <a:srgbClr val="C0C0C0"/>
                  </a:outerShdw>
                </a:effectLst>
                <a:ea typeface="隶书" pitchFamily="49" charset="-122"/>
              </a:rPr>
              <a:t>0,0,0,0</a:t>
            </a:r>
          </a:p>
          <a:p>
            <a:pPr>
              <a:spcBef>
                <a:spcPct val="20000"/>
              </a:spcBef>
              <a:defRPr/>
            </a:pPr>
            <a:r>
              <a:rPr lang="en-US" altLang="zh-CN" sz="2800" b="1">
                <a:solidFill>
                  <a:srgbClr val="CC3300"/>
                </a:solidFill>
                <a:effectLst>
                  <a:outerShdw blurRad="38100" dist="38100" dir="2700000" algn="tl">
                    <a:srgbClr val="C0C0C0"/>
                  </a:outerShdw>
                </a:effectLst>
                <a:ea typeface="隶书" pitchFamily="49" charset="-122"/>
              </a:rPr>
              <a:t>5,2,2,5</a:t>
            </a:r>
          </a:p>
          <a:p>
            <a:pPr>
              <a:spcBef>
                <a:spcPct val="20000"/>
              </a:spcBef>
              <a:defRPr/>
            </a:pPr>
            <a:r>
              <a:rPr lang="en-US" altLang="zh-CN" sz="2800" b="1">
                <a:solidFill>
                  <a:srgbClr val="CC3300"/>
                </a:solidFill>
                <a:effectLst>
                  <a:outerShdw blurRad="38100" dist="38100" dir="2700000" algn="tl">
                    <a:srgbClr val="C0C0C0"/>
                  </a:outerShdw>
                </a:effectLst>
                <a:ea typeface="隶书" pitchFamily="49" charset="-122"/>
              </a:rPr>
              <a:t>36,19,25,30</a:t>
            </a:r>
          </a:p>
        </p:txBody>
      </p:sp>
      <p:sp>
        <p:nvSpPr>
          <p:cNvPr id="71741" name="Text Box 61"/>
          <p:cNvSpPr txBox="1">
            <a:spLocks noChangeArrowheads="1"/>
          </p:cNvSpPr>
          <p:nvPr/>
        </p:nvSpPr>
        <p:spPr bwMode="auto">
          <a:xfrm>
            <a:off x="228600" y="2743200"/>
            <a:ext cx="8686800" cy="488950"/>
          </a:xfrm>
          <a:prstGeom prst="rect">
            <a:avLst/>
          </a:prstGeom>
          <a:noFill/>
          <a:ln w="9525">
            <a:noFill/>
            <a:miter lim="800000"/>
            <a:headEnd/>
            <a:tailEnd/>
          </a:ln>
        </p:spPr>
        <p:txBody>
          <a:bodyPr>
            <a:spAutoFit/>
          </a:bodyPr>
          <a:lstStyle/>
          <a:p>
            <a:pPr algn="l" eaLnBrk="0" hangingPunct="0">
              <a:spcBef>
                <a:spcPct val="20000"/>
              </a:spcBef>
            </a:pPr>
            <a:r>
              <a:rPr lang="en-US" altLang="zh-CN" sz="2600" dirty="0">
                <a:sym typeface="Symbol" pitchFamily="18" charset="2"/>
              </a:rPr>
              <a:t>3</a:t>
            </a:r>
            <a:r>
              <a:rPr lang="zh-CN" altLang="en-US" sz="2600" dirty="0" smtClean="0">
                <a:sym typeface="Symbol" pitchFamily="18" charset="2"/>
              </a:rPr>
              <a:t>、描述现象</a:t>
            </a:r>
            <a:r>
              <a:rPr lang="zh-CN" altLang="en-US" sz="2600" dirty="0">
                <a:sym typeface="Symbol" pitchFamily="18" charset="2"/>
              </a:rPr>
              <a:t>发展的均衡性和稳定性。</a:t>
            </a:r>
            <a:endParaRPr lang="zh-CN" altLang="en-US" sz="2600" dirty="0">
              <a:ea typeface="楷体" pitchFamily="49" charset="-122"/>
            </a:endParaRPr>
          </a:p>
        </p:txBody>
      </p:sp>
      <p:graphicFrame>
        <p:nvGraphicFramePr>
          <p:cNvPr id="71742" name="Object 62"/>
          <p:cNvGraphicFramePr>
            <a:graphicFrameLocks noChangeAspect="1"/>
          </p:cNvGraphicFramePr>
          <p:nvPr/>
        </p:nvGraphicFramePr>
        <p:xfrm>
          <a:off x="2438400" y="3200400"/>
          <a:ext cx="3921125" cy="1135063"/>
        </p:xfrm>
        <a:graphic>
          <a:graphicData uri="http://schemas.openxmlformats.org/presentationml/2006/ole">
            <p:oleObj spid="_x0000_s30724" name="公式" r:id="rId6" imgW="1498320" imgH="482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1750"/>
                                        </p:tgtEl>
                                        <p:attrNameLst>
                                          <p:attrName>style.visibility</p:attrName>
                                        </p:attrNameLst>
                                      </p:cBhvr>
                                      <p:to>
                                        <p:strVal val="visible"/>
                                      </p:to>
                                    </p:set>
                                    <p:animEffect transition="in" filter="randombar(horizontal)">
                                      <p:cBhvr>
                                        <p:cTn id="7" dur="500"/>
                                        <p:tgtEl>
                                          <p:spTgt spid="71750"/>
                                        </p:tgtEl>
                                      </p:cBhvr>
                                    </p:animEffect>
                                  </p:childTnLst>
                                  <p:subTnLst>
                                    <p:animClr clrSpc="rgb" dir="cw">
                                      <p:cBhvr override="childStyle">
                                        <p:cTn dur="1" fill="hold" display="0" masterRel="nextClick" afterEffect="1"/>
                                        <p:tgtEl>
                                          <p:spTgt spid="71750"/>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1732">
                                            <p:txEl>
                                              <p:pRg st="0" end="0"/>
                                            </p:txEl>
                                          </p:spTgt>
                                        </p:tgtEl>
                                        <p:attrNameLst>
                                          <p:attrName>style.visibility</p:attrName>
                                        </p:attrNameLst>
                                      </p:cBhvr>
                                      <p:to>
                                        <p:strVal val="visible"/>
                                      </p:to>
                                    </p:set>
                                    <p:animEffect transition="in" filter="checkerboard(across)">
                                      <p:cBhvr>
                                        <p:cTn id="12" dur="500"/>
                                        <p:tgtEl>
                                          <p:spTgt spid="71732">
                                            <p:txEl>
                                              <p:pRg st="0" end="0"/>
                                            </p:txEl>
                                          </p:spTgt>
                                        </p:tgtEl>
                                      </p:cBhvr>
                                    </p:animEffect>
                                  </p:childTnLst>
                                  <p:subTnLst>
                                    <p:animClr clrSpc="rgb" dir="cw">
                                      <p:cBhvr override="childStyle">
                                        <p:cTn dur="1" fill="hold" display="0" masterRel="nextClick" afterEffect="1"/>
                                        <p:tgtEl>
                                          <p:spTgt spid="71732">
                                            <p:txEl>
                                              <p:pRg st="0" end="0"/>
                                            </p:txEl>
                                          </p:spTgt>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1732">
                                            <p:txEl>
                                              <p:pRg st="1" end="1"/>
                                            </p:txEl>
                                          </p:spTgt>
                                        </p:tgtEl>
                                        <p:attrNameLst>
                                          <p:attrName>style.visibility</p:attrName>
                                        </p:attrNameLst>
                                      </p:cBhvr>
                                      <p:to>
                                        <p:strVal val="visible"/>
                                      </p:to>
                                    </p:set>
                                    <p:animEffect transition="in" filter="checkerboard(across)">
                                      <p:cBhvr>
                                        <p:cTn id="17" dur="500"/>
                                        <p:tgtEl>
                                          <p:spTgt spid="71732">
                                            <p:txEl>
                                              <p:pRg st="1" end="1"/>
                                            </p:txEl>
                                          </p:spTgt>
                                        </p:tgtEl>
                                      </p:cBhvr>
                                    </p:animEffect>
                                  </p:childTnLst>
                                  <p:subTnLst>
                                    <p:animClr clrSpc="rgb" dir="cw">
                                      <p:cBhvr override="childStyle">
                                        <p:cTn dur="1" fill="hold" display="0" masterRel="nextClick" afterEffect="1"/>
                                        <p:tgtEl>
                                          <p:spTgt spid="71732">
                                            <p:txEl>
                                              <p:pRg st="1" end="1"/>
                                            </p:txEl>
                                          </p:spTgt>
                                        </p:tgtEl>
                                        <p:attrNameLst>
                                          <p:attrName>ppt_c</p:attrName>
                                        </p:attrNameLst>
                                      </p:cBhvr>
                                      <p:to>
                                        <a:srgbClr val="0000FF"/>
                                      </p:to>
                                    </p:animClr>
                                  </p:sub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71732">
                                            <p:txEl>
                                              <p:pRg st="2" end="2"/>
                                            </p:txEl>
                                          </p:spTgt>
                                        </p:tgtEl>
                                        <p:attrNameLst>
                                          <p:attrName>style.visibility</p:attrName>
                                        </p:attrNameLst>
                                      </p:cBhvr>
                                      <p:to>
                                        <p:strVal val="visible"/>
                                      </p:to>
                                    </p:set>
                                    <p:animEffect transition="in" filter="checkerboard(across)">
                                      <p:cBhvr>
                                        <p:cTn id="22" dur="500"/>
                                        <p:tgtEl>
                                          <p:spTgt spid="71732">
                                            <p:txEl>
                                              <p:pRg st="2" end="2"/>
                                            </p:txEl>
                                          </p:spTgt>
                                        </p:tgtEl>
                                      </p:cBhvr>
                                    </p:animEffect>
                                  </p:childTnLst>
                                  <p:subTnLst>
                                    <p:animClr clrSpc="rgb" dir="cw">
                                      <p:cBhvr override="childStyle">
                                        <p:cTn dur="1" fill="hold" display="0" masterRel="nextClick" afterEffect="1"/>
                                        <p:tgtEl>
                                          <p:spTgt spid="71732">
                                            <p:txEl>
                                              <p:pRg st="2" end="2"/>
                                            </p:txEl>
                                          </p:spTgt>
                                        </p:tgtEl>
                                        <p:attrNameLst>
                                          <p:attrName>ppt_c</p:attrName>
                                        </p:attrNameLst>
                                      </p:cBhvr>
                                      <p:to>
                                        <a:srgbClr val="0000FF"/>
                                      </p:to>
                                    </p:animClr>
                                  </p:sub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71732">
                                            <p:txEl>
                                              <p:pRg st="3" end="3"/>
                                            </p:txEl>
                                          </p:spTgt>
                                        </p:tgtEl>
                                        <p:attrNameLst>
                                          <p:attrName>style.visibility</p:attrName>
                                        </p:attrNameLst>
                                      </p:cBhvr>
                                      <p:to>
                                        <p:strVal val="visible"/>
                                      </p:to>
                                    </p:set>
                                    <p:animEffect transition="in" filter="checkerboard(across)">
                                      <p:cBhvr>
                                        <p:cTn id="27" dur="500"/>
                                        <p:tgtEl>
                                          <p:spTgt spid="71732">
                                            <p:txEl>
                                              <p:pRg st="3" end="3"/>
                                            </p:txEl>
                                          </p:spTgt>
                                        </p:tgtEl>
                                      </p:cBhvr>
                                    </p:animEffect>
                                  </p:childTnLst>
                                  <p:subTnLst>
                                    <p:animClr clrSpc="rgb" dir="cw">
                                      <p:cBhvr override="childStyle">
                                        <p:cTn dur="1" fill="hold" display="0" masterRel="nextClick" afterEffect="1"/>
                                        <p:tgtEl>
                                          <p:spTgt spid="71732">
                                            <p:txEl>
                                              <p:pRg st="3" end="3"/>
                                            </p:txEl>
                                          </p:spTgt>
                                        </p:tgtEl>
                                        <p:attrNameLst>
                                          <p:attrName>ppt_c</p:attrName>
                                        </p:attrNameLst>
                                      </p:cBhvr>
                                      <p:to>
                                        <a:srgbClr val="0000FF"/>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1686">
                                            <p:txEl>
                                              <p:pRg st="0" end="0"/>
                                            </p:txEl>
                                          </p:spTgt>
                                        </p:tgtEl>
                                        <p:attrNameLst>
                                          <p:attrName>style.visibility</p:attrName>
                                        </p:attrNameLst>
                                      </p:cBhvr>
                                      <p:to>
                                        <p:strVal val="visible"/>
                                      </p:to>
                                    </p:set>
                                    <p:animEffect transition="in" filter="wipe(left)">
                                      <p:cBhvr>
                                        <p:cTn id="32" dur="500"/>
                                        <p:tgtEl>
                                          <p:spTgt spid="71686">
                                            <p:txEl>
                                              <p:pRg st="0" end="0"/>
                                            </p:txEl>
                                          </p:spTgt>
                                        </p:tgtEl>
                                      </p:cBhvr>
                                    </p:animEffect>
                                  </p:childTnLst>
                                  <p:subTnLst>
                                    <p:animClr clrSpc="rgb" dir="cw">
                                      <p:cBhvr override="childStyle">
                                        <p:cTn dur="1" fill="hold" display="0" masterRel="nextClick" afterEffect="1"/>
                                        <p:tgtEl>
                                          <p:spTgt spid="71686">
                                            <p:txEl>
                                              <p:pRg st="0" end="0"/>
                                            </p:txEl>
                                          </p:spTgt>
                                        </p:tgtEl>
                                        <p:attrNameLst>
                                          <p:attrName>ppt_c</p:attrName>
                                        </p:attrNameLst>
                                      </p:cBhvr>
                                      <p:to>
                                        <a:srgbClr val="0000FF"/>
                                      </p:to>
                                    </p:animClr>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1686">
                                            <p:txEl>
                                              <p:pRg st="1" end="1"/>
                                            </p:txEl>
                                          </p:spTgt>
                                        </p:tgtEl>
                                        <p:attrNameLst>
                                          <p:attrName>style.visibility</p:attrName>
                                        </p:attrNameLst>
                                      </p:cBhvr>
                                      <p:to>
                                        <p:strVal val="visible"/>
                                      </p:to>
                                    </p:set>
                                    <p:animEffect transition="in" filter="wipe(left)">
                                      <p:cBhvr>
                                        <p:cTn id="37" dur="500"/>
                                        <p:tgtEl>
                                          <p:spTgt spid="71686">
                                            <p:txEl>
                                              <p:pRg st="1" end="1"/>
                                            </p:txEl>
                                          </p:spTgt>
                                        </p:tgtEl>
                                      </p:cBhvr>
                                    </p:animEffect>
                                  </p:childTnLst>
                                  <p:subTnLst>
                                    <p:animClr clrSpc="rgb" dir="cw">
                                      <p:cBhvr override="childStyle">
                                        <p:cTn dur="1" fill="hold" display="0" masterRel="nextClick" afterEffect="1"/>
                                        <p:tgtEl>
                                          <p:spTgt spid="71686">
                                            <p:txEl>
                                              <p:pRg st="1" end="1"/>
                                            </p:txEl>
                                          </p:spTgt>
                                        </p:tgtEl>
                                        <p:attrNameLst>
                                          <p:attrName>ppt_c</p:attrName>
                                        </p:attrNameLst>
                                      </p:cBhvr>
                                      <p:to>
                                        <a:srgbClr val="0000FF"/>
                                      </p:to>
                                    </p:animClr>
                                  </p:subTnLst>
                                </p:cTn>
                              </p:par>
                            </p:childTnLst>
                          </p:cTn>
                        </p:par>
                      </p:childTnLst>
                    </p:cTn>
                  </p:par>
                  <p:par>
                    <p:cTn id="38" fill="hold">
                      <p:stCondLst>
                        <p:cond delay="indefinite"/>
                      </p:stCondLst>
                      <p:childTnLst>
                        <p:par>
                          <p:cTn id="39" fill="hold">
                            <p:stCondLst>
                              <p:cond delay="0"/>
                            </p:stCondLst>
                            <p:childTnLst>
                              <p:par>
                                <p:cTn id="40" presetID="2" presetClass="entr" presetSubtype="6" fill="hold" grpId="0" nodeType="clickEffect">
                                  <p:stCondLst>
                                    <p:cond delay="0"/>
                                  </p:stCondLst>
                                  <p:childTnLst>
                                    <p:set>
                                      <p:cBhvr>
                                        <p:cTn id="41" dur="1" fill="hold">
                                          <p:stCondLst>
                                            <p:cond delay="0"/>
                                          </p:stCondLst>
                                        </p:cTn>
                                        <p:tgtEl>
                                          <p:spTgt spid="71698">
                                            <p:txEl>
                                              <p:pRg st="0" end="0"/>
                                            </p:txEl>
                                          </p:spTgt>
                                        </p:tgtEl>
                                        <p:attrNameLst>
                                          <p:attrName>style.visibility</p:attrName>
                                        </p:attrNameLst>
                                      </p:cBhvr>
                                      <p:to>
                                        <p:strVal val="visible"/>
                                      </p:to>
                                    </p:set>
                                    <p:anim calcmode="lin" valueType="num">
                                      <p:cBhvr additive="base">
                                        <p:cTn id="42" dur="500" fill="hold"/>
                                        <p:tgtEl>
                                          <p:spTgt spid="71698">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71698">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71698">
                                            <p:txEl>
                                              <p:pRg st="0" end="0"/>
                                            </p:txEl>
                                          </p:spTgt>
                                        </p:tgtEl>
                                        <p:attrNameLst>
                                          <p:attrName>ppt_c</p:attrName>
                                        </p:attrNameLst>
                                      </p:cBhvr>
                                      <p:to>
                                        <a:srgbClr val="0000FF"/>
                                      </p:to>
                                    </p:animClr>
                                  </p:sub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1" fill="hold">
                                          <p:stCondLst>
                                            <p:cond delay="0"/>
                                          </p:stCondLst>
                                        </p:cTn>
                                        <p:tgtEl>
                                          <p:spTgt spid="71699"/>
                                        </p:tgtEl>
                                        <p:attrNameLst>
                                          <p:attrName>style.visibility</p:attrName>
                                        </p:attrNameLst>
                                      </p:cBhvr>
                                      <p:to>
                                        <p:strVal val="visible"/>
                                      </p:to>
                                    </p:set>
                                    <p:animEffect transition="in" filter="box(in)">
                                      <p:cBhvr>
                                        <p:cTn id="48" dur="500"/>
                                        <p:tgtEl>
                                          <p:spTgt spid="71699"/>
                                        </p:tgtEl>
                                      </p:cBhvr>
                                    </p:animEffect>
                                  </p:childTnLst>
                                  <p:subTnLst>
                                    <p:animClr clrSpc="rgb" dir="cw">
                                      <p:cBhvr override="childStyle">
                                        <p:cTn dur="1" fill="hold" display="0" masterRel="nextClick" afterEffect="1"/>
                                        <p:tgtEl>
                                          <p:spTgt spid="71699"/>
                                        </p:tgtEl>
                                        <p:attrNameLst>
                                          <p:attrName>ppt_c</p:attrName>
                                        </p:attrNameLst>
                                      </p:cBhvr>
                                      <p:to>
                                        <a:srgbClr val="0000FF"/>
                                      </p:to>
                                    </p:animClr>
                                  </p:sub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71733">
                                            <p:txEl>
                                              <p:pRg st="0" end="0"/>
                                            </p:txEl>
                                          </p:spTgt>
                                        </p:tgtEl>
                                        <p:attrNameLst>
                                          <p:attrName>style.visibility</p:attrName>
                                        </p:attrNameLst>
                                      </p:cBhvr>
                                      <p:to>
                                        <p:strVal val="visible"/>
                                      </p:to>
                                    </p:set>
                                    <p:animEffect transition="in" filter="blinds(horizontal)">
                                      <p:cBhvr>
                                        <p:cTn id="53" dur="500"/>
                                        <p:tgtEl>
                                          <p:spTgt spid="71733">
                                            <p:txEl>
                                              <p:pRg st="0" end="0"/>
                                            </p:txEl>
                                          </p:spTgt>
                                        </p:tgtEl>
                                      </p:cBhvr>
                                    </p:animEffect>
                                  </p:childTnLst>
                                  <p:subTnLst>
                                    <p:animClr clrSpc="rgb" dir="cw">
                                      <p:cBhvr override="childStyle">
                                        <p:cTn dur="1" fill="hold" display="0" masterRel="nextClick" afterEffect="1"/>
                                        <p:tgtEl>
                                          <p:spTgt spid="71733">
                                            <p:txEl>
                                              <p:pRg st="0" end="0"/>
                                            </p:txEl>
                                          </p:spTgt>
                                        </p:tgtEl>
                                        <p:attrNameLst>
                                          <p:attrName>ppt_c</p:attrName>
                                        </p:attrNameLst>
                                      </p:cBhvr>
                                      <p:to>
                                        <a:srgbClr val="0000FF"/>
                                      </p:to>
                                    </p:animClr>
                                  </p:sub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71733">
                                            <p:txEl>
                                              <p:pRg st="1" end="1"/>
                                            </p:txEl>
                                          </p:spTgt>
                                        </p:tgtEl>
                                        <p:attrNameLst>
                                          <p:attrName>style.visibility</p:attrName>
                                        </p:attrNameLst>
                                      </p:cBhvr>
                                      <p:to>
                                        <p:strVal val="visible"/>
                                      </p:to>
                                    </p:set>
                                    <p:animEffect transition="in" filter="blinds(horizontal)">
                                      <p:cBhvr>
                                        <p:cTn id="58" dur="500"/>
                                        <p:tgtEl>
                                          <p:spTgt spid="71733">
                                            <p:txEl>
                                              <p:pRg st="1" end="1"/>
                                            </p:txEl>
                                          </p:spTgt>
                                        </p:tgtEl>
                                      </p:cBhvr>
                                    </p:animEffect>
                                  </p:childTnLst>
                                  <p:subTnLst>
                                    <p:animClr clrSpc="rgb" dir="cw">
                                      <p:cBhvr override="childStyle">
                                        <p:cTn dur="1" fill="hold" display="0" masterRel="nextClick" afterEffect="1"/>
                                        <p:tgtEl>
                                          <p:spTgt spid="71733">
                                            <p:txEl>
                                              <p:pRg st="1" end="1"/>
                                            </p:txEl>
                                          </p:spTgt>
                                        </p:tgtEl>
                                        <p:attrNameLst>
                                          <p:attrName>ppt_c</p:attrName>
                                        </p:attrNameLst>
                                      </p:cBhvr>
                                      <p:to>
                                        <a:srgbClr val="0000FF"/>
                                      </p:to>
                                    </p:animClr>
                                  </p:sub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71733">
                                            <p:txEl>
                                              <p:pRg st="2" end="2"/>
                                            </p:txEl>
                                          </p:spTgt>
                                        </p:tgtEl>
                                        <p:attrNameLst>
                                          <p:attrName>style.visibility</p:attrName>
                                        </p:attrNameLst>
                                      </p:cBhvr>
                                      <p:to>
                                        <p:strVal val="visible"/>
                                      </p:to>
                                    </p:set>
                                    <p:animEffect transition="in" filter="blinds(horizontal)">
                                      <p:cBhvr>
                                        <p:cTn id="63" dur="500"/>
                                        <p:tgtEl>
                                          <p:spTgt spid="71733">
                                            <p:txEl>
                                              <p:pRg st="2" end="2"/>
                                            </p:txEl>
                                          </p:spTgt>
                                        </p:tgtEl>
                                      </p:cBhvr>
                                    </p:animEffect>
                                  </p:childTnLst>
                                  <p:subTnLst>
                                    <p:animClr clrSpc="rgb" dir="cw">
                                      <p:cBhvr override="childStyle">
                                        <p:cTn dur="1" fill="hold" display="0" masterRel="nextClick" afterEffect="1"/>
                                        <p:tgtEl>
                                          <p:spTgt spid="71733">
                                            <p:txEl>
                                              <p:pRg st="2" end="2"/>
                                            </p:txEl>
                                          </p:spTgt>
                                        </p:tgtEl>
                                        <p:attrNameLst>
                                          <p:attrName>ppt_c</p:attrName>
                                        </p:attrNameLst>
                                      </p:cBhvr>
                                      <p:to>
                                        <a:srgbClr val="0000FF"/>
                                      </p:to>
                                    </p:animClr>
                                  </p:sub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71733">
                                            <p:txEl>
                                              <p:pRg st="3" end="3"/>
                                            </p:txEl>
                                          </p:spTgt>
                                        </p:tgtEl>
                                        <p:attrNameLst>
                                          <p:attrName>style.visibility</p:attrName>
                                        </p:attrNameLst>
                                      </p:cBhvr>
                                      <p:to>
                                        <p:strVal val="visible"/>
                                      </p:to>
                                    </p:set>
                                    <p:animEffect transition="in" filter="blinds(horizontal)">
                                      <p:cBhvr>
                                        <p:cTn id="68" dur="500"/>
                                        <p:tgtEl>
                                          <p:spTgt spid="71733">
                                            <p:txEl>
                                              <p:pRg st="3" end="3"/>
                                            </p:txEl>
                                          </p:spTgt>
                                        </p:tgtEl>
                                      </p:cBhvr>
                                    </p:animEffect>
                                  </p:childTnLst>
                                  <p:subTnLst>
                                    <p:animClr clrSpc="rgb" dir="cw">
                                      <p:cBhvr override="childStyle">
                                        <p:cTn dur="1" fill="hold" display="0" masterRel="nextClick" afterEffect="1"/>
                                        <p:tgtEl>
                                          <p:spTgt spid="71733">
                                            <p:txEl>
                                              <p:pRg st="3" end="3"/>
                                            </p:txEl>
                                          </p:spTgt>
                                        </p:tgtEl>
                                        <p:attrNameLst>
                                          <p:attrName>ppt_c</p:attrName>
                                        </p:attrNameLst>
                                      </p:cBhvr>
                                      <p:to>
                                        <a:srgbClr val="0000FF"/>
                                      </p:to>
                                    </p:animClr>
                                  </p:subTnLst>
                                </p:cTn>
                              </p:par>
                            </p:childTnLst>
                          </p:cTn>
                        </p:par>
                      </p:childTnLst>
                    </p:cTn>
                  </p:par>
                  <p:par>
                    <p:cTn id="69" fill="hold">
                      <p:stCondLst>
                        <p:cond delay="indefinite"/>
                      </p:stCondLst>
                      <p:childTnLst>
                        <p:par>
                          <p:cTn id="70" fill="hold">
                            <p:stCondLst>
                              <p:cond delay="0"/>
                            </p:stCondLst>
                            <p:childTnLst>
                              <p:par>
                                <p:cTn id="71" presetID="4" presetClass="entr" presetSubtype="16" fill="hold" nodeType="clickEffect">
                                  <p:stCondLst>
                                    <p:cond delay="0"/>
                                  </p:stCondLst>
                                  <p:childTnLst>
                                    <p:set>
                                      <p:cBhvr>
                                        <p:cTn id="72" dur="1" fill="hold">
                                          <p:stCondLst>
                                            <p:cond delay="0"/>
                                          </p:stCondLst>
                                        </p:cTn>
                                        <p:tgtEl>
                                          <p:spTgt spid="71742"/>
                                        </p:tgtEl>
                                        <p:attrNameLst>
                                          <p:attrName>style.visibility</p:attrName>
                                        </p:attrNameLst>
                                      </p:cBhvr>
                                      <p:to>
                                        <p:strVal val="visible"/>
                                      </p:to>
                                    </p:set>
                                    <p:animEffect transition="in" filter="box(in)">
                                      <p:cBhvr>
                                        <p:cTn id="73" dur="500"/>
                                        <p:tgtEl>
                                          <p:spTgt spid="71742"/>
                                        </p:tgtEl>
                                      </p:cBhvr>
                                    </p:animEffect>
                                  </p:childTnLst>
                                  <p:subTnLst>
                                    <p:animClr clrSpc="rgb" dir="cw">
                                      <p:cBhvr override="childStyle">
                                        <p:cTn dur="1" fill="hold" display="0" masterRel="nextClick" afterEffect="1"/>
                                        <p:tgtEl>
                                          <p:spTgt spid="71742"/>
                                        </p:tgtEl>
                                        <p:attrNameLst>
                                          <p:attrName>ppt_c</p:attrName>
                                        </p:attrNameLst>
                                      </p:cBhvr>
                                      <p:to>
                                        <a:srgbClr val="0000FF"/>
                                      </p:to>
                                    </p:animClr>
                                  </p:subTnLst>
                                </p:cTn>
                              </p:par>
                            </p:childTnLst>
                          </p:cTn>
                        </p:par>
                      </p:childTnLst>
                    </p:cTn>
                  </p:par>
                  <p:par>
                    <p:cTn id="74" fill="hold">
                      <p:stCondLst>
                        <p:cond delay="indefinite"/>
                      </p:stCondLst>
                      <p:childTnLst>
                        <p:par>
                          <p:cTn id="75" fill="hold">
                            <p:stCondLst>
                              <p:cond delay="0"/>
                            </p:stCondLst>
                            <p:childTnLst>
                              <p:par>
                                <p:cTn id="76" presetID="2" presetClass="entr" presetSubtype="1" fill="hold" nodeType="clickEffect">
                                  <p:stCondLst>
                                    <p:cond delay="0"/>
                                  </p:stCondLst>
                                  <p:childTnLst>
                                    <p:set>
                                      <p:cBhvr>
                                        <p:cTn id="77" dur="1" fill="hold">
                                          <p:stCondLst>
                                            <p:cond delay="0"/>
                                          </p:stCondLst>
                                        </p:cTn>
                                        <p:tgtEl>
                                          <p:spTgt spid="71700"/>
                                        </p:tgtEl>
                                        <p:attrNameLst>
                                          <p:attrName>style.visibility</p:attrName>
                                        </p:attrNameLst>
                                      </p:cBhvr>
                                      <p:to>
                                        <p:strVal val="visible"/>
                                      </p:to>
                                    </p:set>
                                    <p:anim calcmode="lin" valueType="num">
                                      <p:cBhvr additive="base">
                                        <p:cTn id="78" dur="500" fill="hold"/>
                                        <p:tgtEl>
                                          <p:spTgt spid="71700"/>
                                        </p:tgtEl>
                                        <p:attrNameLst>
                                          <p:attrName>ppt_x</p:attrName>
                                        </p:attrNameLst>
                                      </p:cBhvr>
                                      <p:tavLst>
                                        <p:tav tm="0">
                                          <p:val>
                                            <p:strVal val="#ppt_x"/>
                                          </p:val>
                                        </p:tav>
                                        <p:tav tm="100000">
                                          <p:val>
                                            <p:strVal val="#ppt_x"/>
                                          </p:val>
                                        </p:tav>
                                      </p:tavLst>
                                    </p:anim>
                                    <p:anim calcmode="lin" valueType="num">
                                      <p:cBhvr additive="base">
                                        <p:cTn id="79" dur="500" fill="hold"/>
                                        <p:tgtEl>
                                          <p:spTgt spid="71700"/>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71700"/>
                                        </p:tgtEl>
                                        <p:attrNameLst>
                                          <p:attrName>ppt_c</p:attrName>
                                        </p:attrNameLst>
                                      </p:cBhvr>
                                      <p:to>
                                        <a:srgbClr val="0000FF"/>
                                      </p:to>
                                    </p:animClr>
                                  </p:subTnLst>
                                </p:cTn>
                              </p:par>
                            </p:childTnLst>
                          </p:cTn>
                        </p:par>
                      </p:childTnLst>
                    </p:cTn>
                  </p:par>
                  <p:par>
                    <p:cTn id="80" fill="hold">
                      <p:stCondLst>
                        <p:cond delay="indefinite"/>
                      </p:stCondLst>
                      <p:childTnLst>
                        <p:par>
                          <p:cTn id="81" fill="hold">
                            <p:stCondLst>
                              <p:cond delay="0"/>
                            </p:stCondLst>
                            <p:childTnLst>
                              <p:par>
                                <p:cTn id="82" presetID="2" presetClass="entr" presetSubtype="1" fill="hold" grpId="0" nodeType="clickEffect">
                                  <p:stCondLst>
                                    <p:cond delay="0"/>
                                  </p:stCondLst>
                                  <p:childTnLst>
                                    <p:set>
                                      <p:cBhvr>
                                        <p:cTn id="83" dur="1" fill="hold">
                                          <p:stCondLst>
                                            <p:cond delay="0"/>
                                          </p:stCondLst>
                                        </p:cTn>
                                        <p:tgtEl>
                                          <p:spTgt spid="71741">
                                            <p:txEl>
                                              <p:pRg st="0" end="0"/>
                                            </p:txEl>
                                          </p:spTgt>
                                        </p:tgtEl>
                                        <p:attrNameLst>
                                          <p:attrName>style.visibility</p:attrName>
                                        </p:attrNameLst>
                                      </p:cBhvr>
                                      <p:to>
                                        <p:strVal val="visible"/>
                                      </p:to>
                                    </p:set>
                                    <p:anim calcmode="lin" valueType="num">
                                      <p:cBhvr additive="base">
                                        <p:cTn id="84" dur="500" fill="hold"/>
                                        <p:tgtEl>
                                          <p:spTgt spid="71741">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71741">
                                            <p:txEl>
                                              <p:pRg st="0" end="0"/>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71741">
                                            <p:txEl>
                                              <p:pRg st="0" end="0"/>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6" grpId="0" build="p" autoUpdateAnimBg="0"/>
      <p:bldP spid="71698" grpId="0" build="p" autoUpdateAnimBg="0"/>
      <p:bldP spid="71732" grpId="0" build="p" autoUpdateAnimBg="0"/>
      <p:bldP spid="71733" grpId="0" build="p" autoUpdateAnimBg="0"/>
      <p:bldP spid="71741"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31752"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31753"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31754"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72710" name="Rectangle 6"/>
          <p:cNvSpPr>
            <a:spLocks noGrp="1" noChangeArrowheads="1"/>
          </p:cNvSpPr>
          <p:nvPr>
            <p:ph type="subTitle" idx="1"/>
          </p:nvPr>
        </p:nvSpPr>
        <p:spPr>
          <a:xfrm>
            <a:off x="152400" y="1219200"/>
            <a:ext cx="8839200" cy="5410200"/>
          </a:xfrm>
        </p:spPr>
        <p:txBody>
          <a:bodyPr/>
          <a:lstStyle/>
          <a:p>
            <a:pPr algn="l" eaLnBrk="1" hangingPunct="1">
              <a:defRPr/>
            </a:pPr>
            <a:r>
              <a:rPr lang="zh-CN" altLang="en-US" sz="2600" dirty="0" smtClean="0">
                <a:sym typeface="Symbol" pitchFamily="18" charset="2"/>
              </a:rPr>
              <a:t>二、变异程度的测量方法（指标）</a:t>
            </a:r>
          </a:p>
          <a:p>
            <a:pPr algn="l" eaLnBrk="1" hangingPunct="1">
              <a:defRPr/>
            </a:pPr>
            <a:r>
              <a:rPr lang="zh-CN" altLang="en-US" sz="2600" dirty="0" smtClean="0">
                <a:sym typeface="Symbol" pitchFamily="18" charset="2"/>
              </a:rPr>
              <a:t>（一）</a:t>
            </a:r>
            <a:r>
              <a:rPr lang="zh-CN" altLang="en-US" sz="2600" dirty="0" smtClean="0">
                <a:effectLst>
                  <a:outerShdw blurRad="38100" dist="38100" dir="2700000" algn="tl">
                    <a:srgbClr val="C0C0C0"/>
                  </a:outerShdw>
                </a:effectLst>
                <a:ea typeface="楷体" pitchFamily="49" charset="-122"/>
                <a:sym typeface="Symbol" pitchFamily="18" charset="2"/>
              </a:rPr>
              <a:t>全距（极差，</a:t>
            </a:r>
            <a:r>
              <a:rPr lang="en-US" altLang="zh-CN" sz="2600" dirty="0" smtClean="0">
                <a:effectLst>
                  <a:outerShdw blurRad="38100" dist="38100" dir="2700000" algn="tl">
                    <a:srgbClr val="C0C0C0"/>
                  </a:outerShdw>
                </a:effectLst>
                <a:ea typeface="楷体" pitchFamily="49" charset="-122"/>
                <a:sym typeface="Symbol" pitchFamily="18" charset="2"/>
              </a:rPr>
              <a:t>Range</a:t>
            </a:r>
            <a:r>
              <a:rPr lang="zh-CN" altLang="en-US" sz="2600" dirty="0" smtClean="0">
                <a:effectLst>
                  <a:outerShdw blurRad="38100" dist="38100" dir="2700000" algn="tl">
                    <a:srgbClr val="C0C0C0"/>
                  </a:outerShdw>
                </a:effectLst>
                <a:ea typeface="楷体" pitchFamily="49" charset="-122"/>
                <a:sym typeface="Symbol" pitchFamily="18" charset="2"/>
              </a:rPr>
              <a:t>）</a:t>
            </a:r>
            <a:r>
              <a:rPr lang="zh-CN" altLang="en-US" sz="2600" dirty="0" smtClean="0">
                <a:sym typeface="Symbol" pitchFamily="18" charset="2"/>
              </a:rPr>
              <a:t> </a:t>
            </a:r>
            <a:r>
              <a:rPr lang="en-US" altLang="zh-CN" sz="2600" b="1" dirty="0" smtClean="0">
                <a:sym typeface="Symbol" pitchFamily="18" charset="2"/>
              </a:rPr>
              <a:t>R =</a:t>
            </a:r>
            <a:r>
              <a:rPr lang="en-US" altLang="zh-CN" sz="2600" b="1" dirty="0" err="1" smtClean="0">
                <a:sym typeface="Symbol" pitchFamily="18" charset="2"/>
              </a:rPr>
              <a:t>X</a:t>
            </a:r>
            <a:r>
              <a:rPr lang="en-US" altLang="zh-CN" sz="2600" b="1" baseline="-25000" dirty="0" err="1" smtClean="0">
                <a:sym typeface="Symbol" pitchFamily="18" charset="2"/>
              </a:rPr>
              <a:t>max</a:t>
            </a:r>
            <a:r>
              <a:rPr lang="en-US" altLang="zh-CN" sz="2600" b="1" dirty="0" smtClean="0">
                <a:sym typeface="Symbol" pitchFamily="18" charset="2"/>
              </a:rPr>
              <a:t>– </a:t>
            </a:r>
            <a:r>
              <a:rPr lang="en-US" altLang="zh-CN" sz="2600" b="1" dirty="0" err="1" smtClean="0">
                <a:sym typeface="Symbol" pitchFamily="18" charset="2"/>
              </a:rPr>
              <a:t>X</a:t>
            </a:r>
            <a:r>
              <a:rPr lang="en-US" altLang="zh-CN" sz="2600" b="1" baseline="-25000" dirty="0" err="1" smtClean="0">
                <a:sym typeface="Symbol" pitchFamily="18" charset="2"/>
              </a:rPr>
              <a:t>min</a:t>
            </a:r>
            <a:endParaRPr lang="en-US" altLang="zh-CN" sz="2600" dirty="0" smtClean="0">
              <a:sym typeface="Symbol" pitchFamily="18" charset="2"/>
            </a:endParaRPr>
          </a:p>
        </p:txBody>
      </p:sp>
      <p:graphicFrame>
        <p:nvGraphicFramePr>
          <p:cNvPr id="31746" name="Object 7"/>
          <p:cNvGraphicFramePr>
            <a:graphicFrameLocks noChangeAspect="1"/>
          </p:cNvGraphicFramePr>
          <p:nvPr/>
        </p:nvGraphicFramePr>
        <p:xfrm>
          <a:off x="4514850" y="3321050"/>
          <a:ext cx="112713" cy="214313"/>
        </p:xfrm>
        <a:graphic>
          <a:graphicData uri="http://schemas.openxmlformats.org/presentationml/2006/ole">
            <p:oleObj spid="_x0000_s31746" name="公式" r:id="rId4" imgW="114120" imgH="215640" progId="Equation.3">
              <p:embed/>
            </p:oleObj>
          </a:graphicData>
        </a:graphic>
      </p:graphicFrame>
      <p:graphicFrame>
        <p:nvGraphicFramePr>
          <p:cNvPr id="31747" name="Object 8"/>
          <p:cNvGraphicFramePr>
            <a:graphicFrameLocks noChangeAspect="1"/>
          </p:cNvGraphicFramePr>
          <p:nvPr/>
        </p:nvGraphicFramePr>
        <p:xfrm>
          <a:off x="4514850" y="3321050"/>
          <a:ext cx="112713" cy="214313"/>
        </p:xfrm>
        <a:graphic>
          <a:graphicData uri="http://schemas.openxmlformats.org/presentationml/2006/ole">
            <p:oleObj spid="_x0000_s31747" name="公式" r:id="rId5" imgW="114120" imgH="215640" progId="Equation.3">
              <p:embed/>
            </p:oleObj>
          </a:graphicData>
        </a:graphic>
      </p:graphicFrame>
      <p:graphicFrame>
        <p:nvGraphicFramePr>
          <p:cNvPr id="72719" name="Object 15"/>
          <p:cNvGraphicFramePr>
            <a:graphicFrameLocks noChangeAspect="1"/>
          </p:cNvGraphicFramePr>
          <p:nvPr/>
        </p:nvGraphicFramePr>
        <p:xfrm>
          <a:off x="762000" y="2209800"/>
          <a:ext cx="2647950" cy="1069975"/>
        </p:xfrm>
        <a:graphic>
          <a:graphicData uri="http://schemas.openxmlformats.org/presentationml/2006/ole">
            <p:oleObj spid="_x0000_s31748" name="Equation" r:id="rId6" imgW="1193760" imgH="482400" progId="Equation.3">
              <p:embed/>
            </p:oleObj>
          </a:graphicData>
        </a:graphic>
      </p:graphicFrame>
      <p:graphicFrame>
        <p:nvGraphicFramePr>
          <p:cNvPr id="72751" name="Group 47"/>
          <p:cNvGraphicFramePr>
            <a:graphicFrameLocks noGrp="1"/>
          </p:cNvGraphicFramePr>
          <p:nvPr/>
        </p:nvGraphicFramePr>
        <p:xfrm>
          <a:off x="457200" y="4495800"/>
          <a:ext cx="8153400" cy="2060448"/>
        </p:xfrm>
        <a:graphic>
          <a:graphicData uri="http://schemas.openxmlformats.org/drawingml/2006/table">
            <a:tbl>
              <a:tblPr/>
              <a:tblGrid>
                <a:gridCol w="1828800"/>
                <a:gridCol w="2247900"/>
                <a:gridCol w="2038350"/>
                <a:gridCol w="2038350"/>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小组</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成绩（分）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Mean</a:t>
                      </a:r>
                      <a:endPar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R</a:t>
                      </a: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（分）</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A</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B</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C</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70,70,70,70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65,68,72,75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34,51,95,100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70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70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70</a:t>
                      </a:r>
                      <a:endParaRPr kumimoji="1" lang="en-US" altLang="zh-CN" sz="28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10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66</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2755" name="Object 51"/>
          <p:cNvGraphicFramePr>
            <a:graphicFrameLocks noChangeAspect="1"/>
          </p:cNvGraphicFramePr>
          <p:nvPr/>
        </p:nvGraphicFramePr>
        <p:xfrm>
          <a:off x="3429000" y="2209800"/>
          <a:ext cx="2028825" cy="1069975"/>
        </p:xfrm>
        <a:graphic>
          <a:graphicData uri="http://schemas.openxmlformats.org/presentationml/2006/ole">
            <p:oleObj spid="_x0000_s31749" name="Equation" r:id="rId7" imgW="914400" imgH="482400" progId="Equation.3">
              <p:embed/>
            </p:oleObj>
          </a:graphicData>
        </a:graphic>
      </p:graphicFrame>
      <p:graphicFrame>
        <p:nvGraphicFramePr>
          <p:cNvPr id="72756" name="Object 52"/>
          <p:cNvGraphicFramePr>
            <a:graphicFrameLocks noChangeAspect="1"/>
          </p:cNvGraphicFramePr>
          <p:nvPr/>
        </p:nvGraphicFramePr>
        <p:xfrm>
          <a:off x="5486400" y="2209800"/>
          <a:ext cx="2225675" cy="1069975"/>
        </p:xfrm>
        <a:graphic>
          <a:graphicData uri="http://schemas.openxmlformats.org/presentationml/2006/ole">
            <p:oleObj spid="_x0000_s31750" name="Equation" r:id="rId8" imgW="1002960" imgH="482400" progId="Equation.3">
              <p:embed/>
            </p:oleObj>
          </a:graphicData>
        </a:graphic>
      </p:graphicFrame>
      <p:sp>
        <p:nvSpPr>
          <p:cNvPr id="72757" name="Text Box 53"/>
          <p:cNvSpPr txBox="1">
            <a:spLocks noChangeArrowheads="1"/>
          </p:cNvSpPr>
          <p:nvPr/>
        </p:nvSpPr>
        <p:spPr bwMode="auto">
          <a:xfrm>
            <a:off x="228600" y="3352800"/>
            <a:ext cx="8686800" cy="965200"/>
          </a:xfrm>
          <a:prstGeom prst="rect">
            <a:avLst/>
          </a:prstGeom>
          <a:noFill/>
          <a:ln w="9525">
            <a:noFill/>
            <a:miter lim="800000"/>
            <a:headEnd/>
            <a:tailEnd/>
          </a:ln>
        </p:spPr>
        <p:txBody>
          <a:bodyPr>
            <a:spAutoFit/>
          </a:bodyPr>
          <a:lstStyle/>
          <a:p>
            <a:pPr algn="l" eaLnBrk="0" hangingPunct="0">
              <a:spcBef>
                <a:spcPct val="20000"/>
              </a:spcBef>
            </a:pPr>
            <a:r>
              <a:rPr lang="en-US" altLang="zh-CN" sz="2600">
                <a:ea typeface="楷体" pitchFamily="49" charset="-122"/>
                <a:sym typeface="Symbol" pitchFamily="18" charset="2"/>
              </a:rPr>
              <a:t>A</a:t>
            </a:r>
            <a:r>
              <a:rPr lang="zh-CN" altLang="en-US" sz="2600">
                <a:ea typeface="楷体" pitchFamily="49" charset="-122"/>
                <a:sym typeface="Symbol" pitchFamily="18" charset="2"/>
              </a:rPr>
              <a:t>、</a:t>
            </a:r>
            <a:r>
              <a:rPr lang="en-US" altLang="zh-CN" sz="2600">
                <a:ea typeface="楷体" pitchFamily="49" charset="-122"/>
                <a:sym typeface="Symbol" pitchFamily="18" charset="2"/>
              </a:rPr>
              <a:t>24,25,25,26,26,27,28,29,55  Mean</a:t>
            </a:r>
            <a:r>
              <a:rPr lang="zh-CN" altLang="zh-CN" sz="2600">
                <a:ea typeface="楷体" pitchFamily="49" charset="-122"/>
                <a:sym typeface="Symbol" pitchFamily="18" charset="2"/>
              </a:rPr>
              <a:t>=</a:t>
            </a:r>
            <a:r>
              <a:rPr lang="en-US" altLang="zh-CN" sz="2600">
                <a:ea typeface="楷体" pitchFamily="49" charset="-122"/>
                <a:sym typeface="Symbol" pitchFamily="18" charset="2"/>
              </a:rPr>
              <a:t>29.44</a:t>
            </a:r>
            <a:r>
              <a:rPr lang="zh-CN" altLang="en-US" sz="2600">
                <a:ea typeface="楷体" pitchFamily="49" charset="-122"/>
                <a:sym typeface="Symbol" pitchFamily="18" charset="2"/>
              </a:rPr>
              <a:t>岁，</a:t>
            </a:r>
            <a:r>
              <a:rPr lang="en-US" altLang="zh-CN" sz="2600">
                <a:ea typeface="楷体" pitchFamily="49" charset="-122"/>
                <a:sym typeface="Symbol" pitchFamily="18" charset="2"/>
              </a:rPr>
              <a:t>R</a:t>
            </a:r>
            <a:r>
              <a:rPr lang="en-US" altLang="zh-CN" sz="2600" baseline="-25000">
                <a:ea typeface="楷体" pitchFamily="49" charset="-122"/>
                <a:sym typeface="Symbol" pitchFamily="18" charset="2"/>
              </a:rPr>
              <a:t>A</a:t>
            </a:r>
            <a:r>
              <a:rPr lang="en-US" altLang="zh-CN" sz="2600">
                <a:ea typeface="楷体" pitchFamily="49" charset="-122"/>
                <a:sym typeface="Symbol" pitchFamily="18" charset="2"/>
              </a:rPr>
              <a:t>=31</a:t>
            </a:r>
            <a:r>
              <a:rPr lang="zh-CN" altLang="en-US" sz="2600">
                <a:ea typeface="楷体" pitchFamily="49" charset="-122"/>
                <a:sym typeface="Symbol" pitchFamily="18" charset="2"/>
              </a:rPr>
              <a:t>岁</a:t>
            </a:r>
          </a:p>
          <a:p>
            <a:pPr algn="l" eaLnBrk="0" hangingPunct="0">
              <a:spcBef>
                <a:spcPct val="20000"/>
              </a:spcBef>
            </a:pPr>
            <a:r>
              <a:rPr lang="en-US" altLang="zh-CN" sz="2600">
                <a:ea typeface="楷体" pitchFamily="49" charset="-122"/>
                <a:sym typeface="Symbol" pitchFamily="18" charset="2"/>
              </a:rPr>
              <a:t>B</a:t>
            </a:r>
            <a:r>
              <a:rPr lang="zh-CN" altLang="en-US" sz="2600">
                <a:ea typeface="楷体" pitchFamily="49" charset="-122"/>
                <a:sym typeface="Symbol" pitchFamily="18" charset="2"/>
              </a:rPr>
              <a:t>、</a:t>
            </a:r>
            <a:r>
              <a:rPr lang="en-US" altLang="zh-CN" sz="2600">
                <a:ea typeface="楷体" pitchFamily="49" charset="-122"/>
                <a:sym typeface="Symbol" pitchFamily="18" charset="2"/>
              </a:rPr>
              <a:t>11,17,19,20,38,39,39,41,41  Mean</a:t>
            </a:r>
            <a:r>
              <a:rPr lang="zh-CN" altLang="zh-CN" sz="2600">
                <a:ea typeface="楷体" pitchFamily="49" charset="-122"/>
                <a:sym typeface="Symbol" pitchFamily="18" charset="2"/>
              </a:rPr>
              <a:t>=</a:t>
            </a:r>
            <a:r>
              <a:rPr lang="en-US" altLang="zh-CN" sz="2600">
                <a:ea typeface="楷体" pitchFamily="49" charset="-122"/>
                <a:sym typeface="Symbol" pitchFamily="18" charset="2"/>
              </a:rPr>
              <a:t>29.44</a:t>
            </a:r>
            <a:r>
              <a:rPr lang="zh-CN" altLang="en-US" sz="2600">
                <a:ea typeface="楷体" pitchFamily="49" charset="-122"/>
                <a:sym typeface="Symbol" pitchFamily="18" charset="2"/>
              </a:rPr>
              <a:t>岁，</a:t>
            </a:r>
            <a:r>
              <a:rPr lang="en-US" altLang="zh-CN" sz="2600">
                <a:ea typeface="楷体" pitchFamily="49" charset="-122"/>
                <a:sym typeface="Symbol" pitchFamily="18" charset="2"/>
              </a:rPr>
              <a:t>R</a:t>
            </a:r>
            <a:r>
              <a:rPr lang="en-US" altLang="zh-CN" sz="2600" baseline="-25000">
                <a:ea typeface="楷体" pitchFamily="49" charset="-122"/>
                <a:sym typeface="Symbol" pitchFamily="18" charset="2"/>
              </a:rPr>
              <a:t>B</a:t>
            </a:r>
            <a:r>
              <a:rPr lang="en-US" altLang="zh-CN" sz="2600">
                <a:ea typeface="楷体" pitchFamily="49" charset="-122"/>
                <a:sym typeface="Symbol" pitchFamily="18" charset="2"/>
              </a:rPr>
              <a:t>=30</a:t>
            </a:r>
            <a:r>
              <a:rPr lang="zh-CN" altLang="en-US" sz="2600">
                <a:ea typeface="楷体" pitchFamily="49" charset="-122"/>
                <a:sym typeface="Symbol" pitchFamily="18" charset="2"/>
              </a:rPr>
              <a:t>岁</a:t>
            </a:r>
            <a:endParaRPr lang="zh-CN" altLang="en-US" sz="260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710">
                                            <p:txEl>
                                              <p:pRg st="0" end="0"/>
                                            </p:txEl>
                                          </p:spTgt>
                                        </p:tgtEl>
                                        <p:attrNameLst>
                                          <p:attrName>style.visibility</p:attrName>
                                        </p:attrNameLst>
                                      </p:cBhvr>
                                      <p:to>
                                        <p:strVal val="visible"/>
                                      </p:to>
                                    </p:set>
                                    <p:animEffect transition="in" filter="wipe(left)">
                                      <p:cBhvr>
                                        <p:cTn id="7" dur="500"/>
                                        <p:tgtEl>
                                          <p:spTgt spid="72710">
                                            <p:txEl>
                                              <p:pRg st="0" end="0"/>
                                            </p:txEl>
                                          </p:spTgt>
                                        </p:tgtEl>
                                      </p:cBhvr>
                                    </p:animEffect>
                                  </p:childTnLst>
                                  <p:subTnLst>
                                    <p:animClr clrSpc="rgb" dir="cw">
                                      <p:cBhvr override="childStyle">
                                        <p:cTn dur="1" fill="hold" display="0" masterRel="nextClick" afterEffect="1"/>
                                        <p:tgtEl>
                                          <p:spTgt spid="72710">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710">
                                            <p:txEl>
                                              <p:pRg st="1" end="1"/>
                                            </p:txEl>
                                          </p:spTgt>
                                        </p:tgtEl>
                                        <p:attrNameLst>
                                          <p:attrName>style.visibility</p:attrName>
                                        </p:attrNameLst>
                                      </p:cBhvr>
                                      <p:to>
                                        <p:strVal val="visible"/>
                                      </p:to>
                                    </p:set>
                                    <p:animEffect transition="in" filter="wipe(left)">
                                      <p:cBhvr>
                                        <p:cTn id="12" dur="500"/>
                                        <p:tgtEl>
                                          <p:spTgt spid="72710">
                                            <p:txEl>
                                              <p:pRg st="1" end="1"/>
                                            </p:txEl>
                                          </p:spTgt>
                                        </p:tgtEl>
                                      </p:cBhvr>
                                    </p:animEffect>
                                  </p:childTnLst>
                                  <p:subTnLst>
                                    <p:animClr clrSpc="rgb" dir="cw">
                                      <p:cBhvr override="childStyle">
                                        <p:cTn dur="1" fill="hold" display="0" masterRel="nextClick" afterEffect="1"/>
                                        <p:tgtEl>
                                          <p:spTgt spid="72710">
                                            <p:txEl>
                                              <p:pRg st="1" end="1"/>
                                            </p:txEl>
                                          </p:spTgt>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2751"/>
                                        </p:tgtEl>
                                        <p:attrNameLst>
                                          <p:attrName>style.visibility</p:attrName>
                                        </p:attrNameLst>
                                      </p:cBhvr>
                                      <p:to>
                                        <p:strVal val="visible"/>
                                      </p:to>
                                    </p:set>
                                    <p:animEffect transition="in" filter="dissolve">
                                      <p:cBhvr>
                                        <p:cTn id="17" dur="500"/>
                                        <p:tgtEl>
                                          <p:spTgt spid="72751"/>
                                        </p:tgtEl>
                                      </p:cBhvr>
                                    </p:animEffect>
                                  </p:childTnLst>
                                  <p:subTnLst>
                                    <p:animClr clrSpc="rgb" dir="cw">
                                      <p:cBhvr override="childStyle">
                                        <p:cTn dur="1" fill="hold" display="0" masterRel="nextClick" afterEffect="1"/>
                                        <p:tgtEl>
                                          <p:spTgt spid="72751"/>
                                        </p:tgtEl>
                                        <p:attrNameLst>
                                          <p:attrName>ppt_c</p:attrName>
                                        </p:attrNameLst>
                                      </p:cBhvr>
                                      <p:to>
                                        <a:srgbClr val="0000FF"/>
                                      </p:to>
                                    </p:animClr>
                                  </p:subTnLst>
                                </p:cTn>
                              </p:par>
                            </p:childTnLst>
                          </p:cTn>
                        </p:par>
                      </p:childTnLst>
                    </p:cTn>
                  </p:par>
                  <p:par>
                    <p:cTn id="18" fill="hold">
                      <p:stCondLst>
                        <p:cond delay="indefinite"/>
                      </p:stCondLst>
                      <p:childTnLst>
                        <p:par>
                          <p:cTn id="19" fill="hold">
                            <p:stCondLst>
                              <p:cond delay="0"/>
                            </p:stCondLst>
                            <p:childTnLst>
                              <p:par>
                                <p:cTn id="20" presetID="2" presetClass="entr" presetSubtype="1" fill="hold" nodeType="clickEffect">
                                  <p:stCondLst>
                                    <p:cond delay="0"/>
                                  </p:stCondLst>
                                  <p:childTnLst>
                                    <p:set>
                                      <p:cBhvr>
                                        <p:cTn id="21" dur="1" fill="hold">
                                          <p:stCondLst>
                                            <p:cond delay="0"/>
                                          </p:stCondLst>
                                        </p:cTn>
                                        <p:tgtEl>
                                          <p:spTgt spid="72719"/>
                                        </p:tgtEl>
                                        <p:attrNameLst>
                                          <p:attrName>style.visibility</p:attrName>
                                        </p:attrNameLst>
                                      </p:cBhvr>
                                      <p:to>
                                        <p:strVal val="visible"/>
                                      </p:to>
                                    </p:set>
                                    <p:anim calcmode="lin" valueType="num">
                                      <p:cBhvr additive="base">
                                        <p:cTn id="22" dur="500" fill="hold"/>
                                        <p:tgtEl>
                                          <p:spTgt spid="72719"/>
                                        </p:tgtEl>
                                        <p:attrNameLst>
                                          <p:attrName>ppt_x</p:attrName>
                                        </p:attrNameLst>
                                      </p:cBhvr>
                                      <p:tavLst>
                                        <p:tav tm="0">
                                          <p:val>
                                            <p:strVal val="#ppt_x"/>
                                          </p:val>
                                        </p:tav>
                                        <p:tav tm="100000">
                                          <p:val>
                                            <p:strVal val="#ppt_x"/>
                                          </p:val>
                                        </p:tav>
                                      </p:tavLst>
                                    </p:anim>
                                    <p:anim calcmode="lin" valueType="num">
                                      <p:cBhvr additive="base">
                                        <p:cTn id="23" dur="500" fill="hold"/>
                                        <p:tgtEl>
                                          <p:spTgt spid="72719"/>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72719"/>
                                        </p:tgtEl>
                                        <p:attrNameLst>
                                          <p:attrName>ppt_c</p:attrName>
                                        </p:attrNameLst>
                                      </p:cBhvr>
                                      <p:to>
                                        <a:srgbClr val="0000FF"/>
                                      </p:to>
                                    </p:animClr>
                                  </p:subTnLst>
                                </p:cTn>
                              </p:par>
                            </p:childTnLst>
                          </p:cTn>
                        </p:par>
                      </p:childTnLst>
                    </p:cTn>
                  </p:par>
                  <p:par>
                    <p:cTn id="24" fill="hold">
                      <p:stCondLst>
                        <p:cond delay="indefinite"/>
                      </p:stCondLst>
                      <p:childTnLst>
                        <p:par>
                          <p:cTn id="25" fill="hold">
                            <p:stCondLst>
                              <p:cond delay="0"/>
                            </p:stCondLst>
                            <p:childTnLst>
                              <p:par>
                                <p:cTn id="26" presetID="2" presetClass="entr" presetSubtype="1" fill="hold" nodeType="clickEffect">
                                  <p:stCondLst>
                                    <p:cond delay="0"/>
                                  </p:stCondLst>
                                  <p:childTnLst>
                                    <p:set>
                                      <p:cBhvr>
                                        <p:cTn id="27" dur="1" fill="hold">
                                          <p:stCondLst>
                                            <p:cond delay="0"/>
                                          </p:stCondLst>
                                        </p:cTn>
                                        <p:tgtEl>
                                          <p:spTgt spid="72755"/>
                                        </p:tgtEl>
                                        <p:attrNameLst>
                                          <p:attrName>style.visibility</p:attrName>
                                        </p:attrNameLst>
                                      </p:cBhvr>
                                      <p:to>
                                        <p:strVal val="visible"/>
                                      </p:to>
                                    </p:set>
                                    <p:anim calcmode="lin" valueType="num">
                                      <p:cBhvr additive="base">
                                        <p:cTn id="28" dur="500" fill="hold"/>
                                        <p:tgtEl>
                                          <p:spTgt spid="72755"/>
                                        </p:tgtEl>
                                        <p:attrNameLst>
                                          <p:attrName>ppt_x</p:attrName>
                                        </p:attrNameLst>
                                      </p:cBhvr>
                                      <p:tavLst>
                                        <p:tav tm="0">
                                          <p:val>
                                            <p:strVal val="#ppt_x"/>
                                          </p:val>
                                        </p:tav>
                                        <p:tav tm="100000">
                                          <p:val>
                                            <p:strVal val="#ppt_x"/>
                                          </p:val>
                                        </p:tav>
                                      </p:tavLst>
                                    </p:anim>
                                    <p:anim calcmode="lin" valueType="num">
                                      <p:cBhvr additive="base">
                                        <p:cTn id="29" dur="500" fill="hold"/>
                                        <p:tgtEl>
                                          <p:spTgt spid="72755"/>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72755"/>
                                        </p:tgtEl>
                                        <p:attrNameLst>
                                          <p:attrName>ppt_c</p:attrName>
                                        </p:attrNameLst>
                                      </p:cBhvr>
                                      <p:to>
                                        <a:srgbClr val="0000FF"/>
                                      </p:to>
                                    </p:animClr>
                                  </p:subTnLst>
                                </p:cTn>
                              </p:par>
                            </p:childTnLst>
                          </p:cTn>
                        </p:par>
                      </p:childTnLst>
                    </p:cTn>
                  </p:par>
                  <p:par>
                    <p:cTn id="30" fill="hold">
                      <p:stCondLst>
                        <p:cond delay="indefinite"/>
                      </p:stCondLst>
                      <p:childTnLst>
                        <p:par>
                          <p:cTn id="31" fill="hold">
                            <p:stCondLst>
                              <p:cond delay="0"/>
                            </p:stCondLst>
                            <p:childTnLst>
                              <p:par>
                                <p:cTn id="32" presetID="2" presetClass="entr" presetSubtype="1" fill="hold" nodeType="clickEffect">
                                  <p:stCondLst>
                                    <p:cond delay="0"/>
                                  </p:stCondLst>
                                  <p:childTnLst>
                                    <p:set>
                                      <p:cBhvr>
                                        <p:cTn id="33" dur="1" fill="hold">
                                          <p:stCondLst>
                                            <p:cond delay="0"/>
                                          </p:stCondLst>
                                        </p:cTn>
                                        <p:tgtEl>
                                          <p:spTgt spid="72756"/>
                                        </p:tgtEl>
                                        <p:attrNameLst>
                                          <p:attrName>style.visibility</p:attrName>
                                        </p:attrNameLst>
                                      </p:cBhvr>
                                      <p:to>
                                        <p:strVal val="visible"/>
                                      </p:to>
                                    </p:set>
                                    <p:anim calcmode="lin" valueType="num">
                                      <p:cBhvr additive="base">
                                        <p:cTn id="34" dur="500" fill="hold"/>
                                        <p:tgtEl>
                                          <p:spTgt spid="72756"/>
                                        </p:tgtEl>
                                        <p:attrNameLst>
                                          <p:attrName>ppt_x</p:attrName>
                                        </p:attrNameLst>
                                      </p:cBhvr>
                                      <p:tavLst>
                                        <p:tav tm="0">
                                          <p:val>
                                            <p:strVal val="#ppt_x"/>
                                          </p:val>
                                        </p:tav>
                                        <p:tav tm="100000">
                                          <p:val>
                                            <p:strVal val="#ppt_x"/>
                                          </p:val>
                                        </p:tav>
                                      </p:tavLst>
                                    </p:anim>
                                    <p:anim calcmode="lin" valueType="num">
                                      <p:cBhvr additive="base">
                                        <p:cTn id="35" dur="500" fill="hold"/>
                                        <p:tgtEl>
                                          <p:spTgt spid="72756"/>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72756"/>
                                        </p:tgtEl>
                                        <p:attrNameLst>
                                          <p:attrName>ppt_c</p:attrName>
                                        </p:attrNameLst>
                                      </p:cBhvr>
                                      <p:to>
                                        <a:srgbClr val="0000FF"/>
                                      </p:to>
                                    </p:animClr>
                                  </p:subTnLst>
                                </p:cTn>
                              </p:par>
                            </p:childTnLst>
                          </p:cTn>
                        </p:par>
                      </p:childTnLst>
                    </p:cTn>
                  </p:par>
                  <p:par>
                    <p:cTn id="36" fill="hold">
                      <p:stCondLst>
                        <p:cond delay="indefinite"/>
                      </p:stCondLst>
                      <p:childTnLst>
                        <p:par>
                          <p:cTn id="37" fill="hold">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72757">
                                            <p:txEl>
                                              <p:pRg st="0" end="0"/>
                                            </p:txEl>
                                          </p:spTgt>
                                        </p:tgtEl>
                                        <p:attrNameLst>
                                          <p:attrName>style.visibility</p:attrName>
                                        </p:attrNameLst>
                                      </p:cBhvr>
                                      <p:to>
                                        <p:strVal val="visible"/>
                                      </p:to>
                                    </p:set>
                                    <p:anim calcmode="lin" valueType="num">
                                      <p:cBhvr additive="base">
                                        <p:cTn id="40" dur="500" fill="hold"/>
                                        <p:tgtEl>
                                          <p:spTgt spid="72757">
                                            <p:txEl>
                                              <p:pRg st="0" end="0"/>
                                            </p:txEl>
                                          </p:spTgt>
                                        </p:tgtEl>
                                        <p:attrNameLst>
                                          <p:attrName>ppt_x</p:attrName>
                                        </p:attrNameLst>
                                      </p:cBhvr>
                                      <p:tavLst>
                                        <p:tav tm="0">
                                          <p:val>
                                            <p:strVal val="1+#ppt_w/2"/>
                                          </p:val>
                                        </p:tav>
                                        <p:tav tm="100000">
                                          <p:val>
                                            <p:strVal val="#ppt_x"/>
                                          </p:val>
                                        </p:tav>
                                      </p:tavLst>
                                    </p:anim>
                                    <p:anim calcmode="lin" valueType="num">
                                      <p:cBhvr additive="base">
                                        <p:cTn id="41" dur="500" fill="hold"/>
                                        <p:tgtEl>
                                          <p:spTgt spid="72757">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2757">
                                            <p:txEl>
                                              <p:pRg st="0" end="0"/>
                                            </p:txEl>
                                          </p:spTgt>
                                        </p:tgtEl>
                                        <p:attrNameLst>
                                          <p:attrName>ppt_c</p:attrName>
                                        </p:attrNameLst>
                                      </p:cBhvr>
                                      <p:to>
                                        <a:srgbClr val="0000FF"/>
                                      </p:to>
                                    </p:animClr>
                                  </p:subTnLst>
                                </p:cTn>
                              </p:par>
                            </p:childTnLst>
                          </p:cTn>
                        </p:par>
                      </p:childTnLst>
                    </p:cTn>
                  </p:par>
                  <p:par>
                    <p:cTn id="42" fill="hold">
                      <p:stCondLst>
                        <p:cond delay="indefinite"/>
                      </p:stCondLst>
                      <p:childTnLst>
                        <p:par>
                          <p:cTn id="43" fill="hold">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72757">
                                            <p:txEl>
                                              <p:pRg st="1" end="1"/>
                                            </p:txEl>
                                          </p:spTgt>
                                        </p:tgtEl>
                                        <p:attrNameLst>
                                          <p:attrName>style.visibility</p:attrName>
                                        </p:attrNameLst>
                                      </p:cBhvr>
                                      <p:to>
                                        <p:strVal val="visible"/>
                                      </p:to>
                                    </p:set>
                                    <p:anim calcmode="lin" valueType="num">
                                      <p:cBhvr additive="base">
                                        <p:cTn id="46" dur="500" fill="hold"/>
                                        <p:tgtEl>
                                          <p:spTgt spid="72757">
                                            <p:txEl>
                                              <p:pRg st="1" end="1"/>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72757">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2757">
                                            <p:txEl>
                                              <p:pRg st="1" end="1"/>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0" grpId="0" build="p" autoUpdateAnimBg="0"/>
      <p:bldP spid="72757"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33799"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33800"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33801"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73734" name="Rectangle 6"/>
          <p:cNvSpPr>
            <a:spLocks noGrp="1" noChangeArrowheads="1"/>
          </p:cNvSpPr>
          <p:nvPr>
            <p:ph type="subTitle" idx="1"/>
          </p:nvPr>
        </p:nvSpPr>
        <p:spPr>
          <a:xfrm>
            <a:off x="152400" y="1219200"/>
            <a:ext cx="8839200" cy="5410200"/>
          </a:xfrm>
        </p:spPr>
        <p:txBody>
          <a:bodyPr/>
          <a:lstStyle/>
          <a:p>
            <a:pPr algn="l" eaLnBrk="1" hangingPunct="1">
              <a:defRPr/>
            </a:pPr>
            <a:r>
              <a:rPr lang="zh-CN" altLang="en-US" sz="2500" dirty="0" smtClean="0">
                <a:sym typeface="Symbol" pitchFamily="18" charset="2"/>
              </a:rPr>
              <a:t>（二）</a:t>
            </a:r>
            <a:r>
              <a:rPr lang="zh-CN" altLang="en-US" sz="2500" dirty="0" smtClean="0">
                <a:effectLst>
                  <a:outerShdw blurRad="38100" dist="38100" dir="2700000" algn="tl">
                    <a:srgbClr val="C0C0C0"/>
                  </a:outerShdw>
                </a:effectLst>
                <a:ea typeface="楷体" pitchFamily="49" charset="-122"/>
                <a:sym typeface="Symbol" pitchFamily="18" charset="2"/>
              </a:rPr>
              <a:t>平均差</a:t>
            </a:r>
            <a:r>
              <a:rPr lang="zh-CN" altLang="en-US" sz="2500" dirty="0" smtClean="0">
                <a:sym typeface="Symbol" pitchFamily="18" charset="2"/>
              </a:rPr>
              <a:t>（</a:t>
            </a:r>
            <a:r>
              <a:rPr lang="en-US" altLang="zh-CN" sz="2500" dirty="0" smtClean="0">
                <a:sym typeface="Symbol" pitchFamily="18" charset="2"/>
              </a:rPr>
              <a:t>mean deviation </a:t>
            </a:r>
            <a:r>
              <a:rPr lang="en-US" altLang="zh-CN" sz="2500" b="1" dirty="0" smtClean="0">
                <a:sym typeface="Symbol" pitchFamily="18" charset="2"/>
              </a:rPr>
              <a:t>A.D</a:t>
            </a:r>
            <a:r>
              <a:rPr lang="zh-CN" altLang="en-US" sz="2500" dirty="0" smtClean="0">
                <a:sym typeface="Symbol" pitchFamily="18" charset="2"/>
              </a:rPr>
              <a:t>）</a:t>
            </a:r>
          </a:p>
        </p:txBody>
      </p:sp>
      <p:graphicFrame>
        <p:nvGraphicFramePr>
          <p:cNvPr id="73798" name="Group 70"/>
          <p:cNvGraphicFramePr>
            <a:graphicFrameLocks noGrp="1"/>
          </p:cNvGraphicFramePr>
          <p:nvPr/>
        </p:nvGraphicFramePr>
        <p:xfrm>
          <a:off x="533400" y="3733800"/>
          <a:ext cx="8077200" cy="2889504"/>
        </p:xfrm>
        <a:graphic>
          <a:graphicData uri="http://schemas.openxmlformats.org/drawingml/2006/table">
            <a:tbl>
              <a:tblPr/>
              <a:tblGrid>
                <a:gridCol w="1616075"/>
                <a:gridCol w="1614488"/>
                <a:gridCol w="1616075"/>
                <a:gridCol w="1614487"/>
                <a:gridCol w="1616075"/>
              </a:tblGrid>
              <a:tr h="228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姓名</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成绩</a:t>
                      </a: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人数</a:t>
                      </a: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41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A</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B</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C</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65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68</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72</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合计</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280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3791" name="Object 63"/>
          <p:cNvGraphicFramePr>
            <a:graphicFrameLocks noChangeAspect="1"/>
          </p:cNvGraphicFramePr>
          <p:nvPr/>
        </p:nvGraphicFramePr>
        <p:xfrm>
          <a:off x="654050" y="1773238"/>
          <a:ext cx="7334250" cy="858837"/>
        </p:xfrm>
        <a:graphic>
          <a:graphicData uri="http://schemas.openxmlformats.org/presentationml/2006/ole">
            <p:oleObj spid="_x0000_s33794" name="公式" r:id="rId4" imgW="3174840" imgH="419040" progId="Equation.3">
              <p:embed/>
            </p:oleObj>
          </a:graphicData>
        </a:graphic>
      </p:graphicFrame>
      <p:graphicFrame>
        <p:nvGraphicFramePr>
          <p:cNvPr id="73792" name="Object 64"/>
          <p:cNvGraphicFramePr>
            <a:graphicFrameLocks noChangeAspect="1"/>
          </p:cNvGraphicFramePr>
          <p:nvPr/>
        </p:nvGraphicFramePr>
        <p:xfrm>
          <a:off x="5737225" y="3743325"/>
          <a:ext cx="871538" cy="485775"/>
        </p:xfrm>
        <a:graphic>
          <a:graphicData uri="http://schemas.openxmlformats.org/presentationml/2006/ole">
            <p:oleObj spid="_x0000_s33795" name="公式" r:id="rId5" imgW="406080" imgH="228600" progId="Equation.3">
              <p:embed/>
            </p:oleObj>
          </a:graphicData>
        </a:graphic>
      </p:graphicFrame>
      <p:sp>
        <p:nvSpPr>
          <p:cNvPr id="73793" name="Text Box 65"/>
          <p:cNvSpPr txBox="1">
            <a:spLocks noChangeArrowheads="1"/>
          </p:cNvSpPr>
          <p:nvPr/>
        </p:nvSpPr>
        <p:spPr bwMode="auto">
          <a:xfrm>
            <a:off x="5410200" y="4267200"/>
            <a:ext cx="1600200" cy="2393950"/>
          </a:xfrm>
          <a:prstGeom prst="rect">
            <a:avLst/>
          </a:prstGeom>
          <a:noFill/>
          <a:ln w="9525">
            <a:noFill/>
            <a:miter lim="800000"/>
            <a:headEnd/>
            <a:tailEnd/>
          </a:ln>
          <a:effectLst/>
        </p:spPr>
        <p:txBody>
          <a:bodyPr>
            <a:spAutoFit/>
          </a:bodyPr>
          <a:lstStyle/>
          <a:p>
            <a:pPr>
              <a:spcBef>
                <a:spcPct val="20000"/>
              </a:spcBef>
              <a:defRPr/>
            </a:pPr>
            <a:r>
              <a:rPr lang="en-US" altLang="zh-CN" sz="2600" b="1">
                <a:solidFill>
                  <a:srgbClr val="CC3300"/>
                </a:solidFill>
                <a:effectLst>
                  <a:outerShdw blurRad="38100" dist="38100" dir="2700000" algn="tl">
                    <a:srgbClr val="C0C0C0"/>
                  </a:outerShdw>
                </a:effectLst>
                <a:sym typeface="Symbol" pitchFamily="18" charset="2"/>
              </a:rPr>
              <a:t></a:t>
            </a:r>
            <a:r>
              <a:rPr lang="en-US" altLang="zh-CN" sz="2600" b="1">
                <a:solidFill>
                  <a:srgbClr val="CC3300"/>
                </a:solidFill>
                <a:effectLst>
                  <a:outerShdw blurRad="38100" dist="38100" dir="2700000" algn="tl">
                    <a:srgbClr val="C0C0C0"/>
                  </a:outerShdw>
                </a:effectLst>
              </a:rPr>
              <a:t>5</a:t>
            </a:r>
          </a:p>
          <a:p>
            <a:pPr>
              <a:spcBef>
                <a:spcPct val="20000"/>
              </a:spcBef>
              <a:defRPr/>
            </a:pPr>
            <a:r>
              <a:rPr lang="en-US" altLang="zh-CN" sz="2600" b="1">
                <a:solidFill>
                  <a:srgbClr val="CC3300"/>
                </a:solidFill>
                <a:effectLst>
                  <a:outerShdw blurRad="38100" dist="38100" dir="2700000" algn="tl">
                    <a:srgbClr val="C0C0C0"/>
                  </a:outerShdw>
                </a:effectLst>
                <a:sym typeface="Symbol" pitchFamily="18" charset="2"/>
              </a:rPr>
              <a:t></a:t>
            </a:r>
            <a:r>
              <a:rPr lang="en-US" altLang="zh-CN" sz="2600" b="1">
                <a:solidFill>
                  <a:srgbClr val="CC3300"/>
                </a:solidFill>
                <a:effectLst>
                  <a:outerShdw blurRad="38100" dist="38100" dir="2700000" algn="tl">
                    <a:srgbClr val="C0C0C0"/>
                  </a:outerShdw>
                </a:effectLst>
              </a:rPr>
              <a:t>2</a:t>
            </a:r>
          </a:p>
          <a:p>
            <a:pPr>
              <a:spcBef>
                <a:spcPct val="20000"/>
              </a:spcBef>
              <a:defRPr/>
            </a:pPr>
            <a:r>
              <a:rPr lang="en-US" altLang="zh-CN" sz="2600" b="1">
                <a:solidFill>
                  <a:srgbClr val="CC3300"/>
                </a:solidFill>
                <a:effectLst>
                  <a:outerShdw blurRad="38100" dist="38100" dir="2700000" algn="tl">
                    <a:srgbClr val="C0C0C0"/>
                  </a:outerShdw>
                </a:effectLst>
              </a:rPr>
              <a:t>2</a:t>
            </a:r>
          </a:p>
          <a:p>
            <a:pPr>
              <a:spcBef>
                <a:spcPct val="20000"/>
              </a:spcBef>
              <a:defRPr/>
            </a:pPr>
            <a:r>
              <a:rPr lang="en-US" altLang="zh-CN" sz="2600" b="1">
                <a:solidFill>
                  <a:srgbClr val="CC3300"/>
                </a:solidFill>
                <a:effectLst>
                  <a:outerShdw blurRad="38100" dist="38100" dir="2700000" algn="tl">
                    <a:srgbClr val="C0C0C0"/>
                  </a:outerShdw>
                </a:effectLst>
              </a:rPr>
              <a:t>5</a:t>
            </a:r>
          </a:p>
          <a:p>
            <a:pPr>
              <a:spcBef>
                <a:spcPct val="20000"/>
              </a:spcBef>
              <a:defRPr/>
            </a:pPr>
            <a:r>
              <a:rPr lang="en-US" altLang="zh-CN" sz="2600" b="1">
                <a:solidFill>
                  <a:srgbClr val="CC3300"/>
                </a:solidFill>
                <a:effectLst>
                  <a:outerShdw blurRad="38100" dist="38100" dir="2700000" algn="tl">
                    <a:srgbClr val="C0C0C0"/>
                  </a:outerShdw>
                </a:effectLst>
              </a:rPr>
              <a:t>0</a:t>
            </a:r>
          </a:p>
        </p:txBody>
      </p:sp>
      <p:sp>
        <p:nvSpPr>
          <p:cNvPr id="73794" name="Text Box 66"/>
          <p:cNvSpPr txBox="1">
            <a:spLocks noChangeArrowheads="1"/>
          </p:cNvSpPr>
          <p:nvPr/>
        </p:nvSpPr>
        <p:spPr bwMode="auto">
          <a:xfrm>
            <a:off x="6934200" y="4267200"/>
            <a:ext cx="1600200" cy="2393950"/>
          </a:xfrm>
          <a:prstGeom prst="rect">
            <a:avLst/>
          </a:prstGeom>
          <a:noFill/>
          <a:ln w="9525">
            <a:noFill/>
            <a:miter lim="800000"/>
            <a:headEnd/>
            <a:tailEnd/>
          </a:ln>
          <a:effectLst/>
        </p:spPr>
        <p:txBody>
          <a:bodyPr>
            <a:spAutoFit/>
          </a:bodyPr>
          <a:lstStyle/>
          <a:p>
            <a:pPr>
              <a:spcBef>
                <a:spcPct val="20000"/>
              </a:spcBef>
              <a:defRPr/>
            </a:pPr>
            <a:r>
              <a:rPr lang="en-US" altLang="zh-CN" sz="2600" b="1">
                <a:solidFill>
                  <a:srgbClr val="CC3300"/>
                </a:solidFill>
                <a:effectLst>
                  <a:outerShdw blurRad="38100" dist="38100" dir="2700000" algn="tl">
                    <a:srgbClr val="C0C0C0"/>
                  </a:outerShdw>
                </a:effectLst>
              </a:rPr>
              <a:t>5</a:t>
            </a:r>
          </a:p>
          <a:p>
            <a:pPr>
              <a:spcBef>
                <a:spcPct val="20000"/>
              </a:spcBef>
              <a:defRPr/>
            </a:pPr>
            <a:r>
              <a:rPr lang="en-US" altLang="zh-CN" sz="2600" b="1">
                <a:solidFill>
                  <a:srgbClr val="CC3300"/>
                </a:solidFill>
                <a:effectLst>
                  <a:outerShdw blurRad="38100" dist="38100" dir="2700000" algn="tl">
                    <a:srgbClr val="C0C0C0"/>
                  </a:outerShdw>
                </a:effectLst>
              </a:rPr>
              <a:t>2</a:t>
            </a:r>
          </a:p>
          <a:p>
            <a:pPr>
              <a:spcBef>
                <a:spcPct val="20000"/>
              </a:spcBef>
              <a:defRPr/>
            </a:pPr>
            <a:r>
              <a:rPr lang="en-US" altLang="zh-CN" sz="2600" b="1">
                <a:solidFill>
                  <a:srgbClr val="CC3300"/>
                </a:solidFill>
                <a:effectLst>
                  <a:outerShdw blurRad="38100" dist="38100" dir="2700000" algn="tl">
                    <a:srgbClr val="C0C0C0"/>
                  </a:outerShdw>
                </a:effectLst>
              </a:rPr>
              <a:t>2</a:t>
            </a:r>
          </a:p>
          <a:p>
            <a:pPr>
              <a:spcBef>
                <a:spcPct val="20000"/>
              </a:spcBef>
              <a:defRPr/>
            </a:pPr>
            <a:r>
              <a:rPr lang="en-US" altLang="zh-CN" sz="2600" b="1">
                <a:solidFill>
                  <a:srgbClr val="CC3300"/>
                </a:solidFill>
                <a:effectLst>
                  <a:outerShdw blurRad="38100" dist="38100" dir="2700000" algn="tl">
                    <a:srgbClr val="C0C0C0"/>
                  </a:outerShdw>
                </a:effectLst>
              </a:rPr>
              <a:t>5</a:t>
            </a:r>
          </a:p>
          <a:p>
            <a:pPr>
              <a:spcBef>
                <a:spcPct val="20000"/>
              </a:spcBef>
              <a:defRPr/>
            </a:pPr>
            <a:r>
              <a:rPr lang="en-US" altLang="zh-CN" sz="2600" b="1">
                <a:solidFill>
                  <a:srgbClr val="CC3300"/>
                </a:solidFill>
                <a:effectLst>
                  <a:outerShdw blurRad="38100" dist="38100" dir="2700000" algn="tl">
                    <a:srgbClr val="C0C0C0"/>
                  </a:outerShdw>
                </a:effectLst>
              </a:rPr>
              <a:t>14</a:t>
            </a:r>
          </a:p>
        </p:txBody>
      </p:sp>
      <p:graphicFrame>
        <p:nvGraphicFramePr>
          <p:cNvPr id="73795" name="Object 67"/>
          <p:cNvGraphicFramePr>
            <a:graphicFrameLocks noChangeAspect="1"/>
          </p:cNvGraphicFramePr>
          <p:nvPr/>
        </p:nvGraphicFramePr>
        <p:xfrm>
          <a:off x="7256463" y="3733800"/>
          <a:ext cx="1031875" cy="481013"/>
        </p:xfrm>
        <a:graphic>
          <a:graphicData uri="http://schemas.openxmlformats.org/presentationml/2006/ole">
            <p:oleObj spid="_x0000_s33796" name="公式" r:id="rId6" imgW="444240" imgH="253800" progId="Equation.3">
              <p:embed/>
            </p:oleObj>
          </a:graphicData>
        </a:graphic>
      </p:graphicFrame>
      <p:graphicFrame>
        <p:nvGraphicFramePr>
          <p:cNvPr id="73796" name="Object 68"/>
          <p:cNvGraphicFramePr>
            <a:graphicFrameLocks noChangeAspect="1"/>
          </p:cNvGraphicFramePr>
          <p:nvPr/>
        </p:nvGraphicFramePr>
        <p:xfrm>
          <a:off x="985838" y="2794000"/>
          <a:ext cx="6983412" cy="885825"/>
        </p:xfrm>
        <a:graphic>
          <a:graphicData uri="http://schemas.openxmlformats.org/presentationml/2006/ole">
            <p:oleObj spid="_x0000_s33797" name="公式" r:id="rId7" imgW="3022560" imgH="431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34">
                                            <p:txEl>
                                              <p:pRg st="0" end="0"/>
                                            </p:txEl>
                                          </p:spTgt>
                                        </p:tgtEl>
                                        <p:attrNameLst>
                                          <p:attrName>style.visibility</p:attrName>
                                        </p:attrNameLst>
                                      </p:cBhvr>
                                      <p:to>
                                        <p:strVal val="visible"/>
                                      </p:to>
                                    </p:set>
                                    <p:animEffect transition="in" filter="wipe(left)">
                                      <p:cBhvr>
                                        <p:cTn id="7" dur="500"/>
                                        <p:tgtEl>
                                          <p:spTgt spid="73734">
                                            <p:txEl>
                                              <p:pRg st="0" end="0"/>
                                            </p:txEl>
                                          </p:spTgt>
                                        </p:tgtEl>
                                      </p:cBhvr>
                                    </p:animEffect>
                                  </p:childTnLst>
                                  <p:subTnLst>
                                    <p:animClr clrSpc="rgb" dir="cw">
                                      <p:cBhvr override="childStyle">
                                        <p:cTn dur="1" fill="hold" display="0" masterRel="nextClick" afterEffect="1"/>
                                        <p:tgtEl>
                                          <p:spTgt spid="73734">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798"/>
                                        </p:tgtEl>
                                        <p:attrNameLst>
                                          <p:attrName>style.visibility</p:attrName>
                                        </p:attrNameLst>
                                      </p:cBhvr>
                                      <p:to>
                                        <p:strVal val="visible"/>
                                      </p:to>
                                    </p:set>
                                    <p:animEffect transition="in" filter="blinds(horizontal)">
                                      <p:cBhvr>
                                        <p:cTn id="12" dur="500"/>
                                        <p:tgtEl>
                                          <p:spTgt spid="73798"/>
                                        </p:tgtEl>
                                      </p:cBhvr>
                                    </p:animEffect>
                                  </p:childTnLst>
                                  <p:subTnLst>
                                    <p:animClr clrSpc="rgb" dir="cw">
                                      <p:cBhvr override="childStyle">
                                        <p:cTn dur="1" fill="hold" display="0" masterRel="nextClick" afterEffect="1"/>
                                        <p:tgtEl>
                                          <p:spTgt spid="73798"/>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3792"/>
                                        </p:tgtEl>
                                        <p:attrNameLst>
                                          <p:attrName>style.visibility</p:attrName>
                                        </p:attrNameLst>
                                      </p:cBhvr>
                                      <p:to>
                                        <p:strVal val="visible"/>
                                      </p:to>
                                    </p:set>
                                    <p:anim calcmode="lin" valueType="num">
                                      <p:cBhvr additive="base">
                                        <p:cTn id="17" dur="500" fill="hold"/>
                                        <p:tgtEl>
                                          <p:spTgt spid="73792"/>
                                        </p:tgtEl>
                                        <p:attrNameLst>
                                          <p:attrName>ppt_x</p:attrName>
                                        </p:attrNameLst>
                                      </p:cBhvr>
                                      <p:tavLst>
                                        <p:tav tm="0">
                                          <p:val>
                                            <p:strVal val="#ppt_x"/>
                                          </p:val>
                                        </p:tav>
                                        <p:tav tm="100000">
                                          <p:val>
                                            <p:strVal val="#ppt_x"/>
                                          </p:val>
                                        </p:tav>
                                      </p:tavLst>
                                    </p:anim>
                                    <p:anim calcmode="lin" valueType="num">
                                      <p:cBhvr additive="base">
                                        <p:cTn id="18" dur="500" fill="hold"/>
                                        <p:tgtEl>
                                          <p:spTgt spid="73792"/>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73792"/>
                                        </p:tgtEl>
                                        <p:attrNameLst>
                                          <p:attrName>ppt_c</p:attrName>
                                        </p:attrNameLst>
                                      </p:cBhvr>
                                      <p:to>
                                        <a:srgbClr val="0000FF"/>
                                      </p:to>
                                    </p:animClr>
                                  </p:sub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3793">
                                            <p:txEl>
                                              <p:pRg st="0" end="0"/>
                                            </p:txEl>
                                          </p:spTgt>
                                        </p:tgtEl>
                                        <p:attrNameLst>
                                          <p:attrName>style.visibility</p:attrName>
                                        </p:attrNameLst>
                                      </p:cBhvr>
                                      <p:to>
                                        <p:strVal val="visible"/>
                                      </p:to>
                                    </p:set>
                                    <p:anim calcmode="lin" valueType="num">
                                      <p:cBhvr additive="base">
                                        <p:cTn id="23" dur="500" fill="hold"/>
                                        <p:tgtEl>
                                          <p:spTgt spid="73793">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379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3793">
                                            <p:txEl>
                                              <p:pRg st="0" end="0"/>
                                            </p:txEl>
                                          </p:spTgt>
                                        </p:tgtEl>
                                        <p:attrNameLst>
                                          <p:attrName>ppt_c</p:attrName>
                                        </p:attrNameLst>
                                      </p:cBhvr>
                                      <p:to>
                                        <a:srgbClr val="0000FF"/>
                                      </p:to>
                                    </p:animClr>
                                  </p:sub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73793">
                                            <p:txEl>
                                              <p:pRg st="1" end="1"/>
                                            </p:txEl>
                                          </p:spTgt>
                                        </p:tgtEl>
                                        <p:attrNameLst>
                                          <p:attrName>style.visibility</p:attrName>
                                        </p:attrNameLst>
                                      </p:cBhvr>
                                      <p:to>
                                        <p:strVal val="visible"/>
                                      </p:to>
                                    </p:set>
                                    <p:anim calcmode="lin" valueType="num">
                                      <p:cBhvr additive="base">
                                        <p:cTn id="29" dur="500" fill="hold"/>
                                        <p:tgtEl>
                                          <p:spTgt spid="73793">
                                            <p:txEl>
                                              <p:pRg st="1" end="1"/>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3793">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3793">
                                            <p:txEl>
                                              <p:pRg st="1" end="1"/>
                                            </p:txEl>
                                          </p:spTgt>
                                        </p:tgtEl>
                                        <p:attrNameLst>
                                          <p:attrName>ppt_c</p:attrName>
                                        </p:attrNameLst>
                                      </p:cBhvr>
                                      <p:to>
                                        <a:srgbClr val="0000FF"/>
                                      </p:to>
                                    </p:animClr>
                                  </p:sub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73793">
                                            <p:txEl>
                                              <p:pRg st="2" end="2"/>
                                            </p:txEl>
                                          </p:spTgt>
                                        </p:tgtEl>
                                        <p:attrNameLst>
                                          <p:attrName>style.visibility</p:attrName>
                                        </p:attrNameLst>
                                      </p:cBhvr>
                                      <p:to>
                                        <p:strVal val="visible"/>
                                      </p:to>
                                    </p:set>
                                    <p:anim calcmode="lin" valueType="num">
                                      <p:cBhvr additive="base">
                                        <p:cTn id="35" dur="500" fill="hold"/>
                                        <p:tgtEl>
                                          <p:spTgt spid="73793">
                                            <p:txEl>
                                              <p:pRg st="2" end="2"/>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73793">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3793">
                                            <p:txEl>
                                              <p:pRg st="2" end="2"/>
                                            </p:txEl>
                                          </p:spTgt>
                                        </p:tgtEl>
                                        <p:attrNameLst>
                                          <p:attrName>ppt_c</p:attrName>
                                        </p:attrNameLst>
                                      </p:cBhvr>
                                      <p:to>
                                        <a:srgbClr val="0000FF"/>
                                      </p:to>
                                    </p:animClr>
                                  </p:sub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73793">
                                            <p:txEl>
                                              <p:pRg st="3" end="3"/>
                                            </p:txEl>
                                          </p:spTgt>
                                        </p:tgtEl>
                                        <p:attrNameLst>
                                          <p:attrName>style.visibility</p:attrName>
                                        </p:attrNameLst>
                                      </p:cBhvr>
                                      <p:to>
                                        <p:strVal val="visible"/>
                                      </p:to>
                                    </p:set>
                                    <p:anim calcmode="lin" valueType="num">
                                      <p:cBhvr additive="base">
                                        <p:cTn id="41" dur="500" fill="hold"/>
                                        <p:tgtEl>
                                          <p:spTgt spid="73793">
                                            <p:txEl>
                                              <p:pRg st="3" end="3"/>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73793">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3793">
                                            <p:txEl>
                                              <p:pRg st="3" end="3"/>
                                            </p:txEl>
                                          </p:spTgt>
                                        </p:tgtEl>
                                        <p:attrNameLst>
                                          <p:attrName>ppt_c</p:attrName>
                                        </p:attrNameLst>
                                      </p:cBhvr>
                                      <p:to>
                                        <a:srgbClr val="0000FF"/>
                                      </p:to>
                                    </p:animClr>
                                  </p:sub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73793">
                                            <p:txEl>
                                              <p:pRg st="4" end="4"/>
                                            </p:txEl>
                                          </p:spTgt>
                                        </p:tgtEl>
                                        <p:attrNameLst>
                                          <p:attrName>style.visibility</p:attrName>
                                        </p:attrNameLst>
                                      </p:cBhvr>
                                      <p:to>
                                        <p:strVal val="visible"/>
                                      </p:to>
                                    </p:set>
                                    <p:anim calcmode="lin" valueType="num">
                                      <p:cBhvr additive="base">
                                        <p:cTn id="47" dur="500" fill="hold"/>
                                        <p:tgtEl>
                                          <p:spTgt spid="73793">
                                            <p:txEl>
                                              <p:pRg st="4" end="4"/>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73793">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3793">
                                            <p:txEl>
                                              <p:pRg st="4" end="4"/>
                                            </p:txEl>
                                          </p:spTgt>
                                        </p:tgtEl>
                                        <p:attrNameLst>
                                          <p:attrName>ppt_c</p:attrName>
                                        </p:attrNameLst>
                                      </p:cBhvr>
                                      <p:to>
                                        <a:srgbClr val="0000FF"/>
                                      </p:to>
                                    </p:animClr>
                                  </p:subTnLst>
                                </p:cTn>
                              </p:par>
                            </p:childTnLst>
                          </p:cTn>
                        </p:par>
                      </p:childTnLst>
                    </p:cTn>
                  </p:par>
                  <p:par>
                    <p:cTn id="49" fill="hold">
                      <p:stCondLst>
                        <p:cond delay="indefinite"/>
                      </p:stCondLst>
                      <p:childTnLst>
                        <p:par>
                          <p:cTn id="50" fill="hold">
                            <p:stCondLst>
                              <p:cond delay="0"/>
                            </p:stCondLst>
                            <p:childTnLst>
                              <p:par>
                                <p:cTn id="51" presetID="16" presetClass="entr" presetSubtype="26" fill="hold" nodeType="clickEffect">
                                  <p:stCondLst>
                                    <p:cond delay="0"/>
                                  </p:stCondLst>
                                  <p:childTnLst>
                                    <p:set>
                                      <p:cBhvr>
                                        <p:cTn id="52" dur="1" fill="hold">
                                          <p:stCondLst>
                                            <p:cond delay="0"/>
                                          </p:stCondLst>
                                        </p:cTn>
                                        <p:tgtEl>
                                          <p:spTgt spid="73791"/>
                                        </p:tgtEl>
                                        <p:attrNameLst>
                                          <p:attrName>style.visibility</p:attrName>
                                        </p:attrNameLst>
                                      </p:cBhvr>
                                      <p:to>
                                        <p:strVal val="visible"/>
                                      </p:to>
                                    </p:set>
                                    <p:animEffect transition="in" filter="barn(inHorizontal)">
                                      <p:cBhvr>
                                        <p:cTn id="53" dur="500"/>
                                        <p:tgtEl>
                                          <p:spTgt spid="73791"/>
                                        </p:tgtEl>
                                      </p:cBhvr>
                                    </p:animEffect>
                                  </p:childTnLst>
                                  <p:subTnLst>
                                    <p:animClr clrSpc="rgb" dir="cw">
                                      <p:cBhvr override="childStyle">
                                        <p:cTn dur="1" fill="hold" display="0" masterRel="nextClick" afterEffect="1"/>
                                        <p:tgtEl>
                                          <p:spTgt spid="73791"/>
                                        </p:tgtEl>
                                        <p:attrNameLst>
                                          <p:attrName>ppt_c</p:attrName>
                                        </p:attrNameLst>
                                      </p:cBhvr>
                                      <p:to>
                                        <a:srgbClr val="0000FF"/>
                                      </p:to>
                                    </p:animClr>
                                  </p:subTnLst>
                                </p:cTn>
                              </p:par>
                            </p:childTnLst>
                          </p:cTn>
                        </p:par>
                      </p:childTnLst>
                    </p:cTn>
                  </p:par>
                  <p:par>
                    <p:cTn id="54" fill="hold">
                      <p:stCondLst>
                        <p:cond delay="indefinite"/>
                      </p:stCondLst>
                      <p:childTnLst>
                        <p:par>
                          <p:cTn id="55" fill="hold">
                            <p:stCondLst>
                              <p:cond delay="0"/>
                            </p:stCondLst>
                            <p:childTnLst>
                              <p:par>
                                <p:cTn id="56" presetID="4" presetClass="entr" presetSubtype="16" fill="hold" nodeType="clickEffect">
                                  <p:stCondLst>
                                    <p:cond delay="0"/>
                                  </p:stCondLst>
                                  <p:childTnLst>
                                    <p:set>
                                      <p:cBhvr>
                                        <p:cTn id="57" dur="1" fill="hold">
                                          <p:stCondLst>
                                            <p:cond delay="0"/>
                                          </p:stCondLst>
                                        </p:cTn>
                                        <p:tgtEl>
                                          <p:spTgt spid="73795"/>
                                        </p:tgtEl>
                                        <p:attrNameLst>
                                          <p:attrName>style.visibility</p:attrName>
                                        </p:attrNameLst>
                                      </p:cBhvr>
                                      <p:to>
                                        <p:strVal val="visible"/>
                                      </p:to>
                                    </p:set>
                                    <p:animEffect transition="in" filter="box(in)">
                                      <p:cBhvr>
                                        <p:cTn id="58" dur="500"/>
                                        <p:tgtEl>
                                          <p:spTgt spid="73795"/>
                                        </p:tgtEl>
                                      </p:cBhvr>
                                    </p:animEffect>
                                  </p:childTnLst>
                                  <p:subTnLst>
                                    <p:animClr clrSpc="rgb" dir="cw">
                                      <p:cBhvr override="childStyle">
                                        <p:cTn dur="1" fill="hold" display="0" masterRel="nextClick" afterEffect="1"/>
                                        <p:tgtEl>
                                          <p:spTgt spid="73795"/>
                                        </p:tgtEl>
                                        <p:attrNameLst>
                                          <p:attrName>ppt_c</p:attrName>
                                        </p:attrNameLst>
                                      </p:cBhvr>
                                      <p:to>
                                        <a:srgbClr val="0000FF"/>
                                      </p:to>
                                    </p:animClr>
                                  </p:subTnLst>
                                </p:cTn>
                              </p:par>
                            </p:childTnLst>
                          </p:cTn>
                        </p:par>
                      </p:childTnLst>
                    </p:cTn>
                  </p:par>
                  <p:par>
                    <p:cTn id="59" fill="hold">
                      <p:stCondLst>
                        <p:cond delay="indefinite"/>
                      </p:stCondLst>
                      <p:childTnLst>
                        <p:par>
                          <p:cTn id="60" fill="hold">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73794">
                                            <p:txEl>
                                              <p:pRg st="0" end="0"/>
                                            </p:txEl>
                                          </p:spTgt>
                                        </p:tgtEl>
                                        <p:attrNameLst>
                                          <p:attrName>style.visibility</p:attrName>
                                        </p:attrNameLst>
                                      </p:cBhvr>
                                      <p:to>
                                        <p:strVal val="visible"/>
                                      </p:to>
                                    </p:set>
                                    <p:animEffect transition="in" filter="box(in)">
                                      <p:cBhvr>
                                        <p:cTn id="63" dur="500"/>
                                        <p:tgtEl>
                                          <p:spTgt spid="73794">
                                            <p:txEl>
                                              <p:pRg st="0" end="0"/>
                                            </p:txEl>
                                          </p:spTgt>
                                        </p:tgtEl>
                                      </p:cBhvr>
                                    </p:animEffect>
                                  </p:childTnLst>
                                  <p:subTnLst>
                                    <p:animClr clrSpc="rgb" dir="cw">
                                      <p:cBhvr override="childStyle">
                                        <p:cTn dur="1" fill="hold" display="0" masterRel="nextClick" afterEffect="1"/>
                                        <p:tgtEl>
                                          <p:spTgt spid="73794">
                                            <p:txEl>
                                              <p:pRg st="0" end="0"/>
                                            </p:txEl>
                                          </p:spTgt>
                                        </p:tgtEl>
                                        <p:attrNameLst>
                                          <p:attrName>ppt_c</p:attrName>
                                        </p:attrNameLst>
                                      </p:cBhvr>
                                      <p:to>
                                        <a:srgbClr val="0000FF"/>
                                      </p:to>
                                    </p:animClr>
                                  </p:subTnLst>
                                </p:cTn>
                              </p:par>
                            </p:childTnLst>
                          </p:cTn>
                        </p:par>
                      </p:childTnLst>
                    </p:cTn>
                  </p:par>
                  <p:par>
                    <p:cTn id="64" fill="hold">
                      <p:stCondLst>
                        <p:cond delay="indefinite"/>
                      </p:stCondLst>
                      <p:childTnLst>
                        <p:par>
                          <p:cTn id="65" fill="hold">
                            <p:stCondLst>
                              <p:cond delay="0"/>
                            </p:stCondLst>
                            <p:childTnLst>
                              <p:par>
                                <p:cTn id="66" presetID="4" presetClass="entr" presetSubtype="16" fill="hold" grpId="0" nodeType="clickEffect">
                                  <p:stCondLst>
                                    <p:cond delay="0"/>
                                  </p:stCondLst>
                                  <p:childTnLst>
                                    <p:set>
                                      <p:cBhvr>
                                        <p:cTn id="67" dur="1" fill="hold">
                                          <p:stCondLst>
                                            <p:cond delay="0"/>
                                          </p:stCondLst>
                                        </p:cTn>
                                        <p:tgtEl>
                                          <p:spTgt spid="73794">
                                            <p:txEl>
                                              <p:pRg st="1" end="1"/>
                                            </p:txEl>
                                          </p:spTgt>
                                        </p:tgtEl>
                                        <p:attrNameLst>
                                          <p:attrName>style.visibility</p:attrName>
                                        </p:attrNameLst>
                                      </p:cBhvr>
                                      <p:to>
                                        <p:strVal val="visible"/>
                                      </p:to>
                                    </p:set>
                                    <p:animEffect transition="in" filter="box(in)">
                                      <p:cBhvr>
                                        <p:cTn id="68" dur="500"/>
                                        <p:tgtEl>
                                          <p:spTgt spid="73794">
                                            <p:txEl>
                                              <p:pRg st="1" end="1"/>
                                            </p:txEl>
                                          </p:spTgt>
                                        </p:tgtEl>
                                      </p:cBhvr>
                                    </p:animEffect>
                                  </p:childTnLst>
                                  <p:subTnLst>
                                    <p:animClr clrSpc="rgb" dir="cw">
                                      <p:cBhvr override="childStyle">
                                        <p:cTn dur="1" fill="hold" display="0" masterRel="nextClick" afterEffect="1"/>
                                        <p:tgtEl>
                                          <p:spTgt spid="73794">
                                            <p:txEl>
                                              <p:pRg st="1" end="1"/>
                                            </p:txEl>
                                          </p:spTgt>
                                        </p:tgtEl>
                                        <p:attrNameLst>
                                          <p:attrName>ppt_c</p:attrName>
                                        </p:attrNameLst>
                                      </p:cBhvr>
                                      <p:to>
                                        <a:srgbClr val="0000FF"/>
                                      </p:to>
                                    </p:animClr>
                                  </p:subTnLst>
                                </p:cTn>
                              </p:par>
                            </p:childTnLst>
                          </p:cTn>
                        </p:par>
                      </p:childTnLst>
                    </p:cTn>
                  </p:par>
                  <p:par>
                    <p:cTn id="69" fill="hold">
                      <p:stCondLst>
                        <p:cond delay="indefinite"/>
                      </p:stCondLst>
                      <p:childTnLst>
                        <p:par>
                          <p:cTn id="70" fill="hold">
                            <p:stCondLst>
                              <p:cond delay="0"/>
                            </p:stCondLst>
                            <p:childTnLst>
                              <p:par>
                                <p:cTn id="71" presetID="4" presetClass="entr" presetSubtype="16" fill="hold" grpId="0" nodeType="clickEffect">
                                  <p:stCondLst>
                                    <p:cond delay="0"/>
                                  </p:stCondLst>
                                  <p:childTnLst>
                                    <p:set>
                                      <p:cBhvr>
                                        <p:cTn id="72" dur="1" fill="hold">
                                          <p:stCondLst>
                                            <p:cond delay="0"/>
                                          </p:stCondLst>
                                        </p:cTn>
                                        <p:tgtEl>
                                          <p:spTgt spid="73794">
                                            <p:txEl>
                                              <p:pRg st="2" end="2"/>
                                            </p:txEl>
                                          </p:spTgt>
                                        </p:tgtEl>
                                        <p:attrNameLst>
                                          <p:attrName>style.visibility</p:attrName>
                                        </p:attrNameLst>
                                      </p:cBhvr>
                                      <p:to>
                                        <p:strVal val="visible"/>
                                      </p:to>
                                    </p:set>
                                    <p:animEffect transition="in" filter="box(in)">
                                      <p:cBhvr>
                                        <p:cTn id="73" dur="500"/>
                                        <p:tgtEl>
                                          <p:spTgt spid="73794">
                                            <p:txEl>
                                              <p:pRg st="2" end="2"/>
                                            </p:txEl>
                                          </p:spTgt>
                                        </p:tgtEl>
                                      </p:cBhvr>
                                    </p:animEffect>
                                  </p:childTnLst>
                                  <p:subTnLst>
                                    <p:animClr clrSpc="rgb" dir="cw">
                                      <p:cBhvr override="childStyle">
                                        <p:cTn dur="1" fill="hold" display="0" masterRel="nextClick" afterEffect="1"/>
                                        <p:tgtEl>
                                          <p:spTgt spid="73794">
                                            <p:txEl>
                                              <p:pRg st="2" end="2"/>
                                            </p:txEl>
                                          </p:spTgt>
                                        </p:tgtEl>
                                        <p:attrNameLst>
                                          <p:attrName>ppt_c</p:attrName>
                                        </p:attrNameLst>
                                      </p:cBhvr>
                                      <p:to>
                                        <a:srgbClr val="0000FF"/>
                                      </p:to>
                                    </p:animClr>
                                  </p:subTnLst>
                                </p:cTn>
                              </p:par>
                            </p:childTnLst>
                          </p:cTn>
                        </p:par>
                      </p:childTnLst>
                    </p:cTn>
                  </p:par>
                  <p:par>
                    <p:cTn id="74" fill="hold">
                      <p:stCondLst>
                        <p:cond delay="indefinite"/>
                      </p:stCondLst>
                      <p:childTnLst>
                        <p:par>
                          <p:cTn id="75" fill="hold">
                            <p:stCondLst>
                              <p:cond delay="0"/>
                            </p:stCondLst>
                            <p:childTnLst>
                              <p:par>
                                <p:cTn id="76" presetID="4" presetClass="entr" presetSubtype="16" fill="hold" grpId="0" nodeType="clickEffect">
                                  <p:stCondLst>
                                    <p:cond delay="0"/>
                                  </p:stCondLst>
                                  <p:childTnLst>
                                    <p:set>
                                      <p:cBhvr>
                                        <p:cTn id="77" dur="1" fill="hold">
                                          <p:stCondLst>
                                            <p:cond delay="0"/>
                                          </p:stCondLst>
                                        </p:cTn>
                                        <p:tgtEl>
                                          <p:spTgt spid="73794">
                                            <p:txEl>
                                              <p:pRg st="3" end="3"/>
                                            </p:txEl>
                                          </p:spTgt>
                                        </p:tgtEl>
                                        <p:attrNameLst>
                                          <p:attrName>style.visibility</p:attrName>
                                        </p:attrNameLst>
                                      </p:cBhvr>
                                      <p:to>
                                        <p:strVal val="visible"/>
                                      </p:to>
                                    </p:set>
                                    <p:animEffect transition="in" filter="box(in)">
                                      <p:cBhvr>
                                        <p:cTn id="78" dur="500"/>
                                        <p:tgtEl>
                                          <p:spTgt spid="73794">
                                            <p:txEl>
                                              <p:pRg st="3" end="3"/>
                                            </p:txEl>
                                          </p:spTgt>
                                        </p:tgtEl>
                                      </p:cBhvr>
                                    </p:animEffect>
                                  </p:childTnLst>
                                  <p:subTnLst>
                                    <p:animClr clrSpc="rgb" dir="cw">
                                      <p:cBhvr override="childStyle">
                                        <p:cTn dur="1" fill="hold" display="0" masterRel="nextClick" afterEffect="1"/>
                                        <p:tgtEl>
                                          <p:spTgt spid="73794">
                                            <p:txEl>
                                              <p:pRg st="3" end="3"/>
                                            </p:txEl>
                                          </p:spTgt>
                                        </p:tgtEl>
                                        <p:attrNameLst>
                                          <p:attrName>ppt_c</p:attrName>
                                        </p:attrNameLst>
                                      </p:cBhvr>
                                      <p:to>
                                        <a:srgbClr val="0000FF"/>
                                      </p:to>
                                    </p:animClr>
                                  </p:subTnLst>
                                </p:cTn>
                              </p:par>
                            </p:childTnLst>
                          </p:cTn>
                        </p:par>
                      </p:childTnLst>
                    </p:cTn>
                  </p:par>
                  <p:par>
                    <p:cTn id="79" fill="hold">
                      <p:stCondLst>
                        <p:cond delay="indefinite"/>
                      </p:stCondLst>
                      <p:childTnLst>
                        <p:par>
                          <p:cTn id="80" fill="hold">
                            <p:stCondLst>
                              <p:cond delay="0"/>
                            </p:stCondLst>
                            <p:childTnLst>
                              <p:par>
                                <p:cTn id="81" presetID="4" presetClass="entr" presetSubtype="16" fill="hold" grpId="0" nodeType="clickEffect">
                                  <p:stCondLst>
                                    <p:cond delay="0"/>
                                  </p:stCondLst>
                                  <p:childTnLst>
                                    <p:set>
                                      <p:cBhvr>
                                        <p:cTn id="82" dur="1" fill="hold">
                                          <p:stCondLst>
                                            <p:cond delay="0"/>
                                          </p:stCondLst>
                                        </p:cTn>
                                        <p:tgtEl>
                                          <p:spTgt spid="73794">
                                            <p:txEl>
                                              <p:pRg st="4" end="4"/>
                                            </p:txEl>
                                          </p:spTgt>
                                        </p:tgtEl>
                                        <p:attrNameLst>
                                          <p:attrName>style.visibility</p:attrName>
                                        </p:attrNameLst>
                                      </p:cBhvr>
                                      <p:to>
                                        <p:strVal val="visible"/>
                                      </p:to>
                                    </p:set>
                                    <p:animEffect transition="in" filter="box(in)">
                                      <p:cBhvr>
                                        <p:cTn id="83" dur="500"/>
                                        <p:tgtEl>
                                          <p:spTgt spid="73794">
                                            <p:txEl>
                                              <p:pRg st="4" end="4"/>
                                            </p:txEl>
                                          </p:spTgt>
                                        </p:tgtEl>
                                      </p:cBhvr>
                                    </p:animEffect>
                                  </p:childTnLst>
                                  <p:subTnLst>
                                    <p:animClr clrSpc="rgb" dir="cw">
                                      <p:cBhvr override="childStyle">
                                        <p:cTn dur="1" fill="hold" display="0" masterRel="nextClick" afterEffect="1"/>
                                        <p:tgtEl>
                                          <p:spTgt spid="73794">
                                            <p:txEl>
                                              <p:pRg st="4" end="4"/>
                                            </p:txEl>
                                          </p:spTgt>
                                        </p:tgtEl>
                                        <p:attrNameLst>
                                          <p:attrName>ppt_c</p:attrName>
                                        </p:attrNameLst>
                                      </p:cBhvr>
                                      <p:to>
                                        <a:srgbClr val="0000FF"/>
                                      </p:to>
                                    </p:animClr>
                                  </p:subTnLst>
                                </p:cTn>
                              </p:par>
                            </p:childTnLst>
                          </p:cTn>
                        </p:par>
                      </p:childTnLst>
                    </p:cTn>
                  </p:par>
                  <p:par>
                    <p:cTn id="84" fill="hold">
                      <p:stCondLst>
                        <p:cond delay="indefinite"/>
                      </p:stCondLst>
                      <p:childTnLst>
                        <p:par>
                          <p:cTn id="85" fill="hold">
                            <p:stCondLst>
                              <p:cond delay="0"/>
                            </p:stCondLst>
                            <p:childTnLst>
                              <p:par>
                                <p:cTn id="86" presetID="16" presetClass="entr" presetSubtype="26" fill="hold" nodeType="clickEffect">
                                  <p:stCondLst>
                                    <p:cond delay="0"/>
                                  </p:stCondLst>
                                  <p:childTnLst>
                                    <p:set>
                                      <p:cBhvr>
                                        <p:cTn id="87" dur="1" fill="hold">
                                          <p:stCondLst>
                                            <p:cond delay="0"/>
                                          </p:stCondLst>
                                        </p:cTn>
                                        <p:tgtEl>
                                          <p:spTgt spid="73796"/>
                                        </p:tgtEl>
                                        <p:attrNameLst>
                                          <p:attrName>style.visibility</p:attrName>
                                        </p:attrNameLst>
                                      </p:cBhvr>
                                      <p:to>
                                        <p:strVal val="visible"/>
                                      </p:to>
                                    </p:set>
                                    <p:animEffect transition="in" filter="barn(inHorizontal)">
                                      <p:cBhvr>
                                        <p:cTn id="88" dur="500"/>
                                        <p:tgtEl>
                                          <p:spTgt spid="73796"/>
                                        </p:tgtEl>
                                      </p:cBhvr>
                                    </p:animEffect>
                                  </p:childTnLst>
                                  <p:subTnLst>
                                    <p:animClr clrSpc="rgb" dir="cw">
                                      <p:cBhvr override="childStyle">
                                        <p:cTn dur="1" fill="hold" display="0" masterRel="nextClick" afterEffect="1"/>
                                        <p:tgtEl>
                                          <p:spTgt spid="73796"/>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4" grpId="0" build="p" autoUpdateAnimBg="0"/>
      <p:bldP spid="73793" grpId="0" build="p" autoUpdateAnimBg="0"/>
      <p:bldP spid="73794"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35848"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35849"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35850"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76806" name="Rectangle 6"/>
          <p:cNvSpPr>
            <a:spLocks noGrp="1" noChangeArrowheads="1"/>
          </p:cNvSpPr>
          <p:nvPr>
            <p:ph type="subTitle" idx="1"/>
          </p:nvPr>
        </p:nvSpPr>
        <p:spPr>
          <a:xfrm>
            <a:off x="152400" y="1219200"/>
            <a:ext cx="8839200" cy="5410200"/>
          </a:xfrm>
          <a:noFill/>
        </p:spPr>
        <p:txBody>
          <a:bodyPr/>
          <a:lstStyle/>
          <a:p>
            <a:pPr algn="l" eaLnBrk="1" hangingPunct="1"/>
            <a:r>
              <a:rPr lang="zh-CN" altLang="en-US" sz="2600" dirty="0" smtClean="0">
                <a:sym typeface="Symbol" pitchFamily="18" charset="2"/>
              </a:rPr>
              <a:t>判定准则</a:t>
            </a:r>
          </a:p>
        </p:txBody>
      </p:sp>
      <p:graphicFrame>
        <p:nvGraphicFramePr>
          <p:cNvPr id="35842" name="Object 7"/>
          <p:cNvGraphicFramePr>
            <a:graphicFrameLocks noChangeAspect="1"/>
          </p:cNvGraphicFramePr>
          <p:nvPr/>
        </p:nvGraphicFramePr>
        <p:xfrm>
          <a:off x="4514850" y="3321050"/>
          <a:ext cx="112713" cy="214313"/>
        </p:xfrm>
        <a:graphic>
          <a:graphicData uri="http://schemas.openxmlformats.org/presentationml/2006/ole">
            <p:oleObj spid="_x0000_s35842" name="公式" r:id="rId4" imgW="114120" imgH="215640" progId="Equation.3">
              <p:embed/>
            </p:oleObj>
          </a:graphicData>
        </a:graphic>
      </p:graphicFrame>
      <p:graphicFrame>
        <p:nvGraphicFramePr>
          <p:cNvPr id="35843" name="Object 8"/>
          <p:cNvGraphicFramePr>
            <a:graphicFrameLocks noChangeAspect="1"/>
          </p:cNvGraphicFramePr>
          <p:nvPr/>
        </p:nvGraphicFramePr>
        <p:xfrm>
          <a:off x="4514850" y="3321050"/>
          <a:ext cx="112713" cy="214313"/>
        </p:xfrm>
        <a:graphic>
          <a:graphicData uri="http://schemas.openxmlformats.org/presentationml/2006/ole">
            <p:oleObj spid="_x0000_s35843" name="公式" r:id="rId5" imgW="114120" imgH="215640" progId="Equation.3">
              <p:embed/>
            </p:oleObj>
          </a:graphicData>
        </a:graphic>
      </p:graphicFrame>
      <p:graphicFrame>
        <p:nvGraphicFramePr>
          <p:cNvPr id="76820" name="Object 20"/>
          <p:cNvGraphicFramePr>
            <a:graphicFrameLocks noChangeAspect="1"/>
          </p:cNvGraphicFramePr>
          <p:nvPr/>
        </p:nvGraphicFramePr>
        <p:xfrm>
          <a:off x="609600" y="1676400"/>
          <a:ext cx="3048000" cy="1098550"/>
        </p:xfrm>
        <a:graphic>
          <a:graphicData uri="http://schemas.openxmlformats.org/presentationml/2006/ole">
            <p:oleObj spid="_x0000_s35844" name="Equation" r:id="rId6" imgW="1333440" imgH="482400" progId="Equation.3">
              <p:embed/>
            </p:oleObj>
          </a:graphicData>
        </a:graphic>
      </p:graphicFrame>
      <p:graphicFrame>
        <p:nvGraphicFramePr>
          <p:cNvPr id="76842" name="Group 42"/>
          <p:cNvGraphicFramePr>
            <a:graphicFrameLocks noGrp="1"/>
          </p:cNvGraphicFramePr>
          <p:nvPr/>
        </p:nvGraphicFramePr>
        <p:xfrm>
          <a:off x="457200" y="4953000"/>
          <a:ext cx="8153400" cy="1548384"/>
        </p:xfrm>
        <a:graphic>
          <a:graphicData uri="http://schemas.openxmlformats.org/drawingml/2006/table">
            <a:tbl>
              <a:tblPr/>
              <a:tblGrid>
                <a:gridCol w="1828800"/>
                <a:gridCol w="2247900"/>
                <a:gridCol w="2038350"/>
                <a:gridCol w="2038350"/>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小组</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成绩（分）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Mean</a:t>
                      </a:r>
                      <a:endPar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A.D</a:t>
                      </a: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（分）</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A</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B</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65,68,72,75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34,51,95,100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70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70</a:t>
                      </a:r>
                      <a:endParaRPr kumimoji="1" lang="en-US" altLang="zh-CN" sz="28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3.5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27.5</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6844" name="Object 44"/>
          <p:cNvGraphicFramePr>
            <a:graphicFrameLocks noChangeAspect="1"/>
          </p:cNvGraphicFramePr>
          <p:nvPr/>
        </p:nvGraphicFramePr>
        <p:xfrm>
          <a:off x="3657600" y="1676400"/>
          <a:ext cx="2090738" cy="1098550"/>
        </p:xfrm>
        <a:graphic>
          <a:graphicData uri="http://schemas.openxmlformats.org/presentationml/2006/ole">
            <p:oleObj spid="_x0000_s35845" name="Equation" r:id="rId7" imgW="914400" imgH="482400" progId="Equation.3">
              <p:embed/>
            </p:oleObj>
          </a:graphicData>
        </a:graphic>
      </p:graphicFrame>
      <p:graphicFrame>
        <p:nvGraphicFramePr>
          <p:cNvPr id="76845" name="Object 45"/>
          <p:cNvGraphicFramePr>
            <a:graphicFrameLocks noChangeAspect="1"/>
          </p:cNvGraphicFramePr>
          <p:nvPr/>
        </p:nvGraphicFramePr>
        <p:xfrm>
          <a:off x="5791200" y="1676400"/>
          <a:ext cx="2322513" cy="1098550"/>
        </p:xfrm>
        <a:graphic>
          <a:graphicData uri="http://schemas.openxmlformats.org/presentationml/2006/ole">
            <p:oleObj spid="_x0000_s35846" name="Equation" r:id="rId8" imgW="1015920" imgH="482400" progId="Equation.3">
              <p:embed/>
            </p:oleObj>
          </a:graphicData>
        </a:graphic>
      </p:graphicFrame>
      <p:sp>
        <p:nvSpPr>
          <p:cNvPr id="76846" name="Text Box 46"/>
          <p:cNvSpPr txBox="1">
            <a:spLocks noChangeArrowheads="1"/>
          </p:cNvSpPr>
          <p:nvPr/>
        </p:nvSpPr>
        <p:spPr bwMode="auto">
          <a:xfrm>
            <a:off x="228600" y="2895600"/>
            <a:ext cx="8610600" cy="1917700"/>
          </a:xfrm>
          <a:prstGeom prst="rect">
            <a:avLst/>
          </a:prstGeom>
          <a:noFill/>
          <a:ln w="9525">
            <a:noFill/>
            <a:miter lim="800000"/>
            <a:headEnd/>
            <a:tailEnd/>
          </a:ln>
        </p:spPr>
        <p:txBody>
          <a:bodyPr>
            <a:spAutoFit/>
          </a:bodyPr>
          <a:lstStyle/>
          <a:p>
            <a:pPr algn="l" eaLnBrk="0" hangingPunct="0">
              <a:spcBef>
                <a:spcPct val="20000"/>
              </a:spcBef>
            </a:pPr>
            <a:r>
              <a:rPr lang="zh-CN" altLang="en-US" sz="2600">
                <a:sym typeface="Symbol" pitchFamily="18" charset="2"/>
              </a:rPr>
              <a:t>（</a:t>
            </a:r>
            <a:r>
              <a:rPr lang="en-US" altLang="zh-CN" sz="2600">
                <a:sym typeface="Symbol" pitchFamily="18" charset="2"/>
              </a:rPr>
              <a:t>1</a:t>
            </a:r>
            <a:r>
              <a:rPr lang="zh-CN" altLang="en-US" sz="2600">
                <a:sym typeface="Symbol" pitchFamily="18" charset="2"/>
              </a:rPr>
              <a:t>）全面、直观和灵敏。</a:t>
            </a:r>
          </a:p>
          <a:p>
            <a:pPr algn="l" eaLnBrk="0" hangingPunct="0">
              <a:spcBef>
                <a:spcPct val="20000"/>
              </a:spcBef>
            </a:pPr>
            <a:r>
              <a:rPr lang="en-US" altLang="zh-CN" sz="2600">
                <a:ea typeface="楷体" pitchFamily="49" charset="-122"/>
                <a:sym typeface="Symbol" pitchFamily="18" charset="2"/>
              </a:rPr>
              <a:t>A</a:t>
            </a:r>
            <a:r>
              <a:rPr lang="zh-CN" altLang="en-US" sz="2600">
                <a:ea typeface="楷体" pitchFamily="49" charset="-122"/>
                <a:sym typeface="Symbol" pitchFamily="18" charset="2"/>
              </a:rPr>
              <a:t>、</a:t>
            </a:r>
            <a:r>
              <a:rPr lang="en-US" altLang="zh-CN" sz="2600">
                <a:ea typeface="楷体" pitchFamily="49" charset="-122"/>
                <a:sym typeface="Symbol" pitchFamily="18" charset="2"/>
              </a:rPr>
              <a:t>65,68,72,76  Mean=70.25</a:t>
            </a:r>
            <a:r>
              <a:rPr lang="zh-CN" altLang="en-US" sz="2600">
                <a:ea typeface="楷体" pitchFamily="49" charset="-122"/>
                <a:sym typeface="Symbol" pitchFamily="18" charset="2"/>
              </a:rPr>
              <a:t>分，</a:t>
            </a:r>
            <a:r>
              <a:rPr lang="en-US" altLang="zh-CN" sz="2600">
                <a:ea typeface="楷体" pitchFamily="49" charset="-122"/>
                <a:sym typeface="Symbol" pitchFamily="18" charset="2"/>
              </a:rPr>
              <a:t>A.D=3.75</a:t>
            </a:r>
            <a:r>
              <a:rPr lang="zh-CN" altLang="en-US" sz="2600">
                <a:ea typeface="楷体" pitchFamily="49" charset="-122"/>
                <a:sym typeface="Symbol" pitchFamily="18" charset="2"/>
              </a:rPr>
              <a:t>分；</a:t>
            </a:r>
          </a:p>
          <a:p>
            <a:pPr algn="l" eaLnBrk="0" hangingPunct="0">
              <a:spcBef>
                <a:spcPct val="20000"/>
              </a:spcBef>
            </a:pPr>
            <a:r>
              <a:rPr lang="en-US" altLang="zh-CN" sz="2600">
                <a:ea typeface="楷体" pitchFamily="49" charset="-122"/>
                <a:sym typeface="Symbol" pitchFamily="18" charset="2"/>
              </a:rPr>
              <a:t>B</a:t>
            </a:r>
            <a:r>
              <a:rPr lang="zh-CN" altLang="en-US" sz="2600">
                <a:ea typeface="楷体" pitchFamily="49" charset="-122"/>
                <a:sym typeface="Symbol" pitchFamily="18" charset="2"/>
              </a:rPr>
              <a:t>、</a:t>
            </a:r>
            <a:r>
              <a:rPr lang="en-US" altLang="zh-CN" sz="2600">
                <a:ea typeface="楷体" pitchFamily="49" charset="-122"/>
                <a:sym typeface="Symbol" pitchFamily="18" charset="2"/>
              </a:rPr>
              <a:t>65,68,72,90  Mean=73.75</a:t>
            </a:r>
            <a:r>
              <a:rPr lang="zh-CN" altLang="en-US" sz="2600">
                <a:ea typeface="楷体" pitchFamily="49" charset="-122"/>
                <a:sym typeface="Symbol" pitchFamily="18" charset="2"/>
              </a:rPr>
              <a:t>分，</a:t>
            </a:r>
            <a:r>
              <a:rPr lang="en-US" altLang="zh-CN" sz="2600">
                <a:ea typeface="楷体" pitchFamily="49" charset="-122"/>
                <a:sym typeface="Symbol" pitchFamily="18" charset="2"/>
              </a:rPr>
              <a:t>A.D=8.125</a:t>
            </a:r>
            <a:r>
              <a:rPr lang="zh-CN" altLang="en-US" sz="2600">
                <a:ea typeface="楷体" pitchFamily="49" charset="-122"/>
                <a:sym typeface="Symbol" pitchFamily="18" charset="2"/>
              </a:rPr>
              <a:t>分。</a:t>
            </a:r>
          </a:p>
          <a:p>
            <a:pPr algn="l" eaLnBrk="0" hangingPunct="0">
              <a:spcBef>
                <a:spcPct val="20000"/>
              </a:spcBef>
            </a:pPr>
            <a:r>
              <a:rPr lang="zh-CN" altLang="en-US" sz="2600">
                <a:sym typeface="Symbol" pitchFamily="18" charset="2"/>
              </a:rPr>
              <a:t>（</a:t>
            </a:r>
            <a:r>
              <a:rPr lang="en-US" altLang="zh-CN" sz="2600">
                <a:sym typeface="Symbol" pitchFamily="18" charset="2"/>
              </a:rPr>
              <a:t>2</a:t>
            </a:r>
            <a:r>
              <a:rPr lang="zh-CN" altLang="en-US" sz="2600">
                <a:sym typeface="Symbol" pitchFamily="18" charset="2"/>
              </a:rPr>
              <a:t>）绝对值运算给数学处理带来不便。</a:t>
            </a:r>
            <a:endParaRPr lang="zh-CN" altLang="en-US" sz="2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806">
                                            <p:txEl>
                                              <p:pRg st="0" end="0"/>
                                            </p:txEl>
                                          </p:spTgt>
                                        </p:tgtEl>
                                        <p:attrNameLst>
                                          <p:attrName>style.visibility</p:attrName>
                                        </p:attrNameLst>
                                      </p:cBhvr>
                                      <p:to>
                                        <p:strVal val="visible"/>
                                      </p:to>
                                    </p:set>
                                    <p:animEffect transition="in" filter="wipe(left)">
                                      <p:cBhvr>
                                        <p:cTn id="7" dur="300"/>
                                        <p:tgtEl>
                                          <p:spTgt spid="76806">
                                            <p:txEl>
                                              <p:pRg st="0" end="0"/>
                                            </p:txEl>
                                          </p:spTgt>
                                        </p:tgtEl>
                                      </p:cBhvr>
                                    </p:animEffect>
                                  </p:childTnLst>
                                  <p:subTnLst>
                                    <p:animClr clrSpc="rgb" dir="cw">
                                      <p:cBhvr override="childStyle">
                                        <p:cTn dur="1" fill="hold" display="0" masterRel="nextClick" afterEffect="1"/>
                                        <p:tgtEl>
                                          <p:spTgt spid="76806">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6842"/>
                                        </p:tgtEl>
                                        <p:attrNameLst>
                                          <p:attrName>style.visibility</p:attrName>
                                        </p:attrNameLst>
                                      </p:cBhvr>
                                      <p:to>
                                        <p:strVal val="visible"/>
                                      </p:to>
                                    </p:set>
                                    <p:animEffect transition="in" filter="dissolve">
                                      <p:cBhvr>
                                        <p:cTn id="12" dur="500"/>
                                        <p:tgtEl>
                                          <p:spTgt spid="76842"/>
                                        </p:tgtEl>
                                      </p:cBhvr>
                                    </p:animEffect>
                                  </p:childTnLst>
                                  <p:subTnLst>
                                    <p:animClr clrSpc="rgb" dir="cw">
                                      <p:cBhvr override="childStyle">
                                        <p:cTn dur="1" fill="hold" display="0" masterRel="nextClick" afterEffect="1"/>
                                        <p:tgtEl>
                                          <p:spTgt spid="76842"/>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76820"/>
                                        </p:tgtEl>
                                        <p:attrNameLst>
                                          <p:attrName>style.visibility</p:attrName>
                                        </p:attrNameLst>
                                      </p:cBhvr>
                                      <p:to>
                                        <p:strVal val="visible"/>
                                      </p:to>
                                    </p:set>
                                    <p:animEffect transition="in" filter="box(out)">
                                      <p:cBhvr>
                                        <p:cTn id="17" dur="500"/>
                                        <p:tgtEl>
                                          <p:spTgt spid="76820"/>
                                        </p:tgtEl>
                                      </p:cBhvr>
                                    </p:animEffect>
                                  </p:childTnLst>
                                  <p:subTnLst>
                                    <p:animClr clrSpc="rgb" dir="cw">
                                      <p:cBhvr override="childStyle">
                                        <p:cTn dur="1" fill="hold" display="0" masterRel="nextClick" afterEffect="1"/>
                                        <p:tgtEl>
                                          <p:spTgt spid="76820"/>
                                        </p:tgtEl>
                                        <p:attrNameLst>
                                          <p:attrName>ppt_c</p:attrName>
                                        </p:attrNameLst>
                                      </p:cBhvr>
                                      <p:to>
                                        <a:srgbClr val="0000FF"/>
                                      </p:to>
                                    </p:animClr>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76844"/>
                                        </p:tgtEl>
                                        <p:attrNameLst>
                                          <p:attrName>style.visibility</p:attrName>
                                        </p:attrNameLst>
                                      </p:cBhvr>
                                      <p:to>
                                        <p:strVal val="visible"/>
                                      </p:to>
                                    </p:set>
                                    <p:animEffect transition="in" filter="box(out)">
                                      <p:cBhvr>
                                        <p:cTn id="22" dur="500"/>
                                        <p:tgtEl>
                                          <p:spTgt spid="76844"/>
                                        </p:tgtEl>
                                      </p:cBhvr>
                                    </p:animEffect>
                                  </p:childTnLst>
                                  <p:subTnLst>
                                    <p:animClr clrSpc="rgb" dir="cw">
                                      <p:cBhvr override="childStyle">
                                        <p:cTn dur="1" fill="hold" display="0" masterRel="nextClick" afterEffect="1"/>
                                        <p:tgtEl>
                                          <p:spTgt spid="76844"/>
                                        </p:tgtEl>
                                        <p:attrNameLst>
                                          <p:attrName>ppt_c</p:attrName>
                                        </p:attrNameLst>
                                      </p:cBhvr>
                                      <p:to>
                                        <a:srgbClr val="0000FF"/>
                                      </p:to>
                                    </p:animClr>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76845"/>
                                        </p:tgtEl>
                                        <p:attrNameLst>
                                          <p:attrName>style.visibility</p:attrName>
                                        </p:attrNameLst>
                                      </p:cBhvr>
                                      <p:to>
                                        <p:strVal val="visible"/>
                                      </p:to>
                                    </p:set>
                                    <p:animEffect transition="in" filter="box(out)">
                                      <p:cBhvr>
                                        <p:cTn id="27" dur="500"/>
                                        <p:tgtEl>
                                          <p:spTgt spid="76845"/>
                                        </p:tgtEl>
                                      </p:cBhvr>
                                    </p:animEffect>
                                  </p:childTnLst>
                                  <p:subTnLst>
                                    <p:animClr clrSpc="rgb" dir="cw">
                                      <p:cBhvr override="childStyle">
                                        <p:cTn dur="1" fill="hold" display="0" masterRel="nextClick" afterEffect="1"/>
                                        <p:tgtEl>
                                          <p:spTgt spid="76845"/>
                                        </p:tgtEl>
                                        <p:attrNameLst>
                                          <p:attrName>ppt_c</p:attrName>
                                        </p:attrNameLst>
                                      </p:cBhvr>
                                      <p:to>
                                        <a:srgbClr val="0000FF"/>
                                      </p:to>
                                    </p:animClr>
                                  </p:subTnLst>
                                </p:cTn>
                              </p:par>
                            </p:childTnLst>
                          </p:cTn>
                        </p:par>
                      </p:childTnLst>
                    </p:cTn>
                  </p:par>
                  <p:par>
                    <p:cTn id="28" fill="hold">
                      <p:stCondLst>
                        <p:cond delay="indefinite"/>
                      </p:stCondLst>
                      <p:childTnLst>
                        <p:par>
                          <p:cTn id="29" fill="hold">
                            <p:stCondLst>
                              <p:cond delay="0"/>
                            </p:stCondLst>
                            <p:childTnLst>
                              <p:par>
                                <p:cTn id="30" presetID="2" presetClass="entr" presetSubtype="1" fill="hold" grpId="0" nodeType="clickEffect">
                                  <p:stCondLst>
                                    <p:cond delay="0"/>
                                  </p:stCondLst>
                                  <p:childTnLst>
                                    <p:set>
                                      <p:cBhvr>
                                        <p:cTn id="31" dur="1" fill="hold">
                                          <p:stCondLst>
                                            <p:cond delay="0"/>
                                          </p:stCondLst>
                                        </p:cTn>
                                        <p:tgtEl>
                                          <p:spTgt spid="76846">
                                            <p:txEl>
                                              <p:pRg st="0" end="0"/>
                                            </p:txEl>
                                          </p:spTgt>
                                        </p:tgtEl>
                                        <p:attrNameLst>
                                          <p:attrName>style.visibility</p:attrName>
                                        </p:attrNameLst>
                                      </p:cBhvr>
                                      <p:to>
                                        <p:strVal val="visible"/>
                                      </p:to>
                                    </p:set>
                                    <p:anim calcmode="lin" valueType="num">
                                      <p:cBhvr additive="base">
                                        <p:cTn id="32" dur="500" fill="hold"/>
                                        <p:tgtEl>
                                          <p:spTgt spid="76846">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76846">
                                            <p:txEl>
                                              <p:pRg st="0" end="0"/>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76846">
                                            <p:txEl>
                                              <p:pRg st="0" end="0"/>
                                            </p:txEl>
                                          </p:spTgt>
                                        </p:tgtEl>
                                        <p:attrNameLst>
                                          <p:attrName>ppt_c</p:attrName>
                                        </p:attrNameLst>
                                      </p:cBhvr>
                                      <p:to>
                                        <a:srgbClr val="0000FF"/>
                                      </p:to>
                                    </p:animClr>
                                  </p:subTnLst>
                                </p:cTn>
                              </p:par>
                            </p:childTnLst>
                          </p:cTn>
                        </p:par>
                      </p:childTnLst>
                    </p:cTn>
                  </p:par>
                  <p:par>
                    <p:cTn id="34" fill="hold">
                      <p:stCondLst>
                        <p:cond delay="indefinite"/>
                      </p:stCondLst>
                      <p:childTnLst>
                        <p:par>
                          <p:cTn id="35" fill="hold">
                            <p:stCondLst>
                              <p:cond delay="0"/>
                            </p:stCondLst>
                            <p:childTnLst>
                              <p:par>
                                <p:cTn id="36" presetID="2" presetClass="entr" presetSubtype="1" fill="hold" grpId="0" nodeType="clickEffect">
                                  <p:stCondLst>
                                    <p:cond delay="0"/>
                                  </p:stCondLst>
                                  <p:childTnLst>
                                    <p:set>
                                      <p:cBhvr>
                                        <p:cTn id="37" dur="1" fill="hold">
                                          <p:stCondLst>
                                            <p:cond delay="0"/>
                                          </p:stCondLst>
                                        </p:cTn>
                                        <p:tgtEl>
                                          <p:spTgt spid="76846">
                                            <p:txEl>
                                              <p:pRg st="1" end="1"/>
                                            </p:txEl>
                                          </p:spTgt>
                                        </p:tgtEl>
                                        <p:attrNameLst>
                                          <p:attrName>style.visibility</p:attrName>
                                        </p:attrNameLst>
                                      </p:cBhvr>
                                      <p:to>
                                        <p:strVal val="visible"/>
                                      </p:to>
                                    </p:set>
                                    <p:anim calcmode="lin" valueType="num">
                                      <p:cBhvr additive="base">
                                        <p:cTn id="38" dur="500" fill="hold"/>
                                        <p:tgtEl>
                                          <p:spTgt spid="76846">
                                            <p:txEl>
                                              <p:pRg st="1" end="1"/>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76846">
                                            <p:txEl>
                                              <p:pRg st="1" end="1"/>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76846">
                                            <p:txEl>
                                              <p:pRg st="1" end="1"/>
                                            </p:txEl>
                                          </p:spTgt>
                                        </p:tgtEl>
                                        <p:attrNameLst>
                                          <p:attrName>ppt_c</p:attrName>
                                        </p:attrNameLst>
                                      </p:cBhvr>
                                      <p:to>
                                        <a:srgbClr val="0000FF"/>
                                      </p:to>
                                    </p:animClr>
                                  </p:subTnLst>
                                </p:cTn>
                              </p:par>
                            </p:childTnLst>
                          </p:cTn>
                        </p:par>
                      </p:childTnLst>
                    </p:cTn>
                  </p:par>
                  <p:par>
                    <p:cTn id="40" fill="hold">
                      <p:stCondLst>
                        <p:cond delay="indefinite"/>
                      </p:stCondLst>
                      <p:childTnLst>
                        <p:par>
                          <p:cTn id="41" fill="hold">
                            <p:stCondLst>
                              <p:cond delay="0"/>
                            </p:stCondLst>
                            <p:childTnLst>
                              <p:par>
                                <p:cTn id="42" presetID="2" presetClass="entr" presetSubtype="1" fill="hold" grpId="0" nodeType="clickEffect">
                                  <p:stCondLst>
                                    <p:cond delay="0"/>
                                  </p:stCondLst>
                                  <p:childTnLst>
                                    <p:set>
                                      <p:cBhvr>
                                        <p:cTn id="43" dur="1" fill="hold">
                                          <p:stCondLst>
                                            <p:cond delay="0"/>
                                          </p:stCondLst>
                                        </p:cTn>
                                        <p:tgtEl>
                                          <p:spTgt spid="76846">
                                            <p:txEl>
                                              <p:pRg st="2" end="2"/>
                                            </p:txEl>
                                          </p:spTgt>
                                        </p:tgtEl>
                                        <p:attrNameLst>
                                          <p:attrName>style.visibility</p:attrName>
                                        </p:attrNameLst>
                                      </p:cBhvr>
                                      <p:to>
                                        <p:strVal val="visible"/>
                                      </p:to>
                                    </p:set>
                                    <p:anim calcmode="lin" valueType="num">
                                      <p:cBhvr additive="base">
                                        <p:cTn id="44" dur="500" fill="hold"/>
                                        <p:tgtEl>
                                          <p:spTgt spid="76846">
                                            <p:txEl>
                                              <p:pRg st="2" end="2"/>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76846">
                                            <p:txEl>
                                              <p:pRg st="2" end="2"/>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76846">
                                            <p:txEl>
                                              <p:pRg st="2" end="2"/>
                                            </p:txEl>
                                          </p:spTgt>
                                        </p:tgtEl>
                                        <p:attrNameLst>
                                          <p:attrName>ppt_c</p:attrName>
                                        </p:attrNameLst>
                                      </p:cBhvr>
                                      <p:to>
                                        <a:srgbClr val="0000FF"/>
                                      </p:to>
                                    </p:animClr>
                                  </p:subTnLst>
                                </p:cTn>
                              </p:par>
                            </p:childTnLst>
                          </p:cTn>
                        </p:par>
                      </p:childTnLst>
                    </p:cTn>
                  </p:par>
                  <p:par>
                    <p:cTn id="46" fill="hold">
                      <p:stCondLst>
                        <p:cond delay="indefinite"/>
                      </p:stCondLst>
                      <p:childTnLst>
                        <p:par>
                          <p:cTn id="47" fill="hold">
                            <p:stCondLst>
                              <p:cond delay="0"/>
                            </p:stCondLst>
                            <p:childTnLst>
                              <p:par>
                                <p:cTn id="48" presetID="2" presetClass="entr" presetSubtype="1" fill="hold" grpId="0" nodeType="clickEffect">
                                  <p:stCondLst>
                                    <p:cond delay="0"/>
                                  </p:stCondLst>
                                  <p:childTnLst>
                                    <p:set>
                                      <p:cBhvr>
                                        <p:cTn id="49" dur="1" fill="hold">
                                          <p:stCondLst>
                                            <p:cond delay="0"/>
                                          </p:stCondLst>
                                        </p:cTn>
                                        <p:tgtEl>
                                          <p:spTgt spid="76846">
                                            <p:txEl>
                                              <p:pRg st="3" end="3"/>
                                            </p:txEl>
                                          </p:spTgt>
                                        </p:tgtEl>
                                        <p:attrNameLst>
                                          <p:attrName>style.visibility</p:attrName>
                                        </p:attrNameLst>
                                      </p:cBhvr>
                                      <p:to>
                                        <p:strVal val="visible"/>
                                      </p:to>
                                    </p:set>
                                    <p:anim calcmode="lin" valueType="num">
                                      <p:cBhvr additive="base">
                                        <p:cTn id="50" dur="500" fill="hold"/>
                                        <p:tgtEl>
                                          <p:spTgt spid="76846">
                                            <p:txEl>
                                              <p:pRg st="3" end="3"/>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76846">
                                            <p:txEl>
                                              <p:pRg st="3" end="3"/>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76846">
                                            <p:txEl>
                                              <p:pRg st="3" end="3"/>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6" grpId="0" build="p" autoUpdateAnimBg="0"/>
      <p:bldP spid="76846"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36872"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36873"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36874"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77830" name="Rectangle 6"/>
          <p:cNvSpPr>
            <a:spLocks noGrp="1" noChangeArrowheads="1"/>
          </p:cNvSpPr>
          <p:nvPr>
            <p:ph type="subTitle" idx="1"/>
          </p:nvPr>
        </p:nvSpPr>
        <p:spPr>
          <a:xfrm>
            <a:off x="152400" y="1219200"/>
            <a:ext cx="8839200" cy="5410200"/>
          </a:xfrm>
        </p:spPr>
        <p:txBody>
          <a:bodyPr/>
          <a:lstStyle/>
          <a:p>
            <a:pPr algn="l" eaLnBrk="1" hangingPunct="1">
              <a:defRPr/>
            </a:pPr>
            <a:r>
              <a:rPr lang="zh-CN" altLang="en-US" sz="2400" dirty="0" smtClean="0">
                <a:sym typeface="Symbol" pitchFamily="18" charset="2"/>
              </a:rPr>
              <a:t>（三）</a:t>
            </a:r>
            <a:r>
              <a:rPr lang="zh-CN" altLang="en-US" sz="2400" dirty="0" smtClean="0">
                <a:effectLst>
                  <a:outerShdw blurRad="38100" dist="38100" dir="2700000" algn="tl">
                    <a:srgbClr val="C0C0C0"/>
                  </a:outerShdw>
                </a:effectLst>
                <a:ea typeface="楷体" pitchFamily="49" charset="-122"/>
                <a:sym typeface="Symbol" pitchFamily="18" charset="2"/>
              </a:rPr>
              <a:t>方差（</a:t>
            </a:r>
            <a:r>
              <a:rPr lang="en-US" altLang="zh-CN" sz="2400" dirty="0" smtClean="0">
                <a:effectLst>
                  <a:outerShdw blurRad="38100" dist="38100" dir="2700000" algn="tl">
                    <a:srgbClr val="C0C0C0"/>
                  </a:outerShdw>
                </a:effectLst>
                <a:ea typeface="楷体" pitchFamily="49" charset="-122"/>
                <a:sym typeface="Symbol" pitchFamily="18" charset="2"/>
              </a:rPr>
              <a:t>variance</a:t>
            </a:r>
            <a:r>
              <a:rPr lang="zh-CN" altLang="en-US" sz="2400" dirty="0" smtClean="0">
                <a:effectLst>
                  <a:outerShdw blurRad="38100" dist="38100" dir="2700000" algn="tl">
                    <a:srgbClr val="C0C0C0"/>
                  </a:outerShdw>
                </a:effectLst>
                <a:ea typeface="楷体" pitchFamily="49" charset="-122"/>
                <a:sym typeface="Symbol" pitchFamily="18" charset="2"/>
              </a:rPr>
              <a:t>）与标准差（</a:t>
            </a:r>
            <a:r>
              <a:rPr lang="en-US" altLang="zh-CN" sz="2400" dirty="0" smtClean="0">
                <a:effectLst>
                  <a:outerShdw blurRad="38100" dist="38100" dir="2700000" algn="tl">
                    <a:srgbClr val="C0C0C0"/>
                  </a:outerShdw>
                </a:effectLst>
                <a:ea typeface="楷体" pitchFamily="49" charset="-122"/>
                <a:sym typeface="Symbol" pitchFamily="18" charset="2"/>
              </a:rPr>
              <a:t>standard deviation</a:t>
            </a:r>
            <a:r>
              <a:rPr lang="zh-CN" altLang="en-US" sz="2400" dirty="0" smtClean="0">
                <a:effectLst>
                  <a:outerShdw blurRad="38100" dist="38100" dir="2700000" algn="tl">
                    <a:srgbClr val="C0C0C0"/>
                  </a:outerShdw>
                </a:effectLst>
                <a:ea typeface="楷体" pitchFamily="49" charset="-122"/>
                <a:sym typeface="Symbol" pitchFamily="18" charset="2"/>
              </a:rPr>
              <a:t>，</a:t>
            </a:r>
            <a:r>
              <a:rPr lang="en-US" altLang="zh-CN" sz="2400" dirty="0" smtClean="0">
                <a:effectLst>
                  <a:outerShdw blurRad="38100" dist="38100" dir="2700000" algn="tl">
                    <a:srgbClr val="C0C0C0"/>
                  </a:outerShdw>
                </a:effectLst>
                <a:ea typeface="楷体" pitchFamily="49" charset="-122"/>
                <a:sym typeface="Symbol" pitchFamily="18" charset="2"/>
              </a:rPr>
              <a:t>P58</a:t>
            </a:r>
            <a:r>
              <a:rPr lang="zh-CN" altLang="en-US" sz="2400" dirty="0" smtClean="0">
                <a:effectLst>
                  <a:outerShdw blurRad="38100" dist="38100" dir="2700000" algn="tl">
                    <a:srgbClr val="C0C0C0"/>
                  </a:outerShdw>
                </a:effectLst>
                <a:ea typeface="楷体" pitchFamily="49" charset="-122"/>
                <a:sym typeface="Symbol" pitchFamily="18" charset="2"/>
              </a:rPr>
              <a:t>）</a:t>
            </a:r>
            <a:r>
              <a:rPr lang="en-US" altLang="zh-CN" sz="2400" dirty="0" smtClean="0">
                <a:effectLst>
                  <a:outerShdw blurRad="38100" dist="38100" dir="2700000" algn="tl">
                    <a:srgbClr val="C0C0C0"/>
                  </a:outerShdw>
                </a:effectLst>
                <a:ea typeface="楷体" pitchFamily="49" charset="-122"/>
                <a:sym typeface="Symbol" pitchFamily="18" charset="2"/>
              </a:rPr>
              <a:t>※</a:t>
            </a:r>
          </a:p>
          <a:p>
            <a:pPr algn="l">
              <a:defRPr/>
            </a:pPr>
            <a:r>
              <a:rPr lang="en-US" altLang="zh-CN" sz="2400" dirty="0" smtClean="0"/>
              <a:t>1</a:t>
            </a:r>
            <a:r>
              <a:rPr lang="zh-CN" altLang="en-US" sz="2400" dirty="0" smtClean="0"/>
              <a:t>、方差（</a:t>
            </a:r>
            <a:r>
              <a:rPr lang="zh-CN" altLang="en-US" sz="2400" dirty="0" smtClean="0">
                <a:effectLst>
                  <a:outerShdw blurRad="38100" dist="38100" dir="2700000" algn="tl">
                    <a:srgbClr val="C0C0C0"/>
                  </a:outerShdw>
                </a:effectLst>
                <a:ea typeface="楷体" pitchFamily="49" charset="-122"/>
                <a:sym typeface="Symbol" pitchFamily="18" charset="2"/>
              </a:rPr>
              <a:t></a:t>
            </a:r>
            <a:r>
              <a:rPr lang="en-US" altLang="zh-CN" sz="2400" baseline="30000" dirty="0" smtClean="0">
                <a:effectLst>
                  <a:outerShdw blurRad="38100" dist="38100" dir="2700000" algn="tl">
                    <a:srgbClr val="C0C0C0"/>
                  </a:outerShdw>
                </a:effectLst>
                <a:ea typeface="楷体" pitchFamily="49" charset="-122"/>
                <a:sym typeface="Symbol" pitchFamily="18" charset="2"/>
              </a:rPr>
              <a:t>2</a:t>
            </a:r>
            <a:r>
              <a:rPr lang="zh-CN" altLang="en-US" sz="2400" dirty="0" smtClean="0"/>
              <a:t>）：离差</a:t>
            </a:r>
            <a:r>
              <a:rPr lang="en-US" altLang="zh-CN" sz="2400" baseline="30000" dirty="0" smtClean="0"/>
              <a:t>2</a:t>
            </a:r>
            <a:r>
              <a:rPr lang="zh-CN" altLang="en-US" sz="2400" dirty="0" smtClean="0"/>
              <a:t>的</a:t>
            </a:r>
            <a:r>
              <a:rPr lang="en-US" altLang="zh-CN" sz="2400" dirty="0" smtClean="0"/>
              <a:t>Mean</a:t>
            </a:r>
            <a:r>
              <a:rPr lang="zh-CN" altLang="en-US" sz="2400" dirty="0" smtClean="0"/>
              <a:t>；标准差（</a:t>
            </a:r>
            <a:r>
              <a:rPr lang="zh-CN" altLang="en-US" sz="2400" dirty="0" smtClean="0">
                <a:effectLst>
                  <a:outerShdw blurRad="38100" dist="38100" dir="2700000" algn="tl">
                    <a:srgbClr val="C0C0C0"/>
                  </a:outerShdw>
                </a:effectLst>
                <a:ea typeface="楷体" pitchFamily="49" charset="-122"/>
                <a:sym typeface="Symbol" pitchFamily="18" charset="2"/>
              </a:rPr>
              <a:t>）</a:t>
            </a:r>
            <a:r>
              <a:rPr lang="zh-CN" altLang="en-US" sz="2400" dirty="0" smtClean="0"/>
              <a:t> ：离差的</a:t>
            </a:r>
            <a:r>
              <a:rPr lang="en-US" altLang="zh-CN" sz="2400" dirty="0" smtClean="0"/>
              <a:t>Mean</a:t>
            </a:r>
            <a:r>
              <a:rPr lang="zh-CN" altLang="en-US" sz="2400" dirty="0" smtClean="0"/>
              <a:t>。</a:t>
            </a:r>
          </a:p>
        </p:txBody>
      </p:sp>
      <p:graphicFrame>
        <p:nvGraphicFramePr>
          <p:cNvPr id="77890" name="Group 66"/>
          <p:cNvGraphicFramePr>
            <a:graphicFrameLocks noGrp="1"/>
          </p:cNvGraphicFramePr>
          <p:nvPr/>
        </p:nvGraphicFramePr>
        <p:xfrm>
          <a:off x="533400" y="3733800"/>
          <a:ext cx="8077200" cy="2889504"/>
        </p:xfrm>
        <a:graphic>
          <a:graphicData uri="http://schemas.openxmlformats.org/drawingml/2006/table">
            <a:tbl>
              <a:tblPr/>
              <a:tblGrid>
                <a:gridCol w="1616075"/>
                <a:gridCol w="1614488"/>
                <a:gridCol w="1616075"/>
                <a:gridCol w="1614487"/>
                <a:gridCol w="1616075"/>
              </a:tblGrid>
              <a:tr h="228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姓名</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年龄</a:t>
                      </a: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人数</a:t>
                      </a: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41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A</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B</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C</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15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18</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22</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600" b="1" i="0" u="none" strike="noStrike" cap="none" normalizeH="0" baseline="0" dirty="0" smtClean="0">
                        <a:ln>
                          <a:noFill/>
                        </a:ln>
                        <a:solidFill>
                          <a:srgbClr val="CC3300"/>
                        </a:solidFill>
                        <a:effectLst>
                          <a:outerShdw blurRad="38100" dist="38100" dir="2700000" algn="tl">
                            <a:srgbClr val="C0C0C0"/>
                          </a:outerShdw>
                        </a:effectLst>
                        <a:latin typeface="楷体" pitchFamily="49" charset="-122"/>
                        <a:ea typeface="楷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600" b="1" i="0" u="none" strike="noStrike" cap="none" normalizeH="0" baseline="0" dirty="0" smtClean="0">
                        <a:ln>
                          <a:noFill/>
                        </a:ln>
                        <a:solidFill>
                          <a:srgbClr val="CC3300"/>
                        </a:solidFill>
                        <a:effectLst>
                          <a:outerShdw blurRad="38100" dist="38100" dir="2700000" algn="tl">
                            <a:srgbClr val="C0C0C0"/>
                          </a:outerShdw>
                        </a:effectLst>
                        <a:latin typeface="楷体" pitchFamily="49" charset="-122"/>
                        <a:ea typeface="楷体" pitchFamily="49"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合计</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600" b="1" i="0" u="none" strike="noStrike" cap="none" normalizeH="0" baseline="0" dirty="0" smtClean="0">
                        <a:ln>
                          <a:noFill/>
                        </a:ln>
                        <a:solidFill>
                          <a:srgbClr val="CC3300"/>
                        </a:solidFill>
                        <a:effectLst>
                          <a:outerShdw blurRad="38100" dist="38100" dir="2700000" algn="tl">
                            <a:srgbClr val="C0C0C0"/>
                          </a:outerShdw>
                        </a:effectLst>
                        <a:latin typeface="楷体" pitchFamily="49" charset="-122"/>
                        <a:ea typeface="楷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600" b="1" i="0" u="none" strike="noStrike" cap="none" normalizeH="0" baseline="0" dirty="0" smtClean="0">
                        <a:ln>
                          <a:noFill/>
                        </a:ln>
                        <a:solidFill>
                          <a:srgbClr val="CC3300"/>
                        </a:solidFill>
                        <a:effectLst>
                          <a:outerShdw blurRad="38100" dist="38100" dir="2700000" algn="tl">
                            <a:srgbClr val="C0C0C0"/>
                          </a:outerShdw>
                        </a:effectLst>
                        <a:latin typeface="楷体" pitchFamily="49" charset="-122"/>
                        <a:ea typeface="楷体" pitchFamily="49"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7879" name="Object 55"/>
          <p:cNvGraphicFramePr>
            <a:graphicFrameLocks noChangeAspect="1"/>
          </p:cNvGraphicFramePr>
          <p:nvPr/>
        </p:nvGraphicFramePr>
        <p:xfrm>
          <a:off x="5737225" y="3743325"/>
          <a:ext cx="871538" cy="485775"/>
        </p:xfrm>
        <a:graphic>
          <a:graphicData uri="http://schemas.openxmlformats.org/presentationml/2006/ole">
            <p:oleObj spid="_x0000_s36866" name="公式" r:id="rId4" imgW="406080" imgH="228600" progId="Equation.3">
              <p:embed/>
            </p:oleObj>
          </a:graphicData>
        </a:graphic>
      </p:graphicFrame>
      <p:sp>
        <p:nvSpPr>
          <p:cNvPr id="77880" name="Text Box 56"/>
          <p:cNvSpPr txBox="1">
            <a:spLocks noChangeArrowheads="1"/>
          </p:cNvSpPr>
          <p:nvPr/>
        </p:nvSpPr>
        <p:spPr bwMode="auto">
          <a:xfrm>
            <a:off x="5410200" y="4267200"/>
            <a:ext cx="1600200" cy="2393950"/>
          </a:xfrm>
          <a:prstGeom prst="rect">
            <a:avLst/>
          </a:prstGeom>
          <a:noFill/>
          <a:ln w="9525">
            <a:noFill/>
            <a:miter lim="800000"/>
            <a:headEnd/>
            <a:tailEnd/>
          </a:ln>
          <a:effectLst/>
        </p:spPr>
        <p:txBody>
          <a:bodyPr>
            <a:spAutoFit/>
          </a:bodyPr>
          <a:lstStyle/>
          <a:p>
            <a:pPr>
              <a:spcBef>
                <a:spcPct val="20000"/>
              </a:spcBef>
              <a:defRPr/>
            </a:pPr>
            <a:r>
              <a:rPr lang="en-US" altLang="zh-CN" sz="2600" b="1" dirty="0">
                <a:solidFill>
                  <a:srgbClr val="CC3300"/>
                </a:solidFill>
                <a:effectLst>
                  <a:outerShdw blurRad="38100" dist="38100" dir="2700000" algn="tl">
                    <a:srgbClr val="C0C0C0"/>
                  </a:outerShdw>
                </a:effectLst>
                <a:sym typeface="Symbol" pitchFamily="18" charset="2"/>
              </a:rPr>
              <a:t></a:t>
            </a:r>
            <a:r>
              <a:rPr lang="en-US" altLang="zh-CN" sz="2600" b="1" dirty="0">
                <a:solidFill>
                  <a:srgbClr val="CC3300"/>
                </a:solidFill>
                <a:effectLst>
                  <a:outerShdw blurRad="38100" dist="38100" dir="2700000" algn="tl">
                    <a:srgbClr val="C0C0C0"/>
                  </a:outerShdw>
                </a:effectLst>
              </a:rPr>
              <a:t>5</a:t>
            </a:r>
            <a:r>
              <a:rPr lang="zh-CN" altLang="en-US" sz="2600" b="1" dirty="0">
                <a:solidFill>
                  <a:srgbClr val="CC3300"/>
                </a:solidFill>
                <a:effectLst>
                  <a:outerShdw blurRad="38100" dist="38100" dir="2700000" algn="tl">
                    <a:srgbClr val="C0C0C0"/>
                  </a:outerShdw>
                </a:effectLst>
                <a:ea typeface="隶书" pitchFamily="49" charset="-122"/>
              </a:rPr>
              <a:t>岁</a:t>
            </a:r>
          </a:p>
          <a:p>
            <a:pPr>
              <a:spcBef>
                <a:spcPct val="20000"/>
              </a:spcBef>
              <a:defRPr/>
            </a:pPr>
            <a:r>
              <a:rPr lang="zh-CN" altLang="en-US" sz="2600" b="1" dirty="0">
                <a:solidFill>
                  <a:srgbClr val="CC3300"/>
                </a:solidFill>
                <a:effectLst>
                  <a:outerShdw blurRad="38100" dist="38100" dir="2700000" algn="tl">
                    <a:srgbClr val="C0C0C0"/>
                  </a:outerShdw>
                </a:effectLst>
                <a:sym typeface="Symbol" pitchFamily="18" charset="2"/>
              </a:rPr>
              <a:t></a:t>
            </a:r>
            <a:r>
              <a:rPr lang="en-US" altLang="zh-CN" sz="2600" b="1" dirty="0">
                <a:solidFill>
                  <a:srgbClr val="CC3300"/>
                </a:solidFill>
                <a:effectLst>
                  <a:outerShdw blurRad="38100" dist="38100" dir="2700000" algn="tl">
                    <a:srgbClr val="C0C0C0"/>
                  </a:outerShdw>
                </a:effectLst>
              </a:rPr>
              <a:t>2</a:t>
            </a:r>
          </a:p>
          <a:p>
            <a:pPr>
              <a:spcBef>
                <a:spcPct val="20000"/>
              </a:spcBef>
              <a:defRPr/>
            </a:pPr>
            <a:r>
              <a:rPr lang="en-US" altLang="zh-CN" sz="2600" b="1" dirty="0">
                <a:solidFill>
                  <a:srgbClr val="CC3300"/>
                </a:solidFill>
                <a:effectLst>
                  <a:outerShdw blurRad="38100" dist="38100" dir="2700000" algn="tl">
                    <a:srgbClr val="C0C0C0"/>
                  </a:outerShdw>
                </a:effectLst>
              </a:rPr>
              <a:t>2</a:t>
            </a:r>
          </a:p>
          <a:p>
            <a:pPr>
              <a:spcBef>
                <a:spcPct val="20000"/>
              </a:spcBef>
              <a:defRPr/>
            </a:pPr>
            <a:r>
              <a:rPr lang="en-US" altLang="zh-CN" sz="2600" b="1" dirty="0">
                <a:solidFill>
                  <a:srgbClr val="CC3300"/>
                </a:solidFill>
                <a:effectLst>
                  <a:outerShdw blurRad="38100" dist="38100" dir="2700000" algn="tl">
                    <a:srgbClr val="C0C0C0"/>
                  </a:outerShdw>
                </a:effectLst>
              </a:rPr>
              <a:t>5</a:t>
            </a:r>
          </a:p>
          <a:p>
            <a:pPr>
              <a:spcBef>
                <a:spcPct val="20000"/>
              </a:spcBef>
              <a:defRPr/>
            </a:pPr>
            <a:r>
              <a:rPr lang="en-US" altLang="zh-CN" sz="2600" b="1" dirty="0">
                <a:solidFill>
                  <a:srgbClr val="CC3300"/>
                </a:solidFill>
                <a:effectLst>
                  <a:outerShdw blurRad="38100" dist="38100" dir="2700000" algn="tl">
                    <a:srgbClr val="C0C0C0"/>
                  </a:outerShdw>
                </a:effectLst>
              </a:rPr>
              <a:t>0</a:t>
            </a:r>
          </a:p>
        </p:txBody>
      </p:sp>
      <p:graphicFrame>
        <p:nvGraphicFramePr>
          <p:cNvPr id="77881" name="Object 57"/>
          <p:cNvGraphicFramePr>
            <a:graphicFrameLocks noChangeAspect="1"/>
          </p:cNvGraphicFramePr>
          <p:nvPr/>
        </p:nvGraphicFramePr>
        <p:xfrm>
          <a:off x="7108825" y="3746500"/>
          <a:ext cx="1328738" cy="455613"/>
        </p:xfrm>
        <a:graphic>
          <a:graphicData uri="http://schemas.openxmlformats.org/presentationml/2006/ole">
            <p:oleObj spid="_x0000_s36867" name="公式" r:id="rId5" imgW="571320" imgH="241200" progId="Equation.3">
              <p:embed/>
            </p:oleObj>
          </a:graphicData>
        </a:graphic>
      </p:graphicFrame>
      <p:sp>
        <p:nvSpPr>
          <p:cNvPr id="77882" name="Text Box 58"/>
          <p:cNvSpPr txBox="1">
            <a:spLocks noChangeArrowheads="1"/>
          </p:cNvSpPr>
          <p:nvPr/>
        </p:nvSpPr>
        <p:spPr bwMode="auto">
          <a:xfrm>
            <a:off x="6934200" y="4267200"/>
            <a:ext cx="1600200" cy="2393950"/>
          </a:xfrm>
          <a:prstGeom prst="rect">
            <a:avLst/>
          </a:prstGeom>
          <a:noFill/>
          <a:ln w="9525">
            <a:noFill/>
            <a:miter lim="800000"/>
            <a:headEnd/>
            <a:tailEnd/>
          </a:ln>
          <a:effectLst/>
        </p:spPr>
        <p:txBody>
          <a:bodyPr>
            <a:spAutoFit/>
          </a:bodyPr>
          <a:lstStyle/>
          <a:p>
            <a:pPr>
              <a:spcBef>
                <a:spcPct val="20000"/>
              </a:spcBef>
              <a:defRPr/>
            </a:pPr>
            <a:r>
              <a:rPr lang="en-US" altLang="zh-CN" sz="2600" b="1" dirty="0">
                <a:solidFill>
                  <a:srgbClr val="CC3300"/>
                </a:solidFill>
                <a:effectLst>
                  <a:outerShdw blurRad="38100" dist="38100" dir="2700000" algn="tl">
                    <a:srgbClr val="C0C0C0"/>
                  </a:outerShdw>
                </a:effectLst>
              </a:rPr>
              <a:t>25</a:t>
            </a:r>
            <a:r>
              <a:rPr lang="zh-CN" altLang="en-US" sz="2600" b="1" dirty="0">
                <a:solidFill>
                  <a:srgbClr val="CC3300"/>
                </a:solidFill>
                <a:effectLst>
                  <a:outerShdw blurRad="38100" dist="38100" dir="2700000" algn="tl">
                    <a:srgbClr val="C0C0C0"/>
                  </a:outerShdw>
                </a:effectLst>
                <a:latin typeface="隶书" pitchFamily="49" charset="-122"/>
                <a:ea typeface="隶书" pitchFamily="49" charset="-122"/>
              </a:rPr>
              <a:t>岁</a:t>
            </a:r>
            <a:r>
              <a:rPr lang="en-US" altLang="zh-CN" sz="2600" b="1" baseline="30000" dirty="0">
                <a:solidFill>
                  <a:srgbClr val="CC3300"/>
                </a:solidFill>
                <a:effectLst>
                  <a:outerShdw blurRad="38100" dist="38100" dir="2700000" algn="tl">
                    <a:srgbClr val="C0C0C0"/>
                  </a:outerShdw>
                </a:effectLst>
                <a:latin typeface="隶书" pitchFamily="49" charset="-122"/>
                <a:ea typeface="隶书" pitchFamily="49" charset="-122"/>
              </a:rPr>
              <a:t>2</a:t>
            </a:r>
            <a:endParaRPr lang="en-US" altLang="zh-CN" sz="2600" b="1" dirty="0">
              <a:solidFill>
                <a:srgbClr val="CC3300"/>
              </a:solidFill>
              <a:effectLst>
                <a:outerShdw blurRad="38100" dist="38100" dir="2700000" algn="tl">
                  <a:srgbClr val="C0C0C0"/>
                </a:outerShdw>
              </a:effectLst>
              <a:latin typeface="隶书" pitchFamily="49" charset="-122"/>
              <a:ea typeface="隶书" pitchFamily="49" charset="-122"/>
            </a:endParaRPr>
          </a:p>
          <a:p>
            <a:pPr>
              <a:spcBef>
                <a:spcPct val="20000"/>
              </a:spcBef>
              <a:defRPr/>
            </a:pPr>
            <a:r>
              <a:rPr lang="en-US" altLang="zh-CN" sz="2600" b="1" dirty="0">
                <a:solidFill>
                  <a:srgbClr val="CC3300"/>
                </a:solidFill>
                <a:effectLst>
                  <a:outerShdw blurRad="38100" dist="38100" dir="2700000" algn="tl">
                    <a:srgbClr val="C0C0C0"/>
                  </a:outerShdw>
                </a:effectLst>
              </a:rPr>
              <a:t>4</a:t>
            </a:r>
          </a:p>
          <a:p>
            <a:pPr>
              <a:spcBef>
                <a:spcPct val="20000"/>
              </a:spcBef>
              <a:defRPr/>
            </a:pPr>
            <a:r>
              <a:rPr lang="en-US" altLang="zh-CN" sz="2600" b="1" dirty="0">
                <a:solidFill>
                  <a:srgbClr val="CC3300"/>
                </a:solidFill>
                <a:effectLst>
                  <a:outerShdw blurRad="38100" dist="38100" dir="2700000" algn="tl">
                    <a:srgbClr val="C0C0C0"/>
                  </a:outerShdw>
                </a:effectLst>
              </a:rPr>
              <a:t>4</a:t>
            </a:r>
          </a:p>
          <a:p>
            <a:pPr>
              <a:spcBef>
                <a:spcPct val="20000"/>
              </a:spcBef>
              <a:defRPr/>
            </a:pPr>
            <a:r>
              <a:rPr lang="en-US" altLang="zh-CN" sz="2600" b="1" dirty="0">
                <a:solidFill>
                  <a:srgbClr val="CC3300"/>
                </a:solidFill>
                <a:effectLst>
                  <a:outerShdw blurRad="38100" dist="38100" dir="2700000" algn="tl">
                    <a:srgbClr val="C0C0C0"/>
                  </a:outerShdw>
                </a:effectLst>
              </a:rPr>
              <a:t>25</a:t>
            </a:r>
          </a:p>
          <a:p>
            <a:pPr>
              <a:spcBef>
                <a:spcPct val="20000"/>
              </a:spcBef>
              <a:defRPr/>
            </a:pPr>
            <a:r>
              <a:rPr lang="en-US" altLang="zh-CN" sz="2600" b="1" dirty="0">
                <a:solidFill>
                  <a:srgbClr val="CC3300"/>
                </a:solidFill>
                <a:effectLst>
                  <a:outerShdw blurRad="38100" dist="38100" dir="2700000" algn="tl">
                    <a:srgbClr val="C0C0C0"/>
                  </a:outerShdw>
                </a:effectLst>
              </a:rPr>
              <a:t>58</a:t>
            </a:r>
            <a:r>
              <a:rPr lang="zh-CN" altLang="en-US" sz="2600" b="1" dirty="0">
                <a:solidFill>
                  <a:srgbClr val="CC3300"/>
                </a:solidFill>
                <a:effectLst>
                  <a:outerShdw blurRad="38100" dist="38100" dir="2700000" algn="tl">
                    <a:srgbClr val="C0C0C0"/>
                  </a:outerShdw>
                </a:effectLst>
                <a:ea typeface="隶书" pitchFamily="49" charset="-122"/>
              </a:rPr>
              <a:t>岁</a:t>
            </a:r>
            <a:r>
              <a:rPr lang="en-US" altLang="zh-CN" sz="2600" b="1" baseline="30000" dirty="0">
                <a:solidFill>
                  <a:srgbClr val="CC3300"/>
                </a:solidFill>
                <a:effectLst>
                  <a:outerShdw blurRad="38100" dist="38100" dir="2700000" algn="tl">
                    <a:srgbClr val="C0C0C0"/>
                  </a:outerShdw>
                </a:effectLst>
                <a:ea typeface="隶书" pitchFamily="49" charset="-122"/>
              </a:rPr>
              <a:t>2</a:t>
            </a:r>
            <a:endParaRPr lang="en-US" altLang="zh-CN" sz="2600" b="1" dirty="0">
              <a:solidFill>
                <a:srgbClr val="CC3300"/>
              </a:solidFill>
              <a:effectLst>
                <a:outerShdw blurRad="38100" dist="38100" dir="2700000" algn="tl">
                  <a:srgbClr val="C0C0C0"/>
                </a:outerShdw>
              </a:effectLst>
              <a:ea typeface="隶书" pitchFamily="49" charset="-122"/>
            </a:endParaRPr>
          </a:p>
        </p:txBody>
      </p:sp>
      <p:graphicFrame>
        <p:nvGraphicFramePr>
          <p:cNvPr id="77885" name="Object 61"/>
          <p:cNvGraphicFramePr>
            <a:graphicFrameLocks noChangeAspect="1"/>
          </p:cNvGraphicFramePr>
          <p:nvPr/>
        </p:nvGraphicFramePr>
        <p:xfrm>
          <a:off x="827088" y="2133600"/>
          <a:ext cx="5132387" cy="885825"/>
        </p:xfrm>
        <a:graphic>
          <a:graphicData uri="http://schemas.openxmlformats.org/presentationml/2006/ole">
            <p:oleObj spid="_x0000_s36868" name="公式" r:id="rId6" imgW="2222280" imgH="431640" progId="Equation.3">
              <p:embed/>
            </p:oleObj>
          </a:graphicData>
        </a:graphic>
      </p:graphicFrame>
      <p:graphicFrame>
        <p:nvGraphicFramePr>
          <p:cNvPr id="77886" name="Object 62"/>
          <p:cNvGraphicFramePr>
            <a:graphicFrameLocks noChangeAspect="1"/>
          </p:cNvGraphicFramePr>
          <p:nvPr/>
        </p:nvGraphicFramePr>
        <p:xfrm>
          <a:off x="1258888" y="3141663"/>
          <a:ext cx="5541962" cy="547687"/>
        </p:xfrm>
        <a:graphic>
          <a:graphicData uri="http://schemas.openxmlformats.org/presentationml/2006/ole">
            <p:oleObj spid="_x0000_s36869" name="Equation" r:id="rId7" imgW="2400120" imgH="266400" progId="">
              <p:embed/>
            </p:oleObj>
          </a:graphicData>
        </a:graphic>
      </p:graphicFrame>
      <p:graphicFrame>
        <p:nvGraphicFramePr>
          <p:cNvPr id="77887" name="Object 63"/>
          <p:cNvGraphicFramePr>
            <a:graphicFrameLocks noChangeAspect="1"/>
          </p:cNvGraphicFramePr>
          <p:nvPr/>
        </p:nvGraphicFramePr>
        <p:xfrm>
          <a:off x="5940425" y="2133600"/>
          <a:ext cx="2727325" cy="860425"/>
        </p:xfrm>
        <a:graphic>
          <a:graphicData uri="http://schemas.openxmlformats.org/presentationml/2006/ole">
            <p:oleObj spid="_x0000_s36870" name="公式" r:id="rId8" imgW="1180800" imgH="4190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830">
                                            <p:txEl>
                                              <p:pRg st="0" end="0"/>
                                            </p:txEl>
                                          </p:spTgt>
                                        </p:tgtEl>
                                        <p:attrNameLst>
                                          <p:attrName>style.visibility</p:attrName>
                                        </p:attrNameLst>
                                      </p:cBhvr>
                                      <p:to>
                                        <p:strVal val="visible"/>
                                      </p:to>
                                    </p:set>
                                    <p:animEffect transition="in" filter="wipe(left)">
                                      <p:cBhvr>
                                        <p:cTn id="7" dur="500"/>
                                        <p:tgtEl>
                                          <p:spTgt spid="77830">
                                            <p:txEl>
                                              <p:pRg st="0" end="0"/>
                                            </p:txEl>
                                          </p:spTgt>
                                        </p:tgtEl>
                                      </p:cBhvr>
                                    </p:animEffect>
                                  </p:childTnLst>
                                  <p:subTnLst>
                                    <p:animClr clrSpc="rgb" dir="cw">
                                      <p:cBhvr override="childStyle">
                                        <p:cTn dur="1" fill="hold" display="0" masterRel="nextClick" afterEffect="1"/>
                                        <p:tgtEl>
                                          <p:spTgt spid="77830">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830">
                                            <p:txEl>
                                              <p:pRg st="1" end="1"/>
                                            </p:txEl>
                                          </p:spTgt>
                                        </p:tgtEl>
                                        <p:attrNameLst>
                                          <p:attrName>style.visibility</p:attrName>
                                        </p:attrNameLst>
                                      </p:cBhvr>
                                      <p:to>
                                        <p:strVal val="visible"/>
                                      </p:to>
                                    </p:set>
                                    <p:animEffect transition="in" filter="wipe(left)">
                                      <p:cBhvr>
                                        <p:cTn id="12" dur="500"/>
                                        <p:tgtEl>
                                          <p:spTgt spid="77830">
                                            <p:txEl>
                                              <p:pRg st="1" end="1"/>
                                            </p:txEl>
                                          </p:spTgt>
                                        </p:tgtEl>
                                      </p:cBhvr>
                                    </p:animEffect>
                                  </p:childTnLst>
                                  <p:subTnLst>
                                    <p:animClr clrSpc="rgb" dir="cw">
                                      <p:cBhvr override="childStyle">
                                        <p:cTn dur="1" fill="hold" display="0" masterRel="nextClick" afterEffect="1"/>
                                        <p:tgtEl>
                                          <p:spTgt spid="77830">
                                            <p:txEl>
                                              <p:pRg st="1" end="1"/>
                                            </p:txEl>
                                          </p:spTgt>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890"/>
                                        </p:tgtEl>
                                        <p:attrNameLst>
                                          <p:attrName>style.visibility</p:attrName>
                                        </p:attrNameLst>
                                      </p:cBhvr>
                                      <p:to>
                                        <p:strVal val="visible"/>
                                      </p:to>
                                    </p:set>
                                    <p:animEffect transition="in" filter="blinds(horizontal)">
                                      <p:cBhvr>
                                        <p:cTn id="17" dur="500"/>
                                        <p:tgtEl>
                                          <p:spTgt spid="77890"/>
                                        </p:tgtEl>
                                      </p:cBhvr>
                                    </p:animEffect>
                                  </p:childTnLst>
                                  <p:subTnLst>
                                    <p:animClr clrSpc="rgb" dir="cw">
                                      <p:cBhvr override="childStyle">
                                        <p:cTn dur="1" fill="hold" display="0" masterRel="nextClick" afterEffect="1"/>
                                        <p:tgtEl>
                                          <p:spTgt spid="77890"/>
                                        </p:tgtEl>
                                        <p:attrNameLst>
                                          <p:attrName>ppt_c</p:attrName>
                                        </p:attrNameLst>
                                      </p:cBhvr>
                                      <p:to>
                                        <a:srgbClr val="0000FF"/>
                                      </p:to>
                                    </p:animClr>
                                  </p:sub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7879"/>
                                        </p:tgtEl>
                                        <p:attrNameLst>
                                          <p:attrName>style.visibility</p:attrName>
                                        </p:attrNameLst>
                                      </p:cBhvr>
                                      <p:to>
                                        <p:strVal val="visible"/>
                                      </p:to>
                                    </p:set>
                                    <p:anim calcmode="lin" valueType="num">
                                      <p:cBhvr additive="base">
                                        <p:cTn id="22" dur="500" fill="hold"/>
                                        <p:tgtEl>
                                          <p:spTgt spid="77879"/>
                                        </p:tgtEl>
                                        <p:attrNameLst>
                                          <p:attrName>ppt_x</p:attrName>
                                        </p:attrNameLst>
                                      </p:cBhvr>
                                      <p:tavLst>
                                        <p:tav tm="0">
                                          <p:val>
                                            <p:strVal val="#ppt_x"/>
                                          </p:val>
                                        </p:tav>
                                        <p:tav tm="100000">
                                          <p:val>
                                            <p:strVal val="#ppt_x"/>
                                          </p:val>
                                        </p:tav>
                                      </p:tavLst>
                                    </p:anim>
                                    <p:anim calcmode="lin" valueType="num">
                                      <p:cBhvr additive="base">
                                        <p:cTn id="23" dur="500" fill="hold"/>
                                        <p:tgtEl>
                                          <p:spTgt spid="77879"/>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77879"/>
                                        </p:tgtEl>
                                        <p:attrNameLst>
                                          <p:attrName>ppt_c</p:attrName>
                                        </p:attrNameLst>
                                      </p:cBhvr>
                                      <p:to>
                                        <a:srgbClr val="0000FF"/>
                                      </p:to>
                                    </p:animClr>
                                  </p:sub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77880">
                                            <p:txEl>
                                              <p:pRg st="0" end="0"/>
                                            </p:txEl>
                                          </p:spTgt>
                                        </p:tgtEl>
                                        <p:attrNameLst>
                                          <p:attrName>style.visibility</p:attrName>
                                        </p:attrNameLst>
                                      </p:cBhvr>
                                      <p:to>
                                        <p:strVal val="visible"/>
                                      </p:to>
                                    </p:set>
                                    <p:anim calcmode="lin" valueType="num">
                                      <p:cBhvr additive="base">
                                        <p:cTn id="28" dur="500" fill="hold"/>
                                        <p:tgtEl>
                                          <p:spTgt spid="77880">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77880">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7880">
                                            <p:txEl>
                                              <p:pRg st="0" end="0"/>
                                            </p:txEl>
                                          </p:spTgt>
                                        </p:tgtEl>
                                        <p:attrNameLst>
                                          <p:attrName>ppt_c</p:attrName>
                                        </p:attrNameLst>
                                      </p:cBhvr>
                                      <p:to>
                                        <a:srgbClr val="0000FF"/>
                                      </p:to>
                                    </p:animClr>
                                  </p:sub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77880">
                                            <p:txEl>
                                              <p:pRg st="1" end="1"/>
                                            </p:txEl>
                                          </p:spTgt>
                                        </p:tgtEl>
                                        <p:attrNameLst>
                                          <p:attrName>style.visibility</p:attrName>
                                        </p:attrNameLst>
                                      </p:cBhvr>
                                      <p:to>
                                        <p:strVal val="visible"/>
                                      </p:to>
                                    </p:set>
                                    <p:anim calcmode="lin" valueType="num">
                                      <p:cBhvr additive="base">
                                        <p:cTn id="34" dur="500" fill="hold"/>
                                        <p:tgtEl>
                                          <p:spTgt spid="77880">
                                            <p:txEl>
                                              <p:pRg st="1" end="1"/>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77880">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7880">
                                            <p:txEl>
                                              <p:pRg st="1" end="1"/>
                                            </p:txEl>
                                          </p:spTgt>
                                        </p:tgtEl>
                                        <p:attrNameLst>
                                          <p:attrName>ppt_c</p:attrName>
                                        </p:attrNameLst>
                                      </p:cBhvr>
                                      <p:to>
                                        <a:srgbClr val="0000FF"/>
                                      </p:to>
                                    </p:animClr>
                                  </p:sub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77880">
                                            <p:txEl>
                                              <p:pRg st="2" end="2"/>
                                            </p:txEl>
                                          </p:spTgt>
                                        </p:tgtEl>
                                        <p:attrNameLst>
                                          <p:attrName>style.visibility</p:attrName>
                                        </p:attrNameLst>
                                      </p:cBhvr>
                                      <p:to>
                                        <p:strVal val="visible"/>
                                      </p:to>
                                    </p:set>
                                    <p:anim calcmode="lin" valueType="num">
                                      <p:cBhvr additive="base">
                                        <p:cTn id="40" dur="500" fill="hold"/>
                                        <p:tgtEl>
                                          <p:spTgt spid="77880">
                                            <p:txEl>
                                              <p:pRg st="2" end="2"/>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77880">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7880">
                                            <p:txEl>
                                              <p:pRg st="2" end="2"/>
                                            </p:txEl>
                                          </p:spTgt>
                                        </p:tgtEl>
                                        <p:attrNameLst>
                                          <p:attrName>ppt_c</p:attrName>
                                        </p:attrNameLst>
                                      </p:cBhvr>
                                      <p:to>
                                        <a:srgbClr val="0000FF"/>
                                      </p:to>
                                    </p:animClr>
                                  </p:sub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77880">
                                            <p:txEl>
                                              <p:pRg st="3" end="3"/>
                                            </p:txEl>
                                          </p:spTgt>
                                        </p:tgtEl>
                                        <p:attrNameLst>
                                          <p:attrName>style.visibility</p:attrName>
                                        </p:attrNameLst>
                                      </p:cBhvr>
                                      <p:to>
                                        <p:strVal val="visible"/>
                                      </p:to>
                                    </p:set>
                                    <p:anim calcmode="lin" valueType="num">
                                      <p:cBhvr additive="base">
                                        <p:cTn id="46" dur="500" fill="hold"/>
                                        <p:tgtEl>
                                          <p:spTgt spid="77880">
                                            <p:txEl>
                                              <p:pRg st="3" end="3"/>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77880">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7880">
                                            <p:txEl>
                                              <p:pRg st="3" end="3"/>
                                            </p:txEl>
                                          </p:spTgt>
                                        </p:tgtEl>
                                        <p:attrNameLst>
                                          <p:attrName>ppt_c</p:attrName>
                                        </p:attrNameLst>
                                      </p:cBhvr>
                                      <p:to>
                                        <a:srgbClr val="0000FF"/>
                                      </p:to>
                                    </p:animClr>
                                  </p:sub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77880">
                                            <p:txEl>
                                              <p:pRg st="4" end="4"/>
                                            </p:txEl>
                                          </p:spTgt>
                                        </p:tgtEl>
                                        <p:attrNameLst>
                                          <p:attrName>style.visibility</p:attrName>
                                        </p:attrNameLst>
                                      </p:cBhvr>
                                      <p:to>
                                        <p:strVal val="visible"/>
                                      </p:to>
                                    </p:set>
                                    <p:anim calcmode="lin" valueType="num">
                                      <p:cBhvr additive="base">
                                        <p:cTn id="52" dur="500" fill="hold"/>
                                        <p:tgtEl>
                                          <p:spTgt spid="77880">
                                            <p:txEl>
                                              <p:pRg st="4" end="4"/>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77880">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7880">
                                            <p:txEl>
                                              <p:pRg st="4" end="4"/>
                                            </p:txEl>
                                          </p:spTgt>
                                        </p:tgtEl>
                                        <p:attrNameLst>
                                          <p:attrName>ppt_c</p:attrName>
                                        </p:attrNameLst>
                                      </p:cBhvr>
                                      <p:to>
                                        <a:srgbClr val="0000FF"/>
                                      </p:to>
                                    </p:animClr>
                                  </p:subTnLst>
                                </p:cTn>
                              </p:par>
                            </p:childTnLst>
                          </p:cTn>
                        </p:par>
                      </p:childTnLst>
                    </p:cTn>
                  </p:par>
                  <p:par>
                    <p:cTn id="54" fill="hold">
                      <p:stCondLst>
                        <p:cond delay="indefinite"/>
                      </p:stCondLst>
                      <p:childTnLst>
                        <p:par>
                          <p:cTn id="55" fill="hold">
                            <p:stCondLst>
                              <p:cond delay="0"/>
                            </p:stCondLst>
                            <p:childTnLst>
                              <p:par>
                                <p:cTn id="56" presetID="4" presetClass="entr" presetSubtype="16" fill="hold" nodeType="clickEffect">
                                  <p:stCondLst>
                                    <p:cond delay="0"/>
                                  </p:stCondLst>
                                  <p:childTnLst>
                                    <p:set>
                                      <p:cBhvr>
                                        <p:cTn id="57" dur="1" fill="hold">
                                          <p:stCondLst>
                                            <p:cond delay="0"/>
                                          </p:stCondLst>
                                        </p:cTn>
                                        <p:tgtEl>
                                          <p:spTgt spid="77881"/>
                                        </p:tgtEl>
                                        <p:attrNameLst>
                                          <p:attrName>style.visibility</p:attrName>
                                        </p:attrNameLst>
                                      </p:cBhvr>
                                      <p:to>
                                        <p:strVal val="visible"/>
                                      </p:to>
                                    </p:set>
                                    <p:animEffect transition="in" filter="box(in)">
                                      <p:cBhvr>
                                        <p:cTn id="58" dur="500"/>
                                        <p:tgtEl>
                                          <p:spTgt spid="77881"/>
                                        </p:tgtEl>
                                      </p:cBhvr>
                                    </p:animEffect>
                                  </p:childTnLst>
                                  <p:subTnLst>
                                    <p:animClr clrSpc="rgb" dir="cw">
                                      <p:cBhvr override="childStyle">
                                        <p:cTn dur="1" fill="hold" display="0" masterRel="nextClick" afterEffect="1"/>
                                        <p:tgtEl>
                                          <p:spTgt spid="77881"/>
                                        </p:tgtEl>
                                        <p:attrNameLst>
                                          <p:attrName>ppt_c</p:attrName>
                                        </p:attrNameLst>
                                      </p:cBhvr>
                                      <p:to>
                                        <a:srgbClr val="0000FF"/>
                                      </p:to>
                                    </p:animClr>
                                  </p:subTnLst>
                                </p:cTn>
                              </p:par>
                            </p:childTnLst>
                          </p:cTn>
                        </p:par>
                      </p:childTnLst>
                    </p:cTn>
                  </p:par>
                  <p:par>
                    <p:cTn id="59" fill="hold">
                      <p:stCondLst>
                        <p:cond delay="indefinite"/>
                      </p:stCondLst>
                      <p:childTnLst>
                        <p:par>
                          <p:cTn id="60" fill="hold">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77882">
                                            <p:txEl>
                                              <p:pRg st="0" end="0"/>
                                            </p:txEl>
                                          </p:spTgt>
                                        </p:tgtEl>
                                        <p:attrNameLst>
                                          <p:attrName>style.visibility</p:attrName>
                                        </p:attrNameLst>
                                      </p:cBhvr>
                                      <p:to>
                                        <p:strVal val="visible"/>
                                      </p:to>
                                    </p:set>
                                    <p:animEffect transition="in" filter="box(in)">
                                      <p:cBhvr>
                                        <p:cTn id="63" dur="500"/>
                                        <p:tgtEl>
                                          <p:spTgt spid="77882">
                                            <p:txEl>
                                              <p:pRg st="0" end="0"/>
                                            </p:txEl>
                                          </p:spTgt>
                                        </p:tgtEl>
                                      </p:cBhvr>
                                    </p:animEffect>
                                  </p:childTnLst>
                                  <p:subTnLst>
                                    <p:animClr clrSpc="rgb" dir="cw">
                                      <p:cBhvr override="childStyle">
                                        <p:cTn dur="1" fill="hold" display="0" masterRel="nextClick" afterEffect="1"/>
                                        <p:tgtEl>
                                          <p:spTgt spid="77882">
                                            <p:txEl>
                                              <p:pRg st="0" end="0"/>
                                            </p:txEl>
                                          </p:spTgt>
                                        </p:tgtEl>
                                        <p:attrNameLst>
                                          <p:attrName>ppt_c</p:attrName>
                                        </p:attrNameLst>
                                      </p:cBhvr>
                                      <p:to>
                                        <a:srgbClr val="0000FF"/>
                                      </p:to>
                                    </p:animClr>
                                  </p:subTnLst>
                                </p:cTn>
                              </p:par>
                            </p:childTnLst>
                          </p:cTn>
                        </p:par>
                      </p:childTnLst>
                    </p:cTn>
                  </p:par>
                  <p:par>
                    <p:cTn id="64" fill="hold">
                      <p:stCondLst>
                        <p:cond delay="indefinite"/>
                      </p:stCondLst>
                      <p:childTnLst>
                        <p:par>
                          <p:cTn id="65" fill="hold">
                            <p:stCondLst>
                              <p:cond delay="0"/>
                            </p:stCondLst>
                            <p:childTnLst>
                              <p:par>
                                <p:cTn id="66" presetID="4" presetClass="entr" presetSubtype="16" fill="hold" grpId="0" nodeType="clickEffect">
                                  <p:stCondLst>
                                    <p:cond delay="0"/>
                                  </p:stCondLst>
                                  <p:childTnLst>
                                    <p:set>
                                      <p:cBhvr>
                                        <p:cTn id="67" dur="1" fill="hold">
                                          <p:stCondLst>
                                            <p:cond delay="0"/>
                                          </p:stCondLst>
                                        </p:cTn>
                                        <p:tgtEl>
                                          <p:spTgt spid="77882">
                                            <p:txEl>
                                              <p:pRg st="1" end="1"/>
                                            </p:txEl>
                                          </p:spTgt>
                                        </p:tgtEl>
                                        <p:attrNameLst>
                                          <p:attrName>style.visibility</p:attrName>
                                        </p:attrNameLst>
                                      </p:cBhvr>
                                      <p:to>
                                        <p:strVal val="visible"/>
                                      </p:to>
                                    </p:set>
                                    <p:animEffect transition="in" filter="box(in)">
                                      <p:cBhvr>
                                        <p:cTn id="68" dur="500"/>
                                        <p:tgtEl>
                                          <p:spTgt spid="77882">
                                            <p:txEl>
                                              <p:pRg st="1" end="1"/>
                                            </p:txEl>
                                          </p:spTgt>
                                        </p:tgtEl>
                                      </p:cBhvr>
                                    </p:animEffect>
                                  </p:childTnLst>
                                  <p:subTnLst>
                                    <p:animClr clrSpc="rgb" dir="cw">
                                      <p:cBhvr override="childStyle">
                                        <p:cTn dur="1" fill="hold" display="0" masterRel="nextClick" afterEffect="1"/>
                                        <p:tgtEl>
                                          <p:spTgt spid="77882">
                                            <p:txEl>
                                              <p:pRg st="1" end="1"/>
                                            </p:txEl>
                                          </p:spTgt>
                                        </p:tgtEl>
                                        <p:attrNameLst>
                                          <p:attrName>ppt_c</p:attrName>
                                        </p:attrNameLst>
                                      </p:cBhvr>
                                      <p:to>
                                        <a:srgbClr val="0000FF"/>
                                      </p:to>
                                    </p:animClr>
                                  </p:subTnLst>
                                </p:cTn>
                              </p:par>
                            </p:childTnLst>
                          </p:cTn>
                        </p:par>
                      </p:childTnLst>
                    </p:cTn>
                  </p:par>
                  <p:par>
                    <p:cTn id="69" fill="hold">
                      <p:stCondLst>
                        <p:cond delay="indefinite"/>
                      </p:stCondLst>
                      <p:childTnLst>
                        <p:par>
                          <p:cTn id="70" fill="hold">
                            <p:stCondLst>
                              <p:cond delay="0"/>
                            </p:stCondLst>
                            <p:childTnLst>
                              <p:par>
                                <p:cTn id="71" presetID="4" presetClass="entr" presetSubtype="16" fill="hold" grpId="0" nodeType="clickEffect">
                                  <p:stCondLst>
                                    <p:cond delay="0"/>
                                  </p:stCondLst>
                                  <p:childTnLst>
                                    <p:set>
                                      <p:cBhvr>
                                        <p:cTn id="72" dur="1" fill="hold">
                                          <p:stCondLst>
                                            <p:cond delay="0"/>
                                          </p:stCondLst>
                                        </p:cTn>
                                        <p:tgtEl>
                                          <p:spTgt spid="77882">
                                            <p:txEl>
                                              <p:pRg st="2" end="2"/>
                                            </p:txEl>
                                          </p:spTgt>
                                        </p:tgtEl>
                                        <p:attrNameLst>
                                          <p:attrName>style.visibility</p:attrName>
                                        </p:attrNameLst>
                                      </p:cBhvr>
                                      <p:to>
                                        <p:strVal val="visible"/>
                                      </p:to>
                                    </p:set>
                                    <p:animEffect transition="in" filter="box(in)">
                                      <p:cBhvr>
                                        <p:cTn id="73" dur="500"/>
                                        <p:tgtEl>
                                          <p:spTgt spid="77882">
                                            <p:txEl>
                                              <p:pRg st="2" end="2"/>
                                            </p:txEl>
                                          </p:spTgt>
                                        </p:tgtEl>
                                      </p:cBhvr>
                                    </p:animEffect>
                                  </p:childTnLst>
                                  <p:subTnLst>
                                    <p:animClr clrSpc="rgb" dir="cw">
                                      <p:cBhvr override="childStyle">
                                        <p:cTn dur="1" fill="hold" display="0" masterRel="nextClick" afterEffect="1"/>
                                        <p:tgtEl>
                                          <p:spTgt spid="77882">
                                            <p:txEl>
                                              <p:pRg st="2" end="2"/>
                                            </p:txEl>
                                          </p:spTgt>
                                        </p:tgtEl>
                                        <p:attrNameLst>
                                          <p:attrName>ppt_c</p:attrName>
                                        </p:attrNameLst>
                                      </p:cBhvr>
                                      <p:to>
                                        <a:srgbClr val="0000FF"/>
                                      </p:to>
                                    </p:animClr>
                                  </p:subTnLst>
                                </p:cTn>
                              </p:par>
                            </p:childTnLst>
                          </p:cTn>
                        </p:par>
                      </p:childTnLst>
                    </p:cTn>
                  </p:par>
                  <p:par>
                    <p:cTn id="74" fill="hold">
                      <p:stCondLst>
                        <p:cond delay="indefinite"/>
                      </p:stCondLst>
                      <p:childTnLst>
                        <p:par>
                          <p:cTn id="75" fill="hold">
                            <p:stCondLst>
                              <p:cond delay="0"/>
                            </p:stCondLst>
                            <p:childTnLst>
                              <p:par>
                                <p:cTn id="76" presetID="4" presetClass="entr" presetSubtype="16" fill="hold" grpId="0" nodeType="clickEffect">
                                  <p:stCondLst>
                                    <p:cond delay="0"/>
                                  </p:stCondLst>
                                  <p:childTnLst>
                                    <p:set>
                                      <p:cBhvr>
                                        <p:cTn id="77" dur="1" fill="hold">
                                          <p:stCondLst>
                                            <p:cond delay="0"/>
                                          </p:stCondLst>
                                        </p:cTn>
                                        <p:tgtEl>
                                          <p:spTgt spid="77882">
                                            <p:txEl>
                                              <p:pRg st="3" end="3"/>
                                            </p:txEl>
                                          </p:spTgt>
                                        </p:tgtEl>
                                        <p:attrNameLst>
                                          <p:attrName>style.visibility</p:attrName>
                                        </p:attrNameLst>
                                      </p:cBhvr>
                                      <p:to>
                                        <p:strVal val="visible"/>
                                      </p:to>
                                    </p:set>
                                    <p:animEffect transition="in" filter="box(in)">
                                      <p:cBhvr>
                                        <p:cTn id="78" dur="500"/>
                                        <p:tgtEl>
                                          <p:spTgt spid="77882">
                                            <p:txEl>
                                              <p:pRg st="3" end="3"/>
                                            </p:txEl>
                                          </p:spTgt>
                                        </p:tgtEl>
                                      </p:cBhvr>
                                    </p:animEffect>
                                  </p:childTnLst>
                                  <p:subTnLst>
                                    <p:animClr clrSpc="rgb" dir="cw">
                                      <p:cBhvr override="childStyle">
                                        <p:cTn dur="1" fill="hold" display="0" masterRel="nextClick" afterEffect="1"/>
                                        <p:tgtEl>
                                          <p:spTgt spid="77882">
                                            <p:txEl>
                                              <p:pRg st="3" end="3"/>
                                            </p:txEl>
                                          </p:spTgt>
                                        </p:tgtEl>
                                        <p:attrNameLst>
                                          <p:attrName>ppt_c</p:attrName>
                                        </p:attrNameLst>
                                      </p:cBhvr>
                                      <p:to>
                                        <a:srgbClr val="0000FF"/>
                                      </p:to>
                                    </p:animClr>
                                  </p:subTnLst>
                                </p:cTn>
                              </p:par>
                            </p:childTnLst>
                          </p:cTn>
                        </p:par>
                      </p:childTnLst>
                    </p:cTn>
                  </p:par>
                  <p:par>
                    <p:cTn id="79" fill="hold">
                      <p:stCondLst>
                        <p:cond delay="indefinite"/>
                      </p:stCondLst>
                      <p:childTnLst>
                        <p:par>
                          <p:cTn id="80" fill="hold">
                            <p:stCondLst>
                              <p:cond delay="0"/>
                            </p:stCondLst>
                            <p:childTnLst>
                              <p:par>
                                <p:cTn id="81" presetID="4" presetClass="entr" presetSubtype="16" fill="hold" grpId="0" nodeType="clickEffect">
                                  <p:stCondLst>
                                    <p:cond delay="0"/>
                                  </p:stCondLst>
                                  <p:childTnLst>
                                    <p:set>
                                      <p:cBhvr>
                                        <p:cTn id="82" dur="1" fill="hold">
                                          <p:stCondLst>
                                            <p:cond delay="0"/>
                                          </p:stCondLst>
                                        </p:cTn>
                                        <p:tgtEl>
                                          <p:spTgt spid="77882">
                                            <p:txEl>
                                              <p:pRg st="4" end="4"/>
                                            </p:txEl>
                                          </p:spTgt>
                                        </p:tgtEl>
                                        <p:attrNameLst>
                                          <p:attrName>style.visibility</p:attrName>
                                        </p:attrNameLst>
                                      </p:cBhvr>
                                      <p:to>
                                        <p:strVal val="visible"/>
                                      </p:to>
                                    </p:set>
                                    <p:animEffect transition="in" filter="box(in)">
                                      <p:cBhvr>
                                        <p:cTn id="83" dur="500"/>
                                        <p:tgtEl>
                                          <p:spTgt spid="77882">
                                            <p:txEl>
                                              <p:pRg st="4" end="4"/>
                                            </p:txEl>
                                          </p:spTgt>
                                        </p:tgtEl>
                                      </p:cBhvr>
                                    </p:animEffect>
                                  </p:childTnLst>
                                  <p:subTnLst>
                                    <p:animClr clrSpc="rgb" dir="cw">
                                      <p:cBhvr override="childStyle">
                                        <p:cTn dur="1" fill="hold" display="0" masterRel="nextClick" afterEffect="1"/>
                                        <p:tgtEl>
                                          <p:spTgt spid="77882">
                                            <p:txEl>
                                              <p:pRg st="4" end="4"/>
                                            </p:txEl>
                                          </p:spTgt>
                                        </p:tgtEl>
                                        <p:attrNameLst>
                                          <p:attrName>ppt_c</p:attrName>
                                        </p:attrNameLst>
                                      </p:cBhvr>
                                      <p:to>
                                        <a:srgbClr val="0000FF"/>
                                      </p:to>
                                    </p:animClr>
                                  </p:subTnLst>
                                </p:cTn>
                              </p:par>
                            </p:childTnLst>
                          </p:cTn>
                        </p:par>
                      </p:childTnLst>
                    </p:cTn>
                  </p:par>
                  <p:par>
                    <p:cTn id="84" fill="hold">
                      <p:stCondLst>
                        <p:cond delay="indefinite"/>
                      </p:stCondLst>
                      <p:childTnLst>
                        <p:par>
                          <p:cTn id="85" fill="hold">
                            <p:stCondLst>
                              <p:cond delay="0"/>
                            </p:stCondLst>
                            <p:childTnLst>
                              <p:par>
                                <p:cTn id="86" presetID="16" presetClass="entr" presetSubtype="26" fill="hold" nodeType="clickEffect">
                                  <p:stCondLst>
                                    <p:cond delay="0"/>
                                  </p:stCondLst>
                                  <p:childTnLst>
                                    <p:set>
                                      <p:cBhvr>
                                        <p:cTn id="87" dur="1" fill="hold">
                                          <p:stCondLst>
                                            <p:cond delay="0"/>
                                          </p:stCondLst>
                                        </p:cTn>
                                        <p:tgtEl>
                                          <p:spTgt spid="77885"/>
                                        </p:tgtEl>
                                        <p:attrNameLst>
                                          <p:attrName>style.visibility</p:attrName>
                                        </p:attrNameLst>
                                      </p:cBhvr>
                                      <p:to>
                                        <p:strVal val="visible"/>
                                      </p:to>
                                    </p:set>
                                    <p:animEffect transition="in" filter="barn(inHorizontal)">
                                      <p:cBhvr>
                                        <p:cTn id="88" dur="500"/>
                                        <p:tgtEl>
                                          <p:spTgt spid="77885"/>
                                        </p:tgtEl>
                                      </p:cBhvr>
                                    </p:animEffect>
                                  </p:childTnLst>
                                  <p:subTnLst>
                                    <p:animClr clrSpc="rgb" dir="cw">
                                      <p:cBhvr override="childStyle">
                                        <p:cTn dur="1" fill="hold" display="0" masterRel="nextClick" afterEffect="1"/>
                                        <p:tgtEl>
                                          <p:spTgt spid="77885"/>
                                        </p:tgtEl>
                                        <p:attrNameLst>
                                          <p:attrName>ppt_c</p:attrName>
                                        </p:attrNameLst>
                                      </p:cBhvr>
                                      <p:to>
                                        <a:srgbClr val="0000FF"/>
                                      </p:to>
                                    </p:animClr>
                                  </p:subTnLst>
                                </p:cTn>
                              </p:par>
                            </p:childTnLst>
                          </p:cTn>
                        </p:par>
                      </p:childTnLst>
                    </p:cTn>
                  </p:par>
                  <p:par>
                    <p:cTn id="89" fill="hold">
                      <p:stCondLst>
                        <p:cond delay="indefinite"/>
                      </p:stCondLst>
                      <p:childTnLst>
                        <p:par>
                          <p:cTn id="90" fill="hold">
                            <p:stCondLst>
                              <p:cond delay="0"/>
                            </p:stCondLst>
                            <p:childTnLst>
                              <p:par>
                                <p:cTn id="91" presetID="16" presetClass="entr" presetSubtype="26" fill="hold" nodeType="clickEffect">
                                  <p:stCondLst>
                                    <p:cond delay="0"/>
                                  </p:stCondLst>
                                  <p:childTnLst>
                                    <p:set>
                                      <p:cBhvr>
                                        <p:cTn id="92" dur="1" fill="hold">
                                          <p:stCondLst>
                                            <p:cond delay="0"/>
                                          </p:stCondLst>
                                        </p:cTn>
                                        <p:tgtEl>
                                          <p:spTgt spid="77887"/>
                                        </p:tgtEl>
                                        <p:attrNameLst>
                                          <p:attrName>style.visibility</p:attrName>
                                        </p:attrNameLst>
                                      </p:cBhvr>
                                      <p:to>
                                        <p:strVal val="visible"/>
                                      </p:to>
                                    </p:set>
                                    <p:animEffect transition="in" filter="barn(inHorizontal)">
                                      <p:cBhvr>
                                        <p:cTn id="93" dur="500"/>
                                        <p:tgtEl>
                                          <p:spTgt spid="77887"/>
                                        </p:tgtEl>
                                      </p:cBhvr>
                                    </p:animEffect>
                                  </p:childTnLst>
                                  <p:subTnLst>
                                    <p:animClr clrSpc="rgb" dir="cw">
                                      <p:cBhvr override="childStyle">
                                        <p:cTn dur="1" fill="hold" display="0" masterRel="nextClick" afterEffect="1"/>
                                        <p:tgtEl>
                                          <p:spTgt spid="77887"/>
                                        </p:tgtEl>
                                        <p:attrNameLst>
                                          <p:attrName>ppt_c</p:attrName>
                                        </p:attrNameLst>
                                      </p:cBhvr>
                                      <p:to>
                                        <a:srgbClr val="0000FF"/>
                                      </p:to>
                                    </p:animClr>
                                  </p:subTnLst>
                                </p:cTn>
                              </p:par>
                            </p:childTnLst>
                          </p:cTn>
                        </p:par>
                      </p:childTnLst>
                    </p:cTn>
                  </p:par>
                  <p:par>
                    <p:cTn id="94" fill="hold">
                      <p:stCondLst>
                        <p:cond delay="indefinite"/>
                      </p:stCondLst>
                      <p:childTnLst>
                        <p:par>
                          <p:cTn id="95" fill="hold">
                            <p:stCondLst>
                              <p:cond delay="0"/>
                            </p:stCondLst>
                            <p:childTnLst>
                              <p:par>
                                <p:cTn id="96" presetID="16" presetClass="entr" presetSubtype="26" fill="hold" nodeType="clickEffect">
                                  <p:stCondLst>
                                    <p:cond delay="0"/>
                                  </p:stCondLst>
                                  <p:childTnLst>
                                    <p:set>
                                      <p:cBhvr>
                                        <p:cTn id="97" dur="1" fill="hold">
                                          <p:stCondLst>
                                            <p:cond delay="0"/>
                                          </p:stCondLst>
                                        </p:cTn>
                                        <p:tgtEl>
                                          <p:spTgt spid="77886"/>
                                        </p:tgtEl>
                                        <p:attrNameLst>
                                          <p:attrName>style.visibility</p:attrName>
                                        </p:attrNameLst>
                                      </p:cBhvr>
                                      <p:to>
                                        <p:strVal val="visible"/>
                                      </p:to>
                                    </p:set>
                                    <p:animEffect transition="in" filter="barn(inHorizontal)">
                                      <p:cBhvr>
                                        <p:cTn id="98" dur="500"/>
                                        <p:tgtEl>
                                          <p:spTgt spid="77886"/>
                                        </p:tgtEl>
                                      </p:cBhvr>
                                    </p:animEffect>
                                  </p:childTnLst>
                                  <p:subTnLst>
                                    <p:animClr clrSpc="rgb" dir="cw">
                                      <p:cBhvr override="childStyle">
                                        <p:cTn dur="1" fill="hold" display="0" masterRel="nextClick" afterEffect="1"/>
                                        <p:tgtEl>
                                          <p:spTgt spid="77886"/>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0" grpId="0" build="p" autoUpdateAnimBg="0"/>
      <p:bldP spid="77880" grpId="0" build="p" autoUpdateAnimBg="0"/>
      <p:bldP spid="77882"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2056"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2057"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2058"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54278" name="Rectangle 6"/>
          <p:cNvSpPr>
            <a:spLocks noGrp="1" noChangeArrowheads="1"/>
          </p:cNvSpPr>
          <p:nvPr>
            <p:ph type="subTitle" idx="1"/>
          </p:nvPr>
        </p:nvSpPr>
        <p:spPr>
          <a:xfrm>
            <a:off x="152400" y="1219200"/>
            <a:ext cx="8839200" cy="5410200"/>
          </a:xfrm>
          <a:noFill/>
        </p:spPr>
        <p:txBody>
          <a:bodyPr/>
          <a:lstStyle/>
          <a:p>
            <a:pPr algn="l" eaLnBrk="1" hangingPunct="1"/>
            <a:r>
              <a:rPr lang="zh-CN" altLang="en-US" sz="2600" smtClean="0"/>
              <a:t>三、均值的种类</a:t>
            </a:r>
          </a:p>
        </p:txBody>
      </p:sp>
      <p:graphicFrame>
        <p:nvGraphicFramePr>
          <p:cNvPr id="54279" name="Object 7" descr="纸莎草纸"/>
          <p:cNvGraphicFramePr>
            <a:graphicFrameLocks noChangeAspect="1"/>
          </p:cNvGraphicFramePr>
          <p:nvPr/>
        </p:nvGraphicFramePr>
        <p:xfrm>
          <a:off x="596900" y="1752600"/>
          <a:ext cx="8042275" cy="1447800"/>
        </p:xfrm>
        <a:graphic>
          <a:graphicData uri="http://schemas.openxmlformats.org/presentationml/2006/ole">
            <p:oleObj spid="_x0000_s2050" name="Equation" r:id="rId4" imgW="3873240" imgH="711000" progId="Equation.3">
              <p:embed/>
            </p:oleObj>
          </a:graphicData>
        </a:graphic>
      </p:graphicFrame>
      <p:graphicFrame>
        <p:nvGraphicFramePr>
          <p:cNvPr id="54280" name="Object 8" descr="粉色砂纸"/>
          <p:cNvGraphicFramePr>
            <a:graphicFrameLocks noChangeAspect="1"/>
          </p:cNvGraphicFramePr>
          <p:nvPr/>
        </p:nvGraphicFramePr>
        <p:xfrm>
          <a:off x="611188" y="4508500"/>
          <a:ext cx="6353175" cy="1955800"/>
        </p:xfrm>
        <a:graphic>
          <a:graphicData uri="http://schemas.openxmlformats.org/presentationml/2006/ole">
            <p:oleObj spid="_x0000_s2051" name="公式" r:id="rId5" imgW="3009600" imgH="939600" progId="Equation.3">
              <p:embed/>
            </p:oleObj>
          </a:graphicData>
        </a:graphic>
      </p:graphicFrame>
      <p:graphicFrame>
        <p:nvGraphicFramePr>
          <p:cNvPr id="54282" name="Object 10" descr="粉色砂纸"/>
          <p:cNvGraphicFramePr>
            <a:graphicFrameLocks noChangeAspect="1"/>
          </p:cNvGraphicFramePr>
          <p:nvPr/>
        </p:nvGraphicFramePr>
        <p:xfrm>
          <a:off x="2495550" y="3716338"/>
          <a:ext cx="1908175" cy="1987550"/>
        </p:xfrm>
        <a:graphic>
          <a:graphicData uri="http://schemas.openxmlformats.org/presentationml/2006/ole">
            <p:oleObj spid="_x0000_s2052" name="公式" r:id="rId6" imgW="888840" imgH="939600" progId="Equation.3">
              <p:embed/>
            </p:oleObj>
          </a:graphicData>
        </a:graphic>
      </p:graphicFrame>
      <p:graphicFrame>
        <p:nvGraphicFramePr>
          <p:cNvPr id="54283" name="Object 11" descr="粉色砂纸"/>
          <p:cNvGraphicFramePr>
            <a:graphicFrameLocks noChangeAspect="1"/>
          </p:cNvGraphicFramePr>
          <p:nvPr/>
        </p:nvGraphicFramePr>
        <p:xfrm>
          <a:off x="4284663" y="3213100"/>
          <a:ext cx="2636837" cy="1525588"/>
        </p:xfrm>
        <a:graphic>
          <a:graphicData uri="http://schemas.openxmlformats.org/presentationml/2006/ole">
            <p:oleObj spid="_x0000_s2053" name="公式" r:id="rId7" imgW="1257120" imgH="736560" progId="Equation.3">
              <p:embed/>
            </p:oleObj>
          </a:graphicData>
        </a:graphic>
      </p:graphicFrame>
      <p:graphicFrame>
        <p:nvGraphicFramePr>
          <p:cNvPr id="54284" name="Object 12" descr="粉色砂纸"/>
          <p:cNvGraphicFramePr>
            <a:graphicFrameLocks noChangeAspect="1"/>
          </p:cNvGraphicFramePr>
          <p:nvPr/>
        </p:nvGraphicFramePr>
        <p:xfrm>
          <a:off x="4267200" y="4953000"/>
          <a:ext cx="1581150" cy="971550"/>
        </p:xfrm>
        <a:graphic>
          <a:graphicData uri="http://schemas.openxmlformats.org/presentationml/2006/ole">
            <p:oleObj spid="_x0000_s2054" name="公式" r:id="rId8" imgW="774360" imgH="482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54278">
                                            <p:txEl>
                                              <p:pRg st="0" end="0"/>
                                            </p:txEl>
                                          </p:spTgt>
                                        </p:tgtEl>
                                        <p:attrNameLst>
                                          <p:attrName>style.visibility</p:attrName>
                                        </p:attrNameLst>
                                      </p:cBhvr>
                                      <p:to>
                                        <p:strVal val="visible"/>
                                      </p:to>
                                    </p:set>
                                    <p:animEffect transition="in" filter="wipe(right)">
                                      <p:cBhvr>
                                        <p:cTn id="7" dur="500"/>
                                        <p:tgtEl>
                                          <p:spTgt spid="54278">
                                            <p:txEl>
                                              <p:pRg st="0" end="0"/>
                                            </p:txEl>
                                          </p:spTgt>
                                        </p:tgtEl>
                                      </p:cBhvr>
                                    </p:animEffect>
                                  </p:childTnLst>
                                  <p:subTnLst>
                                    <p:animClr clrSpc="rgb" dir="cw">
                                      <p:cBhvr override="childStyle">
                                        <p:cTn dur="1" fill="hold" display="0" masterRel="nextClick" afterEffect="1"/>
                                        <p:tgtEl>
                                          <p:spTgt spid="54278">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4279"/>
                                        </p:tgtEl>
                                        <p:attrNameLst>
                                          <p:attrName>style.visibility</p:attrName>
                                        </p:attrNameLst>
                                      </p:cBhvr>
                                      <p:to>
                                        <p:strVal val="visible"/>
                                      </p:to>
                                    </p:set>
                                    <p:animEffect transition="in" filter="randombar(horizontal)">
                                      <p:cBhvr>
                                        <p:cTn id="12" dur="500"/>
                                        <p:tgtEl>
                                          <p:spTgt spid="54279"/>
                                        </p:tgtEl>
                                      </p:cBhvr>
                                    </p:animEffect>
                                  </p:childTnLst>
                                  <p:subTnLst>
                                    <p:animClr clrSpc="rgb" dir="cw">
                                      <p:cBhvr override="childStyle">
                                        <p:cTn dur="1" fill="hold" display="0" masterRel="nextClick" afterEffect="1"/>
                                        <p:tgtEl>
                                          <p:spTgt spid="54279"/>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54280"/>
                                        </p:tgtEl>
                                        <p:attrNameLst>
                                          <p:attrName>style.visibility</p:attrName>
                                        </p:attrNameLst>
                                      </p:cBhvr>
                                      <p:to>
                                        <p:strVal val="visible"/>
                                      </p:to>
                                    </p:set>
                                    <p:anim calcmode="lin" valueType="num">
                                      <p:cBhvr additive="base">
                                        <p:cTn id="17" dur="500" fill="hold"/>
                                        <p:tgtEl>
                                          <p:spTgt spid="54280"/>
                                        </p:tgtEl>
                                        <p:attrNameLst>
                                          <p:attrName>ppt_x</p:attrName>
                                        </p:attrNameLst>
                                      </p:cBhvr>
                                      <p:tavLst>
                                        <p:tav tm="0">
                                          <p:val>
                                            <p:strVal val="#ppt_x"/>
                                          </p:val>
                                        </p:tav>
                                        <p:tav tm="100000">
                                          <p:val>
                                            <p:strVal val="#ppt_x"/>
                                          </p:val>
                                        </p:tav>
                                      </p:tavLst>
                                    </p:anim>
                                    <p:anim calcmode="lin" valueType="num">
                                      <p:cBhvr additive="base">
                                        <p:cTn id="18" dur="500" fill="hold"/>
                                        <p:tgtEl>
                                          <p:spTgt spid="54280"/>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54280"/>
                                        </p:tgtEl>
                                        <p:attrNameLst>
                                          <p:attrName>ppt_c</p:attrName>
                                        </p:attrNameLst>
                                      </p:cBhvr>
                                      <p:to>
                                        <a:srgbClr val="0000FF"/>
                                      </p:to>
                                    </p:animClr>
                                  </p:subTnLst>
                                </p:cTn>
                              </p:par>
                            </p:childTnLst>
                          </p:cTn>
                        </p:par>
                      </p:childTnLst>
                    </p:cTn>
                  </p:par>
                  <p:par>
                    <p:cTn id="19" fill="hold">
                      <p:stCondLst>
                        <p:cond delay="indefinite"/>
                      </p:stCondLst>
                      <p:childTnLst>
                        <p:par>
                          <p:cTn id="20" fill="hold">
                            <p:stCondLst>
                              <p:cond delay="0"/>
                            </p:stCondLst>
                            <p:childTnLst>
                              <p:par>
                                <p:cTn id="21" presetID="2" presetClass="entr" presetSubtype="6" fill="hold" nodeType="clickEffect">
                                  <p:stCondLst>
                                    <p:cond delay="0"/>
                                  </p:stCondLst>
                                  <p:childTnLst>
                                    <p:set>
                                      <p:cBhvr>
                                        <p:cTn id="22" dur="1" fill="hold">
                                          <p:stCondLst>
                                            <p:cond delay="0"/>
                                          </p:stCondLst>
                                        </p:cTn>
                                        <p:tgtEl>
                                          <p:spTgt spid="54282"/>
                                        </p:tgtEl>
                                        <p:attrNameLst>
                                          <p:attrName>style.visibility</p:attrName>
                                        </p:attrNameLst>
                                      </p:cBhvr>
                                      <p:to>
                                        <p:strVal val="visible"/>
                                      </p:to>
                                    </p:set>
                                    <p:anim calcmode="lin" valueType="num">
                                      <p:cBhvr additive="base">
                                        <p:cTn id="23" dur="500" fill="hold"/>
                                        <p:tgtEl>
                                          <p:spTgt spid="54282"/>
                                        </p:tgtEl>
                                        <p:attrNameLst>
                                          <p:attrName>ppt_x</p:attrName>
                                        </p:attrNameLst>
                                      </p:cBhvr>
                                      <p:tavLst>
                                        <p:tav tm="0">
                                          <p:val>
                                            <p:strVal val="1+#ppt_w/2"/>
                                          </p:val>
                                        </p:tav>
                                        <p:tav tm="100000">
                                          <p:val>
                                            <p:strVal val="#ppt_x"/>
                                          </p:val>
                                        </p:tav>
                                      </p:tavLst>
                                    </p:anim>
                                    <p:anim calcmode="lin" valueType="num">
                                      <p:cBhvr additive="base">
                                        <p:cTn id="24" dur="500" fill="hold"/>
                                        <p:tgtEl>
                                          <p:spTgt spid="54282"/>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4282"/>
                                        </p:tgtEl>
                                        <p:attrNameLst>
                                          <p:attrName>ppt_c</p:attrName>
                                        </p:attrNameLst>
                                      </p:cBhvr>
                                      <p:to>
                                        <a:srgbClr val="0000FF"/>
                                      </p:to>
                                    </p:animClr>
                                  </p:subTnLst>
                                </p:cTn>
                              </p:par>
                            </p:childTnLst>
                          </p:cTn>
                        </p:par>
                      </p:childTnLst>
                    </p:cTn>
                  </p:par>
                  <p:par>
                    <p:cTn id="25" fill="hold">
                      <p:stCondLst>
                        <p:cond delay="indefinite"/>
                      </p:stCondLst>
                      <p:childTnLst>
                        <p:par>
                          <p:cTn id="26" fill="hold">
                            <p:stCondLst>
                              <p:cond delay="0"/>
                            </p:stCondLst>
                            <p:childTnLst>
                              <p:par>
                                <p:cTn id="27" presetID="2" presetClass="entr" presetSubtype="12" fill="hold" nodeType="clickEffect">
                                  <p:stCondLst>
                                    <p:cond delay="0"/>
                                  </p:stCondLst>
                                  <p:childTnLst>
                                    <p:set>
                                      <p:cBhvr>
                                        <p:cTn id="28" dur="1" fill="hold">
                                          <p:stCondLst>
                                            <p:cond delay="0"/>
                                          </p:stCondLst>
                                        </p:cTn>
                                        <p:tgtEl>
                                          <p:spTgt spid="54283"/>
                                        </p:tgtEl>
                                        <p:attrNameLst>
                                          <p:attrName>style.visibility</p:attrName>
                                        </p:attrNameLst>
                                      </p:cBhvr>
                                      <p:to>
                                        <p:strVal val="visible"/>
                                      </p:to>
                                    </p:set>
                                    <p:anim calcmode="lin" valueType="num">
                                      <p:cBhvr additive="base">
                                        <p:cTn id="29" dur="500" fill="hold"/>
                                        <p:tgtEl>
                                          <p:spTgt spid="54283"/>
                                        </p:tgtEl>
                                        <p:attrNameLst>
                                          <p:attrName>ppt_x</p:attrName>
                                        </p:attrNameLst>
                                      </p:cBhvr>
                                      <p:tavLst>
                                        <p:tav tm="0">
                                          <p:val>
                                            <p:strVal val="0-#ppt_w/2"/>
                                          </p:val>
                                        </p:tav>
                                        <p:tav tm="100000">
                                          <p:val>
                                            <p:strVal val="#ppt_x"/>
                                          </p:val>
                                        </p:tav>
                                      </p:tavLst>
                                    </p:anim>
                                    <p:anim calcmode="lin" valueType="num">
                                      <p:cBhvr additive="base">
                                        <p:cTn id="30" dur="500" fill="hold"/>
                                        <p:tgtEl>
                                          <p:spTgt spid="54283"/>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4283"/>
                                        </p:tgtEl>
                                        <p:attrNameLst>
                                          <p:attrName>ppt_c</p:attrName>
                                        </p:attrNameLst>
                                      </p:cBhvr>
                                      <p:to>
                                        <a:srgbClr val="0000FF"/>
                                      </p:to>
                                    </p:animClr>
                                  </p:subTnLst>
                                </p:cTn>
                              </p:par>
                            </p:childTnLst>
                          </p:cTn>
                        </p:par>
                      </p:childTnLst>
                    </p:cTn>
                  </p:par>
                  <p:par>
                    <p:cTn id="31" fill="hold">
                      <p:stCondLst>
                        <p:cond delay="indefinite"/>
                      </p:stCondLst>
                      <p:childTnLst>
                        <p:par>
                          <p:cTn id="32" fill="hold">
                            <p:stCondLst>
                              <p:cond delay="0"/>
                            </p:stCondLst>
                            <p:childTnLst>
                              <p:par>
                                <p:cTn id="33" presetID="2" presetClass="entr" presetSubtype="9" fill="hold" nodeType="clickEffect">
                                  <p:stCondLst>
                                    <p:cond delay="0"/>
                                  </p:stCondLst>
                                  <p:childTnLst>
                                    <p:set>
                                      <p:cBhvr>
                                        <p:cTn id="34" dur="1" fill="hold">
                                          <p:stCondLst>
                                            <p:cond delay="0"/>
                                          </p:stCondLst>
                                        </p:cTn>
                                        <p:tgtEl>
                                          <p:spTgt spid="54284"/>
                                        </p:tgtEl>
                                        <p:attrNameLst>
                                          <p:attrName>style.visibility</p:attrName>
                                        </p:attrNameLst>
                                      </p:cBhvr>
                                      <p:to>
                                        <p:strVal val="visible"/>
                                      </p:to>
                                    </p:set>
                                    <p:anim calcmode="lin" valueType="num">
                                      <p:cBhvr additive="base">
                                        <p:cTn id="35" dur="500" fill="hold"/>
                                        <p:tgtEl>
                                          <p:spTgt spid="54284"/>
                                        </p:tgtEl>
                                        <p:attrNameLst>
                                          <p:attrName>ppt_x</p:attrName>
                                        </p:attrNameLst>
                                      </p:cBhvr>
                                      <p:tavLst>
                                        <p:tav tm="0">
                                          <p:val>
                                            <p:strVal val="0-#ppt_w/2"/>
                                          </p:val>
                                        </p:tav>
                                        <p:tav tm="100000">
                                          <p:val>
                                            <p:strVal val="#ppt_x"/>
                                          </p:val>
                                        </p:tav>
                                      </p:tavLst>
                                    </p:anim>
                                    <p:anim calcmode="lin" valueType="num">
                                      <p:cBhvr additive="base">
                                        <p:cTn id="36" dur="500" fill="hold"/>
                                        <p:tgtEl>
                                          <p:spTgt spid="54284"/>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54284"/>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8"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37899"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37900"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37901"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141318" name="Rectangle 6"/>
          <p:cNvSpPr>
            <a:spLocks noGrp="1" noChangeArrowheads="1"/>
          </p:cNvSpPr>
          <p:nvPr>
            <p:ph type="subTitle" idx="1"/>
          </p:nvPr>
        </p:nvSpPr>
        <p:spPr>
          <a:xfrm>
            <a:off x="152400" y="1219200"/>
            <a:ext cx="8839200" cy="5410200"/>
          </a:xfrm>
          <a:noFill/>
        </p:spPr>
        <p:txBody>
          <a:bodyPr/>
          <a:lstStyle/>
          <a:p>
            <a:pPr algn="l" eaLnBrk="1" hangingPunct="1"/>
            <a:r>
              <a:rPr lang="en-US" altLang="zh-CN" sz="2600" smtClean="0">
                <a:ea typeface="楷体" pitchFamily="49" charset="-122"/>
                <a:sym typeface="Symbol" pitchFamily="18" charset="2"/>
              </a:rPr>
              <a:t>[</a:t>
            </a:r>
            <a:r>
              <a:rPr lang="zh-CN" altLang="en-US" sz="2600" smtClean="0">
                <a:ea typeface="楷体" pitchFamily="49" charset="-122"/>
                <a:sym typeface="Symbol" pitchFamily="18" charset="2"/>
              </a:rPr>
              <a:t>例</a:t>
            </a:r>
            <a:r>
              <a:rPr lang="en-US" altLang="zh-CN" sz="2600" smtClean="0">
                <a:ea typeface="楷体" pitchFamily="49" charset="-122"/>
                <a:sym typeface="Symbol" pitchFamily="18" charset="2"/>
              </a:rPr>
              <a:t>] </a:t>
            </a:r>
            <a:endParaRPr lang="en-US" altLang="zh-CN" sz="2600" smtClean="0">
              <a:sym typeface="Symbol" pitchFamily="18" charset="2"/>
            </a:endParaRPr>
          </a:p>
        </p:txBody>
      </p:sp>
      <p:graphicFrame>
        <p:nvGraphicFramePr>
          <p:cNvPr id="37890" name="Object 7"/>
          <p:cNvGraphicFramePr>
            <a:graphicFrameLocks noChangeAspect="1"/>
          </p:cNvGraphicFramePr>
          <p:nvPr/>
        </p:nvGraphicFramePr>
        <p:xfrm>
          <a:off x="4514850" y="3321050"/>
          <a:ext cx="112713" cy="214313"/>
        </p:xfrm>
        <a:graphic>
          <a:graphicData uri="http://schemas.openxmlformats.org/presentationml/2006/ole">
            <p:oleObj spid="_x0000_s37890" name="公式" r:id="rId4" imgW="114120" imgH="215640" progId="Equation.3">
              <p:embed/>
            </p:oleObj>
          </a:graphicData>
        </a:graphic>
      </p:graphicFrame>
      <p:graphicFrame>
        <p:nvGraphicFramePr>
          <p:cNvPr id="37891" name="Object 8"/>
          <p:cNvGraphicFramePr>
            <a:graphicFrameLocks noChangeAspect="1"/>
          </p:cNvGraphicFramePr>
          <p:nvPr/>
        </p:nvGraphicFramePr>
        <p:xfrm>
          <a:off x="4514850" y="3321050"/>
          <a:ext cx="112713" cy="214313"/>
        </p:xfrm>
        <a:graphic>
          <a:graphicData uri="http://schemas.openxmlformats.org/presentationml/2006/ole">
            <p:oleObj spid="_x0000_s37891" name="公式" r:id="rId5" imgW="114120" imgH="215640" progId="Equation.3">
              <p:embed/>
            </p:oleObj>
          </a:graphicData>
        </a:graphic>
      </p:graphicFrame>
      <p:graphicFrame>
        <p:nvGraphicFramePr>
          <p:cNvPr id="141380" name="Group 68"/>
          <p:cNvGraphicFramePr>
            <a:graphicFrameLocks noGrp="1"/>
          </p:cNvGraphicFramePr>
          <p:nvPr/>
        </p:nvGraphicFramePr>
        <p:xfrm>
          <a:off x="457200" y="3200400"/>
          <a:ext cx="8305800" cy="3364992"/>
        </p:xfrm>
        <a:graphic>
          <a:graphicData uri="http://schemas.openxmlformats.org/drawingml/2006/table">
            <a:tbl>
              <a:tblPr/>
              <a:tblGrid>
                <a:gridCol w="1384300"/>
                <a:gridCol w="1384300"/>
                <a:gridCol w="1384300"/>
                <a:gridCol w="1384300"/>
                <a:gridCol w="1384300"/>
                <a:gridCol w="1384300"/>
              </a:tblGrid>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成绩</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人数</a:t>
                      </a: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60</a:t>
                      </a: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以下</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60~70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70~80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80~90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90</a:t>
                      </a: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以上</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2</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8</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16</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10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合计</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1381" name="Text Box 69"/>
          <p:cNvSpPr txBox="1">
            <a:spLocks noChangeArrowheads="1"/>
          </p:cNvSpPr>
          <p:nvPr/>
        </p:nvSpPr>
        <p:spPr bwMode="auto">
          <a:xfrm>
            <a:off x="3581400" y="3200400"/>
            <a:ext cx="533400" cy="2870200"/>
          </a:xfrm>
          <a:prstGeom prst="rect">
            <a:avLst/>
          </a:prstGeom>
          <a:noFill/>
          <a:ln w="9525">
            <a:noFill/>
            <a:miter lim="800000"/>
            <a:headEnd/>
            <a:tailEnd/>
          </a:ln>
        </p:spPr>
        <p:txBody>
          <a:bodyPr>
            <a:spAutoFit/>
          </a:bodyPr>
          <a:lstStyle/>
          <a:p>
            <a:pPr algn="l">
              <a:spcBef>
                <a:spcPct val="20000"/>
              </a:spcBef>
              <a:defRPr/>
            </a:pPr>
            <a:r>
              <a:rPr lang="en-US" altLang="zh-CN" b="1" dirty="0">
                <a:solidFill>
                  <a:srgbClr val="990000"/>
                </a:solidFill>
                <a:latin typeface="楷体" pitchFamily="49" charset="-122"/>
                <a:ea typeface="楷体" pitchFamily="49" charset="-122"/>
              </a:rPr>
              <a:t> </a:t>
            </a:r>
            <a:r>
              <a:rPr lang="en-US" altLang="zh-CN" sz="2600" b="1" dirty="0">
                <a:solidFill>
                  <a:srgbClr val="CC3300"/>
                </a:solidFill>
                <a:effectLst>
                  <a:outerShdw blurRad="38100" dist="38100" dir="2700000" algn="tl">
                    <a:srgbClr val="C0C0C0"/>
                  </a:outerShdw>
                </a:effectLst>
                <a:ea typeface="楷体" pitchFamily="49" charset="-122"/>
              </a:rPr>
              <a:t>x</a:t>
            </a:r>
          </a:p>
          <a:p>
            <a:pPr algn="l">
              <a:spcBef>
                <a:spcPct val="20000"/>
              </a:spcBef>
              <a:defRPr/>
            </a:pPr>
            <a:r>
              <a:rPr lang="en-US" altLang="zh-CN" sz="2600" b="1" dirty="0">
                <a:solidFill>
                  <a:srgbClr val="CC3300"/>
                </a:solidFill>
                <a:effectLst>
                  <a:outerShdw blurRad="38100" dist="38100" dir="2700000" algn="tl">
                    <a:srgbClr val="C0C0C0"/>
                  </a:outerShdw>
                </a:effectLst>
                <a:ea typeface="楷体" pitchFamily="49" charset="-122"/>
              </a:rPr>
              <a:t>55</a:t>
            </a:r>
          </a:p>
          <a:p>
            <a:pPr algn="l">
              <a:spcBef>
                <a:spcPct val="20000"/>
              </a:spcBef>
              <a:defRPr/>
            </a:pPr>
            <a:r>
              <a:rPr lang="en-US" altLang="zh-CN" sz="2600" b="1" dirty="0">
                <a:solidFill>
                  <a:srgbClr val="CC3300"/>
                </a:solidFill>
                <a:effectLst>
                  <a:outerShdw blurRad="38100" dist="38100" dir="2700000" algn="tl">
                    <a:srgbClr val="C0C0C0"/>
                  </a:outerShdw>
                </a:effectLst>
                <a:ea typeface="楷体" pitchFamily="49" charset="-122"/>
              </a:rPr>
              <a:t>65</a:t>
            </a:r>
          </a:p>
          <a:p>
            <a:pPr algn="l">
              <a:spcBef>
                <a:spcPct val="20000"/>
              </a:spcBef>
              <a:defRPr/>
            </a:pPr>
            <a:r>
              <a:rPr lang="en-US" altLang="zh-CN" sz="2600" b="1" dirty="0">
                <a:solidFill>
                  <a:srgbClr val="CC3300"/>
                </a:solidFill>
                <a:effectLst>
                  <a:outerShdw blurRad="38100" dist="38100" dir="2700000" algn="tl">
                    <a:srgbClr val="C0C0C0"/>
                  </a:outerShdw>
                </a:effectLst>
                <a:ea typeface="楷体" pitchFamily="49" charset="-122"/>
              </a:rPr>
              <a:t>75</a:t>
            </a:r>
          </a:p>
          <a:p>
            <a:pPr algn="l">
              <a:spcBef>
                <a:spcPct val="20000"/>
              </a:spcBef>
              <a:defRPr/>
            </a:pPr>
            <a:r>
              <a:rPr lang="en-US" altLang="zh-CN" sz="2600" b="1" dirty="0">
                <a:solidFill>
                  <a:srgbClr val="CC3300"/>
                </a:solidFill>
                <a:effectLst>
                  <a:outerShdw blurRad="38100" dist="38100" dir="2700000" algn="tl">
                    <a:srgbClr val="C0C0C0"/>
                  </a:outerShdw>
                </a:effectLst>
                <a:ea typeface="楷体" pitchFamily="49" charset="-122"/>
              </a:rPr>
              <a:t>85</a:t>
            </a:r>
          </a:p>
          <a:p>
            <a:pPr algn="l">
              <a:spcBef>
                <a:spcPct val="20000"/>
              </a:spcBef>
              <a:defRPr/>
            </a:pPr>
            <a:r>
              <a:rPr lang="en-US" altLang="zh-CN" sz="2600" b="1" dirty="0">
                <a:solidFill>
                  <a:srgbClr val="CC3300"/>
                </a:solidFill>
                <a:effectLst>
                  <a:outerShdw blurRad="38100" dist="38100" dir="2700000" algn="tl">
                    <a:srgbClr val="C0C0C0"/>
                  </a:outerShdw>
                </a:effectLst>
                <a:ea typeface="楷体" pitchFamily="49" charset="-122"/>
              </a:rPr>
              <a:t>95</a:t>
            </a:r>
          </a:p>
        </p:txBody>
      </p:sp>
      <p:sp>
        <p:nvSpPr>
          <p:cNvPr id="141382" name="Text Box 70"/>
          <p:cNvSpPr txBox="1">
            <a:spLocks noChangeArrowheads="1"/>
          </p:cNvSpPr>
          <p:nvPr/>
        </p:nvSpPr>
        <p:spPr bwMode="auto">
          <a:xfrm>
            <a:off x="4648200" y="3200400"/>
            <a:ext cx="1219200" cy="3346450"/>
          </a:xfrm>
          <a:prstGeom prst="rect">
            <a:avLst/>
          </a:prstGeom>
          <a:noFill/>
          <a:ln w="9525">
            <a:noFill/>
            <a:miter lim="800000"/>
            <a:headEnd/>
            <a:tailEnd/>
          </a:ln>
        </p:spPr>
        <p:txBody>
          <a:bodyPr>
            <a:spAutoFit/>
          </a:bodyPr>
          <a:lstStyle/>
          <a:p>
            <a:pPr>
              <a:spcBef>
                <a:spcPct val="20000"/>
              </a:spcBef>
              <a:defRPr/>
            </a:pPr>
            <a:r>
              <a:rPr lang="en-US" altLang="zh-CN" b="1" dirty="0">
                <a:solidFill>
                  <a:srgbClr val="990000"/>
                </a:solidFill>
                <a:latin typeface="楷体" pitchFamily="49" charset="-122"/>
                <a:ea typeface="楷体" pitchFamily="49" charset="-122"/>
              </a:rPr>
              <a:t> </a:t>
            </a:r>
            <a:r>
              <a:rPr lang="en-US" altLang="zh-CN" sz="2600" b="1" dirty="0" err="1">
                <a:solidFill>
                  <a:srgbClr val="CC3300"/>
                </a:solidFill>
                <a:effectLst>
                  <a:outerShdw blurRad="38100" dist="38100" dir="2700000" algn="tl">
                    <a:srgbClr val="C0C0C0"/>
                  </a:outerShdw>
                </a:effectLst>
                <a:ea typeface="楷体" pitchFamily="49" charset="-122"/>
              </a:rPr>
              <a:t>xf</a:t>
            </a:r>
            <a:endParaRPr lang="en-US" altLang="zh-CN" sz="2600" b="1" dirty="0">
              <a:solidFill>
                <a:srgbClr val="CC3300"/>
              </a:solidFill>
              <a:effectLst>
                <a:outerShdw blurRad="38100" dist="38100" dir="2700000" algn="tl">
                  <a:srgbClr val="C0C0C0"/>
                </a:outerShdw>
              </a:effectLst>
              <a:ea typeface="楷体" pitchFamily="49" charset="-122"/>
            </a:endParaRPr>
          </a:p>
          <a:p>
            <a:pPr>
              <a:spcBef>
                <a:spcPct val="20000"/>
              </a:spcBef>
              <a:defRPr/>
            </a:pPr>
            <a:r>
              <a:rPr lang="en-US" altLang="zh-CN" sz="2600" b="1" dirty="0">
                <a:solidFill>
                  <a:srgbClr val="CC3300"/>
                </a:solidFill>
                <a:effectLst>
                  <a:outerShdw blurRad="38100" dist="38100" dir="2700000" algn="tl">
                    <a:srgbClr val="C0C0C0"/>
                  </a:outerShdw>
                </a:effectLst>
                <a:ea typeface="楷体" pitchFamily="49" charset="-122"/>
              </a:rPr>
              <a:t>110</a:t>
            </a:r>
          </a:p>
          <a:p>
            <a:pPr>
              <a:spcBef>
                <a:spcPct val="20000"/>
              </a:spcBef>
              <a:defRPr/>
            </a:pPr>
            <a:r>
              <a:rPr lang="en-US" altLang="zh-CN" sz="2600" b="1" dirty="0">
                <a:solidFill>
                  <a:srgbClr val="CC3300"/>
                </a:solidFill>
                <a:effectLst>
                  <a:outerShdw blurRad="38100" dist="38100" dir="2700000" algn="tl">
                    <a:srgbClr val="C0C0C0"/>
                  </a:outerShdw>
                </a:effectLst>
                <a:ea typeface="楷体" pitchFamily="49" charset="-122"/>
              </a:rPr>
              <a:t>520</a:t>
            </a:r>
          </a:p>
          <a:p>
            <a:pPr>
              <a:spcBef>
                <a:spcPct val="20000"/>
              </a:spcBef>
              <a:defRPr/>
            </a:pPr>
            <a:r>
              <a:rPr lang="en-US" altLang="zh-CN" sz="2600" b="1" dirty="0">
                <a:solidFill>
                  <a:srgbClr val="CC3300"/>
                </a:solidFill>
                <a:effectLst>
                  <a:outerShdw blurRad="38100" dist="38100" dir="2700000" algn="tl">
                    <a:srgbClr val="C0C0C0"/>
                  </a:outerShdw>
                </a:effectLst>
                <a:ea typeface="楷体" pitchFamily="49" charset="-122"/>
              </a:rPr>
              <a:t>1200</a:t>
            </a:r>
          </a:p>
          <a:p>
            <a:pPr>
              <a:spcBef>
                <a:spcPct val="20000"/>
              </a:spcBef>
              <a:defRPr/>
            </a:pPr>
            <a:r>
              <a:rPr lang="en-US" altLang="zh-CN" sz="2600" b="1" dirty="0">
                <a:solidFill>
                  <a:srgbClr val="CC3300"/>
                </a:solidFill>
                <a:effectLst>
                  <a:outerShdw blurRad="38100" dist="38100" dir="2700000" algn="tl">
                    <a:srgbClr val="C0C0C0"/>
                  </a:outerShdw>
                </a:effectLst>
                <a:ea typeface="楷体" pitchFamily="49" charset="-122"/>
              </a:rPr>
              <a:t>850</a:t>
            </a:r>
          </a:p>
          <a:p>
            <a:pPr>
              <a:spcBef>
                <a:spcPct val="20000"/>
              </a:spcBef>
              <a:defRPr/>
            </a:pPr>
            <a:r>
              <a:rPr lang="en-US" altLang="zh-CN" sz="2600" b="1" dirty="0">
                <a:solidFill>
                  <a:srgbClr val="CC3300"/>
                </a:solidFill>
                <a:effectLst>
                  <a:outerShdw blurRad="38100" dist="38100" dir="2700000" algn="tl">
                    <a:srgbClr val="C0C0C0"/>
                  </a:outerShdw>
                </a:effectLst>
                <a:ea typeface="楷体" pitchFamily="49" charset="-122"/>
              </a:rPr>
              <a:t>380</a:t>
            </a:r>
          </a:p>
          <a:p>
            <a:pPr>
              <a:spcBef>
                <a:spcPct val="20000"/>
              </a:spcBef>
              <a:defRPr/>
            </a:pPr>
            <a:r>
              <a:rPr lang="en-US" altLang="zh-CN" sz="2600" b="1" dirty="0">
                <a:solidFill>
                  <a:srgbClr val="CC3300"/>
                </a:solidFill>
                <a:effectLst>
                  <a:outerShdw blurRad="38100" dist="38100" dir="2700000" algn="tl">
                    <a:srgbClr val="C0C0C0"/>
                  </a:outerShdw>
                </a:effectLst>
                <a:ea typeface="楷体" pitchFamily="49" charset="-122"/>
              </a:rPr>
              <a:t>3060</a:t>
            </a:r>
          </a:p>
        </p:txBody>
      </p:sp>
      <p:graphicFrame>
        <p:nvGraphicFramePr>
          <p:cNvPr id="141383" name="Object 71"/>
          <p:cNvGraphicFramePr>
            <a:graphicFrameLocks noChangeAspect="1"/>
          </p:cNvGraphicFramePr>
          <p:nvPr/>
        </p:nvGraphicFramePr>
        <p:xfrm>
          <a:off x="6188075" y="3203575"/>
          <a:ext cx="958850" cy="533400"/>
        </p:xfrm>
        <a:graphic>
          <a:graphicData uri="http://schemas.openxmlformats.org/presentationml/2006/ole">
            <p:oleObj spid="_x0000_s37892" name="公式" r:id="rId6" imgW="406080" imgH="228600" progId="Equation.3">
              <p:embed/>
            </p:oleObj>
          </a:graphicData>
        </a:graphic>
      </p:graphicFrame>
      <p:sp>
        <p:nvSpPr>
          <p:cNvPr id="141384" name="Rectangle 72"/>
          <p:cNvSpPr>
            <a:spLocks noChangeArrowheads="1"/>
          </p:cNvSpPr>
          <p:nvPr/>
        </p:nvSpPr>
        <p:spPr bwMode="auto">
          <a:xfrm>
            <a:off x="6096000" y="3657600"/>
            <a:ext cx="1143000" cy="2393950"/>
          </a:xfrm>
          <a:prstGeom prst="rect">
            <a:avLst/>
          </a:prstGeom>
          <a:noFill/>
          <a:ln w="9525">
            <a:noFill/>
            <a:miter lim="800000"/>
            <a:headEnd/>
            <a:tailEnd/>
          </a:ln>
        </p:spPr>
        <p:txBody>
          <a:bodyPr>
            <a:spAutoFit/>
          </a:bodyPr>
          <a:lstStyle/>
          <a:p>
            <a:pPr>
              <a:spcBef>
                <a:spcPct val="20000"/>
              </a:spcBef>
              <a:defRPr/>
            </a:pPr>
            <a:r>
              <a:rPr lang="en-US" altLang="zh-CN" sz="2600" b="1" dirty="0">
                <a:solidFill>
                  <a:srgbClr val="CC3300"/>
                </a:solidFill>
                <a:effectLst>
                  <a:outerShdw blurRad="38100" dist="38100" dir="2700000" algn="tl">
                    <a:srgbClr val="C0C0C0"/>
                  </a:outerShdw>
                </a:effectLst>
                <a:ea typeface="楷体" pitchFamily="49" charset="-122"/>
                <a:sym typeface="Symbol" pitchFamily="18" charset="2"/>
              </a:rPr>
              <a:t>-21.5</a:t>
            </a:r>
            <a:endParaRPr lang="en-US" altLang="zh-CN" sz="2600" b="1" dirty="0">
              <a:solidFill>
                <a:srgbClr val="CC3300"/>
              </a:solidFill>
              <a:effectLst>
                <a:outerShdw blurRad="38100" dist="38100" dir="2700000" algn="tl">
                  <a:srgbClr val="C0C0C0"/>
                </a:outerShdw>
              </a:effectLst>
              <a:ea typeface="楷体" pitchFamily="49" charset="-122"/>
            </a:endParaRPr>
          </a:p>
          <a:p>
            <a:pPr>
              <a:spcBef>
                <a:spcPct val="20000"/>
              </a:spcBef>
              <a:defRPr/>
            </a:pPr>
            <a:r>
              <a:rPr lang="en-US" altLang="zh-CN" sz="2600" b="1" dirty="0">
                <a:solidFill>
                  <a:srgbClr val="CC3300"/>
                </a:solidFill>
                <a:effectLst>
                  <a:outerShdw blurRad="38100" dist="38100" dir="2700000" algn="tl">
                    <a:srgbClr val="C0C0C0"/>
                  </a:outerShdw>
                </a:effectLst>
                <a:ea typeface="楷体" pitchFamily="49" charset="-122"/>
                <a:sym typeface="Symbol" pitchFamily="18" charset="2"/>
              </a:rPr>
              <a:t>-11.5</a:t>
            </a:r>
            <a:endParaRPr lang="en-US" altLang="zh-CN" sz="2600" b="1" dirty="0">
              <a:solidFill>
                <a:srgbClr val="CC3300"/>
              </a:solidFill>
              <a:effectLst>
                <a:outerShdw blurRad="38100" dist="38100" dir="2700000" algn="tl">
                  <a:srgbClr val="C0C0C0"/>
                </a:outerShdw>
              </a:effectLst>
              <a:ea typeface="楷体" pitchFamily="49" charset="-122"/>
            </a:endParaRPr>
          </a:p>
          <a:p>
            <a:pPr>
              <a:spcBef>
                <a:spcPct val="20000"/>
              </a:spcBef>
              <a:defRPr/>
            </a:pPr>
            <a:r>
              <a:rPr lang="en-US" altLang="zh-CN" sz="2600" b="1" dirty="0">
                <a:solidFill>
                  <a:srgbClr val="CC3300"/>
                </a:solidFill>
                <a:effectLst>
                  <a:outerShdw blurRad="38100" dist="38100" dir="2700000" algn="tl">
                    <a:srgbClr val="C0C0C0"/>
                  </a:outerShdw>
                </a:effectLst>
                <a:ea typeface="楷体" pitchFamily="49" charset="-122"/>
                <a:sym typeface="Symbol" pitchFamily="18" charset="2"/>
              </a:rPr>
              <a:t>-1.5</a:t>
            </a:r>
            <a:endParaRPr lang="en-US" altLang="zh-CN" sz="2600" b="1" dirty="0">
              <a:solidFill>
                <a:srgbClr val="CC3300"/>
              </a:solidFill>
              <a:effectLst>
                <a:outerShdw blurRad="38100" dist="38100" dir="2700000" algn="tl">
                  <a:srgbClr val="C0C0C0"/>
                </a:outerShdw>
              </a:effectLst>
              <a:ea typeface="楷体" pitchFamily="49" charset="-122"/>
            </a:endParaRPr>
          </a:p>
          <a:p>
            <a:pPr>
              <a:spcBef>
                <a:spcPct val="20000"/>
              </a:spcBef>
              <a:defRPr/>
            </a:pPr>
            <a:r>
              <a:rPr lang="en-US" altLang="zh-CN" sz="2600" b="1" dirty="0">
                <a:solidFill>
                  <a:srgbClr val="CC3300"/>
                </a:solidFill>
                <a:effectLst>
                  <a:outerShdw blurRad="38100" dist="38100" dir="2700000" algn="tl">
                    <a:srgbClr val="C0C0C0"/>
                  </a:outerShdw>
                </a:effectLst>
                <a:ea typeface="楷体" pitchFamily="49" charset="-122"/>
              </a:rPr>
              <a:t>8.5</a:t>
            </a:r>
          </a:p>
          <a:p>
            <a:pPr>
              <a:spcBef>
                <a:spcPct val="20000"/>
              </a:spcBef>
              <a:defRPr/>
            </a:pPr>
            <a:r>
              <a:rPr lang="en-US" altLang="zh-CN" sz="2600" b="1" dirty="0">
                <a:solidFill>
                  <a:srgbClr val="CC3300"/>
                </a:solidFill>
                <a:effectLst>
                  <a:outerShdw blurRad="38100" dist="38100" dir="2700000" algn="tl">
                    <a:srgbClr val="C0C0C0"/>
                  </a:outerShdw>
                </a:effectLst>
                <a:ea typeface="楷体" pitchFamily="49" charset="-122"/>
              </a:rPr>
              <a:t>18.5</a:t>
            </a:r>
          </a:p>
        </p:txBody>
      </p:sp>
      <p:graphicFrame>
        <p:nvGraphicFramePr>
          <p:cNvPr id="141385" name="Object 73"/>
          <p:cNvGraphicFramePr>
            <a:graphicFrameLocks noChangeAspect="1"/>
          </p:cNvGraphicFramePr>
          <p:nvPr/>
        </p:nvGraphicFramePr>
        <p:xfrm>
          <a:off x="7380288" y="3213100"/>
          <a:ext cx="1397000" cy="481013"/>
        </p:xfrm>
        <a:graphic>
          <a:graphicData uri="http://schemas.openxmlformats.org/presentationml/2006/ole">
            <p:oleObj spid="_x0000_s37893" name="公式" r:id="rId7" imgW="698400" imgH="241200" progId="Equation.3">
              <p:embed/>
            </p:oleObj>
          </a:graphicData>
        </a:graphic>
      </p:graphicFrame>
      <p:sp>
        <p:nvSpPr>
          <p:cNvPr id="141386" name="Text Box 74"/>
          <p:cNvSpPr txBox="1">
            <a:spLocks noChangeArrowheads="1"/>
          </p:cNvSpPr>
          <p:nvPr/>
        </p:nvSpPr>
        <p:spPr bwMode="auto">
          <a:xfrm>
            <a:off x="7391400" y="3657600"/>
            <a:ext cx="1371600" cy="2870200"/>
          </a:xfrm>
          <a:prstGeom prst="rect">
            <a:avLst/>
          </a:prstGeom>
          <a:noFill/>
          <a:ln w="9525">
            <a:noFill/>
            <a:miter lim="800000"/>
            <a:headEnd/>
            <a:tailEnd/>
          </a:ln>
        </p:spPr>
        <p:txBody>
          <a:bodyPr>
            <a:spAutoFit/>
          </a:bodyPr>
          <a:lstStyle/>
          <a:p>
            <a:pPr eaLnBrk="0" hangingPunct="0">
              <a:spcBef>
                <a:spcPct val="20000"/>
              </a:spcBef>
              <a:defRPr/>
            </a:pPr>
            <a:r>
              <a:rPr lang="en-US" altLang="zh-CN" sz="2600" b="1" dirty="0">
                <a:solidFill>
                  <a:srgbClr val="CC3300"/>
                </a:solidFill>
                <a:effectLst>
                  <a:outerShdw blurRad="38100" dist="38100" dir="2700000" algn="tl">
                    <a:srgbClr val="C0C0C0"/>
                  </a:outerShdw>
                </a:effectLst>
                <a:ea typeface="楷体" pitchFamily="49" charset="-122"/>
              </a:rPr>
              <a:t>924.5</a:t>
            </a:r>
          </a:p>
          <a:p>
            <a:pPr eaLnBrk="0" hangingPunct="0">
              <a:spcBef>
                <a:spcPct val="20000"/>
              </a:spcBef>
              <a:defRPr/>
            </a:pPr>
            <a:r>
              <a:rPr lang="en-US" altLang="zh-CN" sz="2600" b="1" dirty="0">
                <a:solidFill>
                  <a:srgbClr val="CC3300"/>
                </a:solidFill>
                <a:effectLst>
                  <a:outerShdw blurRad="38100" dist="38100" dir="2700000" algn="tl">
                    <a:srgbClr val="C0C0C0"/>
                  </a:outerShdw>
                </a:effectLst>
                <a:ea typeface="楷体" pitchFamily="49" charset="-122"/>
              </a:rPr>
              <a:t>1058</a:t>
            </a:r>
          </a:p>
          <a:p>
            <a:pPr eaLnBrk="0" hangingPunct="0">
              <a:spcBef>
                <a:spcPct val="20000"/>
              </a:spcBef>
              <a:defRPr/>
            </a:pPr>
            <a:r>
              <a:rPr lang="en-US" altLang="zh-CN" sz="2600" b="1" dirty="0">
                <a:solidFill>
                  <a:srgbClr val="CC3300"/>
                </a:solidFill>
                <a:effectLst>
                  <a:outerShdw blurRad="38100" dist="38100" dir="2700000" algn="tl">
                    <a:srgbClr val="C0C0C0"/>
                  </a:outerShdw>
                </a:effectLst>
                <a:ea typeface="楷体" pitchFamily="49" charset="-122"/>
              </a:rPr>
              <a:t>36</a:t>
            </a:r>
          </a:p>
          <a:p>
            <a:pPr eaLnBrk="0" hangingPunct="0">
              <a:spcBef>
                <a:spcPct val="20000"/>
              </a:spcBef>
              <a:defRPr/>
            </a:pPr>
            <a:r>
              <a:rPr lang="en-US" altLang="zh-CN" sz="2600" b="1" dirty="0">
                <a:solidFill>
                  <a:srgbClr val="CC3300"/>
                </a:solidFill>
                <a:effectLst>
                  <a:outerShdw blurRad="38100" dist="38100" dir="2700000" algn="tl">
                    <a:srgbClr val="C0C0C0"/>
                  </a:outerShdw>
                </a:effectLst>
                <a:ea typeface="楷体" pitchFamily="49" charset="-122"/>
              </a:rPr>
              <a:t>722.5</a:t>
            </a:r>
          </a:p>
          <a:p>
            <a:pPr eaLnBrk="0" hangingPunct="0">
              <a:spcBef>
                <a:spcPct val="20000"/>
              </a:spcBef>
              <a:defRPr/>
            </a:pPr>
            <a:r>
              <a:rPr lang="en-US" altLang="zh-CN" sz="2600" b="1" dirty="0">
                <a:solidFill>
                  <a:srgbClr val="CC3300"/>
                </a:solidFill>
                <a:effectLst>
                  <a:outerShdw blurRad="38100" dist="38100" dir="2700000" algn="tl">
                    <a:srgbClr val="C0C0C0"/>
                  </a:outerShdw>
                </a:effectLst>
                <a:ea typeface="楷体" pitchFamily="49" charset="-122"/>
              </a:rPr>
              <a:t>1369	</a:t>
            </a:r>
          </a:p>
          <a:p>
            <a:pPr eaLnBrk="0" hangingPunct="0">
              <a:spcBef>
                <a:spcPct val="20000"/>
              </a:spcBef>
              <a:defRPr/>
            </a:pPr>
            <a:r>
              <a:rPr lang="en-US" altLang="zh-CN" sz="2600" b="1" dirty="0">
                <a:solidFill>
                  <a:srgbClr val="CC3300"/>
                </a:solidFill>
                <a:effectLst>
                  <a:outerShdw blurRad="38100" dist="38100" dir="2700000" algn="tl">
                    <a:srgbClr val="C0C0C0"/>
                  </a:outerShdw>
                </a:effectLst>
                <a:ea typeface="楷体" pitchFamily="49" charset="-122"/>
              </a:rPr>
              <a:t>4110</a:t>
            </a:r>
            <a:endParaRPr lang="en-US" altLang="zh-CN" sz="2600" b="1" dirty="0">
              <a:solidFill>
                <a:srgbClr val="CC3300"/>
              </a:solidFill>
              <a:effectLst>
                <a:outerShdw blurRad="38100" dist="38100" dir="2700000" algn="tl">
                  <a:srgbClr val="C0C0C0"/>
                </a:outerShdw>
              </a:effectLst>
            </a:endParaRPr>
          </a:p>
        </p:txBody>
      </p:sp>
      <p:graphicFrame>
        <p:nvGraphicFramePr>
          <p:cNvPr id="141387" name="Object 75"/>
          <p:cNvGraphicFramePr>
            <a:graphicFrameLocks noChangeAspect="1"/>
          </p:cNvGraphicFramePr>
          <p:nvPr/>
        </p:nvGraphicFramePr>
        <p:xfrm>
          <a:off x="838200" y="1219200"/>
          <a:ext cx="3429000" cy="890588"/>
        </p:xfrm>
        <a:graphic>
          <a:graphicData uri="http://schemas.openxmlformats.org/presentationml/2006/ole">
            <p:oleObj spid="_x0000_s37894" name="公式" r:id="rId8" imgW="1612800" imgH="419040" progId="Equation.3">
              <p:embed/>
            </p:oleObj>
          </a:graphicData>
        </a:graphic>
      </p:graphicFrame>
      <p:graphicFrame>
        <p:nvGraphicFramePr>
          <p:cNvPr id="141388" name="Object 76"/>
          <p:cNvGraphicFramePr>
            <a:graphicFrameLocks noChangeAspect="1"/>
          </p:cNvGraphicFramePr>
          <p:nvPr/>
        </p:nvGraphicFramePr>
        <p:xfrm>
          <a:off x="4343400" y="1219200"/>
          <a:ext cx="4572000" cy="895350"/>
        </p:xfrm>
        <a:graphic>
          <a:graphicData uri="http://schemas.openxmlformats.org/presentationml/2006/ole">
            <p:oleObj spid="_x0000_s37895" name="Equation" r:id="rId9" imgW="2197080" imgH="431640" progId="Equation.3">
              <p:embed/>
            </p:oleObj>
          </a:graphicData>
        </a:graphic>
      </p:graphicFrame>
      <p:graphicFrame>
        <p:nvGraphicFramePr>
          <p:cNvPr id="141389" name="Object 77"/>
          <p:cNvGraphicFramePr>
            <a:graphicFrameLocks noChangeAspect="1"/>
          </p:cNvGraphicFramePr>
          <p:nvPr/>
        </p:nvGraphicFramePr>
        <p:xfrm>
          <a:off x="733425" y="2119313"/>
          <a:ext cx="2573338" cy="1038225"/>
        </p:xfrm>
        <a:graphic>
          <a:graphicData uri="http://schemas.openxmlformats.org/presentationml/2006/ole">
            <p:oleObj spid="_x0000_s37896" name="公式" r:id="rId10" imgW="1130040" imgH="457200" progId="Equation.3">
              <p:embed/>
            </p:oleObj>
          </a:graphicData>
        </a:graphic>
      </p:graphicFrame>
      <p:graphicFrame>
        <p:nvGraphicFramePr>
          <p:cNvPr id="141390" name="Object 78"/>
          <p:cNvGraphicFramePr>
            <a:graphicFrameLocks noChangeAspect="1"/>
          </p:cNvGraphicFramePr>
          <p:nvPr/>
        </p:nvGraphicFramePr>
        <p:xfrm>
          <a:off x="4343400" y="2133600"/>
          <a:ext cx="3903663" cy="1047750"/>
        </p:xfrm>
        <a:graphic>
          <a:graphicData uri="http://schemas.openxmlformats.org/presentationml/2006/ole">
            <p:oleObj spid="_x0000_s37897" name="Equation" r:id="rId11" imgW="1790640" imgH="482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1318">
                                            <p:txEl>
                                              <p:pRg st="0" end="0"/>
                                            </p:txEl>
                                          </p:spTgt>
                                        </p:tgtEl>
                                        <p:attrNameLst>
                                          <p:attrName>style.visibility</p:attrName>
                                        </p:attrNameLst>
                                      </p:cBhvr>
                                      <p:to>
                                        <p:strVal val="visible"/>
                                      </p:to>
                                    </p:set>
                                    <p:animEffect transition="in" filter="wipe(left)">
                                      <p:cBhvr>
                                        <p:cTn id="7" dur="500"/>
                                        <p:tgtEl>
                                          <p:spTgt spid="141318">
                                            <p:txEl>
                                              <p:pRg st="0" end="0"/>
                                            </p:txEl>
                                          </p:spTgt>
                                        </p:tgtEl>
                                      </p:cBhvr>
                                    </p:animEffect>
                                  </p:childTnLst>
                                  <p:subTnLst>
                                    <p:animClr clrSpc="rgb" dir="cw">
                                      <p:cBhvr override="childStyle">
                                        <p:cTn dur="1" fill="hold" display="0" masterRel="nextClick" afterEffect="1"/>
                                        <p:tgtEl>
                                          <p:spTgt spid="141318">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141380"/>
                                        </p:tgtEl>
                                        <p:attrNameLst>
                                          <p:attrName>style.visibility</p:attrName>
                                        </p:attrNameLst>
                                      </p:cBhvr>
                                      <p:to>
                                        <p:strVal val="visible"/>
                                      </p:to>
                                    </p:set>
                                    <p:animEffect transition="in" filter="barn(outVertical)">
                                      <p:cBhvr>
                                        <p:cTn id="12" dur="500"/>
                                        <p:tgtEl>
                                          <p:spTgt spid="141380"/>
                                        </p:tgtEl>
                                      </p:cBhvr>
                                    </p:animEffect>
                                  </p:childTnLst>
                                  <p:subTnLst>
                                    <p:animClr clrSpc="rgb" dir="cw">
                                      <p:cBhvr override="childStyle">
                                        <p:cTn dur="1" fill="hold" display="0" masterRel="nextClick" afterEffect="1"/>
                                        <p:tgtEl>
                                          <p:spTgt spid="141380"/>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iterate type="wd">
                                    <p:tmPct val="100000"/>
                                  </p:iterate>
                                  <p:childTnLst>
                                    <p:set>
                                      <p:cBhvr>
                                        <p:cTn id="16" dur="1" fill="hold">
                                          <p:stCondLst>
                                            <p:cond delay="0"/>
                                          </p:stCondLst>
                                        </p:cTn>
                                        <p:tgtEl>
                                          <p:spTgt spid="141381">
                                            <p:txEl>
                                              <p:pRg st="0" end="0"/>
                                            </p:txEl>
                                          </p:spTgt>
                                        </p:tgtEl>
                                        <p:attrNameLst>
                                          <p:attrName>style.visibility</p:attrName>
                                        </p:attrNameLst>
                                      </p:cBhvr>
                                      <p:to>
                                        <p:strVal val="visible"/>
                                      </p:to>
                                    </p:set>
                                    <p:anim calcmode="lin" valueType="num">
                                      <p:cBhvr additive="base">
                                        <p:cTn id="17" dur="300" fill="hold"/>
                                        <p:tgtEl>
                                          <p:spTgt spid="141381">
                                            <p:txEl>
                                              <p:pRg st="0" end="0"/>
                                            </p:txEl>
                                          </p:spTgt>
                                        </p:tgtEl>
                                        <p:attrNameLst>
                                          <p:attrName>ppt_x</p:attrName>
                                        </p:attrNameLst>
                                      </p:cBhvr>
                                      <p:tavLst>
                                        <p:tav tm="0">
                                          <p:val>
                                            <p:strVal val="1+#ppt_w/2"/>
                                          </p:val>
                                        </p:tav>
                                        <p:tav tm="100000">
                                          <p:val>
                                            <p:strVal val="#ppt_x"/>
                                          </p:val>
                                        </p:tav>
                                      </p:tavLst>
                                    </p:anim>
                                    <p:anim calcmode="lin" valueType="num">
                                      <p:cBhvr additive="base">
                                        <p:cTn id="18" dur="300" fill="hold"/>
                                        <p:tgtEl>
                                          <p:spTgt spid="141381">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41381">
                                            <p:txEl>
                                              <p:pRg st="0" end="0"/>
                                            </p:txEl>
                                          </p:spTgt>
                                        </p:tgtEl>
                                        <p:attrNameLst>
                                          <p:attrName>ppt_c</p:attrName>
                                        </p:attrNameLst>
                                      </p:cBhvr>
                                      <p:to>
                                        <a:srgbClr val="0000FF"/>
                                      </p:to>
                                    </p:animClr>
                                  </p:sub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iterate type="wd">
                                    <p:tmPct val="100000"/>
                                  </p:iterate>
                                  <p:childTnLst>
                                    <p:set>
                                      <p:cBhvr>
                                        <p:cTn id="22" dur="1" fill="hold">
                                          <p:stCondLst>
                                            <p:cond delay="0"/>
                                          </p:stCondLst>
                                        </p:cTn>
                                        <p:tgtEl>
                                          <p:spTgt spid="141381">
                                            <p:txEl>
                                              <p:pRg st="1" end="1"/>
                                            </p:txEl>
                                          </p:spTgt>
                                        </p:tgtEl>
                                        <p:attrNameLst>
                                          <p:attrName>style.visibility</p:attrName>
                                        </p:attrNameLst>
                                      </p:cBhvr>
                                      <p:to>
                                        <p:strVal val="visible"/>
                                      </p:to>
                                    </p:set>
                                    <p:anim calcmode="lin" valueType="num">
                                      <p:cBhvr additive="base">
                                        <p:cTn id="23" dur="300" fill="hold"/>
                                        <p:tgtEl>
                                          <p:spTgt spid="141381">
                                            <p:txEl>
                                              <p:pRg st="1" end="1"/>
                                            </p:txEl>
                                          </p:spTgt>
                                        </p:tgtEl>
                                        <p:attrNameLst>
                                          <p:attrName>ppt_x</p:attrName>
                                        </p:attrNameLst>
                                      </p:cBhvr>
                                      <p:tavLst>
                                        <p:tav tm="0">
                                          <p:val>
                                            <p:strVal val="1+#ppt_w/2"/>
                                          </p:val>
                                        </p:tav>
                                        <p:tav tm="100000">
                                          <p:val>
                                            <p:strVal val="#ppt_x"/>
                                          </p:val>
                                        </p:tav>
                                      </p:tavLst>
                                    </p:anim>
                                    <p:anim calcmode="lin" valueType="num">
                                      <p:cBhvr additive="base">
                                        <p:cTn id="24" dur="300" fill="hold"/>
                                        <p:tgtEl>
                                          <p:spTgt spid="141381">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41381">
                                            <p:txEl>
                                              <p:pRg st="1" end="1"/>
                                            </p:txEl>
                                          </p:spTgt>
                                        </p:tgtEl>
                                        <p:attrNameLst>
                                          <p:attrName>ppt_c</p:attrName>
                                        </p:attrNameLst>
                                      </p:cBhvr>
                                      <p:to>
                                        <a:srgbClr val="0000FF"/>
                                      </p:to>
                                    </p:animClr>
                                  </p:sub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iterate type="wd">
                                    <p:tmPct val="100000"/>
                                  </p:iterate>
                                  <p:childTnLst>
                                    <p:set>
                                      <p:cBhvr>
                                        <p:cTn id="28" dur="1" fill="hold">
                                          <p:stCondLst>
                                            <p:cond delay="0"/>
                                          </p:stCondLst>
                                        </p:cTn>
                                        <p:tgtEl>
                                          <p:spTgt spid="141381">
                                            <p:txEl>
                                              <p:pRg st="2" end="2"/>
                                            </p:txEl>
                                          </p:spTgt>
                                        </p:tgtEl>
                                        <p:attrNameLst>
                                          <p:attrName>style.visibility</p:attrName>
                                        </p:attrNameLst>
                                      </p:cBhvr>
                                      <p:to>
                                        <p:strVal val="visible"/>
                                      </p:to>
                                    </p:set>
                                    <p:anim calcmode="lin" valueType="num">
                                      <p:cBhvr additive="base">
                                        <p:cTn id="29" dur="300" fill="hold"/>
                                        <p:tgtEl>
                                          <p:spTgt spid="141381">
                                            <p:txEl>
                                              <p:pRg st="2" end="2"/>
                                            </p:txEl>
                                          </p:spTgt>
                                        </p:tgtEl>
                                        <p:attrNameLst>
                                          <p:attrName>ppt_x</p:attrName>
                                        </p:attrNameLst>
                                      </p:cBhvr>
                                      <p:tavLst>
                                        <p:tav tm="0">
                                          <p:val>
                                            <p:strVal val="1+#ppt_w/2"/>
                                          </p:val>
                                        </p:tav>
                                        <p:tav tm="100000">
                                          <p:val>
                                            <p:strVal val="#ppt_x"/>
                                          </p:val>
                                        </p:tav>
                                      </p:tavLst>
                                    </p:anim>
                                    <p:anim calcmode="lin" valueType="num">
                                      <p:cBhvr additive="base">
                                        <p:cTn id="30" dur="300" fill="hold"/>
                                        <p:tgtEl>
                                          <p:spTgt spid="141381">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41381">
                                            <p:txEl>
                                              <p:pRg st="2" end="2"/>
                                            </p:txEl>
                                          </p:spTgt>
                                        </p:tgtEl>
                                        <p:attrNameLst>
                                          <p:attrName>ppt_c</p:attrName>
                                        </p:attrNameLst>
                                      </p:cBhvr>
                                      <p:to>
                                        <a:srgbClr val="0000FF"/>
                                      </p:to>
                                    </p:animClr>
                                  </p:sub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iterate type="wd">
                                    <p:tmPct val="100000"/>
                                  </p:iterate>
                                  <p:childTnLst>
                                    <p:set>
                                      <p:cBhvr>
                                        <p:cTn id="34" dur="1" fill="hold">
                                          <p:stCondLst>
                                            <p:cond delay="0"/>
                                          </p:stCondLst>
                                        </p:cTn>
                                        <p:tgtEl>
                                          <p:spTgt spid="141381">
                                            <p:txEl>
                                              <p:pRg st="3" end="3"/>
                                            </p:txEl>
                                          </p:spTgt>
                                        </p:tgtEl>
                                        <p:attrNameLst>
                                          <p:attrName>style.visibility</p:attrName>
                                        </p:attrNameLst>
                                      </p:cBhvr>
                                      <p:to>
                                        <p:strVal val="visible"/>
                                      </p:to>
                                    </p:set>
                                    <p:anim calcmode="lin" valueType="num">
                                      <p:cBhvr additive="base">
                                        <p:cTn id="35" dur="300" fill="hold"/>
                                        <p:tgtEl>
                                          <p:spTgt spid="141381">
                                            <p:txEl>
                                              <p:pRg st="3" end="3"/>
                                            </p:txEl>
                                          </p:spTgt>
                                        </p:tgtEl>
                                        <p:attrNameLst>
                                          <p:attrName>ppt_x</p:attrName>
                                        </p:attrNameLst>
                                      </p:cBhvr>
                                      <p:tavLst>
                                        <p:tav tm="0">
                                          <p:val>
                                            <p:strVal val="1+#ppt_w/2"/>
                                          </p:val>
                                        </p:tav>
                                        <p:tav tm="100000">
                                          <p:val>
                                            <p:strVal val="#ppt_x"/>
                                          </p:val>
                                        </p:tav>
                                      </p:tavLst>
                                    </p:anim>
                                    <p:anim calcmode="lin" valueType="num">
                                      <p:cBhvr additive="base">
                                        <p:cTn id="36" dur="300" fill="hold"/>
                                        <p:tgtEl>
                                          <p:spTgt spid="141381">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41381">
                                            <p:txEl>
                                              <p:pRg st="3" end="3"/>
                                            </p:txEl>
                                          </p:spTgt>
                                        </p:tgtEl>
                                        <p:attrNameLst>
                                          <p:attrName>ppt_c</p:attrName>
                                        </p:attrNameLst>
                                      </p:cBhvr>
                                      <p:to>
                                        <a:srgbClr val="0000FF"/>
                                      </p:to>
                                    </p:animClr>
                                  </p:sub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iterate type="wd">
                                    <p:tmPct val="100000"/>
                                  </p:iterate>
                                  <p:childTnLst>
                                    <p:set>
                                      <p:cBhvr>
                                        <p:cTn id="40" dur="1" fill="hold">
                                          <p:stCondLst>
                                            <p:cond delay="0"/>
                                          </p:stCondLst>
                                        </p:cTn>
                                        <p:tgtEl>
                                          <p:spTgt spid="141381">
                                            <p:txEl>
                                              <p:pRg st="4" end="4"/>
                                            </p:txEl>
                                          </p:spTgt>
                                        </p:tgtEl>
                                        <p:attrNameLst>
                                          <p:attrName>style.visibility</p:attrName>
                                        </p:attrNameLst>
                                      </p:cBhvr>
                                      <p:to>
                                        <p:strVal val="visible"/>
                                      </p:to>
                                    </p:set>
                                    <p:anim calcmode="lin" valueType="num">
                                      <p:cBhvr additive="base">
                                        <p:cTn id="41" dur="300" fill="hold"/>
                                        <p:tgtEl>
                                          <p:spTgt spid="141381">
                                            <p:txEl>
                                              <p:pRg st="4" end="4"/>
                                            </p:txEl>
                                          </p:spTgt>
                                        </p:tgtEl>
                                        <p:attrNameLst>
                                          <p:attrName>ppt_x</p:attrName>
                                        </p:attrNameLst>
                                      </p:cBhvr>
                                      <p:tavLst>
                                        <p:tav tm="0">
                                          <p:val>
                                            <p:strVal val="1+#ppt_w/2"/>
                                          </p:val>
                                        </p:tav>
                                        <p:tav tm="100000">
                                          <p:val>
                                            <p:strVal val="#ppt_x"/>
                                          </p:val>
                                        </p:tav>
                                      </p:tavLst>
                                    </p:anim>
                                    <p:anim calcmode="lin" valueType="num">
                                      <p:cBhvr additive="base">
                                        <p:cTn id="42" dur="300" fill="hold"/>
                                        <p:tgtEl>
                                          <p:spTgt spid="141381">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41381">
                                            <p:txEl>
                                              <p:pRg st="4" end="4"/>
                                            </p:txEl>
                                          </p:spTgt>
                                        </p:tgtEl>
                                        <p:attrNameLst>
                                          <p:attrName>ppt_c</p:attrName>
                                        </p:attrNameLst>
                                      </p:cBhvr>
                                      <p:to>
                                        <a:srgbClr val="0000FF"/>
                                      </p:to>
                                    </p:animClr>
                                  </p:sub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iterate type="wd">
                                    <p:tmPct val="100000"/>
                                  </p:iterate>
                                  <p:childTnLst>
                                    <p:set>
                                      <p:cBhvr>
                                        <p:cTn id="46" dur="1" fill="hold">
                                          <p:stCondLst>
                                            <p:cond delay="0"/>
                                          </p:stCondLst>
                                        </p:cTn>
                                        <p:tgtEl>
                                          <p:spTgt spid="141381">
                                            <p:txEl>
                                              <p:pRg st="5" end="5"/>
                                            </p:txEl>
                                          </p:spTgt>
                                        </p:tgtEl>
                                        <p:attrNameLst>
                                          <p:attrName>style.visibility</p:attrName>
                                        </p:attrNameLst>
                                      </p:cBhvr>
                                      <p:to>
                                        <p:strVal val="visible"/>
                                      </p:to>
                                    </p:set>
                                    <p:anim calcmode="lin" valueType="num">
                                      <p:cBhvr additive="base">
                                        <p:cTn id="47" dur="300" fill="hold"/>
                                        <p:tgtEl>
                                          <p:spTgt spid="141381">
                                            <p:txEl>
                                              <p:pRg st="5" end="5"/>
                                            </p:txEl>
                                          </p:spTgt>
                                        </p:tgtEl>
                                        <p:attrNameLst>
                                          <p:attrName>ppt_x</p:attrName>
                                        </p:attrNameLst>
                                      </p:cBhvr>
                                      <p:tavLst>
                                        <p:tav tm="0">
                                          <p:val>
                                            <p:strVal val="1+#ppt_w/2"/>
                                          </p:val>
                                        </p:tav>
                                        <p:tav tm="100000">
                                          <p:val>
                                            <p:strVal val="#ppt_x"/>
                                          </p:val>
                                        </p:tav>
                                      </p:tavLst>
                                    </p:anim>
                                    <p:anim calcmode="lin" valueType="num">
                                      <p:cBhvr additive="base">
                                        <p:cTn id="48" dur="300" fill="hold"/>
                                        <p:tgtEl>
                                          <p:spTgt spid="141381">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41381">
                                            <p:txEl>
                                              <p:pRg st="5" end="5"/>
                                            </p:txEl>
                                          </p:spTgt>
                                        </p:tgtEl>
                                        <p:attrNameLst>
                                          <p:attrName>ppt_c</p:attrName>
                                        </p:attrNameLst>
                                      </p:cBhvr>
                                      <p:to>
                                        <a:srgbClr val="0000FF"/>
                                      </p:to>
                                    </p:animClr>
                                  </p:subTnLst>
                                </p:cTn>
                              </p:par>
                            </p:childTnLst>
                          </p:cTn>
                        </p:par>
                      </p:childTnLst>
                    </p:cTn>
                  </p:par>
                  <p:par>
                    <p:cTn id="49" fill="hold">
                      <p:stCondLst>
                        <p:cond delay="indefinite"/>
                      </p:stCondLst>
                      <p:childTnLst>
                        <p:par>
                          <p:cTn id="50" fill="hold">
                            <p:stCondLst>
                              <p:cond delay="0"/>
                            </p:stCondLst>
                            <p:childTnLst>
                              <p:par>
                                <p:cTn id="51" presetID="2" presetClass="entr" presetSubtype="12" fill="hold" grpId="0" nodeType="clickEffect">
                                  <p:stCondLst>
                                    <p:cond delay="0"/>
                                  </p:stCondLst>
                                  <p:iterate type="wd">
                                    <p:tmPct val="100000"/>
                                  </p:iterate>
                                  <p:childTnLst>
                                    <p:set>
                                      <p:cBhvr>
                                        <p:cTn id="52" dur="1" fill="hold">
                                          <p:stCondLst>
                                            <p:cond delay="0"/>
                                          </p:stCondLst>
                                        </p:cTn>
                                        <p:tgtEl>
                                          <p:spTgt spid="141382">
                                            <p:txEl>
                                              <p:pRg st="0" end="0"/>
                                            </p:txEl>
                                          </p:spTgt>
                                        </p:tgtEl>
                                        <p:attrNameLst>
                                          <p:attrName>style.visibility</p:attrName>
                                        </p:attrNameLst>
                                      </p:cBhvr>
                                      <p:to>
                                        <p:strVal val="visible"/>
                                      </p:to>
                                    </p:set>
                                    <p:anim calcmode="lin" valueType="num">
                                      <p:cBhvr additive="base">
                                        <p:cTn id="53" dur="300" fill="hold"/>
                                        <p:tgtEl>
                                          <p:spTgt spid="141382">
                                            <p:txEl>
                                              <p:pRg st="0" end="0"/>
                                            </p:txEl>
                                          </p:spTgt>
                                        </p:tgtEl>
                                        <p:attrNameLst>
                                          <p:attrName>ppt_x</p:attrName>
                                        </p:attrNameLst>
                                      </p:cBhvr>
                                      <p:tavLst>
                                        <p:tav tm="0">
                                          <p:val>
                                            <p:strVal val="0-#ppt_w/2"/>
                                          </p:val>
                                        </p:tav>
                                        <p:tav tm="100000">
                                          <p:val>
                                            <p:strVal val="#ppt_x"/>
                                          </p:val>
                                        </p:tav>
                                      </p:tavLst>
                                    </p:anim>
                                    <p:anim calcmode="lin" valueType="num">
                                      <p:cBhvr additive="base">
                                        <p:cTn id="54" dur="300" fill="hold"/>
                                        <p:tgtEl>
                                          <p:spTgt spid="141382">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41382">
                                            <p:txEl>
                                              <p:pRg st="0" end="0"/>
                                            </p:txEl>
                                          </p:spTgt>
                                        </p:tgtEl>
                                        <p:attrNameLst>
                                          <p:attrName>ppt_c</p:attrName>
                                        </p:attrNameLst>
                                      </p:cBhvr>
                                      <p:to>
                                        <a:srgbClr val="0000FF"/>
                                      </p:to>
                                    </p:animClr>
                                  </p:subTnLst>
                                </p:cTn>
                              </p:par>
                            </p:childTnLst>
                          </p:cTn>
                        </p:par>
                      </p:childTnLst>
                    </p:cTn>
                  </p:par>
                  <p:par>
                    <p:cTn id="55" fill="hold">
                      <p:stCondLst>
                        <p:cond delay="indefinite"/>
                      </p:stCondLst>
                      <p:childTnLst>
                        <p:par>
                          <p:cTn id="56" fill="hold">
                            <p:stCondLst>
                              <p:cond delay="0"/>
                            </p:stCondLst>
                            <p:childTnLst>
                              <p:par>
                                <p:cTn id="57" presetID="2" presetClass="entr" presetSubtype="12" fill="hold" grpId="0" nodeType="clickEffect">
                                  <p:stCondLst>
                                    <p:cond delay="0"/>
                                  </p:stCondLst>
                                  <p:iterate type="wd">
                                    <p:tmPct val="100000"/>
                                  </p:iterate>
                                  <p:childTnLst>
                                    <p:set>
                                      <p:cBhvr>
                                        <p:cTn id="58" dur="1" fill="hold">
                                          <p:stCondLst>
                                            <p:cond delay="0"/>
                                          </p:stCondLst>
                                        </p:cTn>
                                        <p:tgtEl>
                                          <p:spTgt spid="141382">
                                            <p:txEl>
                                              <p:pRg st="1" end="1"/>
                                            </p:txEl>
                                          </p:spTgt>
                                        </p:tgtEl>
                                        <p:attrNameLst>
                                          <p:attrName>style.visibility</p:attrName>
                                        </p:attrNameLst>
                                      </p:cBhvr>
                                      <p:to>
                                        <p:strVal val="visible"/>
                                      </p:to>
                                    </p:set>
                                    <p:anim calcmode="lin" valueType="num">
                                      <p:cBhvr additive="base">
                                        <p:cTn id="59" dur="300" fill="hold"/>
                                        <p:tgtEl>
                                          <p:spTgt spid="141382">
                                            <p:txEl>
                                              <p:pRg st="1" end="1"/>
                                            </p:txEl>
                                          </p:spTgt>
                                        </p:tgtEl>
                                        <p:attrNameLst>
                                          <p:attrName>ppt_x</p:attrName>
                                        </p:attrNameLst>
                                      </p:cBhvr>
                                      <p:tavLst>
                                        <p:tav tm="0">
                                          <p:val>
                                            <p:strVal val="0-#ppt_w/2"/>
                                          </p:val>
                                        </p:tav>
                                        <p:tav tm="100000">
                                          <p:val>
                                            <p:strVal val="#ppt_x"/>
                                          </p:val>
                                        </p:tav>
                                      </p:tavLst>
                                    </p:anim>
                                    <p:anim calcmode="lin" valueType="num">
                                      <p:cBhvr additive="base">
                                        <p:cTn id="60" dur="300" fill="hold"/>
                                        <p:tgtEl>
                                          <p:spTgt spid="141382">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41382">
                                            <p:txEl>
                                              <p:pRg st="1" end="1"/>
                                            </p:txEl>
                                          </p:spTgt>
                                        </p:tgtEl>
                                        <p:attrNameLst>
                                          <p:attrName>ppt_c</p:attrName>
                                        </p:attrNameLst>
                                      </p:cBhvr>
                                      <p:to>
                                        <a:srgbClr val="0000FF"/>
                                      </p:to>
                                    </p:animClr>
                                  </p:subTnLst>
                                </p:cTn>
                              </p:par>
                            </p:childTnLst>
                          </p:cTn>
                        </p:par>
                      </p:childTnLst>
                    </p:cTn>
                  </p:par>
                  <p:par>
                    <p:cTn id="61" fill="hold">
                      <p:stCondLst>
                        <p:cond delay="indefinite"/>
                      </p:stCondLst>
                      <p:childTnLst>
                        <p:par>
                          <p:cTn id="62" fill="hold">
                            <p:stCondLst>
                              <p:cond delay="0"/>
                            </p:stCondLst>
                            <p:childTnLst>
                              <p:par>
                                <p:cTn id="63" presetID="2" presetClass="entr" presetSubtype="12" fill="hold" grpId="0" nodeType="clickEffect">
                                  <p:stCondLst>
                                    <p:cond delay="0"/>
                                  </p:stCondLst>
                                  <p:iterate type="wd">
                                    <p:tmPct val="100000"/>
                                  </p:iterate>
                                  <p:childTnLst>
                                    <p:set>
                                      <p:cBhvr>
                                        <p:cTn id="64" dur="1" fill="hold">
                                          <p:stCondLst>
                                            <p:cond delay="0"/>
                                          </p:stCondLst>
                                        </p:cTn>
                                        <p:tgtEl>
                                          <p:spTgt spid="141382">
                                            <p:txEl>
                                              <p:pRg st="2" end="2"/>
                                            </p:txEl>
                                          </p:spTgt>
                                        </p:tgtEl>
                                        <p:attrNameLst>
                                          <p:attrName>style.visibility</p:attrName>
                                        </p:attrNameLst>
                                      </p:cBhvr>
                                      <p:to>
                                        <p:strVal val="visible"/>
                                      </p:to>
                                    </p:set>
                                    <p:anim calcmode="lin" valueType="num">
                                      <p:cBhvr additive="base">
                                        <p:cTn id="65" dur="300" fill="hold"/>
                                        <p:tgtEl>
                                          <p:spTgt spid="141382">
                                            <p:txEl>
                                              <p:pRg st="2" end="2"/>
                                            </p:txEl>
                                          </p:spTgt>
                                        </p:tgtEl>
                                        <p:attrNameLst>
                                          <p:attrName>ppt_x</p:attrName>
                                        </p:attrNameLst>
                                      </p:cBhvr>
                                      <p:tavLst>
                                        <p:tav tm="0">
                                          <p:val>
                                            <p:strVal val="0-#ppt_w/2"/>
                                          </p:val>
                                        </p:tav>
                                        <p:tav tm="100000">
                                          <p:val>
                                            <p:strVal val="#ppt_x"/>
                                          </p:val>
                                        </p:tav>
                                      </p:tavLst>
                                    </p:anim>
                                    <p:anim calcmode="lin" valueType="num">
                                      <p:cBhvr additive="base">
                                        <p:cTn id="66" dur="300" fill="hold"/>
                                        <p:tgtEl>
                                          <p:spTgt spid="141382">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41382">
                                            <p:txEl>
                                              <p:pRg st="2" end="2"/>
                                            </p:txEl>
                                          </p:spTgt>
                                        </p:tgtEl>
                                        <p:attrNameLst>
                                          <p:attrName>ppt_c</p:attrName>
                                        </p:attrNameLst>
                                      </p:cBhvr>
                                      <p:to>
                                        <a:srgbClr val="0000FF"/>
                                      </p:to>
                                    </p:animClr>
                                  </p:subTnLst>
                                </p:cTn>
                              </p:par>
                            </p:childTnLst>
                          </p:cTn>
                        </p:par>
                      </p:childTnLst>
                    </p:cTn>
                  </p:par>
                  <p:par>
                    <p:cTn id="67" fill="hold">
                      <p:stCondLst>
                        <p:cond delay="indefinite"/>
                      </p:stCondLst>
                      <p:childTnLst>
                        <p:par>
                          <p:cTn id="68" fill="hold">
                            <p:stCondLst>
                              <p:cond delay="0"/>
                            </p:stCondLst>
                            <p:childTnLst>
                              <p:par>
                                <p:cTn id="69" presetID="2" presetClass="entr" presetSubtype="12" fill="hold" grpId="0" nodeType="clickEffect">
                                  <p:stCondLst>
                                    <p:cond delay="0"/>
                                  </p:stCondLst>
                                  <p:iterate type="wd">
                                    <p:tmPct val="100000"/>
                                  </p:iterate>
                                  <p:childTnLst>
                                    <p:set>
                                      <p:cBhvr>
                                        <p:cTn id="70" dur="1" fill="hold">
                                          <p:stCondLst>
                                            <p:cond delay="0"/>
                                          </p:stCondLst>
                                        </p:cTn>
                                        <p:tgtEl>
                                          <p:spTgt spid="141382">
                                            <p:txEl>
                                              <p:pRg st="3" end="3"/>
                                            </p:txEl>
                                          </p:spTgt>
                                        </p:tgtEl>
                                        <p:attrNameLst>
                                          <p:attrName>style.visibility</p:attrName>
                                        </p:attrNameLst>
                                      </p:cBhvr>
                                      <p:to>
                                        <p:strVal val="visible"/>
                                      </p:to>
                                    </p:set>
                                    <p:anim calcmode="lin" valueType="num">
                                      <p:cBhvr additive="base">
                                        <p:cTn id="71" dur="300" fill="hold"/>
                                        <p:tgtEl>
                                          <p:spTgt spid="141382">
                                            <p:txEl>
                                              <p:pRg st="3" end="3"/>
                                            </p:txEl>
                                          </p:spTgt>
                                        </p:tgtEl>
                                        <p:attrNameLst>
                                          <p:attrName>ppt_x</p:attrName>
                                        </p:attrNameLst>
                                      </p:cBhvr>
                                      <p:tavLst>
                                        <p:tav tm="0">
                                          <p:val>
                                            <p:strVal val="0-#ppt_w/2"/>
                                          </p:val>
                                        </p:tav>
                                        <p:tav tm="100000">
                                          <p:val>
                                            <p:strVal val="#ppt_x"/>
                                          </p:val>
                                        </p:tav>
                                      </p:tavLst>
                                    </p:anim>
                                    <p:anim calcmode="lin" valueType="num">
                                      <p:cBhvr additive="base">
                                        <p:cTn id="72" dur="300" fill="hold"/>
                                        <p:tgtEl>
                                          <p:spTgt spid="141382">
                                            <p:txEl>
                                              <p:pRg st="3" end="3"/>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41382">
                                            <p:txEl>
                                              <p:pRg st="3" end="3"/>
                                            </p:txEl>
                                          </p:spTgt>
                                        </p:tgtEl>
                                        <p:attrNameLst>
                                          <p:attrName>ppt_c</p:attrName>
                                        </p:attrNameLst>
                                      </p:cBhvr>
                                      <p:to>
                                        <a:srgbClr val="0000FF"/>
                                      </p:to>
                                    </p:animClr>
                                  </p:subTnLst>
                                </p:cTn>
                              </p:par>
                            </p:childTnLst>
                          </p:cTn>
                        </p:par>
                      </p:childTnLst>
                    </p:cTn>
                  </p:par>
                  <p:par>
                    <p:cTn id="73" fill="hold">
                      <p:stCondLst>
                        <p:cond delay="indefinite"/>
                      </p:stCondLst>
                      <p:childTnLst>
                        <p:par>
                          <p:cTn id="74" fill="hold">
                            <p:stCondLst>
                              <p:cond delay="0"/>
                            </p:stCondLst>
                            <p:childTnLst>
                              <p:par>
                                <p:cTn id="75" presetID="2" presetClass="entr" presetSubtype="12" fill="hold" grpId="0" nodeType="clickEffect">
                                  <p:stCondLst>
                                    <p:cond delay="0"/>
                                  </p:stCondLst>
                                  <p:iterate type="wd">
                                    <p:tmPct val="100000"/>
                                  </p:iterate>
                                  <p:childTnLst>
                                    <p:set>
                                      <p:cBhvr>
                                        <p:cTn id="76" dur="1" fill="hold">
                                          <p:stCondLst>
                                            <p:cond delay="0"/>
                                          </p:stCondLst>
                                        </p:cTn>
                                        <p:tgtEl>
                                          <p:spTgt spid="141382">
                                            <p:txEl>
                                              <p:pRg st="4" end="4"/>
                                            </p:txEl>
                                          </p:spTgt>
                                        </p:tgtEl>
                                        <p:attrNameLst>
                                          <p:attrName>style.visibility</p:attrName>
                                        </p:attrNameLst>
                                      </p:cBhvr>
                                      <p:to>
                                        <p:strVal val="visible"/>
                                      </p:to>
                                    </p:set>
                                    <p:anim calcmode="lin" valueType="num">
                                      <p:cBhvr additive="base">
                                        <p:cTn id="77" dur="300" fill="hold"/>
                                        <p:tgtEl>
                                          <p:spTgt spid="141382">
                                            <p:txEl>
                                              <p:pRg st="4" end="4"/>
                                            </p:txEl>
                                          </p:spTgt>
                                        </p:tgtEl>
                                        <p:attrNameLst>
                                          <p:attrName>ppt_x</p:attrName>
                                        </p:attrNameLst>
                                      </p:cBhvr>
                                      <p:tavLst>
                                        <p:tav tm="0">
                                          <p:val>
                                            <p:strVal val="0-#ppt_w/2"/>
                                          </p:val>
                                        </p:tav>
                                        <p:tav tm="100000">
                                          <p:val>
                                            <p:strVal val="#ppt_x"/>
                                          </p:val>
                                        </p:tav>
                                      </p:tavLst>
                                    </p:anim>
                                    <p:anim calcmode="lin" valueType="num">
                                      <p:cBhvr additive="base">
                                        <p:cTn id="78" dur="300" fill="hold"/>
                                        <p:tgtEl>
                                          <p:spTgt spid="141382">
                                            <p:txEl>
                                              <p:pRg st="4" end="4"/>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41382">
                                            <p:txEl>
                                              <p:pRg st="4" end="4"/>
                                            </p:txEl>
                                          </p:spTgt>
                                        </p:tgtEl>
                                        <p:attrNameLst>
                                          <p:attrName>ppt_c</p:attrName>
                                        </p:attrNameLst>
                                      </p:cBhvr>
                                      <p:to>
                                        <a:srgbClr val="0000FF"/>
                                      </p:to>
                                    </p:animClr>
                                  </p:subTnLst>
                                </p:cTn>
                              </p:par>
                            </p:childTnLst>
                          </p:cTn>
                        </p:par>
                      </p:childTnLst>
                    </p:cTn>
                  </p:par>
                  <p:par>
                    <p:cTn id="79" fill="hold">
                      <p:stCondLst>
                        <p:cond delay="indefinite"/>
                      </p:stCondLst>
                      <p:childTnLst>
                        <p:par>
                          <p:cTn id="80" fill="hold">
                            <p:stCondLst>
                              <p:cond delay="0"/>
                            </p:stCondLst>
                            <p:childTnLst>
                              <p:par>
                                <p:cTn id="81" presetID="2" presetClass="entr" presetSubtype="12" fill="hold" grpId="0" nodeType="clickEffect">
                                  <p:stCondLst>
                                    <p:cond delay="0"/>
                                  </p:stCondLst>
                                  <p:iterate type="wd">
                                    <p:tmPct val="100000"/>
                                  </p:iterate>
                                  <p:childTnLst>
                                    <p:set>
                                      <p:cBhvr>
                                        <p:cTn id="82" dur="1" fill="hold">
                                          <p:stCondLst>
                                            <p:cond delay="0"/>
                                          </p:stCondLst>
                                        </p:cTn>
                                        <p:tgtEl>
                                          <p:spTgt spid="141382">
                                            <p:txEl>
                                              <p:pRg st="5" end="5"/>
                                            </p:txEl>
                                          </p:spTgt>
                                        </p:tgtEl>
                                        <p:attrNameLst>
                                          <p:attrName>style.visibility</p:attrName>
                                        </p:attrNameLst>
                                      </p:cBhvr>
                                      <p:to>
                                        <p:strVal val="visible"/>
                                      </p:to>
                                    </p:set>
                                    <p:anim calcmode="lin" valueType="num">
                                      <p:cBhvr additive="base">
                                        <p:cTn id="83" dur="300" fill="hold"/>
                                        <p:tgtEl>
                                          <p:spTgt spid="141382">
                                            <p:txEl>
                                              <p:pRg st="5" end="5"/>
                                            </p:txEl>
                                          </p:spTgt>
                                        </p:tgtEl>
                                        <p:attrNameLst>
                                          <p:attrName>ppt_x</p:attrName>
                                        </p:attrNameLst>
                                      </p:cBhvr>
                                      <p:tavLst>
                                        <p:tav tm="0">
                                          <p:val>
                                            <p:strVal val="0-#ppt_w/2"/>
                                          </p:val>
                                        </p:tav>
                                        <p:tav tm="100000">
                                          <p:val>
                                            <p:strVal val="#ppt_x"/>
                                          </p:val>
                                        </p:tav>
                                      </p:tavLst>
                                    </p:anim>
                                    <p:anim calcmode="lin" valueType="num">
                                      <p:cBhvr additive="base">
                                        <p:cTn id="84" dur="300" fill="hold"/>
                                        <p:tgtEl>
                                          <p:spTgt spid="141382">
                                            <p:txEl>
                                              <p:pRg st="5" end="5"/>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41382">
                                            <p:txEl>
                                              <p:pRg st="5" end="5"/>
                                            </p:txEl>
                                          </p:spTgt>
                                        </p:tgtEl>
                                        <p:attrNameLst>
                                          <p:attrName>ppt_c</p:attrName>
                                        </p:attrNameLst>
                                      </p:cBhvr>
                                      <p:to>
                                        <a:srgbClr val="0000FF"/>
                                      </p:to>
                                    </p:animClr>
                                  </p:subTnLst>
                                </p:cTn>
                              </p:par>
                            </p:childTnLst>
                          </p:cTn>
                        </p:par>
                      </p:childTnLst>
                    </p:cTn>
                  </p:par>
                  <p:par>
                    <p:cTn id="85" fill="hold">
                      <p:stCondLst>
                        <p:cond delay="indefinite"/>
                      </p:stCondLst>
                      <p:childTnLst>
                        <p:par>
                          <p:cTn id="86" fill="hold">
                            <p:stCondLst>
                              <p:cond delay="0"/>
                            </p:stCondLst>
                            <p:childTnLst>
                              <p:par>
                                <p:cTn id="87" presetID="2" presetClass="entr" presetSubtype="12" fill="hold" grpId="0" nodeType="clickEffect">
                                  <p:stCondLst>
                                    <p:cond delay="0"/>
                                  </p:stCondLst>
                                  <p:iterate type="wd">
                                    <p:tmPct val="100000"/>
                                  </p:iterate>
                                  <p:childTnLst>
                                    <p:set>
                                      <p:cBhvr>
                                        <p:cTn id="88" dur="1" fill="hold">
                                          <p:stCondLst>
                                            <p:cond delay="0"/>
                                          </p:stCondLst>
                                        </p:cTn>
                                        <p:tgtEl>
                                          <p:spTgt spid="141382">
                                            <p:txEl>
                                              <p:pRg st="6" end="6"/>
                                            </p:txEl>
                                          </p:spTgt>
                                        </p:tgtEl>
                                        <p:attrNameLst>
                                          <p:attrName>style.visibility</p:attrName>
                                        </p:attrNameLst>
                                      </p:cBhvr>
                                      <p:to>
                                        <p:strVal val="visible"/>
                                      </p:to>
                                    </p:set>
                                    <p:anim calcmode="lin" valueType="num">
                                      <p:cBhvr additive="base">
                                        <p:cTn id="89" dur="300" fill="hold"/>
                                        <p:tgtEl>
                                          <p:spTgt spid="141382">
                                            <p:txEl>
                                              <p:pRg st="6" end="6"/>
                                            </p:txEl>
                                          </p:spTgt>
                                        </p:tgtEl>
                                        <p:attrNameLst>
                                          <p:attrName>ppt_x</p:attrName>
                                        </p:attrNameLst>
                                      </p:cBhvr>
                                      <p:tavLst>
                                        <p:tav tm="0">
                                          <p:val>
                                            <p:strVal val="0-#ppt_w/2"/>
                                          </p:val>
                                        </p:tav>
                                        <p:tav tm="100000">
                                          <p:val>
                                            <p:strVal val="#ppt_x"/>
                                          </p:val>
                                        </p:tav>
                                      </p:tavLst>
                                    </p:anim>
                                    <p:anim calcmode="lin" valueType="num">
                                      <p:cBhvr additive="base">
                                        <p:cTn id="90" dur="300" fill="hold"/>
                                        <p:tgtEl>
                                          <p:spTgt spid="141382">
                                            <p:txEl>
                                              <p:pRg st="6" end="6"/>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41382">
                                            <p:txEl>
                                              <p:pRg st="6" end="6"/>
                                            </p:txEl>
                                          </p:spTgt>
                                        </p:tgtEl>
                                        <p:attrNameLst>
                                          <p:attrName>ppt_c</p:attrName>
                                        </p:attrNameLst>
                                      </p:cBhvr>
                                      <p:to>
                                        <a:srgbClr val="0000FF"/>
                                      </p:to>
                                    </p:animClr>
                                  </p:subTnLst>
                                </p:cTn>
                              </p:par>
                            </p:childTnLst>
                          </p:cTn>
                        </p:par>
                      </p:childTnLst>
                    </p:cTn>
                  </p:par>
                  <p:par>
                    <p:cTn id="91" fill="hold">
                      <p:stCondLst>
                        <p:cond delay="indefinite"/>
                      </p:stCondLst>
                      <p:childTnLst>
                        <p:par>
                          <p:cTn id="92" fill="hold">
                            <p:stCondLst>
                              <p:cond delay="0"/>
                            </p:stCondLst>
                            <p:childTnLst>
                              <p:par>
                                <p:cTn id="93" presetID="2" presetClass="entr" presetSubtype="2" fill="hold" nodeType="clickEffect">
                                  <p:stCondLst>
                                    <p:cond delay="0"/>
                                  </p:stCondLst>
                                  <p:childTnLst>
                                    <p:set>
                                      <p:cBhvr>
                                        <p:cTn id="94" dur="1" fill="hold">
                                          <p:stCondLst>
                                            <p:cond delay="0"/>
                                          </p:stCondLst>
                                        </p:cTn>
                                        <p:tgtEl>
                                          <p:spTgt spid="141387"/>
                                        </p:tgtEl>
                                        <p:attrNameLst>
                                          <p:attrName>style.visibility</p:attrName>
                                        </p:attrNameLst>
                                      </p:cBhvr>
                                      <p:to>
                                        <p:strVal val="visible"/>
                                      </p:to>
                                    </p:set>
                                    <p:anim calcmode="lin" valueType="num">
                                      <p:cBhvr additive="base">
                                        <p:cTn id="95" dur="500" fill="hold"/>
                                        <p:tgtEl>
                                          <p:spTgt spid="141387"/>
                                        </p:tgtEl>
                                        <p:attrNameLst>
                                          <p:attrName>ppt_x</p:attrName>
                                        </p:attrNameLst>
                                      </p:cBhvr>
                                      <p:tavLst>
                                        <p:tav tm="0">
                                          <p:val>
                                            <p:strVal val="1+#ppt_w/2"/>
                                          </p:val>
                                        </p:tav>
                                        <p:tav tm="100000">
                                          <p:val>
                                            <p:strVal val="#ppt_x"/>
                                          </p:val>
                                        </p:tav>
                                      </p:tavLst>
                                    </p:anim>
                                    <p:anim calcmode="lin" valueType="num">
                                      <p:cBhvr additive="base">
                                        <p:cTn id="96" dur="500" fill="hold"/>
                                        <p:tgtEl>
                                          <p:spTgt spid="141387"/>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41387"/>
                                        </p:tgtEl>
                                        <p:attrNameLst>
                                          <p:attrName>ppt_c</p:attrName>
                                        </p:attrNameLst>
                                      </p:cBhvr>
                                      <p:to>
                                        <a:srgbClr val="0000FF"/>
                                      </p:to>
                                    </p:animClr>
                                  </p:sub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141383"/>
                                        </p:tgtEl>
                                        <p:attrNameLst>
                                          <p:attrName>style.visibility</p:attrName>
                                        </p:attrNameLst>
                                      </p:cBhvr>
                                      <p:to>
                                        <p:strVal val="visible"/>
                                      </p:to>
                                    </p:set>
                                    <p:anim calcmode="lin" valueType="num">
                                      <p:cBhvr additive="base">
                                        <p:cTn id="101" dur="500" fill="hold"/>
                                        <p:tgtEl>
                                          <p:spTgt spid="141383"/>
                                        </p:tgtEl>
                                        <p:attrNameLst>
                                          <p:attrName>ppt_x</p:attrName>
                                        </p:attrNameLst>
                                      </p:cBhvr>
                                      <p:tavLst>
                                        <p:tav tm="0">
                                          <p:val>
                                            <p:strVal val="#ppt_x"/>
                                          </p:val>
                                        </p:tav>
                                        <p:tav tm="100000">
                                          <p:val>
                                            <p:strVal val="#ppt_x"/>
                                          </p:val>
                                        </p:tav>
                                      </p:tavLst>
                                    </p:anim>
                                    <p:anim calcmode="lin" valueType="num">
                                      <p:cBhvr additive="base">
                                        <p:cTn id="102" dur="500" fill="hold"/>
                                        <p:tgtEl>
                                          <p:spTgt spid="141383"/>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41383"/>
                                        </p:tgtEl>
                                        <p:attrNameLst>
                                          <p:attrName>ppt_c</p:attrName>
                                        </p:attrNameLst>
                                      </p:cBhvr>
                                      <p:to>
                                        <a:srgbClr val="0000FF"/>
                                      </p:to>
                                    </p:animClr>
                                  </p:subTnLst>
                                </p:cTn>
                              </p:par>
                            </p:childTnLst>
                          </p:cTn>
                        </p:par>
                      </p:childTnLst>
                    </p:cTn>
                  </p:par>
                  <p:par>
                    <p:cTn id="103" fill="hold">
                      <p:stCondLst>
                        <p:cond delay="indefinite"/>
                      </p:stCondLst>
                      <p:childTnLst>
                        <p:par>
                          <p:cTn id="104" fill="hold">
                            <p:stCondLst>
                              <p:cond delay="0"/>
                            </p:stCondLst>
                            <p:childTnLst>
                              <p:par>
                                <p:cTn id="105" presetID="2" presetClass="entr" presetSubtype="8" fill="hold" grpId="0" nodeType="clickEffect">
                                  <p:stCondLst>
                                    <p:cond delay="0"/>
                                  </p:stCondLst>
                                  <p:iterate type="wd">
                                    <p:tmPct val="100000"/>
                                  </p:iterate>
                                  <p:childTnLst>
                                    <p:set>
                                      <p:cBhvr>
                                        <p:cTn id="106" dur="1" fill="hold">
                                          <p:stCondLst>
                                            <p:cond delay="0"/>
                                          </p:stCondLst>
                                        </p:cTn>
                                        <p:tgtEl>
                                          <p:spTgt spid="141384">
                                            <p:txEl>
                                              <p:pRg st="0" end="0"/>
                                            </p:txEl>
                                          </p:spTgt>
                                        </p:tgtEl>
                                        <p:attrNameLst>
                                          <p:attrName>style.visibility</p:attrName>
                                        </p:attrNameLst>
                                      </p:cBhvr>
                                      <p:to>
                                        <p:strVal val="visible"/>
                                      </p:to>
                                    </p:set>
                                    <p:anim calcmode="lin" valueType="num">
                                      <p:cBhvr additive="base">
                                        <p:cTn id="107" dur="300" fill="hold"/>
                                        <p:tgtEl>
                                          <p:spTgt spid="141384">
                                            <p:txEl>
                                              <p:pRg st="0" end="0"/>
                                            </p:txEl>
                                          </p:spTgt>
                                        </p:tgtEl>
                                        <p:attrNameLst>
                                          <p:attrName>ppt_x</p:attrName>
                                        </p:attrNameLst>
                                      </p:cBhvr>
                                      <p:tavLst>
                                        <p:tav tm="0">
                                          <p:val>
                                            <p:strVal val="0-#ppt_w/2"/>
                                          </p:val>
                                        </p:tav>
                                        <p:tav tm="100000">
                                          <p:val>
                                            <p:strVal val="#ppt_x"/>
                                          </p:val>
                                        </p:tav>
                                      </p:tavLst>
                                    </p:anim>
                                    <p:anim calcmode="lin" valueType="num">
                                      <p:cBhvr additive="base">
                                        <p:cTn id="108" dur="300" fill="hold"/>
                                        <p:tgtEl>
                                          <p:spTgt spid="141384">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41384">
                                            <p:txEl>
                                              <p:pRg st="0" end="0"/>
                                            </p:txEl>
                                          </p:spTgt>
                                        </p:tgtEl>
                                        <p:attrNameLst>
                                          <p:attrName>ppt_c</p:attrName>
                                        </p:attrNameLst>
                                      </p:cBhvr>
                                      <p:to>
                                        <a:srgbClr val="0000FF"/>
                                      </p:to>
                                    </p:animClr>
                                  </p:subTnLst>
                                </p:cTn>
                              </p:par>
                            </p:childTnLst>
                          </p:cTn>
                        </p:par>
                      </p:childTnLst>
                    </p:cTn>
                  </p:par>
                  <p:par>
                    <p:cTn id="109" fill="hold">
                      <p:stCondLst>
                        <p:cond delay="indefinite"/>
                      </p:stCondLst>
                      <p:childTnLst>
                        <p:par>
                          <p:cTn id="110" fill="hold">
                            <p:stCondLst>
                              <p:cond delay="0"/>
                            </p:stCondLst>
                            <p:childTnLst>
                              <p:par>
                                <p:cTn id="111" presetID="2" presetClass="entr" presetSubtype="8" fill="hold" grpId="0" nodeType="clickEffect">
                                  <p:stCondLst>
                                    <p:cond delay="0"/>
                                  </p:stCondLst>
                                  <p:iterate type="wd">
                                    <p:tmPct val="100000"/>
                                  </p:iterate>
                                  <p:childTnLst>
                                    <p:set>
                                      <p:cBhvr>
                                        <p:cTn id="112" dur="1" fill="hold">
                                          <p:stCondLst>
                                            <p:cond delay="0"/>
                                          </p:stCondLst>
                                        </p:cTn>
                                        <p:tgtEl>
                                          <p:spTgt spid="141384">
                                            <p:txEl>
                                              <p:pRg st="1" end="1"/>
                                            </p:txEl>
                                          </p:spTgt>
                                        </p:tgtEl>
                                        <p:attrNameLst>
                                          <p:attrName>style.visibility</p:attrName>
                                        </p:attrNameLst>
                                      </p:cBhvr>
                                      <p:to>
                                        <p:strVal val="visible"/>
                                      </p:to>
                                    </p:set>
                                    <p:anim calcmode="lin" valueType="num">
                                      <p:cBhvr additive="base">
                                        <p:cTn id="113" dur="300" fill="hold"/>
                                        <p:tgtEl>
                                          <p:spTgt spid="141384">
                                            <p:txEl>
                                              <p:pRg st="1" end="1"/>
                                            </p:txEl>
                                          </p:spTgt>
                                        </p:tgtEl>
                                        <p:attrNameLst>
                                          <p:attrName>ppt_x</p:attrName>
                                        </p:attrNameLst>
                                      </p:cBhvr>
                                      <p:tavLst>
                                        <p:tav tm="0">
                                          <p:val>
                                            <p:strVal val="0-#ppt_w/2"/>
                                          </p:val>
                                        </p:tav>
                                        <p:tav tm="100000">
                                          <p:val>
                                            <p:strVal val="#ppt_x"/>
                                          </p:val>
                                        </p:tav>
                                      </p:tavLst>
                                    </p:anim>
                                    <p:anim calcmode="lin" valueType="num">
                                      <p:cBhvr additive="base">
                                        <p:cTn id="114" dur="300" fill="hold"/>
                                        <p:tgtEl>
                                          <p:spTgt spid="141384">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41384">
                                            <p:txEl>
                                              <p:pRg st="1" end="1"/>
                                            </p:txEl>
                                          </p:spTgt>
                                        </p:tgtEl>
                                        <p:attrNameLst>
                                          <p:attrName>ppt_c</p:attrName>
                                        </p:attrNameLst>
                                      </p:cBhvr>
                                      <p:to>
                                        <a:srgbClr val="0000FF"/>
                                      </p:to>
                                    </p:animClr>
                                  </p:subTnLst>
                                </p:cTn>
                              </p:par>
                            </p:childTnLst>
                          </p:cTn>
                        </p:par>
                      </p:childTnLst>
                    </p:cTn>
                  </p:par>
                  <p:par>
                    <p:cTn id="115" fill="hold">
                      <p:stCondLst>
                        <p:cond delay="indefinite"/>
                      </p:stCondLst>
                      <p:childTnLst>
                        <p:par>
                          <p:cTn id="116" fill="hold">
                            <p:stCondLst>
                              <p:cond delay="0"/>
                            </p:stCondLst>
                            <p:childTnLst>
                              <p:par>
                                <p:cTn id="117" presetID="2" presetClass="entr" presetSubtype="8" fill="hold" grpId="0" nodeType="clickEffect">
                                  <p:stCondLst>
                                    <p:cond delay="0"/>
                                  </p:stCondLst>
                                  <p:iterate type="wd">
                                    <p:tmPct val="100000"/>
                                  </p:iterate>
                                  <p:childTnLst>
                                    <p:set>
                                      <p:cBhvr>
                                        <p:cTn id="118" dur="1" fill="hold">
                                          <p:stCondLst>
                                            <p:cond delay="0"/>
                                          </p:stCondLst>
                                        </p:cTn>
                                        <p:tgtEl>
                                          <p:spTgt spid="141384">
                                            <p:txEl>
                                              <p:pRg st="2" end="2"/>
                                            </p:txEl>
                                          </p:spTgt>
                                        </p:tgtEl>
                                        <p:attrNameLst>
                                          <p:attrName>style.visibility</p:attrName>
                                        </p:attrNameLst>
                                      </p:cBhvr>
                                      <p:to>
                                        <p:strVal val="visible"/>
                                      </p:to>
                                    </p:set>
                                    <p:anim calcmode="lin" valueType="num">
                                      <p:cBhvr additive="base">
                                        <p:cTn id="119" dur="300" fill="hold"/>
                                        <p:tgtEl>
                                          <p:spTgt spid="141384">
                                            <p:txEl>
                                              <p:pRg st="2" end="2"/>
                                            </p:txEl>
                                          </p:spTgt>
                                        </p:tgtEl>
                                        <p:attrNameLst>
                                          <p:attrName>ppt_x</p:attrName>
                                        </p:attrNameLst>
                                      </p:cBhvr>
                                      <p:tavLst>
                                        <p:tav tm="0">
                                          <p:val>
                                            <p:strVal val="0-#ppt_w/2"/>
                                          </p:val>
                                        </p:tav>
                                        <p:tav tm="100000">
                                          <p:val>
                                            <p:strVal val="#ppt_x"/>
                                          </p:val>
                                        </p:tav>
                                      </p:tavLst>
                                    </p:anim>
                                    <p:anim calcmode="lin" valueType="num">
                                      <p:cBhvr additive="base">
                                        <p:cTn id="120" dur="300" fill="hold"/>
                                        <p:tgtEl>
                                          <p:spTgt spid="141384">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41384">
                                            <p:txEl>
                                              <p:pRg st="2" end="2"/>
                                            </p:txEl>
                                          </p:spTgt>
                                        </p:tgtEl>
                                        <p:attrNameLst>
                                          <p:attrName>ppt_c</p:attrName>
                                        </p:attrNameLst>
                                      </p:cBhvr>
                                      <p:to>
                                        <a:srgbClr val="0000FF"/>
                                      </p:to>
                                    </p:animClr>
                                  </p:subTnLst>
                                </p:cTn>
                              </p:par>
                            </p:childTnLst>
                          </p:cTn>
                        </p:par>
                      </p:childTnLst>
                    </p:cTn>
                  </p:par>
                  <p:par>
                    <p:cTn id="121" fill="hold">
                      <p:stCondLst>
                        <p:cond delay="indefinite"/>
                      </p:stCondLst>
                      <p:childTnLst>
                        <p:par>
                          <p:cTn id="122" fill="hold">
                            <p:stCondLst>
                              <p:cond delay="0"/>
                            </p:stCondLst>
                            <p:childTnLst>
                              <p:par>
                                <p:cTn id="123" presetID="2" presetClass="entr" presetSubtype="8" fill="hold" grpId="0" nodeType="clickEffect">
                                  <p:stCondLst>
                                    <p:cond delay="0"/>
                                  </p:stCondLst>
                                  <p:iterate type="wd">
                                    <p:tmPct val="100000"/>
                                  </p:iterate>
                                  <p:childTnLst>
                                    <p:set>
                                      <p:cBhvr>
                                        <p:cTn id="124" dur="1" fill="hold">
                                          <p:stCondLst>
                                            <p:cond delay="0"/>
                                          </p:stCondLst>
                                        </p:cTn>
                                        <p:tgtEl>
                                          <p:spTgt spid="141384">
                                            <p:txEl>
                                              <p:pRg st="3" end="3"/>
                                            </p:txEl>
                                          </p:spTgt>
                                        </p:tgtEl>
                                        <p:attrNameLst>
                                          <p:attrName>style.visibility</p:attrName>
                                        </p:attrNameLst>
                                      </p:cBhvr>
                                      <p:to>
                                        <p:strVal val="visible"/>
                                      </p:to>
                                    </p:set>
                                    <p:anim calcmode="lin" valueType="num">
                                      <p:cBhvr additive="base">
                                        <p:cTn id="125" dur="300" fill="hold"/>
                                        <p:tgtEl>
                                          <p:spTgt spid="141384">
                                            <p:txEl>
                                              <p:pRg st="3" end="3"/>
                                            </p:txEl>
                                          </p:spTgt>
                                        </p:tgtEl>
                                        <p:attrNameLst>
                                          <p:attrName>ppt_x</p:attrName>
                                        </p:attrNameLst>
                                      </p:cBhvr>
                                      <p:tavLst>
                                        <p:tav tm="0">
                                          <p:val>
                                            <p:strVal val="0-#ppt_w/2"/>
                                          </p:val>
                                        </p:tav>
                                        <p:tav tm="100000">
                                          <p:val>
                                            <p:strVal val="#ppt_x"/>
                                          </p:val>
                                        </p:tav>
                                      </p:tavLst>
                                    </p:anim>
                                    <p:anim calcmode="lin" valueType="num">
                                      <p:cBhvr additive="base">
                                        <p:cTn id="126" dur="300" fill="hold"/>
                                        <p:tgtEl>
                                          <p:spTgt spid="141384">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41384">
                                            <p:txEl>
                                              <p:pRg st="3" end="3"/>
                                            </p:txEl>
                                          </p:spTgt>
                                        </p:tgtEl>
                                        <p:attrNameLst>
                                          <p:attrName>ppt_c</p:attrName>
                                        </p:attrNameLst>
                                      </p:cBhvr>
                                      <p:to>
                                        <a:srgbClr val="0000FF"/>
                                      </p:to>
                                    </p:animClr>
                                  </p:subTnLst>
                                </p:cTn>
                              </p:par>
                            </p:childTnLst>
                          </p:cTn>
                        </p:par>
                      </p:childTnLst>
                    </p:cTn>
                  </p:par>
                  <p:par>
                    <p:cTn id="127" fill="hold">
                      <p:stCondLst>
                        <p:cond delay="indefinite"/>
                      </p:stCondLst>
                      <p:childTnLst>
                        <p:par>
                          <p:cTn id="128" fill="hold">
                            <p:stCondLst>
                              <p:cond delay="0"/>
                            </p:stCondLst>
                            <p:childTnLst>
                              <p:par>
                                <p:cTn id="129" presetID="2" presetClass="entr" presetSubtype="8" fill="hold" grpId="0" nodeType="clickEffect">
                                  <p:stCondLst>
                                    <p:cond delay="0"/>
                                  </p:stCondLst>
                                  <p:iterate type="wd">
                                    <p:tmPct val="100000"/>
                                  </p:iterate>
                                  <p:childTnLst>
                                    <p:set>
                                      <p:cBhvr>
                                        <p:cTn id="130" dur="1" fill="hold">
                                          <p:stCondLst>
                                            <p:cond delay="0"/>
                                          </p:stCondLst>
                                        </p:cTn>
                                        <p:tgtEl>
                                          <p:spTgt spid="141384">
                                            <p:txEl>
                                              <p:pRg st="4" end="4"/>
                                            </p:txEl>
                                          </p:spTgt>
                                        </p:tgtEl>
                                        <p:attrNameLst>
                                          <p:attrName>style.visibility</p:attrName>
                                        </p:attrNameLst>
                                      </p:cBhvr>
                                      <p:to>
                                        <p:strVal val="visible"/>
                                      </p:to>
                                    </p:set>
                                    <p:anim calcmode="lin" valueType="num">
                                      <p:cBhvr additive="base">
                                        <p:cTn id="131" dur="300" fill="hold"/>
                                        <p:tgtEl>
                                          <p:spTgt spid="141384">
                                            <p:txEl>
                                              <p:pRg st="4" end="4"/>
                                            </p:txEl>
                                          </p:spTgt>
                                        </p:tgtEl>
                                        <p:attrNameLst>
                                          <p:attrName>ppt_x</p:attrName>
                                        </p:attrNameLst>
                                      </p:cBhvr>
                                      <p:tavLst>
                                        <p:tav tm="0">
                                          <p:val>
                                            <p:strVal val="0-#ppt_w/2"/>
                                          </p:val>
                                        </p:tav>
                                        <p:tav tm="100000">
                                          <p:val>
                                            <p:strVal val="#ppt_x"/>
                                          </p:val>
                                        </p:tav>
                                      </p:tavLst>
                                    </p:anim>
                                    <p:anim calcmode="lin" valueType="num">
                                      <p:cBhvr additive="base">
                                        <p:cTn id="132" dur="300" fill="hold"/>
                                        <p:tgtEl>
                                          <p:spTgt spid="141384">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41384">
                                            <p:txEl>
                                              <p:pRg st="4" end="4"/>
                                            </p:txEl>
                                          </p:spTgt>
                                        </p:tgtEl>
                                        <p:attrNameLst>
                                          <p:attrName>ppt_c</p:attrName>
                                        </p:attrNameLst>
                                      </p:cBhvr>
                                      <p:to>
                                        <a:srgbClr val="0000FF"/>
                                      </p:to>
                                    </p:animClr>
                                  </p:subTnLst>
                                </p:cTn>
                              </p:par>
                            </p:childTnLst>
                          </p:cTn>
                        </p:par>
                      </p:childTnLst>
                    </p:cTn>
                  </p:par>
                  <p:par>
                    <p:cTn id="133" fill="hold">
                      <p:stCondLst>
                        <p:cond delay="indefinite"/>
                      </p:stCondLst>
                      <p:childTnLst>
                        <p:par>
                          <p:cTn id="134" fill="hold">
                            <p:stCondLst>
                              <p:cond delay="0"/>
                            </p:stCondLst>
                            <p:childTnLst>
                              <p:par>
                                <p:cTn id="135" presetID="2" presetClass="entr" presetSubtype="4" fill="hold" nodeType="clickEffect">
                                  <p:stCondLst>
                                    <p:cond delay="0"/>
                                  </p:stCondLst>
                                  <p:childTnLst>
                                    <p:set>
                                      <p:cBhvr>
                                        <p:cTn id="136" dur="1" fill="hold">
                                          <p:stCondLst>
                                            <p:cond delay="0"/>
                                          </p:stCondLst>
                                        </p:cTn>
                                        <p:tgtEl>
                                          <p:spTgt spid="141385"/>
                                        </p:tgtEl>
                                        <p:attrNameLst>
                                          <p:attrName>style.visibility</p:attrName>
                                        </p:attrNameLst>
                                      </p:cBhvr>
                                      <p:to>
                                        <p:strVal val="visible"/>
                                      </p:to>
                                    </p:set>
                                    <p:anim calcmode="lin" valueType="num">
                                      <p:cBhvr additive="base">
                                        <p:cTn id="137" dur="500" fill="hold"/>
                                        <p:tgtEl>
                                          <p:spTgt spid="141385"/>
                                        </p:tgtEl>
                                        <p:attrNameLst>
                                          <p:attrName>ppt_x</p:attrName>
                                        </p:attrNameLst>
                                      </p:cBhvr>
                                      <p:tavLst>
                                        <p:tav tm="0">
                                          <p:val>
                                            <p:strVal val="#ppt_x"/>
                                          </p:val>
                                        </p:tav>
                                        <p:tav tm="100000">
                                          <p:val>
                                            <p:strVal val="#ppt_x"/>
                                          </p:val>
                                        </p:tav>
                                      </p:tavLst>
                                    </p:anim>
                                    <p:anim calcmode="lin" valueType="num">
                                      <p:cBhvr additive="base">
                                        <p:cTn id="138" dur="500" fill="hold"/>
                                        <p:tgtEl>
                                          <p:spTgt spid="14138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41385"/>
                                        </p:tgtEl>
                                        <p:attrNameLst>
                                          <p:attrName>ppt_c</p:attrName>
                                        </p:attrNameLst>
                                      </p:cBhvr>
                                      <p:to>
                                        <a:srgbClr val="0000FF"/>
                                      </p:to>
                                    </p:animClr>
                                  </p:subTnLst>
                                </p:cTn>
                              </p:par>
                            </p:childTnLst>
                          </p:cTn>
                        </p:par>
                      </p:childTnLst>
                    </p:cTn>
                  </p:par>
                  <p:par>
                    <p:cTn id="139" fill="hold">
                      <p:stCondLst>
                        <p:cond delay="indefinite"/>
                      </p:stCondLst>
                      <p:childTnLst>
                        <p:par>
                          <p:cTn id="140" fill="hold">
                            <p:stCondLst>
                              <p:cond delay="0"/>
                            </p:stCondLst>
                            <p:childTnLst>
                              <p:par>
                                <p:cTn id="141" presetID="9" presetClass="entr" presetSubtype="0" fill="hold" grpId="0" nodeType="clickEffect">
                                  <p:stCondLst>
                                    <p:cond delay="0"/>
                                  </p:stCondLst>
                                  <p:iterate type="wd">
                                    <p:tmPct val="100000"/>
                                  </p:iterate>
                                  <p:childTnLst>
                                    <p:set>
                                      <p:cBhvr>
                                        <p:cTn id="142" dur="1" fill="hold">
                                          <p:stCondLst>
                                            <p:cond delay="0"/>
                                          </p:stCondLst>
                                        </p:cTn>
                                        <p:tgtEl>
                                          <p:spTgt spid="141386">
                                            <p:txEl>
                                              <p:pRg st="0" end="0"/>
                                            </p:txEl>
                                          </p:spTgt>
                                        </p:tgtEl>
                                        <p:attrNameLst>
                                          <p:attrName>style.visibility</p:attrName>
                                        </p:attrNameLst>
                                      </p:cBhvr>
                                      <p:to>
                                        <p:strVal val="visible"/>
                                      </p:to>
                                    </p:set>
                                    <p:animEffect transition="in" filter="dissolve">
                                      <p:cBhvr>
                                        <p:cTn id="143" dur="300"/>
                                        <p:tgtEl>
                                          <p:spTgt spid="141386">
                                            <p:txEl>
                                              <p:pRg st="0" end="0"/>
                                            </p:txEl>
                                          </p:spTgt>
                                        </p:tgtEl>
                                      </p:cBhvr>
                                    </p:animEffect>
                                  </p:childTnLst>
                                  <p:subTnLst>
                                    <p:animClr clrSpc="rgb" dir="cw">
                                      <p:cBhvr override="childStyle">
                                        <p:cTn dur="1" fill="hold" display="0" masterRel="nextClick" afterEffect="1"/>
                                        <p:tgtEl>
                                          <p:spTgt spid="141386">
                                            <p:txEl>
                                              <p:pRg st="0" end="0"/>
                                            </p:txEl>
                                          </p:spTgt>
                                        </p:tgtEl>
                                        <p:attrNameLst>
                                          <p:attrName>ppt_c</p:attrName>
                                        </p:attrNameLst>
                                      </p:cBhvr>
                                      <p:to>
                                        <a:srgbClr val="0000FF"/>
                                      </p:to>
                                    </p:animClr>
                                  </p:subTnLst>
                                </p:cTn>
                              </p:par>
                            </p:childTnLst>
                          </p:cTn>
                        </p:par>
                      </p:childTnLst>
                    </p:cTn>
                  </p:par>
                  <p:par>
                    <p:cTn id="144" fill="hold">
                      <p:stCondLst>
                        <p:cond delay="indefinite"/>
                      </p:stCondLst>
                      <p:childTnLst>
                        <p:par>
                          <p:cTn id="145" fill="hold">
                            <p:stCondLst>
                              <p:cond delay="0"/>
                            </p:stCondLst>
                            <p:childTnLst>
                              <p:par>
                                <p:cTn id="146" presetID="9" presetClass="entr" presetSubtype="0" fill="hold" grpId="0" nodeType="clickEffect">
                                  <p:stCondLst>
                                    <p:cond delay="0"/>
                                  </p:stCondLst>
                                  <p:iterate type="wd">
                                    <p:tmPct val="100000"/>
                                  </p:iterate>
                                  <p:childTnLst>
                                    <p:set>
                                      <p:cBhvr>
                                        <p:cTn id="147" dur="1" fill="hold">
                                          <p:stCondLst>
                                            <p:cond delay="0"/>
                                          </p:stCondLst>
                                        </p:cTn>
                                        <p:tgtEl>
                                          <p:spTgt spid="141386">
                                            <p:txEl>
                                              <p:pRg st="1" end="1"/>
                                            </p:txEl>
                                          </p:spTgt>
                                        </p:tgtEl>
                                        <p:attrNameLst>
                                          <p:attrName>style.visibility</p:attrName>
                                        </p:attrNameLst>
                                      </p:cBhvr>
                                      <p:to>
                                        <p:strVal val="visible"/>
                                      </p:to>
                                    </p:set>
                                    <p:animEffect transition="in" filter="dissolve">
                                      <p:cBhvr>
                                        <p:cTn id="148" dur="300"/>
                                        <p:tgtEl>
                                          <p:spTgt spid="141386">
                                            <p:txEl>
                                              <p:pRg st="1" end="1"/>
                                            </p:txEl>
                                          </p:spTgt>
                                        </p:tgtEl>
                                      </p:cBhvr>
                                    </p:animEffect>
                                  </p:childTnLst>
                                  <p:subTnLst>
                                    <p:animClr clrSpc="rgb" dir="cw">
                                      <p:cBhvr override="childStyle">
                                        <p:cTn dur="1" fill="hold" display="0" masterRel="nextClick" afterEffect="1"/>
                                        <p:tgtEl>
                                          <p:spTgt spid="141386">
                                            <p:txEl>
                                              <p:pRg st="1" end="1"/>
                                            </p:txEl>
                                          </p:spTgt>
                                        </p:tgtEl>
                                        <p:attrNameLst>
                                          <p:attrName>ppt_c</p:attrName>
                                        </p:attrNameLst>
                                      </p:cBhvr>
                                      <p:to>
                                        <a:srgbClr val="0000FF"/>
                                      </p:to>
                                    </p:animClr>
                                  </p:subTnLst>
                                </p:cTn>
                              </p:par>
                            </p:childTnLst>
                          </p:cTn>
                        </p:par>
                      </p:childTnLst>
                    </p:cTn>
                  </p:par>
                  <p:par>
                    <p:cTn id="149" fill="hold">
                      <p:stCondLst>
                        <p:cond delay="indefinite"/>
                      </p:stCondLst>
                      <p:childTnLst>
                        <p:par>
                          <p:cTn id="150" fill="hold">
                            <p:stCondLst>
                              <p:cond delay="0"/>
                            </p:stCondLst>
                            <p:childTnLst>
                              <p:par>
                                <p:cTn id="151" presetID="9" presetClass="entr" presetSubtype="0" fill="hold" grpId="0" nodeType="clickEffect">
                                  <p:stCondLst>
                                    <p:cond delay="0"/>
                                  </p:stCondLst>
                                  <p:iterate type="wd">
                                    <p:tmPct val="100000"/>
                                  </p:iterate>
                                  <p:childTnLst>
                                    <p:set>
                                      <p:cBhvr>
                                        <p:cTn id="152" dur="1" fill="hold">
                                          <p:stCondLst>
                                            <p:cond delay="0"/>
                                          </p:stCondLst>
                                        </p:cTn>
                                        <p:tgtEl>
                                          <p:spTgt spid="141386">
                                            <p:txEl>
                                              <p:pRg st="2" end="2"/>
                                            </p:txEl>
                                          </p:spTgt>
                                        </p:tgtEl>
                                        <p:attrNameLst>
                                          <p:attrName>style.visibility</p:attrName>
                                        </p:attrNameLst>
                                      </p:cBhvr>
                                      <p:to>
                                        <p:strVal val="visible"/>
                                      </p:to>
                                    </p:set>
                                    <p:animEffect transition="in" filter="dissolve">
                                      <p:cBhvr>
                                        <p:cTn id="153" dur="300"/>
                                        <p:tgtEl>
                                          <p:spTgt spid="141386">
                                            <p:txEl>
                                              <p:pRg st="2" end="2"/>
                                            </p:txEl>
                                          </p:spTgt>
                                        </p:tgtEl>
                                      </p:cBhvr>
                                    </p:animEffect>
                                  </p:childTnLst>
                                  <p:subTnLst>
                                    <p:animClr clrSpc="rgb" dir="cw">
                                      <p:cBhvr override="childStyle">
                                        <p:cTn dur="1" fill="hold" display="0" masterRel="nextClick" afterEffect="1"/>
                                        <p:tgtEl>
                                          <p:spTgt spid="141386">
                                            <p:txEl>
                                              <p:pRg st="2" end="2"/>
                                            </p:txEl>
                                          </p:spTgt>
                                        </p:tgtEl>
                                        <p:attrNameLst>
                                          <p:attrName>ppt_c</p:attrName>
                                        </p:attrNameLst>
                                      </p:cBhvr>
                                      <p:to>
                                        <a:srgbClr val="0000FF"/>
                                      </p:to>
                                    </p:animClr>
                                  </p:subTnLst>
                                </p:cTn>
                              </p:par>
                            </p:childTnLst>
                          </p:cTn>
                        </p:par>
                      </p:childTnLst>
                    </p:cTn>
                  </p:par>
                  <p:par>
                    <p:cTn id="154" fill="hold">
                      <p:stCondLst>
                        <p:cond delay="indefinite"/>
                      </p:stCondLst>
                      <p:childTnLst>
                        <p:par>
                          <p:cTn id="155" fill="hold">
                            <p:stCondLst>
                              <p:cond delay="0"/>
                            </p:stCondLst>
                            <p:childTnLst>
                              <p:par>
                                <p:cTn id="156" presetID="9" presetClass="entr" presetSubtype="0" fill="hold" grpId="0" nodeType="clickEffect">
                                  <p:stCondLst>
                                    <p:cond delay="0"/>
                                  </p:stCondLst>
                                  <p:iterate type="wd">
                                    <p:tmPct val="100000"/>
                                  </p:iterate>
                                  <p:childTnLst>
                                    <p:set>
                                      <p:cBhvr>
                                        <p:cTn id="157" dur="1" fill="hold">
                                          <p:stCondLst>
                                            <p:cond delay="0"/>
                                          </p:stCondLst>
                                        </p:cTn>
                                        <p:tgtEl>
                                          <p:spTgt spid="141386">
                                            <p:txEl>
                                              <p:pRg st="3" end="3"/>
                                            </p:txEl>
                                          </p:spTgt>
                                        </p:tgtEl>
                                        <p:attrNameLst>
                                          <p:attrName>style.visibility</p:attrName>
                                        </p:attrNameLst>
                                      </p:cBhvr>
                                      <p:to>
                                        <p:strVal val="visible"/>
                                      </p:to>
                                    </p:set>
                                    <p:animEffect transition="in" filter="dissolve">
                                      <p:cBhvr>
                                        <p:cTn id="158" dur="300"/>
                                        <p:tgtEl>
                                          <p:spTgt spid="141386">
                                            <p:txEl>
                                              <p:pRg st="3" end="3"/>
                                            </p:txEl>
                                          </p:spTgt>
                                        </p:tgtEl>
                                      </p:cBhvr>
                                    </p:animEffect>
                                  </p:childTnLst>
                                  <p:subTnLst>
                                    <p:animClr clrSpc="rgb" dir="cw">
                                      <p:cBhvr override="childStyle">
                                        <p:cTn dur="1" fill="hold" display="0" masterRel="nextClick" afterEffect="1"/>
                                        <p:tgtEl>
                                          <p:spTgt spid="141386">
                                            <p:txEl>
                                              <p:pRg st="3" end="3"/>
                                            </p:txEl>
                                          </p:spTgt>
                                        </p:tgtEl>
                                        <p:attrNameLst>
                                          <p:attrName>ppt_c</p:attrName>
                                        </p:attrNameLst>
                                      </p:cBhvr>
                                      <p:to>
                                        <a:srgbClr val="0000FF"/>
                                      </p:to>
                                    </p:animClr>
                                  </p:subTnLst>
                                </p:cTn>
                              </p:par>
                            </p:childTnLst>
                          </p:cTn>
                        </p:par>
                      </p:childTnLst>
                    </p:cTn>
                  </p:par>
                  <p:par>
                    <p:cTn id="159" fill="hold">
                      <p:stCondLst>
                        <p:cond delay="indefinite"/>
                      </p:stCondLst>
                      <p:childTnLst>
                        <p:par>
                          <p:cTn id="160" fill="hold">
                            <p:stCondLst>
                              <p:cond delay="0"/>
                            </p:stCondLst>
                            <p:childTnLst>
                              <p:par>
                                <p:cTn id="161" presetID="9" presetClass="entr" presetSubtype="0" fill="hold" grpId="0" nodeType="clickEffect">
                                  <p:stCondLst>
                                    <p:cond delay="0"/>
                                  </p:stCondLst>
                                  <p:iterate type="wd">
                                    <p:tmPct val="100000"/>
                                  </p:iterate>
                                  <p:childTnLst>
                                    <p:set>
                                      <p:cBhvr>
                                        <p:cTn id="162" dur="1" fill="hold">
                                          <p:stCondLst>
                                            <p:cond delay="0"/>
                                          </p:stCondLst>
                                        </p:cTn>
                                        <p:tgtEl>
                                          <p:spTgt spid="141386">
                                            <p:txEl>
                                              <p:pRg st="4" end="4"/>
                                            </p:txEl>
                                          </p:spTgt>
                                        </p:tgtEl>
                                        <p:attrNameLst>
                                          <p:attrName>style.visibility</p:attrName>
                                        </p:attrNameLst>
                                      </p:cBhvr>
                                      <p:to>
                                        <p:strVal val="visible"/>
                                      </p:to>
                                    </p:set>
                                    <p:animEffect transition="in" filter="dissolve">
                                      <p:cBhvr>
                                        <p:cTn id="163" dur="300"/>
                                        <p:tgtEl>
                                          <p:spTgt spid="141386">
                                            <p:txEl>
                                              <p:pRg st="4" end="4"/>
                                            </p:txEl>
                                          </p:spTgt>
                                        </p:tgtEl>
                                      </p:cBhvr>
                                    </p:animEffect>
                                  </p:childTnLst>
                                  <p:subTnLst>
                                    <p:animClr clrSpc="rgb" dir="cw">
                                      <p:cBhvr override="childStyle">
                                        <p:cTn dur="1" fill="hold" display="0" masterRel="nextClick" afterEffect="1"/>
                                        <p:tgtEl>
                                          <p:spTgt spid="141386">
                                            <p:txEl>
                                              <p:pRg st="4" end="4"/>
                                            </p:txEl>
                                          </p:spTgt>
                                        </p:tgtEl>
                                        <p:attrNameLst>
                                          <p:attrName>ppt_c</p:attrName>
                                        </p:attrNameLst>
                                      </p:cBhvr>
                                      <p:to>
                                        <a:srgbClr val="0000FF"/>
                                      </p:to>
                                    </p:animClr>
                                  </p:sub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iterate type="wd">
                                    <p:tmPct val="100000"/>
                                  </p:iterate>
                                  <p:childTnLst>
                                    <p:set>
                                      <p:cBhvr>
                                        <p:cTn id="167" dur="1" fill="hold">
                                          <p:stCondLst>
                                            <p:cond delay="0"/>
                                          </p:stCondLst>
                                        </p:cTn>
                                        <p:tgtEl>
                                          <p:spTgt spid="141386">
                                            <p:txEl>
                                              <p:pRg st="5" end="5"/>
                                            </p:txEl>
                                          </p:spTgt>
                                        </p:tgtEl>
                                        <p:attrNameLst>
                                          <p:attrName>style.visibility</p:attrName>
                                        </p:attrNameLst>
                                      </p:cBhvr>
                                      <p:to>
                                        <p:strVal val="visible"/>
                                      </p:to>
                                    </p:set>
                                    <p:animEffect transition="in" filter="dissolve">
                                      <p:cBhvr>
                                        <p:cTn id="168" dur="300"/>
                                        <p:tgtEl>
                                          <p:spTgt spid="141386">
                                            <p:txEl>
                                              <p:pRg st="5" end="5"/>
                                            </p:txEl>
                                          </p:spTgt>
                                        </p:tgtEl>
                                      </p:cBhvr>
                                    </p:animEffect>
                                  </p:childTnLst>
                                  <p:subTnLst>
                                    <p:animClr clrSpc="rgb" dir="cw">
                                      <p:cBhvr override="childStyle">
                                        <p:cTn dur="1" fill="hold" display="0" masterRel="nextClick" afterEffect="1"/>
                                        <p:tgtEl>
                                          <p:spTgt spid="141386">
                                            <p:txEl>
                                              <p:pRg st="5" end="5"/>
                                            </p:txEl>
                                          </p:spTgt>
                                        </p:tgtEl>
                                        <p:attrNameLst>
                                          <p:attrName>ppt_c</p:attrName>
                                        </p:attrNameLst>
                                      </p:cBhvr>
                                      <p:to>
                                        <a:srgbClr val="0000FF"/>
                                      </p:to>
                                    </p:animClr>
                                  </p:subTnLst>
                                </p:cTn>
                              </p:par>
                            </p:childTnLst>
                          </p:cTn>
                        </p:par>
                      </p:childTnLst>
                    </p:cTn>
                  </p:par>
                  <p:par>
                    <p:cTn id="169" fill="hold">
                      <p:stCondLst>
                        <p:cond delay="indefinite"/>
                      </p:stCondLst>
                      <p:childTnLst>
                        <p:par>
                          <p:cTn id="170" fill="hold">
                            <p:stCondLst>
                              <p:cond delay="0"/>
                            </p:stCondLst>
                            <p:childTnLst>
                              <p:par>
                                <p:cTn id="171" presetID="2" presetClass="entr" presetSubtype="8" fill="hold" nodeType="clickEffect">
                                  <p:stCondLst>
                                    <p:cond delay="0"/>
                                  </p:stCondLst>
                                  <p:childTnLst>
                                    <p:set>
                                      <p:cBhvr>
                                        <p:cTn id="172" dur="1" fill="hold">
                                          <p:stCondLst>
                                            <p:cond delay="0"/>
                                          </p:stCondLst>
                                        </p:cTn>
                                        <p:tgtEl>
                                          <p:spTgt spid="141388"/>
                                        </p:tgtEl>
                                        <p:attrNameLst>
                                          <p:attrName>style.visibility</p:attrName>
                                        </p:attrNameLst>
                                      </p:cBhvr>
                                      <p:to>
                                        <p:strVal val="visible"/>
                                      </p:to>
                                    </p:set>
                                    <p:anim calcmode="lin" valueType="num">
                                      <p:cBhvr additive="base">
                                        <p:cTn id="173" dur="500" fill="hold"/>
                                        <p:tgtEl>
                                          <p:spTgt spid="141388"/>
                                        </p:tgtEl>
                                        <p:attrNameLst>
                                          <p:attrName>ppt_x</p:attrName>
                                        </p:attrNameLst>
                                      </p:cBhvr>
                                      <p:tavLst>
                                        <p:tav tm="0">
                                          <p:val>
                                            <p:strVal val="0-#ppt_w/2"/>
                                          </p:val>
                                        </p:tav>
                                        <p:tav tm="100000">
                                          <p:val>
                                            <p:strVal val="#ppt_x"/>
                                          </p:val>
                                        </p:tav>
                                      </p:tavLst>
                                    </p:anim>
                                    <p:anim calcmode="lin" valueType="num">
                                      <p:cBhvr additive="base">
                                        <p:cTn id="174" dur="500" fill="hold"/>
                                        <p:tgtEl>
                                          <p:spTgt spid="141388"/>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41388"/>
                                        </p:tgtEl>
                                        <p:attrNameLst>
                                          <p:attrName>ppt_c</p:attrName>
                                        </p:attrNameLst>
                                      </p:cBhvr>
                                      <p:to>
                                        <a:srgbClr val="0000FF"/>
                                      </p:to>
                                    </p:animClr>
                                  </p:subTnLst>
                                </p:cTn>
                              </p:par>
                            </p:childTnLst>
                          </p:cTn>
                        </p:par>
                      </p:childTnLst>
                    </p:cTn>
                  </p:par>
                  <p:par>
                    <p:cTn id="175" fill="hold">
                      <p:stCondLst>
                        <p:cond delay="indefinite"/>
                      </p:stCondLst>
                      <p:childTnLst>
                        <p:par>
                          <p:cTn id="176" fill="hold">
                            <p:stCondLst>
                              <p:cond delay="0"/>
                            </p:stCondLst>
                            <p:childTnLst>
                              <p:par>
                                <p:cTn id="177" presetID="4" presetClass="entr" presetSubtype="16" fill="hold" nodeType="clickEffect">
                                  <p:stCondLst>
                                    <p:cond delay="0"/>
                                  </p:stCondLst>
                                  <p:childTnLst>
                                    <p:set>
                                      <p:cBhvr>
                                        <p:cTn id="178" dur="1" fill="hold">
                                          <p:stCondLst>
                                            <p:cond delay="0"/>
                                          </p:stCondLst>
                                        </p:cTn>
                                        <p:tgtEl>
                                          <p:spTgt spid="141389"/>
                                        </p:tgtEl>
                                        <p:attrNameLst>
                                          <p:attrName>style.visibility</p:attrName>
                                        </p:attrNameLst>
                                      </p:cBhvr>
                                      <p:to>
                                        <p:strVal val="visible"/>
                                      </p:to>
                                    </p:set>
                                    <p:animEffect transition="in" filter="box(in)">
                                      <p:cBhvr>
                                        <p:cTn id="179" dur="500"/>
                                        <p:tgtEl>
                                          <p:spTgt spid="141389"/>
                                        </p:tgtEl>
                                      </p:cBhvr>
                                    </p:animEffect>
                                  </p:childTnLst>
                                  <p:subTnLst>
                                    <p:animClr clrSpc="rgb" dir="cw">
                                      <p:cBhvr override="childStyle">
                                        <p:cTn dur="1" fill="hold" display="0" masterRel="nextClick" afterEffect="1"/>
                                        <p:tgtEl>
                                          <p:spTgt spid="141389"/>
                                        </p:tgtEl>
                                        <p:attrNameLst>
                                          <p:attrName>ppt_c</p:attrName>
                                        </p:attrNameLst>
                                      </p:cBhvr>
                                      <p:to>
                                        <a:srgbClr val="0000FF"/>
                                      </p:to>
                                    </p:animClr>
                                  </p:subTnLst>
                                </p:cTn>
                              </p:par>
                            </p:childTnLst>
                          </p:cTn>
                        </p:par>
                      </p:childTnLst>
                    </p:cTn>
                  </p:par>
                  <p:par>
                    <p:cTn id="180" fill="hold">
                      <p:stCondLst>
                        <p:cond delay="indefinite"/>
                      </p:stCondLst>
                      <p:childTnLst>
                        <p:par>
                          <p:cTn id="181" fill="hold">
                            <p:stCondLst>
                              <p:cond delay="0"/>
                            </p:stCondLst>
                            <p:childTnLst>
                              <p:par>
                                <p:cTn id="182" presetID="4" presetClass="entr" presetSubtype="16" fill="hold" nodeType="clickEffect">
                                  <p:stCondLst>
                                    <p:cond delay="0"/>
                                  </p:stCondLst>
                                  <p:childTnLst>
                                    <p:set>
                                      <p:cBhvr>
                                        <p:cTn id="183" dur="1" fill="hold">
                                          <p:stCondLst>
                                            <p:cond delay="0"/>
                                          </p:stCondLst>
                                        </p:cTn>
                                        <p:tgtEl>
                                          <p:spTgt spid="141390"/>
                                        </p:tgtEl>
                                        <p:attrNameLst>
                                          <p:attrName>style.visibility</p:attrName>
                                        </p:attrNameLst>
                                      </p:cBhvr>
                                      <p:to>
                                        <p:strVal val="visible"/>
                                      </p:to>
                                    </p:set>
                                    <p:animEffect transition="in" filter="box(in)">
                                      <p:cBhvr>
                                        <p:cTn id="184" dur="500"/>
                                        <p:tgtEl>
                                          <p:spTgt spid="141390"/>
                                        </p:tgtEl>
                                      </p:cBhvr>
                                    </p:animEffect>
                                  </p:childTnLst>
                                  <p:subTnLst>
                                    <p:animClr clrSpc="rgb" dir="cw">
                                      <p:cBhvr override="childStyle">
                                        <p:cTn dur="1" fill="hold" display="0" masterRel="nextClick" afterEffect="1"/>
                                        <p:tgtEl>
                                          <p:spTgt spid="141390"/>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8" grpId="0" build="p" autoUpdateAnimBg="0"/>
      <p:bldP spid="141381" grpId="0" build="p" autoUpdateAnimBg="0"/>
      <p:bldP spid="141382" grpId="0" build="p" autoUpdateAnimBg="0"/>
      <p:bldP spid="141384" grpId="0" build="p" autoUpdateAnimBg="0"/>
      <p:bldP spid="141386"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38922"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38923"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38924"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79878" name="Rectangle 6"/>
          <p:cNvSpPr>
            <a:spLocks noGrp="1" noChangeArrowheads="1"/>
          </p:cNvSpPr>
          <p:nvPr>
            <p:ph type="subTitle" idx="1"/>
          </p:nvPr>
        </p:nvSpPr>
        <p:spPr>
          <a:xfrm>
            <a:off x="152400" y="1219200"/>
            <a:ext cx="8839200" cy="5410200"/>
          </a:xfrm>
          <a:noFill/>
        </p:spPr>
        <p:txBody>
          <a:bodyPr/>
          <a:lstStyle/>
          <a:p>
            <a:pPr algn="l" eaLnBrk="1" hangingPunct="1"/>
            <a:r>
              <a:rPr lang="en-US" altLang="zh-CN" sz="2400" smtClean="0">
                <a:sym typeface="Symbol" pitchFamily="18" charset="2"/>
              </a:rPr>
              <a:t>2</a:t>
            </a:r>
            <a:r>
              <a:rPr lang="zh-CN" altLang="en-US" sz="2400" smtClean="0">
                <a:sym typeface="Symbol" pitchFamily="18" charset="2"/>
              </a:rPr>
              <a:t>、公式归纳：离差平方的算术平均数</a:t>
            </a:r>
            <a:r>
              <a:rPr lang="en-US" altLang="zh-CN" sz="2400" baseline="30000" smtClean="0">
                <a:sym typeface="Symbol" pitchFamily="18" charset="2"/>
              </a:rPr>
              <a:t>2</a:t>
            </a:r>
            <a:r>
              <a:rPr lang="zh-CN" altLang="en-US" sz="2400" smtClean="0">
                <a:sym typeface="Symbol" pitchFamily="18" charset="2"/>
              </a:rPr>
              <a:t>。</a:t>
            </a:r>
          </a:p>
        </p:txBody>
      </p:sp>
      <p:graphicFrame>
        <p:nvGraphicFramePr>
          <p:cNvPr id="38914" name="Object 7"/>
          <p:cNvGraphicFramePr>
            <a:graphicFrameLocks noChangeAspect="1"/>
          </p:cNvGraphicFramePr>
          <p:nvPr/>
        </p:nvGraphicFramePr>
        <p:xfrm>
          <a:off x="4514850" y="3321050"/>
          <a:ext cx="112713" cy="214313"/>
        </p:xfrm>
        <a:graphic>
          <a:graphicData uri="http://schemas.openxmlformats.org/presentationml/2006/ole">
            <p:oleObj spid="_x0000_s38914" name="公式" r:id="rId4" imgW="114120" imgH="215640" progId="Equation.3">
              <p:embed/>
            </p:oleObj>
          </a:graphicData>
        </a:graphic>
      </p:graphicFrame>
      <p:graphicFrame>
        <p:nvGraphicFramePr>
          <p:cNvPr id="38915" name="Object 8"/>
          <p:cNvGraphicFramePr>
            <a:graphicFrameLocks noChangeAspect="1"/>
          </p:cNvGraphicFramePr>
          <p:nvPr/>
        </p:nvGraphicFramePr>
        <p:xfrm>
          <a:off x="4514850" y="3321050"/>
          <a:ext cx="112713" cy="214313"/>
        </p:xfrm>
        <a:graphic>
          <a:graphicData uri="http://schemas.openxmlformats.org/presentationml/2006/ole">
            <p:oleObj spid="_x0000_s38915" name="公式" r:id="rId5" imgW="114120" imgH="215640" progId="Equation.3">
              <p:embed/>
            </p:oleObj>
          </a:graphicData>
        </a:graphic>
      </p:graphicFrame>
      <p:graphicFrame>
        <p:nvGraphicFramePr>
          <p:cNvPr id="79906" name="Object 34"/>
          <p:cNvGraphicFramePr>
            <a:graphicFrameLocks noChangeAspect="1"/>
          </p:cNvGraphicFramePr>
          <p:nvPr/>
        </p:nvGraphicFramePr>
        <p:xfrm>
          <a:off x="533400" y="1828800"/>
          <a:ext cx="1676400" cy="906463"/>
        </p:xfrm>
        <a:graphic>
          <a:graphicData uri="http://schemas.openxmlformats.org/presentationml/2006/ole">
            <p:oleObj spid="_x0000_s38916" name="Equation" r:id="rId6" imgW="774360" imgH="419040" progId="Equation.3">
              <p:embed/>
            </p:oleObj>
          </a:graphicData>
        </a:graphic>
      </p:graphicFrame>
      <p:graphicFrame>
        <p:nvGraphicFramePr>
          <p:cNvPr id="79907" name="Object 35"/>
          <p:cNvGraphicFramePr>
            <a:graphicFrameLocks noChangeAspect="1"/>
          </p:cNvGraphicFramePr>
          <p:nvPr/>
        </p:nvGraphicFramePr>
        <p:xfrm>
          <a:off x="539552" y="2780928"/>
          <a:ext cx="2930525" cy="503237"/>
        </p:xfrm>
        <a:graphic>
          <a:graphicData uri="http://schemas.openxmlformats.org/presentationml/2006/ole">
            <p:oleObj spid="_x0000_s38917" name="公式" r:id="rId7" imgW="1333440" imgH="228600" progId="Equation.3">
              <p:embed/>
            </p:oleObj>
          </a:graphicData>
        </a:graphic>
      </p:graphicFrame>
      <p:graphicFrame>
        <p:nvGraphicFramePr>
          <p:cNvPr id="79908" name="Object 36"/>
          <p:cNvGraphicFramePr>
            <a:graphicFrameLocks noChangeAspect="1"/>
          </p:cNvGraphicFramePr>
          <p:nvPr/>
        </p:nvGraphicFramePr>
        <p:xfrm>
          <a:off x="539552" y="3573016"/>
          <a:ext cx="4460875" cy="525462"/>
        </p:xfrm>
        <a:graphic>
          <a:graphicData uri="http://schemas.openxmlformats.org/presentationml/2006/ole">
            <p:oleObj spid="_x0000_s38918" name="公式" r:id="rId8" imgW="2057400" imgH="241200" progId="Equation.3">
              <p:embed/>
            </p:oleObj>
          </a:graphicData>
        </a:graphic>
      </p:graphicFrame>
      <p:graphicFrame>
        <p:nvGraphicFramePr>
          <p:cNvPr id="79909" name="Object 37"/>
          <p:cNvGraphicFramePr>
            <a:graphicFrameLocks noChangeAspect="1"/>
          </p:cNvGraphicFramePr>
          <p:nvPr/>
        </p:nvGraphicFramePr>
        <p:xfrm>
          <a:off x="533400" y="4343400"/>
          <a:ext cx="2667000" cy="1831975"/>
        </p:xfrm>
        <a:graphic>
          <a:graphicData uri="http://schemas.openxmlformats.org/presentationml/2006/ole">
            <p:oleObj spid="_x0000_s38919" name="Equation" r:id="rId9" imgW="1257120" imgH="863280" progId="Equation.3">
              <p:embed/>
            </p:oleObj>
          </a:graphicData>
        </a:graphic>
      </p:graphicFrame>
      <p:graphicFrame>
        <p:nvGraphicFramePr>
          <p:cNvPr id="79910" name="Object 38"/>
          <p:cNvGraphicFramePr>
            <a:graphicFrameLocks noChangeAspect="1"/>
          </p:cNvGraphicFramePr>
          <p:nvPr/>
        </p:nvGraphicFramePr>
        <p:xfrm>
          <a:off x="3429000" y="4267200"/>
          <a:ext cx="4343400" cy="1931988"/>
        </p:xfrm>
        <a:graphic>
          <a:graphicData uri="http://schemas.openxmlformats.org/presentationml/2006/ole">
            <p:oleObj spid="_x0000_s38920" name="Equation" r:id="rId10" imgW="2057400" imgH="914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878">
                                            <p:txEl>
                                              <p:pRg st="0" end="0"/>
                                            </p:txEl>
                                          </p:spTgt>
                                        </p:tgtEl>
                                        <p:attrNameLst>
                                          <p:attrName>style.visibility</p:attrName>
                                        </p:attrNameLst>
                                      </p:cBhvr>
                                      <p:to>
                                        <p:strVal val="visible"/>
                                      </p:to>
                                    </p:set>
                                    <p:animEffect transition="in" filter="wipe(left)">
                                      <p:cBhvr>
                                        <p:cTn id="7" dur="500"/>
                                        <p:tgtEl>
                                          <p:spTgt spid="79878">
                                            <p:txEl>
                                              <p:pRg st="0" end="0"/>
                                            </p:txEl>
                                          </p:spTgt>
                                        </p:tgtEl>
                                      </p:cBhvr>
                                    </p:animEffect>
                                  </p:childTnLst>
                                  <p:subTnLst>
                                    <p:animClr clrSpc="rgb" dir="cw">
                                      <p:cBhvr override="childStyle">
                                        <p:cTn dur="1" fill="hold" display="0" masterRel="nextClick" afterEffect="1"/>
                                        <p:tgtEl>
                                          <p:spTgt spid="79878">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79906"/>
                                        </p:tgtEl>
                                        <p:attrNameLst>
                                          <p:attrName>style.visibility</p:attrName>
                                        </p:attrNameLst>
                                      </p:cBhvr>
                                      <p:to>
                                        <p:strVal val="visible"/>
                                      </p:to>
                                    </p:set>
                                    <p:anim calcmode="lin" valueType="num">
                                      <p:cBhvr additive="base">
                                        <p:cTn id="12" dur="500" fill="hold"/>
                                        <p:tgtEl>
                                          <p:spTgt spid="79906"/>
                                        </p:tgtEl>
                                        <p:attrNameLst>
                                          <p:attrName>ppt_x</p:attrName>
                                        </p:attrNameLst>
                                      </p:cBhvr>
                                      <p:tavLst>
                                        <p:tav tm="0">
                                          <p:val>
                                            <p:strVal val="1+#ppt_w/2"/>
                                          </p:val>
                                        </p:tav>
                                        <p:tav tm="100000">
                                          <p:val>
                                            <p:strVal val="#ppt_x"/>
                                          </p:val>
                                        </p:tav>
                                      </p:tavLst>
                                    </p:anim>
                                    <p:anim calcmode="lin" valueType="num">
                                      <p:cBhvr additive="base">
                                        <p:cTn id="13" dur="500" fill="hold"/>
                                        <p:tgtEl>
                                          <p:spTgt spid="79906"/>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9906"/>
                                        </p:tgtEl>
                                        <p:attrNameLst>
                                          <p:attrName>ppt_c</p:attrName>
                                        </p:attrNameLst>
                                      </p:cBhvr>
                                      <p:to>
                                        <a:srgbClr val="0000FF"/>
                                      </p:to>
                                    </p:animClr>
                                  </p:sub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79907"/>
                                        </p:tgtEl>
                                        <p:attrNameLst>
                                          <p:attrName>style.visibility</p:attrName>
                                        </p:attrNameLst>
                                      </p:cBhvr>
                                      <p:to>
                                        <p:strVal val="visible"/>
                                      </p:to>
                                    </p:set>
                                    <p:animEffect transition="in" filter="box(in)">
                                      <p:cBhvr>
                                        <p:cTn id="18" dur="500"/>
                                        <p:tgtEl>
                                          <p:spTgt spid="79907"/>
                                        </p:tgtEl>
                                      </p:cBhvr>
                                    </p:animEffect>
                                  </p:childTnLst>
                                  <p:subTnLst>
                                    <p:animClr clrSpc="rgb" dir="cw">
                                      <p:cBhvr override="childStyle">
                                        <p:cTn dur="1" fill="hold" display="0" masterRel="nextClick" afterEffect="1"/>
                                        <p:tgtEl>
                                          <p:spTgt spid="79907"/>
                                        </p:tgtEl>
                                        <p:attrNameLst>
                                          <p:attrName>ppt_c</p:attrName>
                                        </p:attrNameLst>
                                      </p:cBhvr>
                                      <p:to>
                                        <a:srgbClr val="0000FF"/>
                                      </p:to>
                                    </p:animClr>
                                  </p:sub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79908"/>
                                        </p:tgtEl>
                                        <p:attrNameLst>
                                          <p:attrName>style.visibility</p:attrName>
                                        </p:attrNameLst>
                                      </p:cBhvr>
                                      <p:to>
                                        <p:strVal val="visible"/>
                                      </p:to>
                                    </p:set>
                                    <p:animEffect transition="in" filter="checkerboard(across)">
                                      <p:cBhvr>
                                        <p:cTn id="23" dur="500"/>
                                        <p:tgtEl>
                                          <p:spTgt spid="79908"/>
                                        </p:tgtEl>
                                      </p:cBhvr>
                                    </p:animEffect>
                                  </p:childTnLst>
                                  <p:subTnLst>
                                    <p:animClr clrSpc="rgb" dir="cw">
                                      <p:cBhvr override="childStyle">
                                        <p:cTn dur="1" fill="hold" display="0" masterRel="nextClick" afterEffect="1"/>
                                        <p:tgtEl>
                                          <p:spTgt spid="79908"/>
                                        </p:tgtEl>
                                        <p:attrNameLst>
                                          <p:attrName>ppt_c</p:attrName>
                                        </p:attrNameLst>
                                      </p:cBhvr>
                                      <p:to>
                                        <a:srgbClr val="0000FF"/>
                                      </p:to>
                                    </p:animClr>
                                  </p:subTnLst>
                                </p:cTn>
                              </p:par>
                            </p:childTnLst>
                          </p:cTn>
                        </p:par>
                      </p:childTnLst>
                    </p:cTn>
                  </p:par>
                  <p:par>
                    <p:cTn id="24" fill="hold">
                      <p:stCondLst>
                        <p:cond delay="indefinite"/>
                      </p:stCondLst>
                      <p:childTnLst>
                        <p:par>
                          <p:cTn id="25" fill="hold">
                            <p:stCondLst>
                              <p:cond delay="0"/>
                            </p:stCondLst>
                            <p:childTnLst>
                              <p:par>
                                <p:cTn id="26" presetID="17" presetClass="entr" presetSubtype="10" fill="hold" nodeType="clickEffect">
                                  <p:stCondLst>
                                    <p:cond delay="0"/>
                                  </p:stCondLst>
                                  <p:childTnLst>
                                    <p:set>
                                      <p:cBhvr>
                                        <p:cTn id="27" dur="1" fill="hold">
                                          <p:stCondLst>
                                            <p:cond delay="0"/>
                                          </p:stCondLst>
                                        </p:cTn>
                                        <p:tgtEl>
                                          <p:spTgt spid="79909"/>
                                        </p:tgtEl>
                                        <p:attrNameLst>
                                          <p:attrName>style.visibility</p:attrName>
                                        </p:attrNameLst>
                                      </p:cBhvr>
                                      <p:to>
                                        <p:strVal val="visible"/>
                                      </p:to>
                                    </p:set>
                                    <p:anim calcmode="lin" valueType="num">
                                      <p:cBhvr>
                                        <p:cTn id="28" dur="500" fill="hold"/>
                                        <p:tgtEl>
                                          <p:spTgt spid="79909"/>
                                        </p:tgtEl>
                                        <p:attrNameLst>
                                          <p:attrName>ppt_w</p:attrName>
                                        </p:attrNameLst>
                                      </p:cBhvr>
                                      <p:tavLst>
                                        <p:tav tm="0">
                                          <p:val>
                                            <p:fltVal val="0"/>
                                          </p:val>
                                        </p:tav>
                                        <p:tav tm="100000">
                                          <p:val>
                                            <p:strVal val="#ppt_w"/>
                                          </p:val>
                                        </p:tav>
                                      </p:tavLst>
                                    </p:anim>
                                    <p:anim calcmode="lin" valueType="num">
                                      <p:cBhvr>
                                        <p:cTn id="29" dur="500" fill="hold"/>
                                        <p:tgtEl>
                                          <p:spTgt spid="79909"/>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79909"/>
                                        </p:tgtEl>
                                        <p:attrNameLst>
                                          <p:attrName>ppt_c</p:attrName>
                                        </p:attrNameLst>
                                      </p:cBhvr>
                                      <p:to>
                                        <a:srgbClr val="0000FF"/>
                                      </p:to>
                                    </p:animClr>
                                  </p:sub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79910"/>
                                        </p:tgtEl>
                                        <p:attrNameLst>
                                          <p:attrName>style.visibility</p:attrName>
                                        </p:attrNameLst>
                                      </p:cBhvr>
                                      <p:to>
                                        <p:strVal val="visible"/>
                                      </p:to>
                                    </p:set>
                                    <p:animEffect transition="in" filter="wipe(up)">
                                      <p:cBhvr>
                                        <p:cTn id="34" dur="500"/>
                                        <p:tgtEl>
                                          <p:spTgt spid="79910"/>
                                        </p:tgtEl>
                                      </p:cBhvr>
                                    </p:animEffect>
                                  </p:childTnLst>
                                  <p:subTnLst>
                                    <p:animClr clrSpc="rgb" dir="cw">
                                      <p:cBhvr override="childStyle">
                                        <p:cTn dur="1" fill="hold" display="0" masterRel="nextClick" afterEffect="1"/>
                                        <p:tgtEl>
                                          <p:spTgt spid="79910"/>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8"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39949"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39950"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39951"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142342" name="Rectangle 6"/>
          <p:cNvSpPr>
            <a:spLocks noGrp="1" noChangeArrowheads="1"/>
          </p:cNvSpPr>
          <p:nvPr>
            <p:ph type="subTitle" idx="1"/>
          </p:nvPr>
        </p:nvSpPr>
        <p:spPr>
          <a:xfrm>
            <a:off x="152400" y="1219200"/>
            <a:ext cx="8839200" cy="5410200"/>
          </a:xfrm>
          <a:noFill/>
        </p:spPr>
        <p:txBody>
          <a:bodyPr/>
          <a:lstStyle/>
          <a:p>
            <a:pPr algn="l" eaLnBrk="1" hangingPunct="1"/>
            <a:r>
              <a:rPr lang="en-US" altLang="zh-CN" sz="2800" smtClean="0">
                <a:sym typeface="Symbol" pitchFamily="18" charset="2"/>
              </a:rPr>
              <a:t>3</a:t>
            </a:r>
            <a:r>
              <a:rPr lang="zh-CN" altLang="en-US" sz="2800" smtClean="0">
                <a:sym typeface="Symbol" pitchFamily="18" charset="2"/>
              </a:rPr>
              <a:t>、判定准则</a:t>
            </a:r>
          </a:p>
        </p:txBody>
      </p:sp>
      <p:graphicFrame>
        <p:nvGraphicFramePr>
          <p:cNvPr id="39938" name="Object 7"/>
          <p:cNvGraphicFramePr>
            <a:graphicFrameLocks noChangeAspect="1"/>
          </p:cNvGraphicFramePr>
          <p:nvPr/>
        </p:nvGraphicFramePr>
        <p:xfrm>
          <a:off x="4514850" y="3321050"/>
          <a:ext cx="112713" cy="214313"/>
        </p:xfrm>
        <a:graphic>
          <a:graphicData uri="http://schemas.openxmlformats.org/presentationml/2006/ole">
            <p:oleObj spid="_x0000_s39938" name="公式" r:id="rId4" imgW="114120" imgH="215640" progId="Equation.3">
              <p:embed/>
            </p:oleObj>
          </a:graphicData>
        </a:graphic>
      </p:graphicFrame>
      <p:graphicFrame>
        <p:nvGraphicFramePr>
          <p:cNvPr id="39939" name="Object 8"/>
          <p:cNvGraphicFramePr>
            <a:graphicFrameLocks noChangeAspect="1"/>
          </p:cNvGraphicFramePr>
          <p:nvPr/>
        </p:nvGraphicFramePr>
        <p:xfrm>
          <a:off x="4514850" y="3321050"/>
          <a:ext cx="112713" cy="214313"/>
        </p:xfrm>
        <a:graphic>
          <a:graphicData uri="http://schemas.openxmlformats.org/presentationml/2006/ole">
            <p:oleObj spid="_x0000_s39939" name="公式" r:id="rId5" imgW="114120" imgH="215640" progId="Equation.3">
              <p:embed/>
            </p:oleObj>
          </a:graphicData>
        </a:graphic>
      </p:graphicFrame>
      <p:graphicFrame>
        <p:nvGraphicFramePr>
          <p:cNvPr id="142345" name="Object 9"/>
          <p:cNvGraphicFramePr>
            <a:graphicFrameLocks noChangeAspect="1"/>
          </p:cNvGraphicFramePr>
          <p:nvPr/>
        </p:nvGraphicFramePr>
        <p:xfrm>
          <a:off x="609600" y="1752600"/>
          <a:ext cx="2844800" cy="1066800"/>
        </p:xfrm>
        <a:graphic>
          <a:graphicData uri="http://schemas.openxmlformats.org/presentationml/2006/ole">
            <p:oleObj spid="_x0000_s39940" name="Equation" r:id="rId6" imgW="1193760" imgH="482400" progId="Equation.3">
              <p:embed/>
            </p:oleObj>
          </a:graphicData>
        </a:graphic>
      </p:graphicFrame>
      <p:graphicFrame>
        <p:nvGraphicFramePr>
          <p:cNvPr id="142373" name="Group 37"/>
          <p:cNvGraphicFramePr>
            <a:graphicFrameLocks noGrp="1"/>
          </p:cNvGraphicFramePr>
          <p:nvPr/>
        </p:nvGraphicFramePr>
        <p:xfrm>
          <a:off x="457200" y="5029200"/>
          <a:ext cx="8153400" cy="1563624"/>
        </p:xfrm>
        <a:graphic>
          <a:graphicData uri="http://schemas.openxmlformats.org/drawingml/2006/table">
            <a:tbl>
              <a:tblPr/>
              <a:tblGrid>
                <a:gridCol w="1828800"/>
                <a:gridCol w="2247900"/>
                <a:gridCol w="2038350"/>
                <a:gridCol w="2038350"/>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小组</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成绩（分）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Mean</a:t>
                      </a:r>
                      <a:endPar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sym typeface="Symbol" pitchFamily="18" charset="2"/>
                        </a:rPr>
                        <a:t></a:t>
                      </a: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（分）</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A</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B</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65,68,72,75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34,51,95,100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70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70</a:t>
                      </a:r>
                      <a:endParaRPr kumimoji="1" lang="en-US" altLang="zh-CN" sz="28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3.81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28.20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42375" name="Object 39"/>
          <p:cNvGraphicFramePr>
            <a:graphicFrameLocks noChangeAspect="1"/>
          </p:cNvGraphicFramePr>
          <p:nvPr/>
        </p:nvGraphicFramePr>
        <p:xfrm>
          <a:off x="3352800" y="1752600"/>
          <a:ext cx="2179638" cy="1066800"/>
        </p:xfrm>
        <a:graphic>
          <a:graphicData uri="http://schemas.openxmlformats.org/presentationml/2006/ole">
            <p:oleObj spid="_x0000_s39941" name="Equation" r:id="rId7" imgW="914400" imgH="482400" progId="Equation.3">
              <p:embed/>
            </p:oleObj>
          </a:graphicData>
        </a:graphic>
      </p:graphicFrame>
      <p:graphicFrame>
        <p:nvGraphicFramePr>
          <p:cNvPr id="142376" name="Object 40"/>
          <p:cNvGraphicFramePr>
            <a:graphicFrameLocks noChangeAspect="1"/>
          </p:cNvGraphicFramePr>
          <p:nvPr/>
        </p:nvGraphicFramePr>
        <p:xfrm>
          <a:off x="5457825" y="1752600"/>
          <a:ext cx="2390775" cy="1066800"/>
        </p:xfrm>
        <a:graphic>
          <a:graphicData uri="http://schemas.openxmlformats.org/presentationml/2006/ole">
            <p:oleObj spid="_x0000_s39942" name="Equation" r:id="rId8" imgW="1002960" imgH="482400" progId="Equation.3">
              <p:embed/>
            </p:oleObj>
          </a:graphicData>
        </a:graphic>
      </p:graphicFrame>
      <p:graphicFrame>
        <p:nvGraphicFramePr>
          <p:cNvPr id="142377" name="Object 41"/>
          <p:cNvGraphicFramePr>
            <a:graphicFrameLocks noChangeAspect="1"/>
          </p:cNvGraphicFramePr>
          <p:nvPr/>
        </p:nvGraphicFramePr>
        <p:xfrm>
          <a:off x="468313" y="2924175"/>
          <a:ext cx="4235450" cy="966788"/>
        </p:xfrm>
        <a:graphic>
          <a:graphicData uri="http://schemas.openxmlformats.org/presentationml/2006/ole">
            <p:oleObj spid="_x0000_s39943" name="公式" r:id="rId9" imgW="1942920" imgH="457200" progId="Equation.3">
              <p:embed/>
            </p:oleObj>
          </a:graphicData>
        </a:graphic>
      </p:graphicFrame>
      <p:graphicFrame>
        <p:nvGraphicFramePr>
          <p:cNvPr id="142378" name="Object 42"/>
          <p:cNvGraphicFramePr>
            <a:graphicFrameLocks noChangeAspect="1"/>
          </p:cNvGraphicFramePr>
          <p:nvPr/>
        </p:nvGraphicFramePr>
        <p:xfrm>
          <a:off x="4710113" y="2959100"/>
          <a:ext cx="2962275" cy="966788"/>
        </p:xfrm>
        <a:graphic>
          <a:graphicData uri="http://schemas.openxmlformats.org/presentationml/2006/ole">
            <p:oleObj spid="_x0000_s39944" name="公式" r:id="rId10" imgW="1358640" imgH="457200" progId="Equation.3">
              <p:embed/>
            </p:oleObj>
          </a:graphicData>
        </a:graphic>
      </p:graphicFrame>
      <p:graphicFrame>
        <p:nvGraphicFramePr>
          <p:cNvPr id="142379" name="Object 43"/>
          <p:cNvGraphicFramePr>
            <a:graphicFrameLocks noChangeAspect="1"/>
          </p:cNvGraphicFramePr>
          <p:nvPr/>
        </p:nvGraphicFramePr>
        <p:xfrm>
          <a:off x="465138" y="3949700"/>
          <a:ext cx="3654425" cy="966788"/>
        </p:xfrm>
        <a:graphic>
          <a:graphicData uri="http://schemas.openxmlformats.org/presentationml/2006/ole">
            <p:oleObj spid="_x0000_s39945" name="公式" r:id="rId11" imgW="1676160" imgH="457200" progId="Equation.3">
              <p:embed/>
            </p:oleObj>
          </a:graphicData>
        </a:graphic>
      </p:graphicFrame>
      <p:graphicFrame>
        <p:nvGraphicFramePr>
          <p:cNvPr id="142380" name="Object 44"/>
          <p:cNvGraphicFramePr>
            <a:graphicFrameLocks noChangeAspect="1"/>
          </p:cNvGraphicFramePr>
          <p:nvPr/>
        </p:nvGraphicFramePr>
        <p:xfrm>
          <a:off x="4156075" y="3949700"/>
          <a:ext cx="2547938" cy="965200"/>
        </p:xfrm>
        <a:graphic>
          <a:graphicData uri="http://schemas.openxmlformats.org/presentationml/2006/ole">
            <p:oleObj spid="_x0000_s39946" name="公式" r:id="rId12" imgW="1168200" imgH="457200" progId="Equation.3">
              <p:embed/>
            </p:oleObj>
          </a:graphicData>
        </a:graphic>
      </p:graphicFrame>
      <p:graphicFrame>
        <p:nvGraphicFramePr>
          <p:cNvPr id="142381" name="Object 45"/>
          <p:cNvGraphicFramePr>
            <a:graphicFrameLocks noChangeAspect="1"/>
          </p:cNvGraphicFramePr>
          <p:nvPr/>
        </p:nvGraphicFramePr>
        <p:xfrm>
          <a:off x="6705600" y="4114800"/>
          <a:ext cx="1328738" cy="484188"/>
        </p:xfrm>
        <a:graphic>
          <a:graphicData uri="http://schemas.openxmlformats.org/presentationml/2006/ole">
            <p:oleObj spid="_x0000_s39947" name="公式" r:id="rId13" imgW="609480" imgH="228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2342">
                                            <p:txEl>
                                              <p:pRg st="0" end="0"/>
                                            </p:txEl>
                                          </p:spTgt>
                                        </p:tgtEl>
                                        <p:attrNameLst>
                                          <p:attrName>style.visibility</p:attrName>
                                        </p:attrNameLst>
                                      </p:cBhvr>
                                      <p:to>
                                        <p:strVal val="visible"/>
                                      </p:to>
                                    </p:set>
                                    <p:animEffect transition="in" filter="wipe(left)">
                                      <p:cBhvr>
                                        <p:cTn id="7" dur="500"/>
                                        <p:tgtEl>
                                          <p:spTgt spid="142342">
                                            <p:txEl>
                                              <p:pRg st="0" end="0"/>
                                            </p:txEl>
                                          </p:spTgt>
                                        </p:tgtEl>
                                      </p:cBhvr>
                                    </p:animEffect>
                                  </p:childTnLst>
                                  <p:subTnLst>
                                    <p:animClr clrSpc="rgb" dir="cw">
                                      <p:cBhvr override="childStyle">
                                        <p:cTn dur="1" fill="hold" display="0" masterRel="nextClick" afterEffect="1"/>
                                        <p:tgtEl>
                                          <p:spTgt spid="142342">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2373"/>
                                        </p:tgtEl>
                                        <p:attrNameLst>
                                          <p:attrName>style.visibility</p:attrName>
                                        </p:attrNameLst>
                                      </p:cBhvr>
                                      <p:to>
                                        <p:strVal val="visible"/>
                                      </p:to>
                                    </p:set>
                                    <p:animEffect transition="in" filter="dissolve">
                                      <p:cBhvr>
                                        <p:cTn id="12" dur="500"/>
                                        <p:tgtEl>
                                          <p:spTgt spid="142373"/>
                                        </p:tgtEl>
                                      </p:cBhvr>
                                    </p:animEffect>
                                  </p:childTnLst>
                                  <p:subTnLst>
                                    <p:animClr clrSpc="rgb" dir="cw">
                                      <p:cBhvr override="childStyle">
                                        <p:cTn dur="1" fill="hold" display="0" masterRel="nextClick" afterEffect="1"/>
                                        <p:tgtEl>
                                          <p:spTgt spid="142373"/>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23" presetClass="entr" presetSubtype="36" fill="hold" nodeType="clickEffect">
                                  <p:stCondLst>
                                    <p:cond delay="0"/>
                                  </p:stCondLst>
                                  <p:childTnLst>
                                    <p:set>
                                      <p:cBhvr>
                                        <p:cTn id="16" dur="1" fill="hold">
                                          <p:stCondLst>
                                            <p:cond delay="0"/>
                                          </p:stCondLst>
                                        </p:cTn>
                                        <p:tgtEl>
                                          <p:spTgt spid="142345"/>
                                        </p:tgtEl>
                                        <p:attrNameLst>
                                          <p:attrName>style.visibility</p:attrName>
                                        </p:attrNameLst>
                                      </p:cBhvr>
                                      <p:to>
                                        <p:strVal val="visible"/>
                                      </p:to>
                                    </p:set>
                                    <p:anim calcmode="lin" valueType="num">
                                      <p:cBhvr>
                                        <p:cTn id="17" dur="500" fill="hold"/>
                                        <p:tgtEl>
                                          <p:spTgt spid="142345"/>
                                        </p:tgtEl>
                                        <p:attrNameLst>
                                          <p:attrName>ppt_w</p:attrName>
                                        </p:attrNameLst>
                                      </p:cBhvr>
                                      <p:tavLst>
                                        <p:tav tm="0">
                                          <p:val>
                                            <p:strVal val="(6*min(max(#ppt_w*#ppt_h,.3),1)-7.4)/-.7*#ppt_w"/>
                                          </p:val>
                                        </p:tav>
                                        <p:tav tm="100000">
                                          <p:val>
                                            <p:strVal val="#ppt_w"/>
                                          </p:val>
                                        </p:tav>
                                      </p:tavLst>
                                    </p:anim>
                                    <p:anim calcmode="lin" valueType="num">
                                      <p:cBhvr>
                                        <p:cTn id="18" dur="500" fill="hold"/>
                                        <p:tgtEl>
                                          <p:spTgt spid="142345"/>
                                        </p:tgtEl>
                                        <p:attrNameLst>
                                          <p:attrName>ppt_h</p:attrName>
                                        </p:attrNameLst>
                                      </p:cBhvr>
                                      <p:tavLst>
                                        <p:tav tm="0">
                                          <p:val>
                                            <p:strVal val="(6*min(max(#ppt_w*#ppt_h,.3),1)-7.4)/-.7*#ppt_h"/>
                                          </p:val>
                                        </p:tav>
                                        <p:tav tm="100000">
                                          <p:val>
                                            <p:strVal val="#ppt_h"/>
                                          </p:val>
                                        </p:tav>
                                      </p:tavLst>
                                    </p:anim>
                                    <p:anim calcmode="lin" valueType="num">
                                      <p:cBhvr>
                                        <p:cTn id="19" dur="500" fill="hold"/>
                                        <p:tgtEl>
                                          <p:spTgt spid="142345"/>
                                        </p:tgtEl>
                                        <p:attrNameLst>
                                          <p:attrName>ppt_x</p:attrName>
                                        </p:attrNameLst>
                                      </p:cBhvr>
                                      <p:tavLst>
                                        <p:tav tm="0">
                                          <p:val>
                                            <p:fltVal val="0.5"/>
                                          </p:val>
                                        </p:tav>
                                        <p:tav tm="100000">
                                          <p:val>
                                            <p:strVal val="#ppt_x"/>
                                          </p:val>
                                        </p:tav>
                                      </p:tavLst>
                                    </p:anim>
                                    <p:anim calcmode="lin" valueType="num">
                                      <p:cBhvr>
                                        <p:cTn id="20" dur="500" fill="hold"/>
                                        <p:tgtEl>
                                          <p:spTgt spid="142345"/>
                                        </p:tgtEl>
                                        <p:attrNameLst>
                                          <p:attrName>ppt_y</p:attrName>
                                        </p:attrNameLst>
                                      </p:cBhvr>
                                      <p:tavLst>
                                        <p:tav tm="0">
                                          <p:val>
                                            <p:strVal val="1+(6*min(max(#ppt_w*#ppt_h,.3),1)-7.4)/-.7*#ppt_h/2"/>
                                          </p:val>
                                        </p:tav>
                                        <p:tav tm="100000">
                                          <p:val>
                                            <p:strVal val="#ppt_y"/>
                                          </p:val>
                                        </p:tav>
                                      </p:tavLst>
                                    </p:anim>
                                  </p:childTnLst>
                                  <p:subTnLst>
                                    <p:animClr clrSpc="rgb" dir="cw">
                                      <p:cBhvr override="childStyle">
                                        <p:cTn dur="1" fill="hold" display="0" masterRel="nextClick" afterEffect="1"/>
                                        <p:tgtEl>
                                          <p:spTgt spid="142345"/>
                                        </p:tgtEl>
                                        <p:attrNameLst>
                                          <p:attrName>ppt_c</p:attrName>
                                        </p:attrNameLst>
                                      </p:cBhvr>
                                      <p:to>
                                        <a:srgbClr val="0000FF"/>
                                      </p:to>
                                    </p:animClr>
                                  </p:subTnLst>
                                </p:cTn>
                              </p:par>
                            </p:childTnLst>
                          </p:cTn>
                        </p:par>
                      </p:childTnLst>
                    </p:cTn>
                  </p:par>
                  <p:par>
                    <p:cTn id="21" fill="hold">
                      <p:stCondLst>
                        <p:cond delay="indefinite"/>
                      </p:stCondLst>
                      <p:childTnLst>
                        <p:par>
                          <p:cTn id="22" fill="hold">
                            <p:stCondLst>
                              <p:cond delay="0"/>
                            </p:stCondLst>
                            <p:childTnLst>
                              <p:par>
                                <p:cTn id="23" presetID="23" presetClass="entr" presetSubtype="36" fill="hold" nodeType="clickEffect">
                                  <p:stCondLst>
                                    <p:cond delay="0"/>
                                  </p:stCondLst>
                                  <p:childTnLst>
                                    <p:set>
                                      <p:cBhvr>
                                        <p:cTn id="24" dur="1" fill="hold">
                                          <p:stCondLst>
                                            <p:cond delay="0"/>
                                          </p:stCondLst>
                                        </p:cTn>
                                        <p:tgtEl>
                                          <p:spTgt spid="142375"/>
                                        </p:tgtEl>
                                        <p:attrNameLst>
                                          <p:attrName>style.visibility</p:attrName>
                                        </p:attrNameLst>
                                      </p:cBhvr>
                                      <p:to>
                                        <p:strVal val="visible"/>
                                      </p:to>
                                    </p:set>
                                    <p:anim calcmode="lin" valueType="num">
                                      <p:cBhvr>
                                        <p:cTn id="25" dur="500" fill="hold"/>
                                        <p:tgtEl>
                                          <p:spTgt spid="142375"/>
                                        </p:tgtEl>
                                        <p:attrNameLst>
                                          <p:attrName>ppt_w</p:attrName>
                                        </p:attrNameLst>
                                      </p:cBhvr>
                                      <p:tavLst>
                                        <p:tav tm="0">
                                          <p:val>
                                            <p:strVal val="(6*min(max(#ppt_w*#ppt_h,.3),1)-7.4)/-.7*#ppt_w"/>
                                          </p:val>
                                        </p:tav>
                                        <p:tav tm="100000">
                                          <p:val>
                                            <p:strVal val="#ppt_w"/>
                                          </p:val>
                                        </p:tav>
                                      </p:tavLst>
                                    </p:anim>
                                    <p:anim calcmode="lin" valueType="num">
                                      <p:cBhvr>
                                        <p:cTn id="26" dur="500" fill="hold"/>
                                        <p:tgtEl>
                                          <p:spTgt spid="142375"/>
                                        </p:tgtEl>
                                        <p:attrNameLst>
                                          <p:attrName>ppt_h</p:attrName>
                                        </p:attrNameLst>
                                      </p:cBhvr>
                                      <p:tavLst>
                                        <p:tav tm="0">
                                          <p:val>
                                            <p:strVal val="(6*min(max(#ppt_w*#ppt_h,.3),1)-7.4)/-.7*#ppt_h"/>
                                          </p:val>
                                        </p:tav>
                                        <p:tav tm="100000">
                                          <p:val>
                                            <p:strVal val="#ppt_h"/>
                                          </p:val>
                                        </p:tav>
                                      </p:tavLst>
                                    </p:anim>
                                    <p:anim calcmode="lin" valueType="num">
                                      <p:cBhvr>
                                        <p:cTn id="27" dur="500" fill="hold"/>
                                        <p:tgtEl>
                                          <p:spTgt spid="142375"/>
                                        </p:tgtEl>
                                        <p:attrNameLst>
                                          <p:attrName>ppt_x</p:attrName>
                                        </p:attrNameLst>
                                      </p:cBhvr>
                                      <p:tavLst>
                                        <p:tav tm="0">
                                          <p:val>
                                            <p:fltVal val="0.5"/>
                                          </p:val>
                                        </p:tav>
                                        <p:tav tm="100000">
                                          <p:val>
                                            <p:strVal val="#ppt_x"/>
                                          </p:val>
                                        </p:tav>
                                      </p:tavLst>
                                    </p:anim>
                                    <p:anim calcmode="lin" valueType="num">
                                      <p:cBhvr>
                                        <p:cTn id="28" dur="500" fill="hold"/>
                                        <p:tgtEl>
                                          <p:spTgt spid="142375"/>
                                        </p:tgtEl>
                                        <p:attrNameLst>
                                          <p:attrName>ppt_y</p:attrName>
                                        </p:attrNameLst>
                                      </p:cBhvr>
                                      <p:tavLst>
                                        <p:tav tm="0">
                                          <p:val>
                                            <p:strVal val="1+(6*min(max(#ppt_w*#ppt_h,.3),1)-7.4)/-.7*#ppt_h/2"/>
                                          </p:val>
                                        </p:tav>
                                        <p:tav tm="100000">
                                          <p:val>
                                            <p:strVal val="#ppt_y"/>
                                          </p:val>
                                        </p:tav>
                                      </p:tavLst>
                                    </p:anim>
                                  </p:childTnLst>
                                  <p:subTnLst>
                                    <p:animClr clrSpc="rgb" dir="cw">
                                      <p:cBhvr override="childStyle">
                                        <p:cTn dur="1" fill="hold" display="0" masterRel="nextClick" afterEffect="1"/>
                                        <p:tgtEl>
                                          <p:spTgt spid="142375"/>
                                        </p:tgtEl>
                                        <p:attrNameLst>
                                          <p:attrName>ppt_c</p:attrName>
                                        </p:attrNameLst>
                                      </p:cBhvr>
                                      <p:to>
                                        <a:srgbClr val="0000FF"/>
                                      </p:to>
                                    </p:animClr>
                                  </p:subTnLst>
                                </p:cTn>
                              </p:par>
                            </p:childTnLst>
                          </p:cTn>
                        </p:par>
                      </p:childTnLst>
                    </p:cTn>
                  </p:par>
                  <p:par>
                    <p:cTn id="29" fill="hold">
                      <p:stCondLst>
                        <p:cond delay="indefinite"/>
                      </p:stCondLst>
                      <p:childTnLst>
                        <p:par>
                          <p:cTn id="30" fill="hold">
                            <p:stCondLst>
                              <p:cond delay="0"/>
                            </p:stCondLst>
                            <p:childTnLst>
                              <p:par>
                                <p:cTn id="31" presetID="23" presetClass="entr" presetSubtype="36" fill="hold" nodeType="clickEffect">
                                  <p:stCondLst>
                                    <p:cond delay="0"/>
                                  </p:stCondLst>
                                  <p:childTnLst>
                                    <p:set>
                                      <p:cBhvr>
                                        <p:cTn id="32" dur="1" fill="hold">
                                          <p:stCondLst>
                                            <p:cond delay="0"/>
                                          </p:stCondLst>
                                        </p:cTn>
                                        <p:tgtEl>
                                          <p:spTgt spid="142376"/>
                                        </p:tgtEl>
                                        <p:attrNameLst>
                                          <p:attrName>style.visibility</p:attrName>
                                        </p:attrNameLst>
                                      </p:cBhvr>
                                      <p:to>
                                        <p:strVal val="visible"/>
                                      </p:to>
                                    </p:set>
                                    <p:anim calcmode="lin" valueType="num">
                                      <p:cBhvr>
                                        <p:cTn id="33" dur="500" fill="hold"/>
                                        <p:tgtEl>
                                          <p:spTgt spid="142376"/>
                                        </p:tgtEl>
                                        <p:attrNameLst>
                                          <p:attrName>ppt_w</p:attrName>
                                        </p:attrNameLst>
                                      </p:cBhvr>
                                      <p:tavLst>
                                        <p:tav tm="0">
                                          <p:val>
                                            <p:strVal val="(6*min(max(#ppt_w*#ppt_h,.3),1)-7.4)/-.7*#ppt_w"/>
                                          </p:val>
                                        </p:tav>
                                        <p:tav tm="100000">
                                          <p:val>
                                            <p:strVal val="#ppt_w"/>
                                          </p:val>
                                        </p:tav>
                                      </p:tavLst>
                                    </p:anim>
                                    <p:anim calcmode="lin" valueType="num">
                                      <p:cBhvr>
                                        <p:cTn id="34" dur="500" fill="hold"/>
                                        <p:tgtEl>
                                          <p:spTgt spid="142376"/>
                                        </p:tgtEl>
                                        <p:attrNameLst>
                                          <p:attrName>ppt_h</p:attrName>
                                        </p:attrNameLst>
                                      </p:cBhvr>
                                      <p:tavLst>
                                        <p:tav tm="0">
                                          <p:val>
                                            <p:strVal val="(6*min(max(#ppt_w*#ppt_h,.3),1)-7.4)/-.7*#ppt_h"/>
                                          </p:val>
                                        </p:tav>
                                        <p:tav tm="100000">
                                          <p:val>
                                            <p:strVal val="#ppt_h"/>
                                          </p:val>
                                        </p:tav>
                                      </p:tavLst>
                                    </p:anim>
                                    <p:anim calcmode="lin" valueType="num">
                                      <p:cBhvr>
                                        <p:cTn id="35" dur="500" fill="hold"/>
                                        <p:tgtEl>
                                          <p:spTgt spid="142376"/>
                                        </p:tgtEl>
                                        <p:attrNameLst>
                                          <p:attrName>ppt_x</p:attrName>
                                        </p:attrNameLst>
                                      </p:cBhvr>
                                      <p:tavLst>
                                        <p:tav tm="0">
                                          <p:val>
                                            <p:fltVal val="0.5"/>
                                          </p:val>
                                        </p:tav>
                                        <p:tav tm="100000">
                                          <p:val>
                                            <p:strVal val="#ppt_x"/>
                                          </p:val>
                                        </p:tav>
                                      </p:tavLst>
                                    </p:anim>
                                    <p:anim calcmode="lin" valueType="num">
                                      <p:cBhvr>
                                        <p:cTn id="36" dur="500" fill="hold"/>
                                        <p:tgtEl>
                                          <p:spTgt spid="142376"/>
                                        </p:tgtEl>
                                        <p:attrNameLst>
                                          <p:attrName>ppt_y</p:attrName>
                                        </p:attrNameLst>
                                      </p:cBhvr>
                                      <p:tavLst>
                                        <p:tav tm="0">
                                          <p:val>
                                            <p:strVal val="1+(6*min(max(#ppt_w*#ppt_h,.3),1)-7.4)/-.7*#ppt_h/2"/>
                                          </p:val>
                                        </p:tav>
                                        <p:tav tm="100000">
                                          <p:val>
                                            <p:strVal val="#ppt_y"/>
                                          </p:val>
                                        </p:tav>
                                      </p:tavLst>
                                    </p:anim>
                                  </p:childTnLst>
                                  <p:subTnLst>
                                    <p:animClr clrSpc="rgb" dir="cw">
                                      <p:cBhvr override="childStyle">
                                        <p:cTn dur="1" fill="hold" display="0" masterRel="nextClick" afterEffect="1"/>
                                        <p:tgtEl>
                                          <p:spTgt spid="142376"/>
                                        </p:tgtEl>
                                        <p:attrNameLst>
                                          <p:attrName>ppt_c</p:attrName>
                                        </p:attrNameLst>
                                      </p:cBhvr>
                                      <p:to>
                                        <a:srgbClr val="0000FF"/>
                                      </p:to>
                                    </p:animClr>
                                  </p:subTnLst>
                                </p:cTn>
                              </p:par>
                            </p:childTnLst>
                          </p:cTn>
                        </p:par>
                      </p:childTnLst>
                    </p:cTn>
                  </p:par>
                  <p:par>
                    <p:cTn id="37" fill="hold">
                      <p:stCondLst>
                        <p:cond delay="indefinite"/>
                      </p:stCondLst>
                      <p:childTnLst>
                        <p:par>
                          <p:cTn id="38" fill="hold">
                            <p:stCondLst>
                              <p:cond delay="0"/>
                            </p:stCondLst>
                            <p:childTnLst>
                              <p:par>
                                <p:cTn id="39" presetID="2" presetClass="entr" presetSubtype="12" fill="hold" nodeType="clickEffect">
                                  <p:stCondLst>
                                    <p:cond delay="0"/>
                                  </p:stCondLst>
                                  <p:childTnLst>
                                    <p:set>
                                      <p:cBhvr>
                                        <p:cTn id="40" dur="1" fill="hold">
                                          <p:stCondLst>
                                            <p:cond delay="0"/>
                                          </p:stCondLst>
                                        </p:cTn>
                                        <p:tgtEl>
                                          <p:spTgt spid="142377"/>
                                        </p:tgtEl>
                                        <p:attrNameLst>
                                          <p:attrName>style.visibility</p:attrName>
                                        </p:attrNameLst>
                                      </p:cBhvr>
                                      <p:to>
                                        <p:strVal val="visible"/>
                                      </p:to>
                                    </p:set>
                                    <p:anim calcmode="lin" valueType="num">
                                      <p:cBhvr additive="base">
                                        <p:cTn id="41" dur="500" fill="hold"/>
                                        <p:tgtEl>
                                          <p:spTgt spid="142377"/>
                                        </p:tgtEl>
                                        <p:attrNameLst>
                                          <p:attrName>ppt_x</p:attrName>
                                        </p:attrNameLst>
                                      </p:cBhvr>
                                      <p:tavLst>
                                        <p:tav tm="0">
                                          <p:val>
                                            <p:strVal val="0-#ppt_w/2"/>
                                          </p:val>
                                        </p:tav>
                                        <p:tav tm="100000">
                                          <p:val>
                                            <p:strVal val="#ppt_x"/>
                                          </p:val>
                                        </p:tav>
                                      </p:tavLst>
                                    </p:anim>
                                    <p:anim calcmode="lin" valueType="num">
                                      <p:cBhvr additive="base">
                                        <p:cTn id="42" dur="500" fill="hold"/>
                                        <p:tgtEl>
                                          <p:spTgt spid="142377"/>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42377"/>
                                        </p:tgtEl>
                                        <p:attrNameLst>
                                          <p:attrName>ppt_c</p:attrName>
                                        </p:attrNameLst>
                                      </p:cBhvr>
                                      <p:to>
                                        <a:srgbClr val="0000FF"/>
                                      </p:to>
                                    </p:animClr>
                                  </p:subTnLst>
                                </p:cTn>
                              </p:par>
                            </p:childTnLst>
                          </p:cTn>
                        </p:par>
                      </p:childTnLst>
                    </p:cTn>
                  </p:par>
                  <p:par>
                    <p:cTn id="43" fill="hold">
                      <p:stCondLst>
                        <p:cond delay="indefinite"/>
                      </p:stCondLst>
                      <p:childTnLst>
                        <p:par>
                          <p:cTn id="44" fill="hold">
                            <p:stCondLst>
                              <p:cond delay="0"/>
                            </p:stCondLst>
                            <p:childTnLst>
                              <p:par>
                                <p:cTn id="45" presetID="2" presetClass="entr" presetSubtype="12" fill="hold" nodeType="clickEffect">
                                  <p:stCondLst>
                                    <p:cond delay="0"/>
                                  </p:stCondLst>
                                  <p:childTnLst>
                                    <p:set>
                                      <p:cBhvr>
                                        <p:cTn id="46" dur="1" fill="hold">
                                          <p:stCondLst>
                                            <p:cond delay="0"/>
                                          </p:stCondLst>
                                        </p:cTn>
                                        <p:tgtEl>
                                          <p:spTgt spid="142378"/>
                                        </p:tgtEl>
                                        <p:attrNameLst>
                                          <p:attrName>style.visibility</p:attrName>
                                        </p:attrNameLst>
                                      </p:cBhvr>
                                      <p:to>
                                        <p:strVal val="visible"/>
                                      </p:to>
                                    </p:set>
                                    <p:anim calcmode="lin" valueType="num">
                                      <p:cBhvr additive="base">
                                        <p:cTn id="47" dur="500" fill="hold"/>
                                        <p:tgtEl>
                                          <p:spTgt spid="142378"/>
                                        </p:tgtEl>
                                        <p:attrNameLst>
                                          <p:attrName>ppt_x</p:attrName>
                                        </p:attrNameLst>
                                      </p:cBhvr>
                                      <p:tavLst>
                                        <p:tav tm="0">
                                          <p:val>
                                            <p:strVal val="0-#ppt_w/2"/>
                                          </p:val>
                                        </p:tav>
                                        <p:tav tm="100000">
                                          <p:val>
                                            <p:strVal val="#ppt_x"/>
                                          </p:val>
                                        </p:tav>
                                      </p:tavLst>
                                    </p:anim>
                                    <p:anim calcmode="lin" valueType="num">
                                      <p:cBhvr additive="base">
                                        <p:cTn id="48" dur="500" fill="hold"/>
                                        <p:tgtEl>
                                          <p:spTgt spid="142378"/>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42378"/>
                                        </p:tgtEl>
                                        <p:attrNameLst>
                                          <p:attrName>ppt_c</p:attrName>
                                        </p:attrNameLst>
                                      </p:cBhvr>
                                      <p:to>
                                        <a:srgbClr val="0000FF"/>
                                      </p:to>
                                    </p:animClr>
                                  </p:sub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142379"/>
                                        </p:tgtEl>
                                        <p:attrNameLst>
                                          <p:attrName>style.visibility</p:attrName>
                                        </p:attrNameLst>
                                      </p:cBhvr>
                                      <p:to>
                                        <p:strVal val="visible"/>
                                      </p:to>
                                    </p:set>
                                    <p:animEffect transition="in" filter="dissolve">
                                      <p:cBhvr>
                                        <p:cTn id="53" dur="500"/>
                                        <p:tgtEl>
                                          <p:spTgt spid="142379"/>
                                        </p:tgtEl>
                                      </p:cBhvr>
                                    </p:animEffect>
                                  </p:childTnLst>
                                  <p:subTnLst>
                                    <p:animClr clrSpc="rgb" dir="cw">
                                      <p:cBhvr override="childStyle">
                                        <p:cTn dur="1" fill="hold" display="0" masterRel="nextClick" afterEffect="1"/>
                                        <p:tgtEl>
                                          <p:spTgt spid="142379"/>
                                        </p:tgtEl>
                                        <p:attrNameLst>
                                          <p:attrName>ppt_c</p:attrName>
                                        </p:attrNameLst>
                                      </p:cBhvr>
                                      <p:to>
                                        <a:srgbClr val="0000FF"/>
                                      </p:to>
                                    </p:animClr>
                                  </p:subTnLst>
                                </p:cTn>
                              </p:par>
                            </p:childTnLst>
                          </p:cTn>
                        </p:par>
                      </p:childTnLst>
                    </p:cTn>
                  </p:par>
                  <p:par>
                    <p:cTn id="54" fill="hold">
                      <p:stCondLst>
                        <p:cond delay="indefinite"/>
                      </p:stCondLst>
                      <p:childTnLst>
                        <p:par>
                          <p:cTn id="55" fill="hold">
                            <p:stCondLst>
                              <p:cond delay="0"/>
                            </p:stCondLst>
                            <p:childTnLst>
                              <p:par>
                                <p:cTn id="56" presetID="2" presetClass="entr" presetSubtype="8" fill="hold" nodeType="clickEffect">
                                  <p:stCondLst>
                                    <p:cond delay="0"/>
                                  </p:stCondLst>
                                  <p:childTnLst>
                                    <p:set>
                                      <p:cBhvr>
                                        <p:cTn id="57" dur="1" fill="hold">
                                          <p:stCondLst>
                                            <p:cond delay="0"/>
                                          </p:stCondLst>
                                        </p:cTn>
                                        <p:tgtEl>
                                          <p:spTgt spid="142380"/>
                                        </p:tgtEl>
                                        <p:attrNameLst>
                                          <p:attrName>style.visibility</p:attrName>
                                        </p:attrNameLst>
                                      </p:cBhvr>
                                      <p:to>
                                        <p:strVal val="visible"/>
                                      </p:to>
                                    </p:set>
                                    <p:anim calcmode="lin" valueType="num">
                                      <p:cBhvr additive="base">
                                        <p:cTn id="58" dur="500" fill="hold"/>
                                        <p:tgtEl>
                                          <p:spTgt spid="142380"/>
                                        </p:tgtEl>
                                        <p:attrNameLst>
                                          <p:attrName>ppt_x</p:attrName>
                                        </p:attrNameLst>
                                      </p:cBhvr>
                                      <p:tavLst>
                                        <p:tav tm="0">
                                          <p:val>
                                            <p:strVal val="0-#ppt_w/2"/>
                                          </p:val>
                                        </p:tav>
                                        <p:tav tm="100000">
                                          <p:val>
                                            <p:strVal val="#ppt_x"/>
                                          </p:val>
                                        </p:tav>
                                      </p:tavLst>
                                    </p:anim>
                                    <p:anim calcmode="lin" valueType="num">
                                      <p:cBhvr additive="base">
                                        <p:cTn id="59" dur="500" fill="hold"/>
                                        <p:tgtEl>
                                          <p:spTgt spid="142380"/>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42380"/>
                                        </p:tgtEl>
                                        <p:attrNameLst>
                                          <p:attrName>ppt_c</p:attrName>
                                        </p:attrNameLst>
                                      </p:cBhvr>
                                      <p:to>
                                        <a:srgbClr val="0000FF"/>
                                      </p:to>
                                    </p:animClr>
                                  </p:subTnLst>
                                </p:cTn>
                              </p:par>
                            </p:childTnLst>
                          </p:cTn>
                        </p:par>
                      </p:childTnLst>
                    </p:cTn>
                  </p:par>
                  <p:par>
                    <p:cTn id="60" fill="hold">
                      <p:stCondLst>
                        <p:cond delay="indefinite"/>
                      </p:stCondLst>
                      <p:childTnLst>
                        <p:par>
                          <p:cTn id="61" fill="hold">
                            <p:stCondLst>
                              <p:cond delay="0"/>
                            </p:stCondLst>
                            <p:childTnLst>
                              <p:par>
                                <p:cTn id="62" presetID="14" presetClass="entr" presetSubtype="5" fill="hold" nodeType="clickEffect">
                                  <p:stCondLst>
                                    <p:cond delay="0"/>
                                  </p:stCondLst>
                                  <p:childTnLst>
                                    <p:set>
                                      <p:cBhvr>
                                        <p:cTn id="63" dur="1" fill="hold">
                                          <p:stCondLst>
                                            <p:cond delay="0"/>
                                          </p:stCondLst>
                                        </p:cTn>
                                        <p:tgtEl>
                                          <p:spTgt spid="142381"/>
                                        </p:tgtEl>
                                        <p:attrNameLst>
                                          <p:attrName>style.visibility</p:attrName>
                                        </p:attrNameLst>
                                      </p:cBhvr>
                                      <p:to>
                                        <p:strVal val="visible"/>
                                      </p:to>
                                    </p:set>
                                    <p:animEffect transition="in" filter="randombar(vertical)">
                                      <p:cBhvr>
                                        <p:cTn id="64" dur="500"/>
                                        <p:tgtEl>
                                          <p:spTgt spid="142381"/>
                                        </p:tgtEl>
                                      </p:cBhvr>
                                    </p:animEffect>
                                  </p:childTnLst>
                                  <p:subTnLst>
                                    <p:animClr clrSpc="rgb" dir="cw">
                                      <p:cBhvr override="childStyle">
                                        <p:cTn dur="1" fill="hold" display="0" masterRel="nextClick" afterEffect="1"/>
                                        <p:tgtEl>
                                          <p:spTgt spid="142381"/>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2"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40971"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40972"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40973"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80902" name="Rectangle 6"/>
          <p:cNvSpPr>
            <a:spLocks noGrp="1" noChangeArrowheads="1"/>
          </p:cNvSpPr>
          <p:nvPr>
            <p:ph type="subTitle" idx="1"/>
          </p:nvPr>
        </p:nvSpPr>
        <p:spPr>
          <a:xfrm>
            <a:off x="152400" y="1219200"/>
            <a:ext cx="8839200" cy="5410200"/>
          </a:xfrm>
          <a:noFill/>
        </p:spPr>
        <p:txBody>
          <a:bodyPr/>
          <a:lstStyle/>
          <a:p>
            <a:pPr algn="l" eaLnBrk="1" hangingPunct="1"/>
            <a:r>
              <a:rPr lang="en-US" altLang="zh-CN" sz="2600" smtClean="0">
                <a:latin typeface="楷体" pitchFamily="49" charset="-122"/>
                <a:ea typeface="楷体" pitchFamily="49" charset="-122"/>
                <a:sym typeface="Symbol" pitchFamily="18" charset="2"/>
              </a:rPr>
              <a:t>[</a:t>
            </a:r>
            <a:r>
              <a:rPr lang="zh-CN" altLang="en-US" sz="2600" smtClean="0">
                <a:latin typeface="楷体" pitchFamily="49" charset="-122"/>
                <a:ea typeface="楷体" pitchFamily="49" charset="-122"/>
                <a:sym typeface="Symbol" pitchFamily="18" charset="2"/>
              </a:rPr>
              <a:t>例</a:t>
            </a:r>
            <a:r>
              <a:rPr lang="en-US" altLang="zh-CN" sz="2600" smtClean="0">
                <a:latin typeface="楷体" pitchFamily="49" charset="-122"/>
                <a:ea typeface="楷体" pitchFamily="49" charset="-122"/>
                <a:sym typeface="Symbol" pitchFamily="18" charset="2"/>
              </a:rPr>
              <a:t>]</a:t>
            </a:r>
          </a:p>
        </p:txBody>
      </p:sp>
      <p:graphicFrame>
        <p:nvGraphicFramePr>
          <p:cNvPr id="80915" name="Object 19"/>
          <p:cNvGraphicFramePr>
            <a:graphicFrameLocks noChangeAspect="1"/>
          </p:cNvGraphicFramePr>
          <p:nvPr/>
        </p:nvGraphicFramePr>
        <p:xfrm>
          <a:off x="4427538" y="2519363"/>
          <a:ext cx="4154487" cy="4491037"/>
        </p:xfrm>
        <a:graphic>
          <a:graphicData uri="http://schemas.openxmlformats.org/presentationml/2006/ole">
            <p:oleObj spid="_x0000_s40962" name="Document" r:id="rId4" imgW="4262782" imgH="4607773" progId="Word.Document.8">
              <p:embed/>
            </p:oleObj>
          </a:graphicData>
        </a:graphic>
      </p:graphicFrame>
      <p:graphicFrame>
        <p:nvGraphicFramePr>
          <p:cNvPr id="80916" name="Object 20"/>
          <p:cNvGraphicFramePr>
            <a:graphicFrameLocks noChangeAspect="1"/>
          </p:cNvGraphicFramePr>
          <p:nvPr/>
        </p:nvGraphicFramePr>
        <p:xfrm>
          <a:off x="1219200" y="1219200"/>
          <a:ext cx="6781800" cy="847725"/>
        </p:xfrm>
        <a:graphic>
          <a:graphicData uri="http://schemas.openxmlformats.org/presentationml/2006/ole">
            <p:oleObj spid="_x0000_s40963" name="公式" r:id="rId5" imgW="3619440" imgH="419040" progId="Equation.3">
              <p:embed/>
            </p:oleObj>
          </a:graphicData>
        </a:graphic>
      </p:graphicFrame>
      <p:graphicFrame>
        <p:nvGraphicFramePr>
          <p:cNvPr id="80917" name="Object 21"/>
          <p:cNvGraphicFramePr>
            <a:graphicFrameLocks noChangeAspect="1"/>
          </p:cNvGraphicFramePr>
          <p:nvPr/>
        </p:nvGraphicFramePr>
        <p:xfrm>
          <a:off x="1143000" y="2209800"/>
          <a:ext cx="5949950" cy="895350"/>
        </p:xfrm>
        <a:graphic>
          <a:graphicData uri="http://schemas.openxmlformats.org/presentationml/2006/ole">
            <p:oleObj spid="_x0000_s40964" name="公式" r:id="rId6" imgW="3174840" imgH="444240" progId="Equation.3">
              <p:embed/>
            </p:oleObj>
          </a:graphicData>
        </a:graphic>
      </p:graphicFrame>
      <p:graphicFrame>
        <p:nvGraphicFramePr>
          <p:cNvPr id="80919" name="Object 23"/>
          <p:cNvGraphicFramePr>
            <a:graphicFrameLocks noChangeAspect="1"/>
          </p:cNvGraphicFramePr>
          <p:nvPr/>
        </p:nvGraphicFramePr>
        <p:xfrm>
          <a:off x="1143000" y="4114800"/>
          <a:ext cx="2236788" cy="511175"/>
        </p:xfrm>
        <a:graphic>
          <a:graphicData uri="http://schemas.openxmlformats.org/presentationml/2006/ole">
            <p:oleObj spid="_x0000_s40965" name="公式" r:id="rId7" imgW="1193760" imgH="253800" progId="Equation.3">
              <p:embed/>
            </p:oleObj>
          </a:graphicData>
        </a:graphic>
      </p:graphicFrame>
      <p:graphicFrame>
        <p:nvGraphicFramePr>
          <p:cNvPr id="80921" name="Object 25"/>
          <p:cNvGraphicFramePr>
            <a:graphicFrameLocks noChangeAspect="1"/>
          </p:cNvGraphicFramePr>
          <p:nvPr/>
        </p:nvGraphicFramePr>
        <p:xfrm>
          <a:off x="1763713" y="5373688"/>
          <a:ext cx="2282825" cy="460375"/>
        </p:xfrm>
        <a:graphic>
          <a:graphicData uri="http://schemas.openxmlformats.org/presentationml/2006/ole">
            <p:oleObj spid="_x0000_s40966" name="公式" r:id="rId8" imgW="1104840" imgH="228600" progId="Equation.3">
              <p:embed/>
            </p:oleObj>
          </a:graphicData>
        </a:graphic>
      </p:graphicFrame>
      <p:graphicFrame>
        <p:nvGraphicFramePr>
          <p:cNvPr id="80922" name="Object 26"/>
          <p:cNvGraphicFramePr>
            <a:graphicFrameLocks noChangeAspect="1"/>
          </p:cNvGraphicFramePr>
          <p:nvPr/>
        </p:nvGraphicFramePr>
        <p:xfrm>
          <a:off x="1116013" y="6021388"/>
          <a:ext cx="2447925" cy="434975"/>
        </p:xfrm>
        <a:graphic>
          <a:graphicData uri="http://schemas.openxmlformats.org/presentationml/2006/ole">
            <p:oleObj spid="_x0000_s40967" name="公式" r:id="rId9" imgW="1257120" imgH="215640" progId="Equation.3">
              <p:embed/>
            </p:oleObj>
          </a:graphicData>
        </a:graphic>
      </p:graphicFrame>
      <p:graphicFrame>
        <p:nvGraphicFramePr>
          <p:cNvPr id="80923" name="Object 27"/>
          <p:cNvGraphicFramePr>
            <a:graphicFrameLocks noChangeAspect="1"/>
          </p:cNvGraphicFramePr>
          <p:nvPr/>
        </p:nvGraphicFramePr>
        <p:xfrm>
          <a:off x="1524000" y="3200400"/>
          <a:ext cx="2687638" cy="792163"/>
        </p:xfrm>
        <a:graphic>
          <a:graphicData uri="http://schemas.openxmlformats.org/presentationml/2006/ole">
            <p:oleObj spid="_x0000_s40968" name="Equation" r:id="rId10" imgW="1371600" imgH="393480" progId="Equation.3">
              <p:embed/>
            </p:oleObj>
          </a:graphicData>
        </a:graphic>
      </p:graphicFrame>
      <p:graphicFrame>
        <p:nvGraphicFramePr>
          <p:cNvPr id="80924" name="Object 28"/>
          <p:cNvGraphicFramePr>
            <a:graphicFrameLocks noChangeAspect="1"/>
          </p:cNvGraphicFramePr>
          <p:nvPr/>
        </p:nvGraphicFramePr>
        <p:xfrm>
          <a:off x="1752600" y="4800600"/>
          <a:ext cx="2459038" cy="412750"/>
        </p:xfrm>
        <a:graphic>
          <a:graphicData uri="http://schemas.openxmlformats.org/presentationml/2006/ole">
            <p:oleObj spid="_x0000_s40969" name="Equation" r:id="rId11" imgW="1206360" imgH="2030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902">
                                            <p:txEl>
                                              <p:pRg st="0" end="0"/>
                                            </p:txEl>
                                          </p:spTgt>
                                        </p:tgtEl>
                                        <p:attrNameLst>
                                          <p:attrName>style.visibility</p:attrName>
                                        </p:attrNameLst>
                                      </p:cBhvr>
                                      <p:to>
                                        <p:strVal val="visible"/>
                                      </p:to>
                                    </p:set>
                                    <p:animEffect transition="in" filter="wipe(left)">
                                      <p:cBhvr>
                                        <p:cTn id="7" dur="300"/>
                                        <p:tgtEl>
                                          <p:spTgt spid="80902">
                                            <p:txEl>
                                              <p:pRg st="0" end="0"/>
                                            </p:txEl>
                                          </p:spTgt>
                                        </p:tgtEl>
                                      </p:cBhvr>
                                    </p:animEffect>
                                  </p:childTnLst>
                                  <p:subTnLst>
                                    <p:animClr clrSpc="rgb" dir="cw">
                                      <p:cBhvr override="childStyle">
                                        <p:cTn dur="1" fill="hold" display="0" masterRel="nextClick" afterEffect="1"/>
                                        <p:tgtEl>
                                          <p:spTgt spid="80902">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23" presetClass="entr" presetSubtype="32" fill="hold" nodeType="clickEffect">
                                  <p:stCondLst>
                                    <p:cond delay="0"/>
                                  </p:stCondLst>
                                  <p:childTnLst>
                                    <p:set>
                                      <p:cBhvr>
                                        <p:cTn id="11" dur="1" fill="hold">
                                          <p:stCondLst>
                                            <p:cond delay="0"/>
                                          </p:stCondLst>
                                        </p:cTn>
                                        <p:tgtEl>
                                          <p:spTgt spid="80915"/>
                                        </p:tgtEl>
                                        <p:attrNameLst>
                                          <p:attrName>style.visibility</p:attrName>
                                        </p:attrNameLst>
                                      </p:cBhvr>
                                      <p:to>
                                        <p:strVal val="visible"/>
                                      </p:to>
                                    </p:set>
                                    <p:anim calcmode="lin" valueType="num">
                                      <p:cBhvr>
                                        <p:cTn id="12" dur="500" fill="hold"/>
                                        <p:tgtEl>
                                          <p:spTgt spid="80915"/>
                                        </p:tgtEl>
                                        <p:attrNameLst>
                                          <p:attrName>ppt_w</p:attrName>
                                        </p:attrNameLst>
                                      </p:cBhvr>
                                      <p:tavLst>
                                        <p:tav tm="0">
                                          <p:val>
                                            <p:strVal val="4*#ppt_w"/>
                                          </p:val>
                                        </p:tav>
                                        <p:tav tm="100000">
                                          <p:val>
                                            <p:strVal val="#ppt_w"/>
                                          </p:val>
                                        </p:tav>
                                      </p:tavLst>
                                    </p:anim>
                                    <p:anim calcmode="lin" valueType="num">
                                      <p:cBhvr>
                                        <p:cTn id="13" dur="500" fill="hold"/>
                                        <p:tgtEl>
                                          <p:spTgt spid="80915"/>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80915"/>
                                        </p:tgtEl>
                                        <p:attrNameLst>
                                          <p:attrName>ppt_c</p:attrName>
                                        </p:attrNameLst>
                                      </p:cBhvr>
                                      <p:to>
                                        <a:srgbClr val="0000FF"/>
                                      </p:to>
                                    </p:animClr>
                                  </p:subTnLst>
                                </p:cTn>
                              </p:par>
                            </p:childTnLst>
                          </p:cTn>
                        </p:par>
                      </p:childTnLst>
                    </p:cTn>
                  </p:par>
                  <p:par>
                    <p:cTn id="14" fill="hold">
                      <p:stCondLst>
                        <p:cond delay="indefinite"/>
                      </p:stCondLst>
                      <p:childTnLst>
                        <p:par>
                          <p:cTn id="15" fill="hold">
                            <p:stCondLst>
                              <p:cond delay="0"/>
                            </p:stCondLst>
                            <p:childTnLst>
                              <p:par>
                                <p:cTn id="16" presetID="2" presetClass="entr" presetSubtype="12" fill="hold" nodeType="clickEffect">
                                  <p:stCondLst>
                                    <p:cond delay="0"/>
                                  </p:stCondLst>
                                  <p:childTnLst>
                                    <p:set>
                                      <p:cBhvr>
                                        <p:cTn id="17" dur="1" fill="hold">
                                          <p:stCondLst>
                                            <p:cond delay="0"/>
                                          </p:stCondLst>
                                        </p:cTn>
                                        <p:tgtEl>
                                          <p:spTgt spid="80919"/>
                                        </p:tgtEl>
                                        <p:attrNameLst>
                                          <p:attrName>style.visibility</p:attrName>
                                        </p:attrNameLst>
                                      </p:cBhvr>
                                      <p:to>
                                        <p:strVal val="visible"/>
                                      </p:to>
                                    </p:set>
                                    <p:anim calcmode="lin" valueType="num">
                                      <p:cBhvr additive="base">
                                        <p:cTn id="18" dur="500" fill="hold"/>
                                        <p:tgtEl>
                                          <p:spTgt spid="80919"/>
                                        </p:tgtEl>
                                        <p:attrNameLst>
                                          <p:attrName>ppt_x</p:attrName>
                                        </p:attrNameLst>
                                      </p:cBhvr>
                                      <p:tavLst>
                                        <p:tav tm="0">
                                          <p:val>
                                            <p:strVal val="0-#ppt_w/2"/>
                                          </p:val>
                                        </p:tav>
                                        <p:tav tm="100000">
                                          <p:val>
                                            <p:strVal val="#ppt_x"/>
                                          </p:val>
                                        </p:tav>
                                      </p:tavLst>
                                    </p:anim>
                                    <p:anim calcmode="lin" valueType="num">
                                      <p:cBhvr additive="base">
                                        <p:cTn id="19" dur="500" fill="hold"/>
                                        <p:tgtEl>
                                          <p:spTgt spid="80919"/>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0919"/>
                                        </p:tgtEl>
                                        <p:attrNameLst>
                                          <p:attrName>ppt_c</p:attrName>
                                        </p:attrNameLst>
                                      </p:cBhvr>
                                      <p:to>
                                        <a:srgbClr val="0000FF"/>
                                      </p:to>
                                    </p:animClr>
                                  </p:sub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80916"/>
                                        </p:tgtEl>
                                        <p:attrNameLst>
                                          <p:attrName>style.visibility</p:attrName>
                                        </p:attrNameLst>
                                      </p:cBhvr>
                                      <p:to>
                                        <p:strVal val="visible"/>
                                      </p:to>
                                    </p:set>
                                    <p:animEffect transition="in" filter="dissolve">
                                      <p:cBhvr>
                                        <p:cTn id="24" dur="500"/>
                                        <p:tgtEl>
                                          <p:spTgt spid="80916"/>
                                        </p:tgtEl>
                                      </p:cBhvr>
                                    </p:animEffect>
                                  </p:childTnLst>
                                  <p:subTnLst>
                                    <p:animClr clrSpc="rgb" dir="cw">
                                      <p:cBhvr override="childStyle">
                                        <p:cTn dur="1" fill="hold" display="0" masterRel="nextClick" afterEffect="1"/>
                                        <p:tgtEl>
                                          <p:spTgt spid="80916"/>
                                        </p:tgtEl>
                                        <p:attrNameLst>
                                          <p:attrName>ppt_c</p:attrName>
                                        </p:attrNameLst>
                                      </p:cBhvr>
                                      <p:to>
                                        <a:srgbClr val="0000FF"/>
                                      </p:to>
                                    </p:animClr>
                                  </p:sub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80917"/>
                                        </p:tgtEl>
                                        <p:attrNameLst>
                                          <p:attrName>style.visibility</p:attrName>
                                        </p:attrNameLst>
                                      </p:cBhvr>
                                      <p:to>
                                        <p:strVal val="visible"/>
                                      </p:to>
                                    </p:set>
                                    <p:animEffect transition="in" filter="checkerboard(across)">
                                      <p:cBhvr>
                                        <p:cTn id="29" dur="500"/>
                                        <p:tgtEl>
                                          <p:spTgt spid="80917"/>
                                        </p:tgtEl>
                                      </p:cBhvr>
                                    </p:animEffect>
                                  </p:childTnLst>
                                  <p:subTnLst>
                                    <p:animClr clrSpc="rgb" dir="cw">
                                      <p:cBhvr override="childStyle">
                                        <p:cTn dur="1" fill="hold" display="0" masterRel="nextClick" afterEffect="1"/>
                                        <p:tgtEl>
                                          <p:spTgt spid="80917"/>
                                        </p:tgtEl>
                                        <p:attrNameLst>
                                          <p:attrName>ppt_c</p:attrName>
                                        </p:attrNameLst>
                                      </p:cBhvr>
                                      <p:to>
                                        <a:srgbClr val="0000FF"/>
                                      </p:to>
                                    </p:animClr>
                                  </p:subTnLst>
                                </p:cTn>
                              </p:par>
                            </p:childTnLst>
                          </p:cTn>
                        </p:par>
                      </p:childTnLst>
                    </p:cTn>
                  </p:par>
                  <p:par>
                    <p:cTn id="30" fill="hold">
                      <p:stCondLst>
                        <p:cond delay="indefinite"/>
                      </p:stCondLst>
                      <p:childTnLst>
                        <p:par>
                          <p:cTn id="31" fill="hold">
                            <p:stCondLst>
                              <p:cond delay="0"/>
                            </p:stCondLst>
                            <p:childTnLst>
                              <p:par>
                                <p:cTn id="32" presetID="2" presetClass="entr" presetSubtype="6" fill="hold" nodeType="clickEffect">
                                  <p:stCondLst>
                                    <p:cond delay="0"/>
                                  </p:stCondLst>
                                  <p:childTnLst>
                                    <p:set>
                                      <p:cBhvr>
                                        <p:cTn id="33" dur="1" fill="hold">
                                          <p:stCondLst>
                                            <p:cond delay="0"/>
                                          </p:stCondLst>
                                        </p:cTn>
                                        <p:tgtEl>
                                          <p:spTgt spid="80923"/>
                                        </p:tgtEl>
                                        <p:attrNameLst>
                                          <p:attrName>style.visibility</p:attrName>
                                        </p:attrNameLst>
                                      </p:cBhvr>
                                      <p:to>
                                        <p:strVal val="visible"/>
                                      </p:to>
                                    </p:set>
                                    <p:anim calcmode="lin" valueType="num">
                                      <p:cBhvr additive="base">
                                        <p:cTn id="34" dur="500" fill="hold"/>
                                        <p:tgtEl>
                                          <p:spTgt spid="80923"/>
                                        </p:tgtEl>
                                        <p:attrNameLst>
                                          <p:attrName>ppt_x</p:attrName>
                                        </p:attrNameLst>
                                      </p:cBhvr>
                                      <p:tavLst>
                                        <p:tav tm="0">
                                          <p:val>
                                            <p:strVal val="1+#ppt_w/2"/>
                                          </p:val>
                                        </p:tav>
                                        <p:tav tm="100000">
                                          <p:val>
                                            <p:strVal val="#ppt_x"/>
                                          </p:val>
                                        </p:tav>
                                      </p:tavLst>
                                    </p:anim>
                                    <p:anim calcmode="lin" valueType="num">
                                      <p:cBhvr additive="base">
                                        <p:cTn id="35" dur="500" fill="hold"/>
                                        <p:tgtEl>
                                          <p:spTgt spid="80923"/>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0923"/>
                                        </p:tgtEl>
                                        <p:attrNameLst>
                                          <p:attrName>ppt_c</p:attrName>
                                        </p:attrNameLst>
                                      </p:cBhvr>
                                      <p:to>
                                        <a:srgbClr val="0000FF"/>
                                      </p:to>
                                    </p:animClr>
                                  </p:subTnLst>
                                </p:cTn>
                              </p:par>
                            </p:childTnLst>
                          </p:cTn>
                        </p:par>
                      </p:childTnLst>
                    </p:cTn>
                  </p:par>
                  <p:par>
                    <p:cTn id="36" fill="hold">
                      <p:stCondLst>
                        <p:cond delay="indefinite"/>
                      </p:stCondLst>
                      <p:childTnLst>
                        <p:par>
                          <p:cTn id="37" fill="hold">
                            <p:stCondLst>
                              <p:cond delay="0"/>
                            </p:stCondLst>
                            <p:childTnLst>
                              <p:par>
                                <p:cTn id="38" presetID="2" presetClass="entr" presetSubtype="1" fill="hold" nodeType="clickEffect">
                                  <p:stCondLst>
                                    <p:cond delay="0"/>
                                  </p:stCondLst>
                                  <p:childTnLst>
                                    <p:set>
                                      <p:cBhvr>
                                        <p:cTn id="39" dur="1" fill="hold">
                                          <p:stCondLst>
                                            <p:cond delay="0"/>
                                          </p:stCondLst>
                                        </p:cTn>
                                        <p:tgtEl>
                                          <p:spTgt spid="80924"/>
                                        </p:tgtEl>
                                        <p:attrNameLst>
                                          <p:attrName>style.visibility</p:attrName>
                                        </p:attrNameLst>
                                      </p:cBhvr>
                                      <p:to>
                                        <p:strVal val="visible"/>
                                      </p:to>
                                    </p:set>
                                    <p:anim calcmode="lin" valueType="num">
                                      <p:cBhvr additive="base">
                                        <p:cTn id="40" dur="500" fill="hold"/>
                                        <p:tgtEl>
                                          <p:spTgt spid="80924"/>
                                        </p:tgtEl>
                                        <p:attrNameLst>
                                          <p:attrName>ppt_x</p:attrName>
                                        </p:attrNameLst>
                                      </p:cBhvr>
                                      <p:tavLst>
                                        <p:tav tm="0">
                                          <p:val>
                                            <p:strVal val="#ppt_x"/>
                                          </p:val>
                                        </p:tav>
                                        <p:tav tm="100000">
                                          <p:val>
                                            <p:strVal val="#ppt_x"/>
                                          </p:val>
                                        </p:tav>
                                      </p:tavLst>
                                    </p:anim>
                                    <p:anim calcmode="lin" valueType="num">
                                      <p:cBhvr additive="base">
                                        <p:cTn id="41" dur="500" fill="hold"/>
                                        <p:tgtEl>
                                          <p:spTgt spid="80924"/>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80924"/>
                                        </p:tgtEl>
                                        <p:attrNameLst>
                                          <p:attrName>ppt_c</p:attrName>
                                        </p:attrNameLst>
                                      </p:cBhvr>
                                      <p:to>
                                        <a:srgbClr val="0000FF"/>
                                      </p:to>
                                    </p:animClr>
                                  </p:sub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80921"/>
                                        </p:tgtEl>
                                        <p:attrNameLst>
                                          <p:attrName>style.visibility</p:attrName>
                                        </p:attrNameLst>
                                      </p:cBhvr>
                                      <p:to>
                                        <p:strVal val="visible"/>
                                      </p:to>
                                    </p:set>
                                    <p:anim calcmode="lin" valueType="num">
                                      <p:cBhvr additive="base">
                                        <p:cTn id="46" dur="500" fill="hold"/>
                                        <p:tgtEl>
                                          <p:spTgt spid="80921"/>
                                        </p:tgtEl>
                                        <p:attrNameLst>
                                          <p:attrName>ppt_x</p:attrName>
                                        </p:attrNameLst>
                                      </p:cBhvr>
                                      <p:tavLst>
                                        <p:tav tm="0">
                                          <p:val>
                                            <p:strVal val="#ppt_x"/>
                                          </p:val>
                                        </p:tav>
                                        <p:tav tm="100000">
                                          <p:val>
                                            <p:strVal val="#ppt_x"/>
                                          </p:val>
                                        </p:tav>
                                      </p:tavLst>
                                    </p:anim>
                                    <p:anim calcmode="lin" valueType="num">
                                      <p:cBhvr additive="base">
                                        <p:cTn id="47" dur="500" fill="hold"/>
                                        <p:tgtEl>
                                          <p:spTgt spid="80921"/>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0921"/>
                                        </p:tgtEl>
                                        <p:attrNameLst>
                                          <p:attrName>ppt_c</p:attrName>
                                        </p:attrNameLst>
                                      </p:cBhvr>
                                      <p:to>
                                        <a:srgbClr val="0000FF"/>
                                      </p:to>
                                    </p:animClr>
                                  </p:sub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80922"/>
                                        </p:tgtEl>
                                        <p:attrNameLst>
                                          <p:attrName>style.visibility</p:attrName>
                                        </p:attrNameLst>
                                      </p:cBhvr>
                                      <p:to>
                                        <p:strVal val="visible"/>
                                      </p:to>
                                    </p:set>
                                    <p:animEffect transition="in" filter="dissolve">
                                      <p:cBhvr>
                                        <p:cTn id="52" dur="500"/>
                                        <p:tgtEl>
                                          <p:spTgt spid="80922"/>
                                        </p:tgtEl>
                                      </p:cBhvr>
                                    </p:animEffect>
                                  </p:childTnLst>
                                  <p:subTnLst>
                                    <p:animClr clrSpc="rgb" dir="cw">
                                      <p:cBhvr override="childStyle">
                                        <p:cTn dur="1" fill="hold" display="0" masterRel="nextClick" afterEffect="1"/>
                                        <p:tgtEl>
                                          <p:spTgt spid="80922"/>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2"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2690"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41992"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41993"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41994"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242694" name="Rectangle 6"/>
          <p:cNvSpPr>
            <a:spLocks noGrp="1" noChangeArrowheads="1"/>
          </p:cNvSpPr>
          <p:nvPr>
            <p:ph type="subTitle" idx="1"/>
          </p:nvPr>
        </p:nvSpPr>
        <p:spPr>
          <a:xfrm>
            <a:off x="152400" y="1219200"/>
            <a:ext cx="8839200" cy="5410200"/>
          </a:xfrm>
          <a:noFill/>
        </p:spPr>
        <p:txBody>
          <a:bodyPr/>
          <a:lstStyle/>
          <a:p>
            <a:pPr algn="l" eaLnBrk="1" hangingPunct="1"/>
            <a:r>
              <a:rPr lang="en-US" altLang="zh-CN" sz="2600" dirty="0" smtClean="0">
                <a:ea typeface="楷体" pitchFamily="49" charset="-122"/>
                <a:sym typeface="Symbol" pitchFamily="18" charset="2"/>
              </a:rPr>
              <a:t>[</a:t>
            </a:r>
            <a:r>
              <a:rPr lang="zh-CN" altLang="en-US" sz="2600" dirty="0" smtClean="0">
                <a:ea typeface="楷体" pitchFamily="49" charset="-122"/>
                <a:sym typeface="Symbol" pitchFamily="18" charset="2"/>
              </a:rPr>
              <a:t>例</a:t>
            </a:r>
            <a:r>
              <a:rPr lang="en-US" altLang="zh-CN" sz="2600" dirty="0" smtClean="0">
                <a:ea typeface="楷体" pitchFamily="49" charset="-122"/>
                <a:sym typeface="Symbol" pitchFamily="18" charset="2"/>
              </a:rPr>
              <a:t>]Casio fx-82MS</a:t>
            </a:r>
            <a:r>
              <a:rPr lang="zh-CN" altLang="en-US" sz="2600" dirty="0" smtClean="0">
                <a:ea typeface="楷体" pitchFamily="49" charset="-122"/>
                <a:sym typeface="Symbol" pitchFamily="18" charset="2"/>
              </a:rPr>
              <a:t>计算器</a:t>
            </a:r>
          </a:p>
          <a:p>
            <a:pPr algn="l" eaLnBrk="1" hangingPunct="1"/>
            <a:r>
              <a:rPr lang="zh-CN" altLang="en-US" sz="2600" dirty="0" smtClean="0">
                <a:ea typeface="楷体" pitchFamily="49" charset="-122"/>
                <a:sym typeface="Symbol" pitchFamily="18" charset="2"/>
              </a:rPr>
              <a:t>（</a:t>
            </a:r>
            <a:r>
              <a:rPr lang="en-US" altLang="zh-CN" sz="2600" dirty="0" smtClean="0">
                <a:ea typeface="楷体" pitchFamily="49" charset="-122"/>
                <a:sym typeface="Symbol" pitchFamily="18" charset="2"/>
              </a:rPr>
              <a:t>1</a:t>
            </a:r>
            <a:r>
              <a:rPr lang="zh-CN" altLang="en-US" sz="2600" dirty="0" smtClean="0">
                <a:ea typeface="楷体" pitchFamily="49" charset="-122"/>
                <a:sym typeface="Symbol" pitchFamily="18" charset="2"/>
              </a:rPr>
              <a:t>）</a:t>
            </a:r>
            <a:r>
              <a:rPr lang="en-US" altLang="zh-CN" sz="2600" dirty="0" smtClean="0">
                <a:ea typeface="楷体" pitchFamily="49" charset="-122"/>
                <a:sym typeface="Symbol" pitchFamily="18" charset="2"/>
              </a:rPr>
              <a:t>shiftmode1</a:t>
            </a:r>
            <a:r>
              <a:rPr lang="zh-CN" altLang="en-US" sz="2600" dirty="0" smtClean="0">
                <a:ea typeface="楷体" pitchFamily="49" charset="-122"/>
                <a:sym typeface="Symbol" pitchFamily="18" charset="2"/>
              </a:rPr>
              <a:t>：</a:t>
            </a:r>
            <a:r>
              <a:rPr lang="en-US" altLang="zh-CN" sz="2600" dirty="0" smtClean="0">
                <a:ea typeface="楷体" pitchFamily="49" charset="-122"/>
                <a:sym typeface="Symbol" pitchFamily="18" charset="2"/>
              </a:rPr>
              <a:t>stat clear</a:t>
            </a:r>
          </a:p>
          <a:p>
            <a:pPr algn="l" eaLnBrk="1" hangingPunct="1"/>
            <a:r>
              <a:rPr lang="zh-CN" altLang="en-US" sz="2600" dirty="0" smtClean="0">
                <a:ea typeface="楷体" pitchFamily="49" charset="-122"/>
                <a:sym typeface="Symbol" pitchFamily="18" charset="2"/>
              </a:rPr>
              <a:t>（</a:t>
            </a:r>
            <a:r>
              <a:rPr lang="en-US" altLang="zh-CN" sz="2600" dirty="0" smtClean="0">
                <a:ea typeface="楷体" pitchFamily="49" charset="-122"/>
                <a:sym typeface="Symbol" pitchFamily="18" charset="2"/>
              </a:rPr>
              <a:t>2</a:t>
            </a:r>
            <a:r>
              <a:rPr lang="zh-CN" altLang="en-US" sz="2600" dirty="0" smtClean="0">
                <a:ea typeface="楷体" pitchFamily="49" charset="-122"/>
                <a:sym typeface="Symbol" pitchFamily="18" charset="2"/>
              </a:rPr>
              <a:t>）</a:t>
            </a:r>
            <a:r>
              <a:rPr lang="en-US" altLang="zh-CN" sz="2600" dirty="0" smtClean="0">
                <a:ea typeface="楷体" pitchFamily="49" charset="-122"/>
                <a:sym typeface="Symbol" pitchFamily="18" charset="2"/>
              </a:rPr>
              <a:t>Mode 2</a:t>
            </a:r>
            <a:r>
              <a:rPr lang="zh-CN" altLang="en-US" sz="2600" dirty="0" smtClean="0">
                <a:ea typeface="楷体" pitchFamily="49" charset="-122"/>
                <a:sym typeface="Symbol" pitchFamily="18" charset="2"/>
              </a:rPr>
              <a:t>：</a:t>
            </a:r>
            <a:r>
              <a:rPr lang="en-US" altLang="zh-CN" sz="2600" dirty="0" smtClean="0">
                <a:ea typeface="楷体" pitchFamily="49" charset="-122"/>
                <a:sym typeface="Symbol" pitchFamily="18" charset="2"/>
              </a:rPr>
              <a:t>SD</a:t>
            </a:r>
          </a:p>
          <a:p>
            <a:pPr algn="l" eaLnBrk="1" hangingPunct="1"/>
            <a:r>
              <a:rPr lang="zh-CN" altLang="en-US" sz="2600" dirty="0" smtClean="0">
                <a:ea typeface="楷体" pitchFamily="49" charset="-122"/>
                <a:sym typeface="Symbol" pitchFamily="18" charset="2"/>
              </a:rPr>
              <a:t>（</a:t>
            </a:r>
            <a:r>
              <a:rPr lang="en-US" altLang="zh-CN" sz="2600" dirty="0" smtClean="0">
                <a:ea typeface="楷体" pitchFamily="49" charset="-122"/>
                <a:sym typeface="Symbol" pitchFamily="18" charset="2"/>
              </a:rPr>
              <a:t>3</a:t>
            </a:r>
            <a:r>
              <a:rPr lang="zh-CN" altLang="en-US" sz="2600" dirty="0" smtClean="0">
                <a:ea typeface="楷体" pitchFamily="49" charset="-122"/>
                <a:sym typeface="Symbol" pitchFamily="18" charset="2"/>
              </a:rPr>
              <a:t>）数据录入</a:t>
            </a:r>
          </a:p>
          <a:p>
            <a:pPr algn="l" eaLnBrk="1" hangingPunct="1"/>
            <a:r>
              <a:rPr lang="en-US" altLang="zh-CN" sz="2500" dirty="0" smtClean="0">
                <a:ea typeface="楷体" pitchFamily="49" charset="-122"/>
                <a:sym typeface="Symbol" pitchFamily="18" charset="2"/>
              </a:rPr>
              <a:t>45shift</a:t>
            </a:r>
            <a:r>
              <a:rPr lang="zh-CN" altLang="en-US" sz="2500" dirty="0" smtClean="0">
                <a:ea typeface="楷体" pitchFamily="49" charset="-122"/>
                <a:sym typeface="Symbol" pitchFamily="18" charset="2"/>
              </a:rPr>
              <a:t>，</a:t>
            </a:r>
            <a:r>
              <a:rPr lang="en-US" altLang="en-US" sz="2500" dirty="0" smtClean="0">
                <a:ea typeface="楷体" pitchFamily="49" charset="-122"/>
                <a:sym typeface="Symbol" pitchFamily="18" charset="2"/>
              </a:rPr>
              <a:t></a:t>
            </a:r>
            <a:r>
              <a:rPr lang="en-US" altLang="zh-CN" sz="2500" dirty="0" smtClean="0">
                <a:ea typeface="楷体" pitchFamily="49" charset="-122"/>
                <a:sym typeface="Symbol" pitchFamily="18" charset="2"/>
              </a:rPr>
              <a:t>10 DT</a:t>
            </a:r>
            <a:r>
              <a:rPr lang="zh-CN" altLang="en-US" sz="2500" dirty="0" smtClean="0">
                <a:ea typeface="楷体" pitchFamily="49" charset="-122"/>
                <a:sym typeface="Symbol" pitchFamily="18" charset="2"/>
              </a:rPr>
              <a:t>（</a:t>
            </a:r>
            <a:r>
              <a:rPr lang="en-US" altLang="zh-CN" sz="2500" dirty="0" smtClean="0">
                <a:ea typeface="楷体" pitchFamily="49" charset="-122"/>
                <a:sym typeface="Symbol" pitchFamily="18" charset="2"/>
              </a:rPr>
              <a:t>n=10</a:t>
            </a:r>
            <a:r>
              <a:rPr lang="zh-CN" altLang="en-US" sz="2500" dirty="0" smtClean="0">
                <a:ea typeface="楷体" pitchFamily="49" charset="-122"/>
                <a:sym typeface="Symbol" pitchFamily="18" charset="2"/>
              </a:rPr>
              <a:t>）</a:t>
            </a:r>
          </a:p>
          <a:p>
            <a:pPr algn="l" eaLnBrk="1" hangingPunct="1"/>
            <a:r>
              <a:rPr lang="en-US" altLang="zh-CN" sz="2500" dirty="0" smtClean="0">
                <a:ea typeface="楷体" pitchFamily="49" charset="-122"/>
                <a:sym typeface="Symbol" pitchFamily="18" charset="2"/>
              </a:rPr>
              <a:t>55shift</a:t>
            </a:r>
            <a:r>
              <a:rPr lang="zh-CN" altLang="en-US" sz="2500" dirty="0" smtClean="0">
                <a:ea typeface="楷体" pitchFamily="49" charset="-122"/>
                <a:sym typeface="Symbol" pitchFamily="18" charset="2"/>
              </a:rPr>
              <a:t>，</a:t>
            </a:r>
            <a:r>
              <a:rPr lang="en-US" altLang="en-US" sz="2500" dirty="0" smtClean="0">
                <a:ea typeface="楷体" pitchFamily="49" charset="-122"/>
                <a:sym typeface="Symbol" pitchFamily="18" charset="2"/>
              </a:rPr>
              <a:t></a:t>
            </a:r>
            <a:r>
              <a:rPr lang="en-US" altLang="zh-CN" sz="2500" dirty="0" smtClean="0">
                <a:ea typeface="楷体" pitchFamily="49" charset="-122"/>
                <a:sym typeface="Symbol" pitchFamily="18" charset="2"/>
              </a:rPr>
              <a:t>20 DT</a:t>
            </a:r>
            <a:r>
              <a:rPr lang="zh-CN" altLang="en-US" sz="2500" dirty="0" smtClean="0">
                <a:ea typeface="楷体" pitchFamily="49" charset="-122"/>
                <a:sym typeface="Symbol" pitchFamily="18" charset="2"/>
              </a:rPr>
              <a:t>（</a:t>
            </a:r>
            <a:r>
              <a:rPr lang="en-US" altLang="zh-CN" sz="2500" dirty="0" smtClean="0">
                <a:ea typeface="楷体" pitchFamily="49" charset="-122"/>
                <a:sym typeface="Symbol" pitchFamily="18" charset="2"/>
              </a:rPr>
              <a:t>n=30</a:t>
            </a:r>
            <a:r>
              <a:rPr lang="zh-CN" altLang="en-US" sz="2500" dirty="0" smtClean="0">
                <a:ea typeface="楷体" pitchFamily="49" charset="-122"/>
                <a:sym typeface="Symbol" pitchFamily="18" charset="2"/>
              </a:rPr>
              <a:t>）</a:t>
            </a:r>
          </a:p>
          <a:p>
            <a:pPr algn="l" eaLnBrk="1" hangingPunct="1"/>
            <a:r>
              <a:rPr lang="en-US" altLang="zh-CN" sz="2500" dirty="0" smtClean="0">
                <a:ea typeface="楷体" pitchFamily="49" charset="-122"/>
                <a:sym typeface="Symbol" pitchFamily="18" charset="2"/>
              </a:rPr>
              <a:t>…………</a:t>
            </a:r>
          </a:p>
          <a:p>
            <a:pPr algn="l" eaLnBrk="1" hangingPunct="1"/>
            <a:r>
              <a:rPr lang="en-US" altLang="zh-CN" sz="2500" dirty="0" smtClean="0">
                <a:ea typeface="楷体" pitchFamily="49" charset="-122"/>
                <a:sym typeface="Symbol" pitchFamily="18" charset="2"/>
              </a:rPr>
              <a:t>95shift</a:t>
            </a:r>
            <a:r>
              <a:rPr lang="zh-CN" altLang="en-US" sz="2500" dirty="0" smtClean="0">
                <a:ea typeface="楷体" pitchFamily="49" charset="-122"/>
                <a:sym typeface="Symbol" pitchFamily="18" charset="2"/>
              </a:rPr>
              <a:t>，</a:t>
            </a:r>
            <a:r>
              <a:rPr lang="en-US" altLang="en-US" sz="2500" dirty="0" smtClean="0">
                <a:ea typeface="楷体" pitchFamily="49" charset="-122"/>
                <a:sym typeface="Symbol" pitchFamily="18" charset="2"/>
              </a:rPr>
              <a:t></a:t>
            </a:r>
            <a:r>
              <a:rPr lang="en-US" altLang="zh-CN" sz="2500" dirty="0" smtClean="0">
                <a:ea typeface="楷体" pitchFamily="49" charset="-122"/>
                <a:sym typeface="Symbol" pitchFamily="18" charset="2"/>
              </a:rPr>
              <a:t>30 DT</a:t>
            </a:r>
            <a:r>
              <a:rPr lang="zh-CN" altLang="en-US" sz="2500" dirty="0" smtClean="0">
                <a:ea typeface="楷体" pitchFamily="49" charset="-122"/>
                <a:sym typeface="Symbol" pitchFamily="18" charset="2"/>
              </a:rPr>
              <a:t>（</a:t>
            </a:r>
            <a:r>
              <a:rPr lang="en-US" altLang="zh-CN" sz="2500" dirty="0" smtClean="0">
                <a:ea typeface="楷体" pitchFamily="49" charset="-122"/>
                <a:sym typeface="Symbol" pitchFamily="18" charset="2"/>
              </a:rPr>
              <a:t>n=190</a:t>
            </a:r>
            <a:r>
              <a:rPr lang="zh-CN" altLang="en-US" sz="2500" dirty="0" smtClean="0">
                <a:ea typeface="楷体" pitchFamily="49" charset="-122"/>
                <a:sym typeface="Symbol" pitchFamily="18" charset="2"/>
              </a:rPr>
              <a:t>）</a:t>
            </a:r>
          </a:p>
        </p:txBody>
      </p:sp>
      <p:graphicFrame>
        <p:nvGraphicFramePr>
          <p:cNvPr id="41986" name="Object 7"/>
          <p:cNvGraphicFramePr>
            <a:graphicFrameLocks noChangeAspect="1"/>
          </p:cNvGraphicFramePr>
          <p:nvPr/>
        </p:nvGraphicFramePr>
        <p:xfrm>
          <a:off x="4514850" y="3321050"/>
          <a:ext cx="112713" cy="214313"/>
        </p:xfrm>
        <a:graphic>
          <a:graphicData uri="http://schemas.openxmlformats.org/presentationml/2006/ole">
            <p:oleObj spid="_x0000_s41986" name="公式" r:id="rId4" imgW="114120" imgH="215640" progId="Equation.3">
              <p:embed/>
            </p:oleObj>
          </a:graphicData>
        </a:graphic>
      </p:graphicFrame>
      <p:graphicFrame>
        <p:nvGraphicFramePr>
          <p:cNvPr id="41987" name="Object 8"/>
          <p:cNvGraphicFramePr>
            <a:graphicFrameLocks noChangeAspect="1"/>
          </p:cNvGraphicFramePr>
          <p:nvPr/>
        </p:nvGraphicFramePr>
        <p:xfrm>
          <a:off x="4514850" y="3321050"/>
          <a:ext cx="112713" cy="214313"/>
        </p:xfrm>
        <a:graphic>
          <a:graphicData uri="http://schemas.openxmlformats.org/presentationml/2006/ole">
            <p:oleObj spid="_x0000_s41987" name="公式" r:id="rId5" imgW="114120" imgH="215640" progId="Equation.3">
              <p:embed/>
            </p:oleObj>
          </a:graphicData>
        </a:graphic>
      </p:graphicFrame>
      <p:graphicFrame>
        <p:nvGraphicFramePr>
          <p:cNvPr id="242699" name="Object 11"/>
          <p:cNvGraphicFramePr>
            <a:graphicFrameLocks noChangeAspect="1"/>
          </p:cNvGraphicFramePr>
          <p:nvPr/>
        </p:nvGraphicFramePr>
        <p:xfrm>
          <a:off x="4860925" y="1203325"/>
          <a:ext cx="3946525" cy="4170363"/>
        </p:xfrm>
        <a:graphic>
          <a:graphicData uri="http://schemas.openxmlformats.org/presentationml/2006/ole">
            <p:oleObj spid="_x0000_s41988" name="Document" r:id="rId6" imgW="4262782" imgH="4513810" progId="Word.Document.8">
              <p:embed/>
            </p:oleObj>
          </a:graphicData>
        </a:graphic>
      </p:graphicFrame>
      <p:graphicFrame>
        <p:nvGraphicFramePr>
          <p:cNvPr id="242702" name="Object 14"/>
          <p:cNvGraphicFramePr>
            <a:graphicFrameLocks noChangeAspect="1"/>
          </p:cNvGraphicFramePr>
          <p:nvPr/>
        </p:nvGraphicFramePr>
        <p:xfrm>
          <a:off x="250825" y="5434013"/>
          <a:ext cx="5545138" cy="452437"/>
        </p:xfrm>
        <a:graphic>
          <a:graphicData uri="http://schemas.openxmlformats.org/presentationml/2006/ole">
            <p:oleObj spid="_x0000_s41989" name="公式" r:id="rId7" imgW="2844720" imgH="215640" progId="Equation.3">
              <p:embed/>
            </p:oleObj>
          </a:graphicData>
        </a:graphic>
      </p:graphicFrame>
      <p:graphicFrame>
        <p:nvGraphicFramePr>
          <p:cNvPr id="242703" name="Object 15"/>
          <p:cNvGraphicFramePr>
            <a:graphicFrameLocks noChangeAspect="1"/>
          </p:cNvGraphicFramePr>
          <p:nvPr/>
        </p:nvGraphicFramePr>
        <p:xfrm>
          <a:off x="300038" y="6078538"/>
          <a:ext cx="5446712" cy="449262"/>
        </p:xfrm>
        <a:graphic>
          <a:graphicData uri="http://schemas.openxmlformats.org/presentationml/2006/ole">
            <p:oleObj spid="_x0000_s41990" name="公式" r:id="rId8" imgW="2819160" imgH="215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242699"/>
                                        </p:tgtEl>
                                        <p:attrNameLst>
                                          <p:attrName>style.visibility</p:attrName>
                                        </p:attrNameLst>
                                      </p:cBhvr>
                                      <p:to>
                                        <p:strVal val="visible"/>
                                      </p:to>
                                    </p:set>
                                    <p:anim calcmode="lin" valueType="num">
                                      <p:cBhvr>
                                        <p:cTn id="7" dur="1000" fill="hold"/>
                                        <p:tgtEl>
                                          <p:spTgt spid="242699"/>
                                        </p:tgtEl>
                                        <p:attrNameLst>
                                          <p:attrName>ppt_w</p:attrName>
                                        </p:attrNameLst>
                                      </p:cBhvr>
                                      <p:tavLst>
                                        <p:tav tm="0">
                                          <p:val>
                                            <p:fltVal val="0"/>
                                          </p:val>
                                        </p:tav>
                                        <p:tav tm="100000">
                                          <p:val>
                                            <p:strVal val="#ppt_w"/>
                                          </p:val>
                                        </p:tav>
                                      </p:tavLst>
                                    </p:anim>
                                    <p:anim calcmode="lin" valueType="num">
                                      <p:cBhvr>
                                        <p:cTn id="8" dur="1000" fill="hold"/>
                                        <p:tgtEl>
                                          <p:spTgt spid="242699"/>
                                        </p:tgtEl>
                                        <p:attrNameLst>
                                          <p:attrName>ppt_h</p:attrName>
                                        </p:attrNameLst>
                                      </p:cBhvr>
                                      <p:tavLst>
                                        <p:tav tm="0">
                                          <p:val>
                                            <p:fltVal val="0"/>
                                          </p:val>
                                        </p:tav>
                                        <p:tav tm="100000">
                                          <p:val>
                                            <p:strVal val="#ppt_h"/>
                                          </p:val>
                                        </p:tav>
                                      </p:tavLst>
                                    </p:anim>
                                    <p:anim calcmode="lin" valueType="num">
                                      <p:cBhvr>
                                        <p:cTn id="9" dur="1000" fill="hold"/>
                                        <p:tgtEl>
                                          <p:spTgt spid="24269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42699"/>
                                        </p:tgtEl>
                                        <p:attrNameLst>
                                          <p:attrName>ppt_y</p:attrName>
                                        </p:attrNameLst>
                                      </p:cBhvr>
                                      <p:tavLst>
                                        <p:tav tm="0" fmla="#ppt_y+(sin(-2*pi*(1-$))*-#ppt_x+cos(-2*pi*(1-$))*(1-#ppt_y))*(1-$)">
                                          <p:val>
                                            <p:fltVal val="0"/>
                                          </p:val>
                                        </p:tav>
                                        <p:tav tm="100000">
                                          <p:val>
                                            <p:fltVal val="1"/>
                                          </p:val>
                                        </p:tav>
                                      </p:tavLst>
                                    </p:anim>
                                  </p:childTnLst>
                                  <p:subTnLst>
                                    <p:animClr clrSpc="rgb" dir="cw">
                                      <p:cBhvr override="childStyle">
                                        <p:cTn dur="1" fill="hold" display="0" masterRel="nextClick" afterEffect="1"/>
                                        <p:tgtEl>
                                          <p:spTgt spid="242699"/>
                                        </p:tgtEl>
                                        <p:attrNameLst>
                                          <p:attrName>ppt_c</p:attrName>
                                        </p:attrNameLst>
                                      </p:cBhvr>
                                      <p:to>
                                        <a:srgbClr val="0000FF"/>
                                      </p:to>
                                    </p:animClr>
                                  </p:sub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42694">
                                            <p:txEl>
                                              <p:pRg st="0" end="0"/>
                                            </p:txEl>
                                          </p:spTgt>
                                        </p:tgtEl>
                                        <p:attrNameLst>
                                          <p:attrName>style.visibility</p:attrName>
                                        </p:attrNameLst>
                                      </p:cBhvr>
                                      <p:to>
                                        <p:strVal val="visible"/>
                                      </p:to>
                                    </p:set>
                                    <p:animEffect transition="in" filter="wipe(left)">
                                      <p:cBhvr>
                                        <p:cTn id="15" dur="500"/>
                                        <p:tgtEl>
                                          <p:spTgt spid="242694">
                                            <p:txEl>
                                              <p:pRg st="0" end="0"/>
                                            </p:txEl>
                                          </p:spTgt>
                                        </p:tgtEl>
                                      </p:cBhvr>
                                    </p:animEffect>
                                  </p:childTnLst>
                                  <p:subTnLst>
                                    <p:animClr clrSpc="rgb" dir="cw">
                                      <p:cBhvr override="childStyle">
                                        <p:cTn dur="1" fill="hold" display="0" masterRel="nextClick" afterEffect="1"/>
                                        <p:tgtEl>
                                          <p:spTgt spid="242694">
                                            <p:txEl>
                                              <p:pRg st="0" end="0"/>
                                            </p:txEl>
                                          </p:spTgt>
                                        </p:tgtEl>
                                        <p:attrNameLst>
                                          <p:attrName>ppt_c</p:attrName>
                                        </p:attrNameLst>
                                      </p:cBhvr>
                                      <p:to>
                                        <a:srgbClr val="0000FF"/>
                                      </p:to>
                                    </p:animClr>
                                  </p:sub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42694">
                                            <p:txEl>
                                              <p:pRg st="1" end="1"/>
                                            </p:txEl>
                                          </p:spTgt>
                                        </p:tgtEl>
                                        <p:attrNameLst>
                                          <p:attrName>style.visibility</p:attrName>
                                        </p:attrNameLst>
                                      </p:cBhvr>
                                      <p:to>
                                        <p:strVal val="visible"/>
                                      </p:to>
                                    </p:set>
                                    <p:animEffect transition="in" filter="wipe(left)">
                                      <p:cBhvr>
                                        <p:cTn id="20" dur="500"/>
                                        <p:tgtEl>
                                          <p:spTgt spid="242694">
                                            <p:txEl>
                                              <p:pRg st="1" end="1"/>
                                            </p:txEl>
                                          </p:spTgt>
                                        </p:tgtEl>
                                      </p:cBhvr>
                                    </p:animEffect>
                                  </p:childTnLst>
                                  <p:subTnLst>
                                    <p:animClr clrSpc="rgb" dir="cw">
                                      <p:cBhvr override="childStyle">
                                        <p:cTn dur="1" fill="hold" display="0" masterRel="nextClick" afterEffect="1"/>
                                        <p:tgtEl>
                                          <p:spTgt spid="242694">
                                            <p:txEl>
                                              <p:pRg st="1" end="1"/>
                                            </p:txEl>
                                          </p:spTgt>
                                        </p:tgtEl>
                                        <p:attrNameLst>
                                          <p:attrName>ppt_c</p:attrName>
                                        </p:attrNameLst>
                                      </p:cBhvr>
                                      <p:to>
                                        <a:srgbClr val="0000FF"/>
                                      </p:to>
                                    </p:animClr>
                                  </p:sub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42694">
                                            <p:txEl>
                                              <p:pRg st="2" end="2"/>
                                            </p:txEl>
                                          </p:spTgt>
                                        </p:tgtEl>
                                        <p:attrNameLst>
                                          <p:attrName>style.visibility</p:attrName>
                                        </p:attrNameLst>
                                      </p:cBhvr>
                                      <p:to>
                                        <p:strVal val="visible"/>
                                      </p:to>
                                    </p:set>
                                    <p:animEffect transition="in" filter="wipe(left)">
                                      <p:cBhvr>
                                        <p:cTn id="25" dur="500"/>
                                        <p:tgtEl>
                                          <p:spTgt spid="242694">
                                            <p:txEl>
                                              <p:pRg st="2" end="2"/>
                                            </p:txEl>
                                          </p:spTgt>
                                        </p:tgtEl>
                                      </p:cBhvr>
                                    </p:animEffect>
                                  </p:childTnLst>
                                  <p:subTnLst>
                                    <p:animClr clrSpc="rgb" dir="cw">
                                      <p:cBhvr override="childStyle">
                                        <p:cTn dur="1" fill="hold" display="0" masterRel="nextClick" afterEffect="1"/>
                                        <p:tgtEl>
                                          <p:spTgt spid="242694">
                                            <p:txEl>
                                              <p:pRg st="2" end="2"/>
                                            </p:txEl>
                                          </p:spTgt>
                                        </p:tgtEl>
                                        <p:attrNameLst>
                                          <p:attrName>ppt_c</p:attrName>
                                        </p:attrNameLst>
                                      </p:cBhvr>
                                      <p:to>
                                        <a:srgbClr val="0000FF"/>
                                      </p:to>
                                    </p:animClr>
                                  </p:sub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42694">
                                            <p:txEl>
                                              <p:pRg st="3" end="3"/>
                                            </p:txEl>
                                          </p:spTgt>
                                        </p:tgtEl>
                                        <p:attrNameLst>
                                          <p:attrName>style.visibility</p:attrName>
                                        </p:attrNameLst>
                                      </p:cBhvr>
                                      <p:to>
                                        <p:strVal val="visible"/>
                                      </p:to>
                                    </p:set>
                                    <p:animEffect transition="in" filter="wipe(left)">
                                      <p:cBhvr>
                                        <p:cTn id="30" dur="500"/>
                                        <p:tgtEl>
                                          <p:spTgt spid="242694">
                                            <p:txEl>
                                              <p:pRg st="3" end="3"/>
                                            </p:txEl>
                                          </p:spTgt>
                                        </p:tgtEl>
                                      </p:cBhvr>
                                    </p:animEffect>
                                  </p:childTnLst>
                                  <p:subTnLst>
                                    <p:animClr clrSpc="rgb" dir="cw">
                                      <p:cBhvr override="childStyle">
                                        <p:cTn dur="1" fill="hold" display="0" masterRel="nextClick" afterEffect="1"/>
                                        <p:tgtEl>
                                          <p:spTgt spid="242694">
                                            <p:txEl>
                                              <p:pRg st="3" end="3"/>
                                            </p:txEl>
                                          </p:spTgt>
                                        </p:tgtEl>
                                        <p:attrNameLst>
                                          <p:attrName>ppt_c</p:attrName>
                                        </p:attrNameLst>
                                      </p:cBhvr>
                                      <p:to>
                                        <a:srgbClr val="0000FF"/>
                                      </p:to>
                                    </p:animClr>
                                  </p:sub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42694">
                                            <p:txEl>
                                              <p:pRg st="4" end="4"/>
                                            </p:txEl>
                                          </p:spTgt>
                                        </p:tgtEl>
                                        <p:attrNameLst>
                                          <p:attrName>style.visibility</p:attrName>
                                        </p:attrNameLst>
                                      </p:cBhvr>
                                      <p:to>
                                        <p:strVal val="visible"/>
                                      </p:to>
                                    </p:set>
                                    <p:animEffect transition="in" filter="wipe(left)">
                                      <p:cBhvr>
                                        <p:cTn id="35" dur="500"/>
                                        <p:tgtEl>
                                          <p:spTgt spid="242694">
                                            <p:txEl>
                                              <p:pRg st="4" end="4"/>
                                            </p:txEl>
                                          </p:spTgt>
                                        </p:tgtEl>
                                      </p:cBhvr>
                                    </p:animEffect>
                                  </p:childTnLst>
                                  <p:subTnLst>
                                    <p:animClr clrSpc="rgb" dir="cw">
                                      <p:cBhvr override="childStyle">
                                        <p:cTn dur="1" fill="hold" display="0" masterRel="nextClick" afterEffect="1"/>
                                        <p:tgtEl>
                                          <p:spTgt spid="242694">
                                            <p:txEl>
                                              <p:pRg st="4" end="4"/>
                                            </p:txEl>
                                          </p:spTgt>
                                        </p:tgtEl>
                                        <p:attrNameLst>
                                          <p:attrName>ppt_c</p:attrName>
                                        </p:attrNameLst>
                                      </p:cBhvr>
                                      <p:to>
                                        <a:srgbClr val="0000FF"/>
                                      </p:to>
                                    </p:animClr>
                                  </p:sub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42694">
                                            <p:txEl>
                                              <p:pRg st="5" end="5"/>
                                            </p:txEl>
                                          </p:spTgt>
                                        </p:tgtEl>
                                        <p:attrNameLst>
                                          <p:attrName>style.visibility</p:attrName>
                                        </p:attrNameLst>
                                      </p:cBhvr>
                                      <p:to>
                                        <p:strVal val="visible"/>
                                      </p:to>
                                    </p:set>
                                    <p:animEffect transition="in" filter="wipe(left)">
                                      <p:cBhvr>
                                        <p:cTn id="40" dur="500"/>
                                        <p:tgtEl>
                                          <p:spTgt spid="242694">
                                            <p:txEl>
                                              <p:pRg st="5" end="5"/>
                                            </p:txEl>
                                          </p:spTgt>
                                        </p:tgtEl>
                                      </p:cBhvr>
                                    </p:animEffect>
                                  </p:childTnLst>
                                  <p:subTnLst>
                                    <p:animClr clrSpc="rgb" dir="cw">
                                      <p:cBhvr override="childStyle">
                                        <p:cTn dur="1" fill="hold" display="0" masterRel="nextClick" afterEffect="1"/>
                                        <p:tgtEl>
                                          <p:spTgt spid="242694">
                                            <p:txEl>
                                              <p:pRg st="5" end="5"/>
                                            </p:txEl>
                                          </p:spTgt>
                                        </p:tgtEl>
                                        <p:attrNameLst>
                                          <p:attrName>ppt_c</p:attrName>
                                        </p:attrNameLst>
                                      </p:cBhvr>
                                      <p:to>
                                        <a:srgbClr val="0000FF"/>
                                      </p:to>
                                    </p:animClr>
                                  </p:sub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42694">
                                            <p:txEl>
                                              <p:pRg st="6" end="6"/>
                                            </p:txEl>
                                          </p:spTgt>
                                        </p:tgtEl>
                                        <p:attrNameLst>
                                          <p:attrName>style.visibility</p:attrName>
                                        </p:attrNameLst>
                                      </p:cBhvr>
                                      <p:to>
                                        <p:strVal val="visible"/>
                                      </p:to>
                                    </p:set>
                                    <p:animEffect transition="in" filter="wipe(left)">
                                      <p:cBhvr>
                                        <p:cTn id="45" dur="500"/>
                                        <p:tgtEl>
                                          <p:spTgt spid="242694">
                                            <p:txEl>
                                              <p:pRg st="6" end="6"/>
                                            </p:txEl>
                                          </p:spTgt>
                                        </p:tgtEl>
                                      </p:cBhvr>
                                    </p:animEffect>
                                  </p:childTnLst>
                                  <p:subTnLst>
                                    <p:animClr clrSpc="rgb" dir="cw">
                                      <p:cBhvr override="childStyle">
                                        <p:cTn dur="1" fill="hold" display="0" masterRel="nextClick" afterEffect="1"/>
                                        <p:tgtEl>
                                          <p:spTgt spid="242694">
                                            <p:txEl>
                                              <p:pRg st="6" end="6"/>
                                            </p:txEl>
                                          </p:spTgt>
                                        </p:tgtEl>
                                        <p:attrNameLst>
                                          <p:attrName>ppt_c</p:attrName>
                                        </p:attrNameLst>
                                      </p:cBhvr>
                                      <p:to>
                                        <a:srgbClr val="0000FF"/>
                                      </p:to>
                                    </p:animClr>
                                  </p:sub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42694">
                                            <p:txEl>
                                              <p:pRg st="7" end="7"/>
                                            </p:txEl>
                                          </p:spTgt>
                                        </p:tgtEl>
                                        <p:attrNameLst>
                                          <p:attrName>style.visibility</p:attrName>
                                        </p:attrNameLst>
                                      </p:cBhvr>
                                      <p:to>
                                        <p:strVal val="visible"/>
                                      </p:to>
                                    </p:set>
                                    <p:animEffect transition="in" filter="wipe(left)">
                                      <p:cBhvr>
                                        <p:cTn id="50" dur="500"/>
                                        <p:tgtEl>
                                          <p:spTgt spid="242694">
                                            <p:txEl>
                                              <p:pRg st="7" end="7"/>
                                            </p:txEl>
                                          </p:spTgt>
                                        </p:tgtEl>
                                      </p:cBhvr>
                                    </p:animEffect>
                                  </p:childTnLst>
                                  <p:subTnLst>
                                    <p:animClr clrSpc="rgb" dir="cw">
                                      <p:cBhvr override="childStyle">
                                        <p:cTn dur="1" fill="hold" display="0" masterRel="nextClick" afterEffect="1"/>
                                        <p:tgtEl>
                                          <p:spTgt spid="242694">
                                            <p:txEl>
                                              <p:pRg st="7" end="7"/>
                                            </p:txEl>
                                          </p:spTgt>
                                        </p:tgtEl>
                                        <p:attrNameLst>
                                          <p:attrName>ppt_c</p:attrName>
                                        </p:attrNameLst>
                                      </p:cBhvr>
                                      <p:to>
                                        <a:srgbClr val="0000FF"/>
                                      </p:to>
                                    </p:animClr>
                                  </p:subTnLst>
                                </p:cTn>
                              </p:par>
                            </p:childTnLst>
                          </p:cTn>
                        </p:par>
                      </p:childTnLst>
                    </p:cTn>
                  </p:par>
                  <p:par>
                    <p:cTn id="51" fill="hold">
                      <p:stCondLst>
                        <p:cond delay="indefinite"/>
                      </p:stCondLst>
                      <p:childTnLst>
                        <p:par>
                          <p:cTn id="52" fill="hold">
                            <p:stCondLst>
                              <p:cond delay="0"/>
                            </p:stCondLst>
                            <p:childTnLst>
                              <p:par>
                                <p:cTn id="53" presetID="2" presetClass="entr" presetSubtype="12" fill="hold" nodeType="clickEffect">
                                  <p:stCondLst>
                                    <p:cond delay="0"/>
                                  </p:stCondLst>
                                  <p:childTnLst>
                                    <p:set>
                                      <p:cBhvr>
                                        <p:cTn id="54" dur="1" fill="hold">
                                          <p:stCondLst>
                                            <p:cond delay="0"/>
                                          </p:stCondLst>
                                        </p:cTn>
                                        <p:tgtEl>
                                          <p:spTgt spid="242702"/>
                                        </p:tgtEl>
                                        <p:attrNameLst>
                                          <p:attrName>style.visibility</p:attrName>
                                        </p:attrNameLst>
                                      </p:cBhvr>
                                      <p:to>
                                        <p:strVal val="visible"/>
                                      </p:to>
                                    </p:set>
                                    <p:anim calcmode="lin" valueType="num">
                                      <p:cBhvr additive="base">
                                        <p:cTn id="55" dur="500" fill="hold"/>
                                        <p:tgtEl>
                                          <p:spTgt spid="242702"/>
                                        </p:tgtEl>
                                        <p:attrNameLst>
                                          <p:attrName>ppt_x</p:attrName>
                                        </p:attrNameLst>
                                      </p:cBhvr>
                                      <p:tavLst>
                                        <p:tav tm="0">
                                          <p:val>
                                            <p:strVal val="0-#ppt_w/2"/>
                                          </p:val>
                                        </p:tav>
                                        <p:tav tm="100000">
                                          <p:val>
                                            <p:strVal val="#ppt_x"/>
                                          </p:val>
                                        </p:tav>
                                      </p:tavLst>
                                    </p:anim>
                                    <p:anim calcmode="lin" valueType="num">
                                      <p:cBhvr additive="base">
                                        <p:cTn id="56" dur="500" fill="hold"/>
                                        <p:tgtEl>
                                          <p:spTgt spid="242702"/>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42702"/>
                                        </p:tgtEl>
                                        <p:attrNameLst>
                                          <p:attrName>ppt_c</p:attrName>
                                        </p:attrNameLst>
                                      </p:cBhvr>
                                      <p:to>
                                        <a:srgbClr val="0000FF"/>
                                      </p:to>
                                    </p:animClr>
                                  </p:subTnLst>
                                </p:cTn>
                              </p:par>
                            </p:childTnLst>
                          </p:cTn>
                        </p:par>
                      </p:childTnLst>
                    </p:cTn>
                  </p:par>
                  <p:par>
                    <p:cTn id="57" fill="hold">
                      <p:stCondLst>
                        <p:cond delay="indefinite"/>
                      </p:stCondLst>
                      <p:childTnLst>
                        <p:par>
                          <p:cTn id="58" fill="hold">
                            <p:stCondLst>
                              <p:cond delay="0"/>
                            </p:stCondLst>
                            <p:childTnLst>
                              <p:par>
                                <p:cTn id="59" presetID="2" presetClass="entr" presetSubtype="12" fill="hold" nodeType="clickEffect">
                                  <p:stCondLst>
                                    <p:cond delay="0"/>
                                  </p:stCondLst>
                                  <p:childTnLst>
                                    <p:set>
                                      <p:cBhvr>
                                        <p:cTn id="60" dur="1" fill="hold">
                                          <p:stCondLst>
                                            <p:cond delay="0"/>
                                          </p:stCondLst>
                                        </p:cTn>
                                        <p:tgtEl>
                                          <p:spTgt spid="242703"/>
                                        </p:tgtEl>
                                        <p:attrNameLst>
                                          <p:attrName>style.visibility</p:attrName>
                                        </p:attrNameLst>
                                      </p:cBhvr>
                                      <p:to>
                                        <p:strVal val="visible"/>
                                      </p:to>
                                    </p:set>
                                    <p:anim calcmode="lin" valueType="num">
                                      <p:cBhvr additive="base">
                                        <p:cTn id="61" dur="500" fill="hold"/>
                                        <p:tgtEl>
                                          <p:spTgt spid="242703"/>
                                        </p:tgtEl>
                                        <p:attrNameLst>
                                          <p:attrName>ppt_x</p:attrName>
                                        </p:attrNameLst>
                                      </p:cBhvr>
                                      <p:tavLst>
                                        <p:tav tm="0">
                                          <p:val>
                                            <p:strVal val="0-#ppt_w/2"/>
                                          </p:val>
                                        </p:tav>
                                        <p:tav tm="100000">
                                          <p:val>
                                            <p:strVal val="#ppt_x"/>
                                          </p:val>
                                        </p:tav>
                                      </p:tavLst>
                                    </p:anim>
                                    <p:anim calcmode="lin" valueType="num">
                                      <p:cBhvr additive="base">
                                        <p:cTn id="62" dur="500" fill="hold"/>
                                        <p:tgtEl>
                                          <p:spTgt spid="242703"/>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42703"/>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4"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43022"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43023"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43024"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84998" name="Rectangle 6"/>
          <p:cNvSpPr>
            <a:spLocks noGrp="1" noChangeArrowheads="1"/>
          </p:cNvSpPr>
          <p:nvPr>
            <p:ph type="subTitle" idx="1"/>
          </p:nvPr>
        </p:nvSpPr>
        <p:spPr>
          <a:xfrm>
            <a:off x="152400" y="1219200"/>
            <a:ext cx="8839200" cy="5410200"/>
          </a:xfrm>
          <a:noFill/>
        </p:spPr>
        <p:txBody>
          <a:bodyPr/>
          <a:lstStyle/>
          <a:p>
            <a:pPr algn="l" eaLnBrk="1" hangingPunct="1"/>
            <a:r>
              <a:rPr lang="en-US" altLang="zh-CN" sz="2600" dirty="0" smtClean="0">
                <a:sym typeface="Symbol" pitchFamily="18" charset="2"/>
              </a:rPr>
              <a:t>4</a:t>
            </a:r>
            <a:r>
              <a:rPr lang="zh-CN" altLang="en-US" sz="2600" dirty="0" smtClean="0">
                <a:sym typeface="Symbol" pitchFamily="18" charset="2"/>
              </a:rPr>
              <a:t>、是非标志（成数、比率）的均值与方差（</a:t>
            </a:r>
            <a:r>
              <a:rPr lang="en-US" altLang="zh-CN" sz="2600" dirty="0" smtClean="0">
                <a:sym typeface="Symbol" pitchFamily="18" charset="2"/>
              </a:rPr>
              <a:t>P48</a:t>
            </a:r>
            <a:r>
              <a:rPr lang="zh-CN" altLang="en-US" sz="2600" dirty="0" smtClean="0">
                <a:sym typeface="Symbol" pitchFamily="18" charset="2"/>
              </a:rPr>
              <a:t>、</a:t>
            </a:r>
            <a:r>
              <a:rPr lang="en-US" altLang="zh-CN" sz="2600" dirty="0" smtClean="0">
                <a:sym typeface="Symbol" pitchFamily="18" charset="2"/>
              </a:rPr>
              <a:t>60</a:t>
            </a:r>
            <a:r>
              <a:rPr lang="zh-CN" altLang="en-US" sz="2600" dirty="0" smtClean="0">
                <a:sym typeface="Symbol" pitchFamily="18" charset="2"/>
              </a:rPr>
              <a:t>）</a:t>
            </a:r>
            <a:endParaRPr lang="zh-CN" altLang="en-US" sz="2600" baseline="30000" dirty="0" smtClean="0">
              <a:sym typeface="Symbol" pitchFamily="18" charset="2"/>
            </a:endParaRPr>
          </a:p>
        </p:txBody>
      </p:sp>
      <p:graphicFrame>
        <p:nvGraphicFramePr>
          <p:cNvPr id="43010" name="Object 7"/>
          <p:cNvGraphicFramePr>
            <a:graphicFrameLocks noChangeAspect="1"/>
          </p:cNvGraphicFramePr>
          <p:nvPr/>
        </p:nvGraphicFramePr>
        <p:xfrm>
          <a:off x="4514850" y="3321050"/>
          <a:ext cx="112713" cy="214313"/>
        </p:xfrm>
        <a:graphic>
          <a:graphicData uri="http://schemas.openxmlformats.org/presentationml/2006/ole">
            <p:oleObj spid="_x0000_s43010" name="公式" r:id="rId4" imgW="114120" imgH="215640" progId="Equation.3">
              <p:embed/>
            </p:oleObj>
          </a:graphicData>
        </a:graphic>
      </p:graphicFrame>
      <p:graphicFrame>
        <p:nvGraphicFramePr>
          <p:cNvPr id="43011" name="Object 8"/>
          <p:cNvGraphicFramePr>
            <a:graphicFrameLocks noChangeAspect="1"/>
          </p:cNvGraphicFramePr>
          <p:nvPr/>
        </p:nvGraphicFramePr>
        <p:xfrm>
          <a:off x="4514850" y="3321050"/>
          <a:ext cx="112713" cy="214313"/>
        </p:xfrm>
        <a:graphic>
          <a:graphicData uri="http://schemas.openxmlformats.org/presentationml/2006/ole">
            <p:oleObj spid="_x0000_s43011" name="公式" r:id="rId5" imgW="114120" imgH="215640" progId="Equation.3">
              <p:embed/>
            </p:oleObj>
          </a:graphicData>
        </a:graphic>
      </p:graphicFrame>
      <p:graphicFrame>
        <p:nvGraphicFramePr>
          <p:cNvPr id="85010" name="Object 18"/>
          <p:cNvGraphicFramePr>
            <a:graphicFrameLocks noChangeAspect="1"/>
          </p:cNvGraphicFramePr>
          <p:nvPr/>
        </p:nvGraphicFramePr>
        <p:xfrm>
          <a:off x="684213" y="3860800"/>
          <a:ext cx="1295400" cy="879475"/>
        </p:xfrm>
        <a:graphic>
          <a:graphicData uri="http://schemas.openxmlformats.org/presentationml/2006/ole">
            <p:oleObj spid="_x0000_s43012" name="公式" r:id="rId6" imgW="622080" imgH="419040" progId="Equation.3">
              <p:embed/>
            </p:oleObj>
          </a:graphicData>
        </a:graphic>
      </p:graphicFrame>
      <p:graphicFrame>
        <p:nvGraphicFramePr>
          <p:cNvPr id="85011" name="Object 19"/>
          <p:cNvGraphicFramePr>
            <a:graphicFrameLocks noChangeAspect="1"/>
          </p:cNvGraphicFramePr>
          <p:nvPr/>
        </p:nvGraphicFramePr>
        <p:xfrm>
          <a:off x="523875" y="4941888"/>
          <a:ext cx="2165350" cy="873125"/>
        </p:xfrm>
        <a:graphic>
          <a:graphicData uri="http://schemas.openxmlformats.org/presentationml/2006/ole">
            <p:oleObj spid="_x0000_s43013" name="公式" r:id="rId7" imgW="1104840" imgH="444240" progId="Equation.3">
              <p:embed/>
            </p:oleObj>
          </a:graphicData>
        </a:graphic>
      </p:graphicFrame>
      <p:graphicFrame>
        <p:nvGraphicFramePr>
          <p:cNvPr id="85012" name="Object 20"/>
          <p:cNvGraphicFramePr>
            <a:graphicFrameLocks noChangeAspect="1"/>
          </p:cNvGraphicFramePr>
          <p:nvPr/>
        </p:nvGraphicFramePr>
        <p:xfrm>
          <a:off x="2743200" y="4876800"/>
          <a:ext cx="1892300" cy="927100"/>
        </p:xfrm>
        <a:graphic>
          <a:graphicData uri="http://schemas.openxmlformats.org/presentationml/2006/ole">
            <p:oleObj spid="_x0000_s43014" name="公式" r:id="rId8" imgW="965160" imgH="469800" progId="Equation.3">
              <p:embed/>
            </p:oleObj>
          </a:graphicData>
        </a:graphic>
      </p:graphicFrame>
      <p:graphicFrame>
        <p:nvGraphicFramePr>
          <p:cNvPr id="85013" name="Object 21"/>
          <p:cNvGraphicFramePr>
            <a:graphicFrameLocks noChangeAspect="1"/>
          </p:cNvGraphicFramePr>
          <p:nvPr/>
        </p:nvGraphicFramePr>
        <p:xfrm>
          <a:off x="4716463" y="4941888"/>
          <a:ext cx="3608387" cy="827087"/>
        </p:xfrm>
        <a:graphic>
          <a:graphicData uri="http://schemas.openxmlformats.org/presentationml/2006/ole">
            <p:oleObj spid="_x0000_s43015" name="Equation" r:id="rId9" imgW="1841400" imgH="419040" progId="">
              <p:embed/>
            </p:oleObj>
          </a:graphicData>
        </a:graphic>
      </p:graphicFrame>
      <p:graphicFrame>
        <p:nvGraphicFramePr>
          <p:cNvPr id="85014" name="Object 22"/>
          <p:cNvGraphicFramePr>
            <a:graphicFrameLocks noChangeAspect="1"/>
          </p:cNvGraphicFramePr>
          <p:nvPr/>
        </p:nvGraphicFramePr>
        <p:xfrm>
          <a:off x="611188" y="6021388"/>
          <a:ext cx="1747837" cy="455612"/>
        </p:xfrm>
        <a:graphic>
          <a:graphicData uri="http://schemas.openxmlformats.org/presentationml/2006/ole">
            <p:oleObj spid="_x0000_s43016" name="公式" r:id="rId10" imgW="876240" imgH="228600" progId="Equation.3">
              <p:embed/>
            </p:oleObj>
          </a:graphicData>
        </a:graphic>
      </p:graphicFrame>
      <p:graphicFrame>
        <p:nvGraphicFramePr>
          <p:cNvPr id="85058" name="Group 66"/>
          <p:cNvGraphicFramePr>
            <a:graphicFrameLocks noGrp="1"/>
          </p:cNvGraphicFramePr>
          <p:nvPr/>
        </p:nvGraphicFramePr>
        <p:xfrm>
          <a:off x="250825" y="1844675"/>
          <a:ext cx="8640763" cy="1810512"/>
        </p:xfrm>
        <a:graphic>
          <a:graphicData uri="http://schemas.openxmlformats.org/drawingml/2006/table">
            <a:tbl>
              <a:tblPr/>
              <a:tblGrid>
                <a:gridCol w="1493838"/>
                <a:gridCol w="1493837"/>
                <a:gridCol w="1493838"/>
                <a:gridCol w="1493837"/>
                <a:gridCol w="2665413"/>
              </a:tblGrid>
              <a:tr h="376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CC3300"/>
                          </a:solidFill>
                          <a:effectLst/>
                          <a:latin typeface="楷体" pitchFamily="49" charset="-122"/>
                          <a:ea typeface="楷体" pitchFamily="49" charset="-122"/>
                        </a:rPr>
                        <a:t>成绩</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楷体" pitchFamily="49" charset="-122"/>
                        <a:ea typeface="楷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楷体" pitchFamily="49" charset="-122"/>
                        <a:ea typeface="楷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dirty="0" smtClean="0">
                        <a:ln>
                          <a:noFill/>
                        </a:ln>
                        <a:solidFill>
                          <a:schemeClr val="tx1"/>
                        </a:solidFill>
                        <a:effectLst/>
                        <a:latin typeface="+mn-lt"/>
                        <a:ea typeface="楷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dirty="0" smtClean="0">
                        <a:ln>
                          <a:noFill/>
                        </a:ln>
                        <a:solidFill>
                          <a:schemeClr val="tx1"/>
                        </a:solidFill>
                        <a:effectLst/>
                        <a:latin typeface="+mn-lt"/>
                        <a:ea typeface="楷体" pitchFamily="49" charset="-122"/>
                      </a:endParaRP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CC3300"/>
                          </a:solidFill>
                          <a:effectLst/>
                          <a:latin typeface="楷体" pitchFamily="49" charset="-122"/>
                          <a:ea typeface="楷体" pitchFamily="49" charset="-122"/>
                        </a:rPr>
                        <a:t>及格</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CC3300"/>
                          </a:solidFill>
                          <a:effectLst/>
                          <a:latin typeface="楷体" pitchFamily="49" charset="-122"/>
                          <a:ea typeface="楷体" pitchFamily="49" charset="-122"/>
                        </a:rPr>
                        <a:t>不及格</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楷体" pitchFamily="49" charset="-122"/>
                        <a:ea typeface="楷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楷体" pitchFamily="49" charset="-122"/>
                        <a:ea typeface="楷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dirty="0" smtClean="0">
                        <a:ln>
                          <a:noFill/>
                        </a:ln>
                        <a:solidFill>
                          <a:schemeClr val="tx1"/>
                        </a:solidFill>
                        <a:effectLst/>
                        <a:latin typeface="+mn-lt"/>
                        <a:ea typeface="楷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dirty="0" smtClean="0">
                        <a:ln>
                          <a:noFill/>
                        </a:ln>
                        <a:solidFill>
                          <a:schemeClr val="tx1"/>
                        </a:solidFill>
                        <a:effectLst/>
                        <a:latin typeface="+mn-lt"/>
                        <a:ea typeface="楷体" pitchFamily="49"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CC3300"/>
                          </a:solidFill>
                          <a:effectLst/>
                          <a:latin typeface="楷体" pitchFamily="49" charset="-122"/>
                          <a:ea typeface="楷体" pitchFamily="49" charset="-122"/>
                        </a:rPr>
                        <a:t>合计</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dirty="0" smtClean="0">
                        <a:ln>
                          <a:noFill/>
                        </a:ln>
                        <a:solidFill>
                          <a:schemeClr val="tx1"/>
                        </a:solidFill>
                        <a:effectLst/>
                        <a:latin typeface="楷体" pitchFamily="49" charset="-122"/>
                        <a:ea typeface="楷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dirty="0" smtClean="0">
                        <a:ln>
                          <a:noFill/>
                        </a:ln>
                        <a:solidFill>
                          <a:schemeClr val="tx1"/>
                        </a:solidFill>
                        <a:effectLst/>
                        <a:latin typeface="楷体" pitchFamily="49" charset="-122"/>
                        <a:ea typeface="楷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dirty="0" smtClean="0">
                        <a:ln>
                          <a:noFill/>
                        </a:ln>
                        <a:solidFill>
                          <a:schemeClr val="tx1"/>
                        </a:solidFill>
                        <a:effectLst/>
                        <a:latin typeface="+mn-lt"/>
                        <a:ea typeface="楷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dirty="0" smtClean="0">
                        <a:ln>
                          <a:noFill/>
                        </a:ln>
                        <a:solidFill>
                          <a:schemeClr val="tx1"/>
                        </a:solidFill>
                        <a:effectLst/>
                        <a:latin typeface="+mn-lt"/>
                        <a:ea typeface="楷体" pitchFamily="49"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5059" name="Text Box 67"/>
          <p:cNvSpPr txBox="1">
            <a:spLocks noChangeArrowheads="1"/>
          </p:cNvSpPr>
          <p:nvPr/>
        </p:nvSpPr>
        <p:spPr bwMode="auto">
          <a:xfrm>
            <a:off x="1763713" y="1844675"/>
            <a:ext cx="1512887" cy="1347788"/>
          </a:xfrm>
          <a:prstGeom prst="rect">
            <a:avLst/>
          </a:prstGeom>
          <a:noFill/>
          <a:ln w="9525">
            <a:noFill/>
            <a:miter lim="800000"/>
            <a:headEnd/>
            <a:tailEnd/>
          </a:ln>
        </p:spPr>
        <p:txBody>
          <a:bodyPr>
            <a:spAutoFit/>
          </a:bodyPr>
          <a:lstStyle/>
          <a:p>
            <a:pPr>
              <a:spcBef>
                <a:spcPct val="20000"/>
              </a:spcBef>
            </a:pPr>
            <a:r>
              <a:rPr lang="zh-CN" altLang="en-US" b="1" dirty="0">
                <a:solidFill>
                  <a:srgbClr val="CC3300"/>
                </a:solidFill>
                <a:ea typeface="楷体" pitchFamily="49" charset="-122"/>
              </a:rPr>
              <a:t>标准化</a:t>
            </a:r>
          </a:p>
          <a:p>
            <a:pPr>
              <a:spcBef>
                <a:spcPct val="20000"/>
              </a:spcBef>
            </a:pPr>
            <a:r>
              <a:rPr lang="zh-CN" altLang="en-US" b="1" dirty="0">
                <a:solidFill>
                  <a:srgbClr val="CC3300"/>
                </a:solidFill>
                <a:ea typeface="楷体" pitchFamily="49" charset="-122"/>
              </a:rPr>
              <a:t>是、</a:t>
            </a:r>
            <a:r>
              <a:rPr lang="zh-CN" altLang="en-US" b="1" dirty="0">
                <a:solidFill>
                  <a:srgbClr val="CC3300"/>
                </a:solidFill>
                <a:ea typeface="隶书" pitchFamily="49" charset="-122"/>
              </a:rPr>
              <a:t>成功</a:t>
            </a:r>
          </a:p>
          <a:p>
            <a:pPr>
              <a:spcBef>
                <a:spcPct val="20000"/>
              </a:spcBef>
            </a:pPr>
            <a:r>
              <a:rPr lang="zh-CN" altLang="en-US" b="1" dirty="0">
                <a:solidFill>
                  <a:srgbClr val="CC3300"/>
                </a:solidFill>
                <a:ea typeface="楷体" pitchFamily="49" charset="-122"/>
              </a:rPr>
              <a:t>非、</a:t>
            </a:r>
            <a:r>
              <a:rPr lang="zh-CN" altLang="en-US" b="1" dirty="0">
                <a:solidFill>
                  <a:srgbClr val="CC3300"/>
                </a:solidFill>
                <a:ea typeface="隶书" pitchFamily="49" charset="-122"/>
              </a:rPr>
              <a:t>失败</a:t>
            </a:r>
          </a:p>
        </p:txBody>
      </p:sp>
      <p:sp>
        <p:nvSpPr>
          <p:cNvPr id="85060" name="Text Box 68"/>
          <p:cNvSpPr txBox="1">
            <a:spLocks noChangeArrowheads="1"/>
          </p:cNvSpPr>
          <p:nvPr/>
        </p:nvSpPr>
        <p:spPr bwMode="auto">
          <a:xfrm>
            <a:off x="3276600" y="1844675"/>
            <a:ext cx="1368425" cy="1347788"/>
          </a:xfrm>
          <a:prstGeom prst="rect">
            <a:avLst/>
          </a:prstGeom>
          <a:noFill/>
          <a:ln w="9525">
            <a:noFill/>
            <a:miter lim="800000"/>
            <a:headEnd/>
            <a:tailEnd/>
          </a:ln>
        </p:spPr>
        <p:txBody>
          <a:bodyPr>
            <a:spAutoFit/>
          </a:bodyPr>
          <a:lstStyle/>
          <a:p>
            <a:pPr>
              <a:spcBef>
                <a:spcPct val="20000"/>
              </a:spcBef>
            </a:pPr>
            <a:r>
              <a:rPr lang="zh-CN" altLang="en-US" b="1" dirty="0">
                <a:solidFill>
                  <a:srgbClr val="CC3300"/>
                </a:solidFill>
                <a:latin typeface="+mn-lt"/>
                <a:ea typeface="楷体" pitchFamily="49" charset="-122"/>
              </a:rPr>
              <a:t>哑变量</a:t>
            </a:r>
            <a:r>
              <a:rPr lang="en-US" altLang="zh-CN" b="1" dirty="0">
                <a:solidFill>
                  <a:srgbClr val="CC3300"/>
                </a:solidFill>
                <a:latin typeface="+mn-lt"/>
                <a:ea typeface="楷体" pitchFamily="49" charset="-122"/>
              </a:rPr>
              <a:t>x</a:t>
            </a:r>
          </a:p>
          <a:p>
            <a:pPr>
              <a:spcBef>
                <a:spcPct val="20000"/>
              </a:spcBef>
            </a:pPr>
            <a:r>
              <a:rPr lang="en-US" altLang="zh-CN" b="1" dirty="0">
                <a:solidFill>
                  <a:srgbClr val="CC3300"/>
                </a:solidFill>
                <a:latin typeface="+mn-lt"/>
                <a:ea typeface="楷体" pitchFamily="49" charset="-122"/>
              </a:rPr>
              <a:t>1</a:t>
            </a:r>
            <a:r>
              <a:rPr lang="zh-CN" altLang="en-US" b="1" dirty="0">
                <a:solidFill>
                  <a:srgbClr val="CC3300"/>
                </a:solidFill>
                <a:latin typeface="+mn-lt"/>
                <a:ea typeface="楷体" pitchFamily="49" charset="-122"/>
              </a:rPr>
              <a:t>（</a:t>
            </a:r>
            <a:r>
              <a:rPr lang="en-US" altLang="zh-CN" b="1" dirty="0">
                <a:solidFill>
                  <a:srgbClr val="CC3300"/>
                </a:solidFill>
                <a:latin typeface="+mn-lt"/>
                <a:ea typeface="楷体" pitchFamily="49" charset="-122"/>
              </a:rPr>
              <a:t>x</a:t>
            </a:r>
            <a:r>
              <a:rPr lang="en-US" altLang="zh-CN" b="1" baseline="-25000" dirty="0">
                <a:solidFill>
                  <a:srgbClr val="CC3300"/>
                </a:solidFill>
                <a:latin typeface="+mn-lt"/>
                <a:ea typeface="楷体" pitchFamily="49" charset="-122"/>
              </a:rPr>
              <a:t>1</a:t>
            </a:r>
            <a:r>
              <a:rPr lang="zh-CN" altLang="en-US" b="1" dirty="0">
                <a:solidFill>
                  <a:srgbClr val="CC3300"/>
                </a:solidFill>
                <a:latin typeface="+mn-lt"/>
                <a:ea typeface="楷体" pitchFamily="49" charset="-122"/>
              </a:rPr>
              <a:t>）</a:t>
            </a:r>
          </a:p>
          <a:p>
            <a:pPr>
              <a:spcBef>
                <a:spcPct val="20000"/>
              </a:spcBef>
            </a:pPr>
            <a:r>
              <a:rPr lang="en-US" altLang="zh-CN" b="1" dirty="0">
                <a:solidFill>
                  <a:srgbClr val="CC3300"/>
                </a:solidFill>
                <a:latin typeface="+mn-lt"/>
                <a:ea typeface="楷体" pitchFamily="49" charset="-122"/>
              </a:rPr>
              <a:t>0</a:t>
            </a:r>
            <a:r>
              <a:rPr lang="zh-CN" altLang="en-US" b="1" dirty="0">
                <a:solidFill>
                  <a:srgbClr val="CC3300"/>
                </a:solidFill>
                <a:latin typeface="+mn-lt"/>
                <a:ea typeface="楷体" pitchFamily="49" charset="-122"/>
              </a:rPr>
              <a:t>（</a:t>
            </a:r>
            <a:r>
              <a:rPr lang="en-US" altLang="zh-CN" b="1" dirty="0">
                <a:solidFill>
                  <a:srgbClr val="CC3300"/>
                </a:solidFill>
                <a:latin typeface="+mn-lt"/>
                <a:ea typeface="楷体" pitchFamily="49" charset="-122"/>
              </a:rPr>
              <a:t>x</a:t>
            </a:r>
            <a:r>
              <a:rPr lang="en-US" altLang="zh-CN" b="1" baseline="-25000" dirty="0">
                <a:solidFill>
                  <a:srgbClr val="CC3300"/>
                </a:solidFill>
                <a:latin typeface="+mn-lt"/>
                <a:ea typeface="楷体" pitchFamily="49" charset="-122"/>
              </a:rPr>
              <a:t>2</a:t>
            </a:r>
            <a:r>
              <a:rPr lang="zh-CN" altLang="en-US" b="1" dirty="0">
                <a:solidFill>
                  <a:srgbClr val="CC3300"/>
                </a:solidFill>
                <a:latin typeface="+mn-lt"/>
                <a:ea typeface="楷体" pitchFamily="49" charset="-122"/>
              </a:rPr>
              <a:t>）</a:t>
            </a:r>
          </a:p>
        </p:txBody>
      </p:sp>
      <p:sp>
        <p:nvSpPr>
          <p:cNvPr id="85061" name="Text Box 69"/>
          <p:cNvSpPr txBox="1">
            <a:spLocks noChangeArrowheads="1"/>
          </p:cNvSpPr>
          <p:nvPr/>
        </p:nvSpPr>
        <p:spPr bwMode="auto">
          <a:xfrm>
            <a:off x="4787900" y="1844675"/>
            <a:ext cx="1368425" cy="1790700"/>
          </a:xfrm>
          <a:prstGeom prst="rect">
            <a:avLst/>
          </a:prstGeom>
          <a:noFill/>
          <a:ln w="9525">
            <a:noFill/>
            <a:miter lim="800000"/>
            <a:headEnd/>
            <a:tailEnd/>
          </a:ln>
        </p:spPr>
        <p:txBody>
          <a:bodyPr>
            <a:spAutoFit/>
          </a:bodyPr>
          <a:lstStyle/>
          <a:p>
            <a:pPr>
              <a:spcBef>
                <a:spcPct val="20000"/>
              </a:spcBef>
            </a:pPr>
            <a:r>
              <a:rPr lang="zh-CN" altLang="en-US" b="1" dirty="0">
                <a:solidFill>
                  <a:srgbClr val="CC3300"/>
                </a:solidFill>
                <a:latin typeface="楷体" pitchFamily="49" charset="-122"/>
                <a:ea typeface="楷体" pitchFamily="49" charset="-122"/>
              </a:rPr>
              <a:t>人数</a:t>
            </a:r>
            <a:r>
              <a:rPr lang="en-US" altLang="zh-CN" b="1" dirty="0">
                <a:solidFill>
                  <a:srgbClr val="CC3300"/>
                </a:solidFill>
                <a:latin typeface="楷体" pitchFamily="49" charset="-122"/>
                <a:ea typeface="楷体" pitchFamily="49" charset="-122"/>
              </a:rPr>
              <a:t>f</a:t>
            </a:r>
          </a:p>
          <a:p>
            <a:pPr>
              <a:spcBef>
                <a:spcPct val="20000"/>
              </a:spcBef>
            </a:pPr>
            <a:r>
              <a:rPr lang="en-US" altLang="zh-CN" b="1" dirty="0">
                <a:solidFill>
                  <a:srgbClr val="CC3300"/>
                </a:solidFill>
                <a:latin typeface="楷体" pitchFamily="49" charset="-122"/>
                <a:ea typeface="楷体" pitchFamily="49" charset="-122"/>
              </a:rPr>
              <a:t>N</a:t>
            </a:r>
            <a:r>
              <a:rPr lang="en-US" altLang="zh-CN" b="1" baseline="-25000" dirty="0">
                <a:solidFill>
                  <a:srgbClr val="CC3300"/>
                </a:solidFill>
                <a:latin typeface="楷体" pitchFamily="49" charset="-122"/>
                <a:ea typeface="楷体" pitchFamily="49" charset="-122"/>
              </a:rPr>
              <a:t>1</a:t>
            </a:r>
            <a:r>
              <a:rPr lang="en-US" altLang="zh-CN" b="1" dirty="0">
                <a:solidFill>
                  <a:srgbClr val="CC3300"/>
                </a:solidFill>
                <a:latin typeface="楷体" pitchFamily="49" charset="-122"/>
                <a:ea typeface="楷体" pitchFamily="49" charset="-122"/>
              </a:rPr>
              <a:t>=30</a:t>
            </a:r>
          </a:p>
          <a:p>
            <a:pPr>
              <a:spcBef>
                <a:spcPct val="20000"/>
              </a:spcBef>
            </a:pPr>
            <a:r>
              <a:rPr lang="en-US" altLang="zh-CN" b="1" dirty="0">
                <a:solidFill>
                  <a:srgbClr val="CC3300"/>
                </a:solidFill>
                <a:latin typeface="楷体" pitchFamily="49" charset="-122"/>
                <a:ea typeface="楷体" pitchFamily="49" charset="-122"/>
              </a:rPr>
              <a:t>N</a:t>
            </a:r>
            <a:r>
              <a:rPr lang="en-US" altLang="zh-CN" b="1" baseline="-25000" dirty="0">
                <a:solidFill>
                  <a:srgbClr val="CC3300"/>
                </a:solidFill>
                <a:latin typeface="楷体" pitchFamily="49" charset="-122"/>
                <a:ea typeface="楷体" pitchFamily="49" charset="-122"/>
              </a:rPr>
              <a:t>0</a:t>
            </a:r>
            <a:r>
              <a:rPr lang="en-US" altLang="zh-CN" b="1" dirty="0">
                <a:solidFill>
                  <a:srgbClr val="CC3300"/>
                </a:solidFill>
                <a:latin typeface="楷体" pitchFamily="49" charset="-122"/>
                <a:ea typeface="楷体" pitchFamily="49" charset="-122"/>
              </a:rPr>
              <a:t>=20</a:t>
            </a:r>
          </a:p>
          <a:p>
            <a:pPr>
              <a:spcBef>
                <a:spcPct val="20000"/>
              </a:spcBef>
            </a:pPr>
            <a:r>
              <a:rPr lang="en-US" altLang="zh-CN" b="1" dirty="0">
                <a:solidFill>
                  <a:srgbClr val="CC3300"/>
                </a:solidFill>
                <a:latin typeface="楷体" pitchFamily="49" charset="-122"/>
                <a:ea typeface="楷体" pitchFamily="49" charset="-122"/>
              </a:rPr>
              <a:t>N=50</a:t>
            </a:r>
          </a:p>
        </p:txBody>
      </p:sp>
      <p:sp>
        <p:nvSpPr>
          <p:cNvPr id="85062" name="Text Box 70"/>
          <p:cNvSpPr txBox="1">
            <a:spLocks noChangeArrowheads="1"/>
          </p:cNvSpPr>
          <p:nvPr/>
        </p:nvSpPr>
        <p:spPr bwMode="auto">
          <a:xfrm>
            <a:off x="6227763" y="1844675"/>
            <a:ext cx="2665412" cy="1790700"/>
          </a:xfrm>
          <a:prstGeom prst="rect">
            <a:avLst/>
          </a:prstGeom>
          <a:noFill/>
          <a:ln w="9525">
            <a:noFill/>
            <a:miter lim="800000"/>
            <a:headEnd/>
            <a:tailEnd/>
          </a:ln>
        </p:spPr>
        <p:txBody>
          <a:bodyPr>
            <a:spAutoFit/>
          </a:bodyPr>
          <a:lstStyle/>
          <a:p>
            <a:pPr>
              <a:spcBef>
                <a:spcPct val="20000"/>
              </a:spcBef>
            </a:pPr>
            <a:r>
              <a:rPr lang="zh-CN" altLang="en-US" b="1" dirty="0">
                <a:solidFill>
                  <a:srgbClr val="CC3300"/>
                </a:solidFill>
                <a:latin typeface="楷体" pitchFamily="49" charset="-122"/>
                <a:ea typeface="楷体" pitchFamily="49" charset="-122"/>
              </a:rPr>
              <a:t>成数（比率）</a:t>
            </a:r>
          </a:p>
          <a:p>
            <a:pPr>
              <a:spcBef>
                <a:spcPct val="20000"/>
              </a:spcBef>
            </a:pPr>
            <a:r>
              <a:rPr lang="en-US" altLang="zh-CN" b="1" dirty="0">
                <a:solidFill>
                  <a:srgbClr val="CC3300"/>
                </a:solidFill>
                <a:latin typeface="楷体" pitchFamily="49" charset="-122"/>
                <a:ea typeface="楷体" pitchFamily="49" charset="-122"/>
              </a:rPr>
              <a:t>P=N</a:t>
            </a:r>
            <a:r>
              <a:rPr lang="en-US" altLang="zh-CN" b="1" baseline="-25000" dirty="0">
                <a:solidFill>
                  <a:srgbClr val="CC3300"/>
                </a:solidFill>
                <a:latin typeface="楷体" pitchFamily="49" charset="-122"/>
                <a:ea typeface="楷体" pitchFamily="49" charset="-122"/>
              </a:rPr>
              <a:t>1</a:t>
            </a:r>
            <a:r>
              <a:rPr lang="en-US" altLang="zh-CN" b="1" dirty="0">
                <a:solidFill>
                  <a:srgbClr val="CC3300"/>
                </a:solidFill>
                <a:latin typeface="楷体" pitchFamily="49" charset="-122"/>
                <a:ea typeface="楷体" pitchFamily="49" charset="-122"/>
              </a:rPr>
              <a:t>/N=0.6</a:t>
            </a:r>
          </a:p>
          <a:p>
            <a:pPr>
              <a:spcBef>
                <a:spcPct val="20000"/>
              </a:spcBef>
            </a:pPr>
            <a:r>
              <a:rPr lang="en-US" altLang="zh-CN" b="1" dirty="0">
                <a:solidFill>
                  <a:srgbClr val="CC3300"/>
                </a:solidFill>
                <a:latin typeface="楷体" pitchFamily="49" charset="-122"/>
                <a:ea typeface="楷体" pitchFamily="49" charset="-122"/>
              </a:rPr>
              <a:t>Q=N</a:t>
            </a:r>
            <a:r>
              <a:rPr lang="en-US" altLang="zh-CN" b="1" baseline="-25000" dirty="0">
                <a:solidFill>
                  <a:srgbClr val="CC3300"/>
                </a:solidFill>
                <a:latin typeface="楷体" pitchFamily="49" charset="-122"/>
                <a:ea typeface="楷体" pitchFamily="49" charset="-122"/>
              </a:rPr>
              <a:t>0</a:t>
            </a:r>
            <a:r>
              <a:rPr lang="en-US" altLang="zh-CN" b="1" dirty="0">
                <a:solidFill>
                  <a:srgbClr val="CC3300"/>
                </a:solidFill>
                <a:latin typeface="楷体" pitchFamily="49" charset="-122"/>
                <a:ea typeface="楷体" pitchFamily="49" charset="-122"/>
              </a:rPr>
              <a:t>/N=0.4</a:t>
            </a:r>
          </a:p>
          <a:p>
            <a:pPr>
              <a:spcBef>
                <a:spcPct val="20000"/>
              </a:spcBef>
            </a:pPr>
            <a:r>
              <a:rPr lang="en-US" altLang="zh-CN" b="1" dirty="0">
                <a:solidFill>
                  <a:srgbClr val="CC3300"/>
                </a:solidFill>
                <a:latin typeface="楷体" pitchFamily="49" charset="-122"/>
                <a:ea typeface="楷体" pitchFamily="49" charset="-122"/>
              </a:rPr>
              <a:t>1</a:t>
            </a:r>
          </a:p>
        </p:txBody>
      </p:sp>
      <p:graphicFrame>
        <p:nvGraphicFramePr>
          <p:cNvPr id="85063" name="Object 71"/>
          <p:cNvGraphicFramePr>
            <a:graphicFrameLocks noChangeAspect="1"/>
          </p:cNvGraphicFramePr>
          <p:nvPr/>
        </p:nvGraphicFramePr>
        <p:xfrm>
          <a:off x="2124075" y="3848100"/>
          <a:ext cx="2220913" cy="931863"/>
        </p:xfrm>
        <a:graphic>
          <a:graphicData uri="http://schemas.openxmlformats.org/presentationml/2006/ole">
            <p:oleObj spid="_x0000_s43017" name="公式" r:id="rId11" imgW="1066680" imgH="444240" progId="Equation.3">
              <p:embed/>
            </p:oleObj>
          </a:graphicData>
        </a:graphic>
      </p:graphicFrame>
      <p:graphicFrame>
        <p:nvGraphicFramePr>
          <p:cNvPr id="85064" name="Object 72"/>
          <p:cNvGraphicFramePr>
            <a:graphicFrameLocks noChangeAspect="1"/>
          </p:cNvGraphicFramePr>
          <p:nvPr/>
        </p:nvGraphicFramePr>
        <p:xfrm>
          <a:off x="4356100" y="3860800"/>
          <a:ext cx="4097338" cy="827088"/>
        </p:xfrm>
        <a:graphic>
          <a:graphicData uri="http://schemas.openxmlformats.org/presentationml/2006/ole">
            <p:oleObj spid="_x0000_s43018" name="公式" r:id="rId12" imgW="1968480" imgH="393480" progId="Equation.3">
              <p:embed/>
            </p:oleObj>
          </a:graphicData>
        </a:graphic>
      </p:graphicFrame>
      <p:graphicFrame>
        <p:nvGraphicFramePr>
          <p:cNvPr id="85065" name="Object 73"/>
          <p:cNvGraphicFramePr>
            <a:graphicFrameLocks noChangeAspect="1"/>
          </p:cNvGraphicFramePr>
          <p:nvPr/>
        </p:nvGraphicFramePr>
        <p:xfrm>
          <a:off x="2339975" y="6092825"/>
          <a:ext cx="2379663" cy="404813"/>
        </p:xfrm>
        <a:graphic>
          <a:graphicData uri="http://schemas.openxmlformats.org/presentationml/2006/ole">
            <p:oleObj spid="_x0000_s43019" name="公式" r:id="rId13" imgW="1193760" imgH="203040" progId="Equation.3">
              <p:embed/>
            </p:oleObj>
          </a:graphicData>
        </a:graphic>
      </p:graphicFrame>
      <p:graphicFrame>
        <p:nvGraphicFramePr>
          <p:cNvPr id="85066" name="Object 74"/>
          <p:cNvGraphicFramePr>
            <a:graphicFrameLocks noChangeAspect="1"/>
          </p:cNvGraphicFramePr>
          <p:nvPr/>
        </p:nvGraphicFramePr>
        <p:xfrm>
          <a:off x="4716463" y="6021388"/>
          <a:ext cx="3722687" cy="531812"/>
        </p:xfrm>
        <a:graphic>
          <a:graphicData uri="http://schemas.openxmlformats.org/presentationml/2006/ole">
            <p:oleObj spid="_x0000_s43020" name="公式" r:id="rId14" imgW="1866600" imgH="266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998">
                                            <p:txEl>
                                              <p:pRg st="0" end="0"/>
                                            </p:txEl>
                                          </p:spTgt>
                                        </p:tgtEl>
                                        <p:attrNameLst>
                                          <p:attrName>style.visibility</p:attrName>
                                        </p:attrNameLst>
                                      </p:cBhvr>
                                      <p:to>
                                        <p:strVal val="visible"/>
                                      </p:to>
                                    </p:set>
                                    <p:animEffect transition="in" filter="wipe(left)">
                                      <p:cBhvr>
                                        <p:cTn id="7" dur="500"/>
                                        <p:tgtEl>
                                          <p:spTgt spid="84998">
                                            <p:txEl>
                                              <p:pRg st="0" end="0"/>
                                            </p:txEl>
                                          </p:spTgt>
                                        </p:tgtEl>
                                      </p:cBhvr>
                                    </p:animEffect>
                                  </p:childTnLst>
                                  <p:subTnLst>
                                    <p:animClr clrSpc="rgb" dir="cw">
                                      <p:cBhvr override="childStyle">
                                        <p:cTn dur="1" fill="hold" display="0" masterRel="nextClick" afterEffect="1"/>
                                        <p:tgtEl>
                                          <p:spTgt spid="84998">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5058"/>
                                        </p:tgtEl>
                                        <p:attrNameLst>
                                          <p:attrName>style.visibility</p:attrName>
                                        </p:attrNameLst>
                                      </p:cBhvr>
                                      <p:to>
                                        <p:strVal val="visible"/>
                                      </p:to>
                                    </p:set>
                                    <p:animEffect transition="in" filter="wipe(down)">
                                      <p:cBhvr>
                                        <p:cTn id="12" dur="500"/>
                                        <p:tgtEl>
                                          <p:spTgt spid="85058"/>
                                        </p:tgtEl>
                                      </p:cBhvr>
                                    </p:animEffect>
                                  </p:childTnLst>
                                  <p:subTnLst>
                                    <p:animClr clrSpc="rgb" dir="cw">
                                      <p:cBhvr override="childStyle">
                                        <p:cTn dur="1" fill="hold" display="0" masterRel="nextClick" afterEffect="1"/>
                                        <p:tgtEl>
                                          <p:spTgt spid="85058"/>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5059">
                                            <p:txEl>
                                              <p:pRg st="0" end="0"/>
                                            </p:txEl>
                                          </p:spTgt>
                                        </p:tgtEl>
                                        <p:attrNameLst>
                                          <p:attrName>style.visibility</p:attrName>
                                        </p:attrNameLst>
                                      </p:cBhvr>
                                      <p:to>
                                        <p:strVal val="visible"/>
                                      </p:to>
                                    </p:set>
                                    <p:anim calcmode="lin" valueType="num">
                                      <p:cBhvr additive="base">
                                        <p:cTn id="17" dur="500" fill="hold"/>
                                        <p:tgtEl>
                                          <p:spTgt spid="85059">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5059">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5059">
                                            <p:txEl>
                                              <p:pRg st="0" end="0"/>
                                            </p:txEl>
                                          </p:spTgt>
                                        </p:tgtEl>
                                        <p:attrNameLst>
                                          <p:attrName>ppt_c</p:attrName>
                                        </p:attrNameLst>
                                      </p:cBhvr>
                                      <p:to>
                                        <a:srgbClr val="0000FF"/>
                                      </p:to>
                                    </p:animClr>
                                  </p:sub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5059">
                                            <p:txEl>
                                              <p:pRg st="1" end="1"/>
                                            </p:txEl>
                                          </p:spTgt>
                                        </p:tgtEl>
                                        <p:attrNameLst>
                                          <p:attrName>style.visibility</p:attrName>
                                        </p:attrNameLst>
                                      </p:cBhvr>
                                      <p:to>
                                        <p:strVal val="visible"/>
                                      </p:to>
                                    </p:set>
                                    <p:anim calcmode="lin" valueType="num">
                                      <p:cBhvr additive="base">
                                        <p:cTn id="23" dur="500" fill="hold"/>
                                        <p:tgtEl>
                                          <p:spTgt spid="85059">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5059">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5059">
                                            <p:txEl>
                                              <p:pRg st="1" end="1"/>
                                            </p:txEl>
                                          </p:spTgt>
                                        </p:tgtEl>
                                        <p:attrNameLst>
                                          <p:attrName>ppt_c</p:attrName>
                                        </p:attrNameLst>
                                      </p:cBhvr>
                                      <p:to>
                                        <a:srgbClr val="0000FF"/>
                                      </p:to>
                                    </p:animClr>
                                  </p:sub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5059">
                                            <p:txEl>
                                              <p:pRg st="2" end="2"/>
                                            </p:txEl>
                                          </p:spTgt>
                                        </p:tgtEl>
                                        <p:attrNameLst>
                                          <p:attrName>style.visibility</p:attrName>
                                        </p:attrNameLst>
                                      </p:cBhvr>
                                      <p:to>
                                        <p:strVal val="visible"/>
                                      </p:to>
                                    </p:set>
                                    <p:anim calcmode="lin" valueType="num">
                                      <p:cBhvr additive="base">
                                        <p:cTn id="29" dur="500" fill="hold"/>
                                        <p:tgtEl>
                                          <p:spTgt spid="85059">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5059">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5059">
                                            <p:txEl>
                                              <p:pRg st="2" end="2"/>
                                            </p:txEl>
                                          </p:spTgt>
                                        </p:tgtEl>
                                        <p:attrNameLst>
                                          <p:attrName>ppt_c</p:attrName>
                                        </p:attrNameLst>
                                      </p:cBhvr>
                                      <p:to>
                                        <a:srgbClr val="0000FF"/>
                                      </p:to>
                                    </p:animClr>
                                  </p:sub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85060">
                                            <p:txEl>
                                              <p:pRg st="0" end="0"/>
                                            </p:txEl>
                                          </p:spTgt>
                                        </p:tgtEl>
                                        <p:attrNameLst>
                                          <p:attrName>style.visibility</p:attrName>
                                        </p:attrNameLst>
                                      </p:cBhvr>
                                      <p:to>
                                        <p:strVal val="visible"/>
                                      </p:to>
                                    </p:set>
                                    <p:animEffect transition="in" filter="box(in)">
                                      <p:cBhvr>
                                        <p:cTn id="35" dur="500"/>
                                        <p:tgtEl>
                                          <p:spTgt spid="85060">
                                            <p:txEl>
                                              <p:pRg st="0" end="0"/>
                                            </p:txEl>
                                          </p:spTgt>
                                        </p:tgtEl>
                                      </p:cBhvr>
                                    </p:animEffect>
                                  </p:childTnLst>
                                  <p:subTnLst>
                                    <p:animClr clrSpc="rgb" dir="cw">
                                      <p:cBhvr override="childStyle">
                                        <p:cTn dur="1" fill="hold" display="0" masterRel="nextClick" afterEffect="1"/>
                                        <p:tgtEl>
                                          <p:spTgt spid="85060">
                                            <p:txEl>
                                              <p:pRg st="0" end="0"/>
                                            </p:txEl>
                                          </p:spTgt>
                                        </p:tgtEl>
                                        <p:attrNameLst>
                                          <p:attrName>ppt_c</p:attrName>
                                        </p:attrNameLst>
                                      </p:cBhvr>
                                      <p:to>
                                        <a:srgbClr val="0000FF"/>
                                      </p:to>
                                    </p:animClr>
                                  </p:sub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85060">
                                            <p:txEl>
                                              <p:pRg st="1" end="1"/>
                                            </p:txEl>
                                          </p:spTgt>
                                        </p:tgtEl>
                                        <p:attrNameLst>
                                          <p:attrName>style.visibility</p:attrName>
                                        </p:attrNameLst>
                                      </p:cBhvr>
                                      <p:to>
                                        <p:strVal val="visible"/>
                                      </p:to>
                                    </p:set>
                                    <p:animEffect transition="in" filter="box(in)">
                                      <p:cBhvr>
                                        <p:cTn id="40" dur="500"/>
                                        <p:tgtEl>
                                          <p:spTgt spid="85060">
                                            <p:txEl>
                                              <p:pRg st="1" end="1"/>
                                            </p:txEl>
                                          </p:spTgt>
                                        </p:tgtEl>
                                      </p:cBhvr>
                                    </p:animEffect>
                                  </p:childTnLst>
                                  <p:subTnLst>
                                    <p:animClr clrSpc="rgb" dir="cw">
                                      <p:cBhvr override="childStyle">
                                        <p:cTn dur="1" fill="hold" display="0" masterRel="nextClick" afterEffect="1"/>
                                        <p:tgtEl>
                                          <p:spTgt spid="85060">
                                            <p:txEl>
                                              <p:pRg st="1" end="1"/>
                                            </p:txEl>
                                          </p:spTgt>
                                        </p:tgtEl>
                                        <p:attrNameLst>
                                          <p:attrName>ppt_c</p:attrName>
                                        </p:attrNameLst>
                                      </p:cBhvr>
                                      <p:to>
                                        <a:srgbClr val="0000FF"/>
                                      </p:to>
                                    </p:animClr>
                                  </p:sub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85060">
                                            <p:txEl>
                                              <p:pRg st="2" end="2"/>
                                            </p:txEl>
                                          </p:spTgt>
                                        </p:tgtEl>
                                        <p:attrNameLst>
                                          <p:attrName>style.visibility</p:attrName>
                                        </p:attrNameLst>
                                      </p:cBhvr>
                                      <p:to>
                                        <p:strVal val="visible"/>
                                      </p:to>
                                    </p:set>
                                    <p:animEffect transition="in" filter="box(in)">
                                      <p:cBhvr>
                                        <p:cTn id="45" dur="500"/>
                                        <p:tgtEl>
                                          <p:spTgt spid="85060">
                                            <p:txEl>
                                              <p:pRg st="2" end="2"/>
                                            </p:txEl>
                                          </p:spTgt>
                                        </p:tgtEl>
                                      </p:cBhvr>
                                    </p:animEffect>
                                  </p:childTnLst>
                                  <p:subTnLst>
                                    <p:animClr clrSpc="rgb" dir="cw">
                                      <p:cBhvr override="childStyle">
                                        <p:cTn dur="1" fill="hold" display="0" masterRel="nextClick" afterEffect="1"/>
                                        <p:tgtEl>
                                          <p:spTgt spid="85060">
                                            <p:txEl>
                                              <p:pRg st="2" end="2"/>
                                            </p:txEl>
                                          </p:spTgt>
                                        </p:tgtEl>
                                        <p:attrNameLst>
                                          <p:attrName>ppt_c</p:attrName>
                                        </p:attrNameLst>
                                      </p:cBhvr>
                                      <p:to>
                                        <a:srgbClr val="0000FF"/>
                                      </p:to>
                                    </p:animClr>
                                  </p:sub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85061"/>
                                        </p:tgtEl>
                                        <p:attrNameLst>
                                          <p:attrName>style.visibility</p:attrName>
                                        </p:attrNameLst>
                                      </p:cBhvr>
                                      <p:to>
                                        <p:strVal val="visible"/>
                                      </p:to>
                                    </p:set>
                                    <p:animEffect transition="in" filter="box(in)">
                                      <p:cBhvr>
                                        <p:cTn id="50" dur="500"/>
                                        <p:tgtEl>
                                          <p:spTgt spid="85061"/>
                                        </p:tgtEl>
                                      </p:cBhvr>
                                    </p:animEffect>
                                  </p:childTnLst>
                                  <p:subTnLst>
                                    <p:animClr clrSpc="rgb" dir="cw">
                                      <p:cBhvr override="childStyle">
                                        <p:cTn dur="1" fill="hold" display="0" masterRel="nextClick" afterEffect="1"/>
                                        <p:tgtEl>
                                          <p:spTgt spid="85061"/>
                                        </p:tgtEl>
                                        <p:attrNameLst>
                                          <p:attrName>ppt_c</p:attrName>
                                        </p:attrNameLst>
                                      </p:cBhvr>
                                      <p:to>
                                        <a:srgbClr val="0000FF"/>
                                      </p:to>
                                    </p:animClr>
                                  </p:subTnLst>
                                </p:cTn>
                              </p:par>
                            </p:childTnLst>
                          </p:cTn>
                        </p:par>
                      </p:childTnLst>
                    </p:cTn>
                  </p:par>
                  <p:par>
                    <p:cTn id="51" fill="hold">
                      <p:stCondLst>
                        <p:cond delay="indefinite"/>
                      </p:stCondLst>
                      <p:childTnLst>
                        <p:par>
                          <p:cTn id="52" fill="hold">
                            <p:stCondLst>
                              <p:cond delay="0"/>
                            </p:stCondLst>
                            <p:childTnLst>
                              <p:par>
                                <p:cTn id="53" presetID="8" presetClass="entr" presetSubtype="16" fill="hold" grpId="0" nodeType="clickEffect">
                                  <p:stCondLst>
                                    <p:cond delay="0"/>
                                  </p:stCondLst>
                                  <p:childTnLst>
                                    <p:set>
                                      <p:cBhvr>
                                        <p:cTn id="54" dur="1" fill="hold">
                                          <p:stCondLst>
                                            <p:cond delay="0"/>
                                          </p:stCondLst>
                                        </p:cTn>
                                        <p:tgtEl>
                                          <p:spTgt spid="85062">
                                            <p:txEl>
                                              <p:pRg st="0" end="0"/>
                                            </p:txEl>
                                          </p:spTgt>
                                        </p:tgtEl>
                                        <p:attrNameLst>
                                          <p:attrName>style.visibility</p:attrName>
                                        </p:attrNameLst>
                                      </p:cBhvr>
                                      <p:to>
                                        <p:strVal val="visible"/>
                                      </p:to>
                                    </p:set>
                                    <p:animEffect transition="in" filter="diamond(in)">
                                      <p:cBhvr>
                                        <p:cTn id="55" dur="2000"/>
                                        <p:tgtEl>
                                          <p:spTgt spid="85062">
                                            <p:txEl>
                                              <p:pRg st="0" end="0"/>
                                            </p:txEl>
                                          </p:spTgt>
                                        </p:tgtEl>
                                      </p:cBhvr>
                                    </p:animEffect>
                                  </p:childTnLst>
                                  <p:subTnLst>
                                    <p:animClr clrSpc="rgb" dir="cw">
                                      <p:cBhvr override="childStyle">
                                        <p:cTn dur="1" fill="hold" display="0" masterRel="nextClick" afterEffect="1"/>
                                        <p:tgtEl>
                                          <p:spTgt spid="85062">
                                            <p:txEl>
                                              <p:pRg st="0" end="0"/>
                                            </p:txEl>
                                          </p:spTgt>
                                        </p:tgtEl>
                                        <p:attrNameLst>
                                          <p:attrName>ppt_c</p:attrName>
                                        </p:attrNameLst>
                                      </p:cBhvr>
                                      <p:to>
                                        <a:srgbClr val="0000FF"/>
                                      </p:to>
                                    </p:animClr>
                                  </p:subTnLst>
                                </p:cTn>
                              </p:par>
                            </p:childTnLst>
                          </p:cTn>
                        </p:par>
                      </p:childTnLst>
                    </p:cTn>
                  </p:par>
                  <p:par>
                    <p:cTn id="56" fill="hold">
                      <p:stCondLst>
                        <p:cond delay="indefinite"/>
                      </p:stCondLst>
                      <p:childTnLst>
                        <p:par>
                          <p:cTn id="57" fill="hold">
                            <p:stCondLst>
                              <p:cond delay="0"/>
                            </p:stCondLst>
                            <p:childTnLst>
                              <p:par>
                                <p:cTn id="58" presetID="8" presetClass="entr" presetSubtype="16" fill="hold" grpId="0" nodeType="clickEffect">
                                  <p:stCondLst>
                                    <p:cond delay="0"/>
                                  </p:stCondLst>
                                  <p:childTnLst>
                                    <p:set>
                                      <p:cBhvr>
                                        <p:cTn id="59" dur="1" fill="hold">
                                          <p:stCondLst>
                                            <p:cond delay="0"/>
                                          </p:stCondLst>
                                        </p:cTn>
                                        <p:tgtEl>
                                          <p:spTgt spid="85062">
                                            <p:txEl>
                                              <p:pRg st="1" end="1"/>
                                            </p:txEl>
                                          </p:spTgt>
                                        </p:tgtEl>
                                        <p:attrNameLst>
                                          <p:attrName>style.visibility</p:attrName>
                                        </p:attrNameLst>
                                      </p:cBhvr>
                                      <p:to>
                                        <p:strVal val="visible"/>
                                      </p:to>
                                    </p:set>
                                    <p:animEffect transition="in" filter="diamond(in)">
                                      <p:cBhvr>
                                        <p:cTn id="60" dur="2000"/>
                                        <p:tgtEl>
                                          <p:spTgt spid="85062">
                                            <p:txEl>
                                              <p:pRg st="1" end="1"/>
                                            </p:txEl>
                                          </p:spTgt>
                                        </p:tgtEl>
                                      </p:cBhvr>
                                    </p:animEffect>
                                  </p:childTnLst>
                                  <p:subTnLst>
                                    <p:animClr clrSpc="rgb" dir="cw">
                                      <p:cBhvr override="childStyle">
                                        <p:cTn dur="1" fill="hold" display="0" masterRel="nextClick" afterEffect="1"/>
                                        <p:tgtEl>
                                          <p:spTgt spid="85062">
                                            <p:txEl>
                                              <p:pRg st="1" end="1"/>
                                            </p:txEl>
                                          </p:spTgt>
                                        </p:tgtEl>
                                        <p:attrNameLst>
                                          <p:attrName>ppt_c</p:attrName>
                                        </p:attrNameLst>
                                      </p:cBhvr>
                                      <p:to>
                                        <a:srgbClr val="0000FF"/>
                                      </p:to>
                                    </p:animClr>
                                  </p:subTnLst>
                                </p:cTn>
                              </p:par>
                            </p:childTnLst>
                          </p:cTn>
                        </p:par>
                      </p:childTnLst>
                    </p:cTn>
                  </p:par>
                  <p:par>
                    <p:cTn id="61" fill="hold">
                      <p:stCondLst>
                        <p:cond delay="indefinite"/>
                      </p:stCondLst>
                      <p:childTnLst>
                        <p:par>
                          <p:cTn id="62" fill="hold">
                            <p:stCondLst>
                              <p:cond delay="0"/>
                            </p:stCondLst>
                            <p:childTnLst>
                              <p:par>
                                <p:cTn id="63" presetID="8" presetClass="entr" presetSubtype="16" fill="hold" grpId="0" nodeType="clickEffect">
                                  <p:stCondLst>
                                    <p:cond delay="0"/>
                                  </p:stCondLst>
                                  <p:childTnLst>
                                    <p:set>
                                      <p:cBhvr>
                                        <p:cTn id="64" dur="1" fill="hold">
                                          <p:stCondLst>
                                            <p:cond delay="0"/>
                                          </p:stCondLst>
                                        </p:cTn>
                                        <p:tgtEl>
                                          <p:spTgt spid="85062">
                                            <p:txEl>
                                              <p:pRg st="2" end="2"/>
                                            </p:txEl>
                                          </p:spTgt>
                                        </p:tgtEl>
                                        <p:attrNameLst>
                                          <p:attrName>style.visibility</p:attrName>
                                        </p:attrNameLst>
                                      </p:cBhvr>
                                      <p:to>
                                        <p:strVal val="visible"/>
                                      </p:to>
                                    </p:set>
                                    <p:animEffect transition="in" filter="diamond(in)">
                                      <p:cBhvr>
                                        <p:cTn id="65" dur="2000"/>
                                        <p:tgtEl>
                                          <p:spTgt spid="85062">
                                            <p:txEl>
                                              <p:pRg st="2" end="2"/>
                                            </p:txEl>
                                          </p:spTgt>
                                        </p:tgtEl>
                                      </p:cBhvr>
                                    </p:animEffect>
                                  </p:childTnLst>
                                  <p:subTnLst>
                                    <p:animClr clrSpc="rgb" dir="cw">
                                      <p:cBhvr override="childStyle">
                                        <p:cTn dur="1" fill="hold" display="0" masterRel="nextClick" afterEffect="1"/>
                                        <p:tgtEl>
                                          <p:spTgt spid="85062">
                                            <p:txEl>
                                              <p:pRg st="2" end="2"/>
                                            </p:txEl>
                                          </p:spTgt>
                                        </p:tgtEl>
                                        <p:attrNameLst>
                                          <p:attrName>ppt_c</p:attrName>
                                        </p:attrNameLst>
                                      </p:cBhvr>
                                      <p:to>
                                        <a:srgbClr val="0000FF"/>
                                      </p:to>
                                    </p:animClr>
                                  </p:subTnLst>
                                </p:cTn>
                              </p:par>
                            </p:childTnLst>
                          </p:cTn>
                        </p:par>
                      </p:childTnLst>
                    </p:cTn>
                  </p:par>
                  <p:par>
                    <p:cTn id="66" fill="hold">
                      <p:stCondLst>
                        <p:cond delay="indefinite"/>
                      </p:stCondLst>
                      <p:childTnLst>
                        <p:par>
                          <p:cTn id="67" fill="hold">
                            <p:stCondLst>
                              <p:cond delay="0"/>
                            </p:stCondLst>
                            <p:childTnLst>
                              <p:par>
                                <p:cTn id="68" presetID="8" presetClass="entr" presetSubtype="16" fill="hold" grpId="0" nodeType="clickEffect">
                                  <p:stCondLst>
                                    <p:cond delay="0"/>
                                  </p:stCondLst>
                                  <p:childTnLst>
                                    <p:set>
                                      <p:cBhvr>
                                        <p:cTn id="69" dur="1" fill="hold">
                                          <p:stCondLst>
                                            <p:cond delay="0"/>
                                          </p:stCondLst>
                                        </p:cTn>
                                        <p:tgtEl>
                                          <p:spTgt spid="85062">
                                            <p:txEl>
                                              <p:pRg st="3" end="3"/>
                                            </p:txEl>
                                          </p:spTgt>
                                        </p:tgtEl>
                                        <p:attrNameLst>
                                          <p:attrName>style.visibility</p:attrName>
                                        </p:attrNameLst>
                                      </p:cBhvr>
                                      <p:to>
                                        <p:strVal val="visible"/>
                                      </p:to>
                                    </p:set>
                                    <p:animEffect transition="in" filter="diamond(in)">
                                      <p:cBhvr>
                                        <p:cTn id="70" dur="2000"/>
                                        <p:tgtEl>
                                          <p:spTgt spid="85062">
                                            <p:txEl>
                                              <p:pRg st="3" end="3"/>
                                            </p:txEl>
                                          </p:spTgt>
                                        </p:tgtEl>
                                      </p:cBhvr>
                                    </p:animEffect>
                                  </p:childTnLst>
                                  <p:subTnLst>
                                    <p:animClr clrSpc="rgb" dir="cw">
                                      <p:cBhvr override="childStyle">
                                        <p:cTn dur="1" fill="hold" display="0" masterRel="nextClick" afterEffect="1"/>
                                        <p:tgtEl>
                                          <p:spTgt spid="85062">
                                            <p:txEl>
                                              <p:pRg st="3" end="3"/>
                                            </p:txEl>
                                          </p:spTgt>
                                        </p:tgtEl>
                                        <p:attrNameLst>
                                          <p:attrName>ppt_c</p:attrName>
                                        </p:attrNameLst>
                                      </p:cBhvr>
                                      <p:to>
                                        <a:srgbClr val="0000FF"/>
                                      </p:to>
                                    </p:animClr>
                                  </p:subTnLst>
                                </p:cTn>
                              </p:par>
                            </p:childTnLst>
                          </p:cTn>
                        </p:par>
                      </p:childTnLst>
                    </p:cTn>
                  </p:par>
                  <p:par>
                    <p:cTn id="71" fill="hold">
                      <p:stCondLst>
                        <p:cond delay="indefinite"/>
                      </p:stCondLst>
                      <p:childTnLst>
                        <p:par>
                          <p:cTn id="72" fill="hold">
                            <p:stCondLst>
                              <p:cond delay="0"/>
                            </p:stCondLst>
                            <p:childTnLst>
                              <p:par>
                                <p:cTn id="73" presetID="3" presetClass="entr" presetSubtype="5" fill="hold" nodeType="clickEffect">
                                  <p:stCondLst>
                                    <p:cond delay="0"/>
                                  </p:stCondLst>
                                  <p:childTnLst>
                                    <p:set>
                                      <p:cBhvr>
                                        <p:cTn id="74" dur="1" fill="hold">
                                          <p:stCondLst>
                                            <p:cond delay="0"/>
                                          </p:stCondLst>
                                        </p:cTn>
                                        <p:tgtEl>
                                          <p:spTgt spid="85010"/>
                                        </p:tgtEl>
                                        <p:attrNameLst>
                                          <p:attrName>style.visibility</p:attrName>
                                        </p:attrNameLst>
                                      </p:cBhvr>
                                      <p:to>
                                        <p:strVal val="visible"/>
                                      </p:to>
                                    </p:set>
                                    <p:animEffect transition="in" filter="blinds(vertical)">
                                      <p:cBhvr>
                                        <p:cTn id="75" dur="500"/>
                                        <p:tgtEl>
                                          <p:spTgt spid="85010"/>
                                        </p:tgtEl>
                                      </p:cBhvr>
                                    </p:animEffect>
                                  </p:childTnLst>
                                  <p:subTnLst>
                                    <p:animClr clrSpc="rgb" dir="cw">
                                      <p:cBhvr override="childStyle">
                                        <p:cTn dur="1" fill="hold" display="0" masterRel="nextClick" afterEffect="1"/>
                                        <p:tgtEl>
                                          <p:spTgt spid="85010"/>
                                        </p:tgtEl>
                                        <p:attrNameLst>
                                          <p:attrName>ppt_c</p:attrName>
                                        </p:attrNameLst>
                                      </p:cBhvr>
                                      <p:to>
                                        <a:srgbClr val="0000FF"/>
                                      </p:to>
                                    </p:animClr>
                                  </p:subTnLst>
                                </p:cTn>
                              </p:par>
                            </p:childTnLst>
                          </p:cTn>
                        </p:par>
                      </p:childTnLst>
                    </p:cTn>
                  </p:par>
                  <p:par>
                    <p:cTn id="76" fill="hold">
                      <p:stCondLst>
                        <p:cond delay="indefinite"/>
                      </p:stCondLst>
                      <p:childTnLst>
                        <p:par>
                          <p:cTn id="77" fill="hold">
                            <p:stCondLst>
                              <p:cond delay="0"/>
                            </p:stCondLst>
                            <p:childTnLst>
                              <p:par>
                                <p:cTn id="78" presetID="3" presetClass="entr" presetSubtype="5" fill="hold" nodeType="clickEffect">
                                  <p:stCondLst>
                                    <p:cond delay="0"/>
                                  </p:stCondLst>
                                  <p:childTnLst>
                                    <p:set>
                                      <p:cBhvr>
                                        <p:cTn id="79" dur="1" fill="hold">
                                          <p:stCondLst>
                                            <p:cond delay="0"/>
                                          </p:stCondLst>
                                        </p:cTn>
                                        <p:tgtEl>
                                          <p:spTgt spid="85063"/>
                                        </p:tgtEl>
                                        <p:attrNameLst>
                                          <p:attrName>style.visibility</p:attrName>
                                        </p:attrNameLst>
                                      </p:cBhvr>
                                      <p:to>
                                        <p:strVal val="visible"/>
                                      </p:to>
                                    </p:set>
                                    <p:animEffect transition="in" filter="blinds(vertical)">
                                      <p:cBhvr>
                                        <p:cTn id="80" dur="500"/>
                                        <p:tgtEl>
                                          <p:spTgt spid="85063"/>
                                        </p:tgtEl>
                                      </p:cBhvr>
                                    </p:animEffect>
                                  </p:childTnLst>
                                  <p:subTnLst>
                                    <p:animClr clrSpc="rgb" dir="cw">
                                      <p:cBhvr override="childStyle">
                                        <p:cTn dur="1" fill="hold" display="0" masterRel="nextClick" afterEffect="1"/>
                                        <p:tgtEl>
                                          <p:spTgt spid="85063"/>
                                        </p:tgtEl>
                                        <p:attrNameLst>
                                          <p:attrName>ppt_c</p:attrName>
                                        </p:attrNameLst>
                                      </p:cBhvr>
                                      <p:to>
                                        <a:srgbClr val="0000FF"/>
                                      </p:to>
                                    </p:animClr>
                                  </p:subTnLst>
                                </p:cTn>
                              </p:par>
                            </p:childTnLst>
                          </p:cTn>
                        </p:par>
                      </p:childTnLst>
                    </p:cTn>
                  </p:par>
                  <p:par>
                    <p:cTn id="81" fill="hold">
                      <p:stCondLst>
                        <p:cond delay="indefinite"/>
                      </p:stCondLst>
                      <p:childTnLst>
                        <p:par>
                          <p:cTn id="82" fill="hold">
                            <p:stCondLst>
                              <p:cond delay="0"/>
                            </p:stCondLst>
                            <p:childTnLst>
                              <p:par>
                                <p:cTn id="83" presetID="3" presetClass="entr" presetSubtype="5" fill="hold" nodeType="clickEffect">
                                  <p:stCondLst>
                                    <p:cond delay="0"/>
                                  </p:stCondLst>
                                  <p:childTnLst>
                                    <p:set>
                                      <p:cBhvr>
                                        <p:cTn id="84" dur="1" fill="hold">
                                          <p:stCondLst>
                                            <p:cond delay="0"/>
                                          </p:stCondLst>
                                        </p:cTn>
                                        <p:tgtEl>
                                          <p:spTgt spid="85064"/>
                                        </p:tgtEl>
                                        <p:attrNameLst>
                                          <p:attrName>style.visibility</p:attrName>
                                        </p:attrNameLst>
                                      </p:cBhvr>
                                      <p:to>
                                        <p:strVal val="visible"/>
                                      </p:to>
                                    </p:set>
                                    <p:animEffect transition="in" filter="blinds(vertical)">
                                      <p:cBhvr>
                                        <p:cTn id="85" dur="500"/>
                                        <p:tgtEl>
                                          <p:spTgt spid="85064"/>
                                        </p:tgtEl>
                                      </p:cBhvr>
                                    </p:animEffect>
                                  </p:childTnLst>
                                  <p:subTnLst>
                                    <p:animClr clrSpc="rgb" dir="cw">
                                      <p:cBhvr override="childStyle">
                                        <p:cTn dur="1" fill="hold" display="0" masterRel="nextClick" afterEffect="1"/>
                                        <p:tgtEl>
                                          <p:spTgt spid="85064"/>
                                        </p:tgtEl>
                                        <p:attrNameLst>
                                          <p:attrName>ppt_c</p:attrName>
                                        </p:attrNameLst>
                                      </p:cBhvr>
                                      <p:to>
                                        <a:srgbClr val="0000FF"/>
                                      </p:to>
                                    </p:animClr>
                                  </p:subTnLst>
                                </p:cTn>
                              </p:par>
                            </p:childTnLst>
                          </p:cTn>
                        </p:par>
                      </p:childTnLst>
                    </p:cTn>
                  </p:par>
                  <p:par>
                    <p:cTn id="86" fill="hold">
                      <p:stCondLst>
                        <p:cond delay="indefinite"/>
                      </p:stCondLst>
                      <p:childTnLst>
                        <p:par>
                          <p:cTn id="87" fill="hold">
                            <p:stCondLst>
                              <p:cond delay="0"/>
                            </p:stCondLst>
                            <p:childTnLst>
                              <p:par>
                                <p:cTn id="88" presetID="2" presetClass="entr" presetSubtype="1" fill="hold" nodeType="clickEffect">
                                  <p:stCondLst>
                                    <p:cond delay="0"/>
                                  </p:stCondLst>
                                  <p:childTnLst>
                                    <p:set>
                                      <p:cBhvr>
                                        <p:cTn id="89" dur="1" fill="hold">
                                          <p:stCondLst>
                                            <p:cond delay="0"/>
                                          </p:stCondLst>
                                        </p:cTn>
                                        <p:tgtEl>
                                          <p:spTgt spid="85011"/>
                                        </p:tgtEl>
                                        <p:attrNameLst>
                                          <p:attrName>style.visibility</p:attrName>
                                        </p:attrNameLst>
                                      </p:cBhvr>
                                      <p:to>
                                        <p:strVal val="visible"/>
                                      </p:to>
                                    </p:set>
                                    <p:anim calcmode="lin" valueType="num">
                                      <p:cBhvr additive="base">
                                        <p:cTn id="90" dur="500" fill="hold"/>
                                        <p:tgtEl>
                                          <p:spTgt spid="85011"/>
                                        </p:tgtEl>
                                        <p:attrNameLst>
                                          <p:attrName>ppt_x</p:attrName>
                                        </p:attrNameLst>
                                      </p:cBhvr>
                                      <p:tavLst>
                                        <p:tav tm="0">
                                          <p:val>
                                            <p:strVal val="#ppt_x"/>
                                          </p:val>
                                        </p:tav>
                                        <p:tav tm="100000">
                                          <p:val>
                                            <p:strVal val="#ppt_x"/>
                                          </p:val>
                                        </p:tav>
                                      </p:tavLst>
                                    </p:anim>
                                    <p:anim calcmode="lin" valueType="num">
                                      <p:cBhvr additive="base">
                                        <p:cTn id="91" dur="500" fill="hold"/>
                                        <p:tgtEl>
                                          <p:spTgt spid="85011"/>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85011"/>
                                        </p:tgtEl>
                                        <p:attrNameLst>
                                          <p:attrName>ppt_c</p:attrName>
                                        </p:attrNameLst>
                                      </p:cBhvr>
                                      <p:to>
                                        <a:srgbClr val="0000FF"/>
                                      </p:to>
                                    </p:animClr>
                                  </p:subTnLst>
                                </p:cTn>
                              </p:par>
                            </p:childTnLst>
                          </p:cTn>
                        </p:par>
                      </p:childTnLst>
                    </p:cTn>
                  </p:par>
                  <p:par>
                    <p:cTn id="92" fill="hold">
                      <p:stCondLst>
                        <p:cond delay="indefinite"/>
                      </p:stCondLst>
                      <p:childTnLst>
                        <p:par>
                          <p:cTn id="93" fill="hold">
                            <p:stCondLst>
                              <p:cond delay="0"/>
                            </p:stCondLst>
                            <p:childTnLst>
                              <p:par>
                                <p:cTn id="94" presetID="2" presetClass="entr" presetSubtype="1" fill="hold" nodeType="clickEffect">
                                  <p:stCondLst>
                                    <p:cond delay="0"/>
                                  </p:stCondLst>
                                  <p:childTnLst>
                                    <p:set>
                                      <p:cBhvr>
                                        <p:cTn id="95" dur="1" fill="hold">
                                          <p:stCondLst>
                                            <p:cond delay="0"/>
                                          </p:stCondLst>
                                        </p:cTn>
                                        <p:tgtEl>
                                          <p:spTgt spid="85012"/>
                                        </p:tgtEl>
                                        <p:attrNameLst>
                                          <p:attrName>style.visibility</p:attrName>
                                        </p:attrNameLst>
                                      </p:cBhvr>
                                      <p:to>
                                        <p:strVal val="visible"/>
                                      </p:to>
                                    </p:set>
                                    <p:anim calcmode="lin" valueType="num">
                                      <p:cBhvr additive="base">
                                        <p:cTn id="96" dur="500" fill="hold"/>
                                        <p:tgtEl>
                                          <p:spTgt spid="85012"/>
                                        </p:tgtEl>
                                        <p:attrNameLst>
                                          <p:attrName>ppt_x</p:attrName>
                                        </p:attrNameLst>
                                      </p:cBhvr>
                                      <p:tavLst>
                                        <p:tav tm="0">
                                          <p:val>
                                            <p:strVal val="#ppt_x"/>
                                          </p:val>
                                        </p:tav>
                                        <p:tav tm="100000">
                                          <p:val>
                                            <p:strVal val="#ppt_x"/>
                                          </p:val>
                                        </p:tav>
                                      </p:tavLst>
                                    </p:anim>
                                    <p:anim calcmode="lin" valueType="num">
                                      <p:cBhvr additive="base">
                                        <p:cTn id="97" dur="500" fill="hold"/>
                                        <p:tgtEl>
                                          <p:spTgt spid="85012"/>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85012"/>
                                        </p:tgtEl>
                                        <p:attrNameLst>
                                          <p:attrName>ppt_c</p:attrName>
                                        </p:attrNameLst>
                                      </p:cBhvr>
                                      <p:to>
                                        <a:srgbClr val="0000FF"/>
                                      </p:to>
                                    </p:animClr>
                                  </p:subTnLst>
                                </p:cTn>
                              </p:par>
                            </p:childTnLst>
                          </p:cTn>
                        </p:par>
                      </p:childTnLst>
                    </p:cTn>
                  </p:par>
                  <p:par>
                    <p:cTn id="98" fill="hold">
                      <p:stCondLst>
                        <p:cond delay="indefinite"/>
                      </p:stCondLst>
                      <p:childTnLst>
                        <p:par>
                          <p:cTn id="99" fill="hold">
                            <p:stCondLst>
                              <p:cond delay="0"/>
                            </p:stCondLst>
                            <p:childTnLst>
                              <p:par>
                                <p:cTn id="100" presetID="2" presetClass="entr" presetSubtype="1" fill="hold" nodeType="clickEffect">
                                  <p:stCondLst>
                                    <p:cond delay="0"/>
                                  </p:stCondLst>
                                  <p:childTnLst>
                                    <p:set>
                                      <p:cBhvr>
                                        <p:cTn id="101" dur="1" fill="hold">
                                          <p:stCondLst>
                                            <p:cond delay="0"/>
                                          </p:stCondLst>
                                        </p:cTn>
                                        <p:tgtEl>
                                          <p:spTgt spid="85013"/>
                                        </p:tgtEl>
                                        <p:attrNameLst>
                                          <p:attrName>style.visibility</p:attrName>
                                        </p:attrNameLst>
                                      </p:cBhvr>
                                      <p:to>
                                        <p:strVal val="visible"/>
                                      </p:to>
                                    </p:set>
                                    <p:anim calcmode="lin" valueType="num">
                                      <p:cBhvr additive="base">
                                        <p:cTn id="102" dur="500" fill="hold"/>
                                        <p:tgtEl>
                                          <p:spTgt spid="85013"/>
                                        </p:tgtEl>
                                        <p:attrNameLst>
                                          <p:attrName>ppt_x</p:attrName>
                                        </p:attrNameLst>
                                      </p:cBhvr>
                                      <p:tavLst>
                                        <p:tav tm="0">
                                          <p:val>
                                            <p:strVal val="#ppt_x"/>
                                          </p:val>
                                        </p:tav>
                                        <p:tav tm="100000">
                                          <p:val>
                                            <p:strVal val="#ppt_x"/>
                                          </p:val>
                                        </p:tav>
                                      </p:tavLst>
                                    </p:anim>
                                    <p:anim calcmode="lin" valueType="num">
                                      <p:cBhvr additive="base">
                                        <p:cTn id="103" dur="500" fill="hold"/>
                                        <p:tgtEl>
                                          <p:spTgt spid="85013"/>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85013"/>
                                        </p:tgtEl>
                                        <p:attrNameLst>
                                          <p:attrName>ppt_c</p:attrName>
                                        </p:attrNameLst>
                                      </p:cBhvr>
                                      <p:to>
                                        <a:srgbClr val="0000FF"/>
                                      </p:to>
                                    </p:animClr>
                                  </p:subTnLst>
                                </p:cTn>
                              </p:par>
                            </p:childTnLst>
                          </p:cTn>
                        </p:par>
                      </p:childTnLst>
                    </p:cTn>
                  </p:par>
                  <p:par>
                    <p:cTn id="104" fill="hold">
                      <p:stCondLst>
                        <p:cond delay="indefinite"/>
                      </p:stCondLst>
                      <p:childTnLst>
                        <p:par>
                          <p:cTn id="105" fill="hold">
                            <p:stCondLst>
                              <p:cond delay="0"/>
                            </p:stCondLst>
                            <p:childTnLst>
                              <p:par>
                                <p:cTn id="106" presetID="2" presetClass="entr" presetSubtype="2" fill="hold" nodeType="clickEffect">
                                  <p:stCondLst>
                                    <p:cond delay="0"/>
                                  </p:stCondLst>
                                  <p:childTnLst>
                                    <p:set>
                                      <p:cBhvr>
                                        <p:cTn id="107" dur="1" fill="hold">
                                          <p:stCondLst>
                                            <p:cond delay="0"/>
                                          </p:stCondLst>
                                        </p:cTn>
                                        <p:tgtEl>
                                          <p:spTgt spid="85014"/>
                                        </p:tgtEl>
                                        <p:attrNameLst>
                                          <p:attrName>style.visibility</p:attrName>
                                        </p:attrNameLst>
                                      </p:cBhvr>
                                      <p:to>
                                        <p:strVal val="visible"/>
                                      </p:to>
                                    </p:set>
                                    <p:anim calcmode="lin" valueType="num">
                                      <p:cBhvr additive="base">
                                        <p:cTn id="108" dur="500" fill="hold"/>
                                        <p:tgtEl>
                                          <p:spTgt spid="85014"/>
                                        </p:tgtEl>
                                        <p:attrNameLst>
                                          <p:attrName>ppt_x</p:attrName>
                                        </p:attrNameLst>
                                      </p:cBhvr>
                                      <p:tavLst>
                                        <p:tav tm="0">
                                          <p:val>
                                            <p:strVal val="1+#ppt_w/2"/>
                                          </p:val>
                                        </p:tav>
                                        <p:tav tm="100000">
                                          <p:val>
                                            <p:strVal val="#ppt_x"/>
                                          </p:val>
                                        </p:tav>
                                      </p:tavLst>
                                    </p:anim>
                                    <p:anim calcmode="lin" valueType="num">
                                      <p:cBhvr additive="base">
                                        <p:cTn id="109" dur="500" fill="hold"/>
                                        <p:tgtEl>
                                          <p:spTgt spid="85014"/>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5014"/>
                                        </p:tgtEl>
                                        <p:attrNameLst>
                                          <p:attrName>ppt_c</p:attrName>
                                        </p:attrNameLst>
                                      </p:cBhvr>
                                      <p:to>
                                        <a:srgbClr val="0000FF"/>
                                      </p:to>
                                    </p:animClr>
                                  </p:subTnLst>
                                </p:cTn>
                              </p:par>
                            </p:childTnLst>
                          </p:cTn>
                        </p:par>
                      </p:childTnLst>
                    </p:cTn>
                  </p:par>
                  <p:par>
                    <p:cTn id="110" fill="hold">
                      <p:stCondLst>
                        <p:cond delay="indefinite"/>
                      </p:stCondLst>
                      <p:childTnLst>
                        <p:par>
                          <p:cTn id="111" fill="hold">
                            <p:stCondLst>
                              <p:cond delay="0"/>
                            </p:stCondLst>
                            <p:childTnLst>
                              <p:par>
                                <p:cTn id="112" presetID="2" presetClass="entr" presetSubtype="2" fill="hold" nodeType="clickEffect">
                                  <p:stCondLst>
                                    <p:cond delay="0"/>
                                  </p:stCondLst>
                                  <p:childTnLst>
                                    <p:set>
                                      <p:cBhvr>
                                        <p:cTn id="113" dur="1" fill="hold">
                                          <p:stCondLst>
                                            <p:cond delay="0"/>
                                          </p:stCondLst>
                                        </p:cTn>
                                        <p:tgtEl>
                                          <p:spTgt spid="85065"/>
                                        </p:tgtEl>
                                        <p:attrNameLst>
                                          <p:attrName>style.visibility</p:attrName>
                                        </p:attrNameLst>
                                      </p:cBhvr>
                                      <p:to>
                                        <p:strVal val="visible"/>
                                      </p:to>
                                    </p:set>
                                    <p:anim calcmode="lin" valueType="num">
                                      <p:cBhvr additive="base">
                                        <p:cTn id="114" dur="500" fill="hold"/>
                                        <p:tgtEl>
                                          <p:spTgt spid="85065"/>
                                        </p:tgtEl>
                                        <p:attrNameLst>
                                          <p:attrName>ppt_x</p:attrName>
                                        </p:attrNameLst>
                                      </p:cBhvr>
                                      <p:tavLst>
                                        <p:tav tm="0">
                                          <p:val>
                                            <p:strVal val="1+#ppt_w/2"/>
                                          </p:val>
                                        </p:tav>
                                        <p:tav tm="100000">
                                          <p:val>
                                            <p:strVal val="#ppt_x"/>
                                          </p:val>
                                        </p:tav>
                                      </p:tavLst>
                                    </p:anim>
                                    <p:anim calcmode="lin" valueType="num">
                                      <p:cBhvr additive="base">
                                        <p:cTn id="115" dur="500" fill="hold"/>
                                        <p:tgtEl>
                                          <p:spTgt spid="85065"/>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5065"/>
                                        </p:tgtEl>
                                        <p:attrNameLst>
                                          <p:attrName>ppt_c</p:attrName>
                                        </p:attrNameLst>
                                      </p:cBhvr>
                                      <p:to>
                                        <a:srgbClr val="0000FF"/>
                                      </p:to>
                                    </p:animClr>
                                  </p:subTnLst>
                                </p:cTn>
                              </p:par>
                            </p:childTnLst>
                          </p:cTn>
                        </p:par>
                      </p:childTnLst>
                    </p:cTn>
                  </p:par>
                  <p:par>
                    <p:cTn id="116" fill="hold">
                      <p:stCondLst>
                        <p:cond delay="indefinite"/>
                      </p:stCondLst>
                      <p:childTnLst>
                        <p:par>
                          <p:cTn id="117" fill="hold">
                            <p:stCondLst>
                              <p:cond delay="0"/>
                            </p:stCondLst>
                            <p:childTnLst>
                              <p:par>
                                <p:cTn id="118" presetID="2" presetClass="entr" presetSubtype="2" fill="hold" nodeType="clickEffect">
                                  <p:stCondLst>
                                    <p:cond delay="0"/>
                                  </p:stCondLst>
                                  <p:childTnLst>
                                    <p:set>
                                      <p:cBhvr>
                                        <p:cTn id="119" dur="1" fill="hold">
                                          <p:stCondLst>
                                            <p:cond delay="0"/>
                                          </p:stCondLst>
                                        </p:cTn>
                                        <p:tgtEl>
                                          <p:spTgt spid="85066"/>
                                        </p:tgtEl>
                                        <p:attrNameLst>
                                          <p:attrName>style.visibility</p:attrName>
                                        </p:attrNameLst>
                                      </p:cBhvr>
                                      <p:to>
                                        <p:strVal val="visible"/>
                                      </p:to>
                                    </p:set>
                                    <p:anim calcmode="lin" valueType="num">
                                      <p:cBhvr additive="base">
                                        <p:cTn id="120" dur="500" fill="hold"/>
                                        <p:tgtEl>
                                          <p:spTgt spid="85066"/>
                                        </p:tgtEl>
                                        <p:attrNameLst>
                                          <p:attrName>ppt_x</p:attrName>
                                        </p:attrNameLst>
                                      </p:cBhvr>
                                      <p:tavLst>
                                        <p:tav tm="0">
                                          <p:val>
                                            <p:strVal val="1+#ppt_w/2"/>
                                          </p:val>
                                        </p:tav>
                                        <p:tav tm="100000">
                                          <p:val>
                                            <p:strVal val="#ppt_x"/>
                                          </p:val>
                                        </p:tav>
                                      </p:tavLst>
                                    </p:anim>
                                    <p:anim calcmode="lin" valueType="num">
                                      <p:cBhvr additive="base">
                                        <p:cTn id="121" dur="500" fill="hold"/>
                                        <p:tgtEl>
                                          <p:spTgt spid="85066"/>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5066"/>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8" grpId="0" build="p" autoUpdateAnimBg="0"/>
      <p:bldP spid="85059" grpId="0" build="p"/>
      <p:bldP spid="85060" grpId="0" build="p"/>
      <p:bldP spid="85061" grpId="0"/>
      <p:bldP spid="85062"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9554"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44039"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44040"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44041"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279558" name="Rectangle 6"/>
          <p:cNvSpPr>
            <a:spLocks noGrp="1" noChangeArrowheads="1"/>
          </p:cNvSpPr>
          <p:nvPr>
            <p:ph type="subTitle" idx="1"/>
          </p:nvPr>
        </p:nvSpPr>
        <p:spPr>
          <a:xfrm>
            <a:off x="152400" y="1219200"/>
            <a:ext cx="8839200" cy="5410200"/>
          </a:xfrm>
          <a:noFill/>
        </p:spPr>
        <p:txBody>
          <a:bodyPr/>
          <a:lstStyle/>
          <a:p>
            <a:pPr algn="l" eaLnBrk="1" hangingPunct="1"/>
            <a:r>
              <a:rPr lang="en-US" altLang="zh-CN" sz="2600" dirty="0" smtClean="0">
                <a:latin typeface="黑体" pitchFamily="49" charset="-122"/>
                <a:ea typeface="黑体" pitchFamily="49" charset="-122"/>
                <a:sym typeface="Symbol" pitchFamily="18" charset="2"/>
              </a:rPr>
              <a:t>[</a:t>
            </a:r>
            <a:r>
              <a:rPr lang="zh-CN" altLang="en-US" sz="2600" dirty="0" smtClean="0">
                <a:latin typeface="黑体" pitchFamily="49" charset="-122"/>
                <a:ea typeface="黑体" pitchFamily="49" charset="-122"/>
                <a:sym typeface="Symbol" pitchFamily="18" charset="2"/>
              </a:rPr>
              <a:t>讨论</a:t>
            </a:r>
            <a:r>
              <a:rPr lang="en-US" altLang="zh-CN" sz="2600" dirty="0" smtClean="0">
                <a:latin typeface="黑体" pitchFamily="49" charset="-122"/>
                <a:ea typeface="黑体" pitchFamily="49" charset="-122"/>
                <a:sym typeface="Symbol" pitchFamily="18" charset="2"/>
              </a:rPr>
              <a:t>]</a:t>
            </a:r>
            <a:r>
              <a:rPr lang="zh-CN" altLang="en-US" sz="2600" dirty="0" smtClean="0">
                <a:latin typeface="黑体" pitchFamily="49" charset="-122"/>
                <a:ea typeface="黑体" pitchFamily="49" charset="-122"/>
                <a:sym typeface="Symbol" pitchFamily="18" charset="2"/>
              </a:rPr>
              <a:t>平均差与方差的优劣对比</a:t>
            </a:r>
          </a:p>
          <a:p>
            <a:pPr algn="l" eaLnBrk="1" hangingPunct="1"/>
            <a:r>
              <a:rPr lang="en-US" altLang="zh-CN" sz="2400" dirty="0" smtClean="0">
                <a:sym typeface="Symbol" pitchFamily="18" charset="2"/>
              </a:rPr>
              <a:t>1</a:t>
            </a:r>
            <a:r>
              <a:rPr lang="zh-CN" altLang="en-US" sz="2400" dirty="0" smtClean="0">
                <a:sym typeface="Symbol" pitchFamily="18" charset="2"/>
              </a:rPr>
              <a:t>、总体认识：仅在数学处理上有所差异，并无本质区别。</a:t>
            </a:r>
          </a:p>
          <a:p>
            <a:pPr algn="l" eaLnBrk="1" hangingPunct="1"/>
            <a:r>
              <a:rPr lang="en-US" altLang="zh-CN" sz="2400" dirty="0" smtClean="0">
                <a:sym typeface="Symbol" pitchFamily="18" charset="2"/>
              </a:rPr>
              <a:t>2</a:t>
            </a:r>
            <a:r>
              <a:rPr lang="zh-CN" altLang="en-US" sz="2400" dirty="0" smtClean="0">
                <a:sym typeface="Symbol" pitchFamily="18" charset="2"/>
              </a:rPr>
              <a:t>、</a:t>
            </a:r>
            <a:r>
              <a:rPr lang="zh-CN" altLang="en-US" sz="2400" dirty="0" smtClean="0"/>
              <a:t>标准差对变异程度的反应更灵敏，由于平方、开方而增强了极端值的影响，故标准差可能导致失真，但平均差对离差的描述更直观。</a:t>
            </a:r>
            <a:endParaRPr lang="zh-CN" altLang="en-US" sz="2400" dirty="0" smtClean="0">
              <a:sym typeface="Symbol" pitchFamily="18" charset="2"/>
            </a:endParaRPr>
          </a:p>
        </p:txBody>
      </p:sp>
      <p:graphicFrame>
        <p:nvGraphicFramePr>
          <p:cNvPr id="44034" name="Object 7"/>
          <p:cNvGraphicFramePr>
            <a:graphicFrameLocks noChangeAspect="1"/>
          </p:cNvGraphicFramePr>
          <p:nvPr/>
        </p:nvGraphicFramePr>
        <p:xfrm>
          <a:off x="4514850" y="3321050"/>
          <a:ext cx="112713" cy="214313"/>
        </p:xfrm>
        <a:graphic>
          <a:graphicData uri="http://schemas.openxmlformats.org/presentationml/2006/ole">
            <p:oleObj spid="_x0000_s44034" name="公式" r:id="rId4" imgW="114120" imgH="215640" progId="Equation.3">
              <p:embed/>
            </p:oleObj>
          </a:graphicData>
        </a:graphic>
      </p:graphicFrame>
      <p:graphicFrame>
        <p:nvGraphicFramePr>
          <p:cNvPr id="44035" name="Object 8"/>
          <p:cNvGraphicFramePr>
            <a:graphicFrameLocks noChangeAspect="1"/>
          </p:cNvGraphicFramePr>
          <p:nvPr/>
        </p:nvGraphicFramePr>
        <p:xfrm>
          <a:off x="4514850" y="3321050"/>
          <a:ext cx="112713" cy="214313"/>
        </p:xfrm>
        <a:graphic>
          <a:graphicData uri="http://schemas.openxmlformats.org/presentationml/2006/ole">
            <p:oleObj spid="_x0000_s44035" name="公式" r:id="rId5" imgW="114120" imgH="215640" progId="Equation.3">
              <p:embed/>
            </p:oleObj>
          </a:graphicData>
        </a:graphic>
      </p:graphicFrame>
      <p:graphicFrame>
        <p:nvGraphicFramePr>
          <p:cNvPr id="279562" name="Object 10"/>
          <p:cNvGraphicFramePr>
            <a:graphicFrameLocks noChangeAspect="1"/>
          </p:cNvGraphicFramePr>
          <p:nvPr/>
        </p:nvGraphicFramePr>
        <p:xfrm>
          <a:off x="1619250" y="3213100"/>
          <a:ext cx="5724525" cy="898525"/>
        </p:xfrm>
        <a:graphic>
          <a:graphicData uri="http://schemas.openxmlformats.org/presentationml/2006/ole">
            <p:oleObj spid="_x0000_s44036" name="Equation" r:id="rId6" imgW="2920680" imgH="457200" progId="">
              <p:embed/>
            </p:oleObj>
          </a:graphicData>
        </a:graphic>
      </p:graphicFrame>
      <p:sp>
        <p:nvSpPr>
          <p:cNvPr id="44043" name="Rectangle 51"/>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sp>
        <p:nvSpPr>
          <p:cNvPr id="279606" name="Text Box 54"/>
          <p:cNvSpPr txBox="1">
            <a:spLocks noChangeArrowheads="1"/>
          </p:cNvSpPr>
          <p:nvPr/>
        </p:nvSpPr>
        <p:spPr bwMode="auto">
          <a:xfrm>
            <a:off x="179388" y="4149725"/>
            <a:ext cx="8785225" cy="1625600"/>
          </a:xfrm>
          <a:prstGeom prst="rect">
            <a:avLst/>
          </a:prstGeom>
          <a:noFill/>
          <a:ln w="9525">
            <a:noFill/>
            <a:miter lim="800000"/>
            <a:headEnd/>
            <a:tailEnd/>
          </a:ln>
        </p:spPr>
        <p:txBody>
          <a:bodyPr>
            <a:spAutoFit/>
          </a:bodyPr>
          <a:lstStyle/>
          <a:p>
            <a:pPr algn="l">
              <a:spcBef>
                <a:spcPct val="20000"/>
              </a:spcBef>
            </a:pPr>
            <a:r>
              <a:rPr lang="en-US" altLang="zh-CN" dirty="0"/>
              <a:t>3</a:t>
            </a:r>
            <a:r>
              <a:rPr lang="zh-CN" altLang="en-US" dirty="0"/>
              <a:t>、</a:t>
            </a:r>
            <a:r>
              <a:rPr lang="zh-CN" altLang="en-US" dirty="0">
                <a:sym typeface="Symbol" pitchFamily="18" charset="2"/>
              </a:rPr>
              <a:t>数学性质上标准差优于平均差。</a:t>
            </a:r>
            <a:r>
              <a:rPr lang="zh-CN" altLang="en-US" dirty="0"/>
              <a:t>取绝对值不利于公式换算、求导及进一步演算，而平方处理则方便许多，甚至本身就是极小值，故应用范围更广。</a:t>
            </a:r>
          </a:p>
          <a:p>
            <a:pPr algn="l">
              <a:spcBef>
                <a:spcPct val="20000"/>
              </a:spcBef>
            </a:pPr>
            <a:r>
              <a:rPr lang="zh-CN" altLang="en-US" dirty="0"/>
              <a:t>结论：描述统计可使用平均差，推断统计应使用标准差。</a:t>
            </a:r>
          </a:p>
        </p:txBody>
      </p:sp>
      <p:graphicFrame>
        <p:nvGraphicFramePr>
          <p:cNvPr id="279607" name="Object 55"/>
          <p:cNvGraphicFramePr>
            <a:graphicFrameLocks noChangeAspect="1"/>
          </p:cNvGraphicFramePr>
          <p:nvPr/>
        </p:nvGraphicFramePr>
        <p:xfrm>
          <a:off x="1766888" y="5805488"/>
          <a:ext cx="4556125" cy="849312"/>
        </p:xfrm>
        <a:graphic>
          <a:graphicData uri="http://schemas.openxmlformats.org/presentationml/2006/ole">
            <p:oleObj spid="_x0000_s44037" name="公式" r:id="rId7" imgW="2323800" imgH="431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79562"/>
                                        </p:tgtEl>
                                        <p:attrNameLst>
                                          <p:attrName>style.visibility</p:attrName>
                                        </p:attrNameLst>
                                      </p:cBhvr>
                                      <p:to>
                                        <p:strVal val="visible"/>
                                      </p:to>
                                    </p:set>
                                    <p:anim calcmode="lin" valueType="num">
                                      <p:cBhvr additive="base">
                                        <p:cTn id="7" dur="500" fill="hold"/>
                                        <p:tgtEl>
                                          <p:spTgt spid="279562"/>
                                        </p:tgtEl>
                                        <p:attrNameLst>
                                          <p:attrName>ppt_x</p:attrName>
                                        </p:attrNameLst>
                                      </p:cBhvr>
                                      <p:tavLst>
                                        <p:tav tm="0">
                                          <p:val>
                                            <p:strVal val="#ppt_x"/>
                                          </p:val>
                                        </p:tav>
                                        <p:tav tm="100000">
                                          <p:val>
                                            <p:strVal val="#ppt_x"/>
                                          </p:val>
                                        </p:tav>
                                      </p:tavLst>
                                    </p:anim>
                                    <p:anim calcmode="lin" valueType="num">
                                      <p:cBhvr additive="base">
                                        <p:cTn id="8" dur="500" fill="hold"/>
                                        <p:tgtEl>
                                          <p:spTgt spid="279562"/>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79562"/>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79558">
                                            <p:txEl>
                                              <p:pRg st="0" end="0"/>
                                            </p:txEl>
                                          </p:spTgt>
                                        </p:tgtEl>
                                        <p:attrNameLst>
                                          <p:attrName>style.visibility</p:attrName>
                                        </p:attrNameLst>
                                      </p:cBhvr>
                                      <p:to>
                                        <p:strVal val="visible"/>
                                      </p:to>
                                    </p:set>
                                    <p:animEffect transition="in" filter="wipe(left)">
                                      <p:cBhvr>
                                        <p:cTn id="13" dur="500"/>
                                        <p:tgtEl>
                                          <p:spTgt spid="279558">
                                            <p:txEl>
                                              <p:pRg st="0" end="0"/>
                                            </p:txEl>
                                          </p:spTgt>
                                        </p:tgtEl>
                                      </p:cBhvr>
                                    </p:animEffect>
                                  </p:childTnLst>
                                  <p:subTnLst>
                                    <p:animClr clrSpc="rgb" dir="cw">
                                      <p:cBhvr override="childStyle">
                                        <p:cTn dur="1" fill="hold" display="0" masterRel="nextClick" afterEffect="1"/>
                                        <p:tgtEl>
                                          <p:spTgt spid="279558">
                                            <p:txEl>
                                              <p:pRg st="0" end="0"/>
                                            </p:txEl>
                                          </p:spTgt>
                                        </p:tgtEl>
                                        <p:attrNameLst>
                                          <p:attrName>ppt_c</p:attrName>
                                        </p:attrNameLst>
                                      </p:cBhvr>
                                      <p:to>
                                        <a:srgbClr val="0000FF"/>
                                      </p:to>
                                    </p:animClr>
                                  </p:sub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79558">
                                            <p:txEl>
                                              <p:pRg st="1" end="1"/>
                                            </p:txEl>
                                          </p:spTgt>
                                        </p:tgtEl>
                                        <p:attrNameLst>
                                          <p:attrName>style.visibility</p:attrName>
                                        </p:attrNameLst>
                                      </p:cBhvr>
                                      <p:to>
                                        <p:strVal val="visible"/>
                                      </p:to>
                                    </p:set>
                                    <p:animEffect transition="in" filter="wipe(left)">
                                      <p:cBhvr>
                                        <p:cTn id="18" dur="500"/>
                                        <p:tgtEl>
                                          <p:spTgt spid="279558">
                                            <p:txEl>
                                              <p:pRg st="1" end="1"/>
                                            </p:txEl>
                                          </p:spTgt>
                                        </p:tgtEl>
                                      </p:cBhvr>
                                    </p:animEffect>
                                  </p:childTnLst>
                                  <p:subTnLst>
                                    <p:animClr clrSpc="rgb" dir="cw">
                                      <p:cBhvr override="childStyle">
                                        <p:cTn dur="1" fill="hold" display="0" masterRel="nextClick" afterEffect="1"/>
                                        <p:tgtEl>
                                          <p:spTgt spid="279558">
                                            <p:txEl>
                                              <p:pRg st="1" end="1"/>
                                            </p:txEl>
                                          </p:spTgt>
                                        </p:tgtEl>
                                        <p:attrNameLst>
                                          <p:attrName>ppt_c</p:attrName>
                                        </p:attrNameLst>
                                      </p:cBhvr>
                                      <p:to>
                                        <a:srgbClr val="0000FF"/>
                                      </p:to>
                                    </p:animClr>
                                  </p:sub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79558">
                                            <p:txEl>
                                              <p:pRg st="2" end="2"/>
                                            </p:txEl>
                                          </p:spTgt>
                                        </p:tgtEl>
                                        <p:attrNameLst>
                                          <p:attrName>style.visibility</p:attrName>
                                        </p:attrNameLst>
                                      </p:cBhvr>
                                      <p:to>
                                        <p:strVal val="visible"/>
                                      </p:to>
                                    </p:set>
                                    <p:animEffect transition="in" filter="wipe(left)">
                                      <p:cBhvr>
                                        <p:cTn id="23" dur="500"/>
                                        <p:tgtEl>
                                          <p:spTgt spid="279558">
                                            <p:txEl>
                                              <p:pRg st="2" end="2"/>
                                            </p:txEl>
                                          </p:spTgt>
                                        </p:tgtEl>
                                      </p:cBhvr>
                                    </p:animEffect>
                                  </p:childTnLst>
                                  <p:subTnLst>
                                    <p:animClr clrSpc="rgb" dir="cw">
                                      <p:cBhvr override="childStyle">
                                        <p:cTn dur="1" fill="hold" display="0" masterRel="nextClick" afterEffect="1"/>
                                        <p:tgtEl>
                                          <p:spTgt spid="279558">
                                            <p:txEl>
                                              <p:pRg st="2" end="2"/>
                                            </p:txEl>
                                          </p:spTgt>
                                        </p:tgtEl>
                                        <p:attrNameLst>
                                          <p:attrName>ppt_c</p:attrName>
                                        </p:attrNameLst>
                                      </p:cBhvr>
                                      <p:to>
                                        <a:srgbClr val="0000FF"/>
                                      </p:to>
                                    </p:animClr>
                                  </p:subTnLst>
                                </p:cTn>
                              </p:par>
                            </p:childTnLst>
                          </p:cTn>
                        </p:par>
                      </p:childTnLst>
                    </p:cTn>
                  </p:par>
                  <p:par>
                    <p:cTn id="24" fill="hold">
                      <p:stCondLst>
                        <p:cond delay="indefinite"/>
                      </p:stCondLst>
                      <p:childTnLst>
                        <p:par>
                          <p:cTn id="25" fill="hold">
                            <p:stCondLst>
                              <p:cond delay="0"/>
                            </p:stCondLst>
                            <p:childTnLst>
                              <p:par>
                                <p:cTn id="26" presetID="2" presetClass="entr" presetSubtype="1" fill="hold" nodeType="clickEffect">
                                  <p:stCondLst>
                                    <p:cond delay="0"/>
                                  </p:stCondLst>
                                  <p:childTnLst>
                                    <p:set>
                                      <p:cBhvr>
                                        <p:cTn id="27" dur="1" fill="hold">
                                          <p:stCondLst>
                                            <p:cond delay="0"/>
                                          </p:stCondLst>
                                        </p:cTn>
                                        <p:tgtEl>
                                          <p:spTgt spid="279607"/>
                                        </p:tgtEl>
                                        <p:attrNameLst>
                                          <p:attrName>style.visibility</p:attrName>
                                        </p:attrNameLst>
                                      </p:cBhvr>
                                      <p:to>
                                        <p:strVal val="visible"/>
                                      </p:to>
                                    </p:set>
                                    <p:anim calcmode="lin" valueType="num">
                                      <p:cBhvr additive="base">
                                        <p:cTn id="28" dur="500" fill="hold"/>
                                        <p:tgtEl>
                                          <p:spTgt spid="279607"/>
                                        </p:tgtEl>
                                        <p:attrNameLst>
                                          <p:attrName>ppt_x</p:attrName>
                                        </p:attrNameLst>
                                      </p:cBhvr>
                                      <p:tavLst>
                                        <p:tav tm="0">
                                          <p:val>
                                            <p:strVal val="#ppt_x"/>
                                          </p:val>
                                        </p:tav>
                                        <p:tav tm="100000">
                                          <p:val>
                                            <p:strVal val="#ppt_x"/>
                                          </p:val>
                                        </p:tav>
                                      </p:tavLst>
                                    </p:anim>
                                    <p:anim calcmode="lin" valueType="num">
                                      <p:cBhvr additive="base">
                                        <p:cTn id="29" dur="500" fill="hold"/>
                                        <p:tgtEl>
                                          <p:spTgt spid="279607"/>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79607"/>
                                        </p:tgtEl>
                                        <p:attrNameLst>
                                          <p:attrName>ppt_c</p:attrName>
                                        </p:attrNameLst>
                                      </p:cBhvr>
                                      <p:to>
                                        <a:srgbClr val="0000FF"/>
                                      </p:to>
                                    </p:animClr>
                                  </p:sub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279606">
                                            <p:txEl>
                                              <p:pRg st="0" end="0"/>
                                            </p:txEl>
                                          </p:spTgt>
                                        </p:tgtEl>
                                        <p:attrNameLst>
                                          <p:attrName>style.visibility</p:attrName>
                                        </p:attrNameLst>
                                      </p:cBhvr>
                                      <p:to>
                                        <p:strVal val="visible"/>
                                      </p:to>
                                    </p:set>
                                    <p:animEffect transition="in" filter="checkerboard(across)">
                                      <p:cBhvr>
                                        <p:cTn id="34" dur="500"/>
                                        <p:tgtEl>
                                          <p:spTgt spid="279606">
                                            <p:txEl>
                                              <p:pRg st="0" end="0"/>
                                            </p:txEl>
                                          </p:spTgt>
                                        </p:tgtEl>
                                      </p:cBhvr>
                                    </p:animEffect>
                                  </p:childTnLst>
                                  <p:subTnLst>
                                    <p:animClr clrSpc="rgb" dir="cw">
                                      <p:cBhvr override="childStyle">
                                        <p:cTn dur="1" fill="hold" display="0" masterRel="nextClick" afterEffect="1"/>
                                        <p:tgtEl>
                                          <p:spTgt spid="279606">
                                            <p:txEl>
                                              <p:pRg st="0" end="0"/>
                                            </p:txEl>
                                          </p:spTgt>
                                        </p:tgtEl>
                                        <p:attrNameLst>
                                          <p:attrName>ppt_c</p:attrName>
                                        </p:attrNameLst>
                                      </p:cBhvr>
                                      <p:to>
                                        <a:srgbClr val="0000FF"/>
                                      </p:to>
                                    </p:animClr>
                                  </p:sub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279606">
                                            <p:txEl>
                                              <p:pRg st="1" end="1"/>
                                            </p:txEl>
                                          </p:spTgt>
                                        </p:tgtEl>
                                        <p:attrNameLst>
                                          <p:attrName>style.visibility</p:attrName>
                                        </p:attrNameLst>
                                      </p:cBhvr>
                                      <p:to>
                                        <p:strVal val="visible"/>
                                      </p:to>
                                    </p:set>
                                    <p:animEffect transition="in" filter="checkerboard(across)">
                                      <p:cBhvr>
                                        <p:cTn id="39" dur="500"/>
                                        <p:tgtEl>
                                          <p:spTgt spid="279606">
                                            <p:txEl>
                                              <p:pRg st="1" end="1"/>
                                            </p:txEl>
                                          </p:spTgt>
                                        </p:tgtEl>
                                      </p:cBhvr>
                                    </p:animEffect>
                                  </p:childTnLst>
                                  <p:subTnLst>
                                    <p:animClr clrSpc="rgb" dir="cw">
                                      <p:cBhvr override="childStyle">
                                        <p:cTn dur="1" fill="hold" display="0" masterRel="nextClick" afterEffect="1"/>
                                        <p:tgtEl>
                                          <p:spTgt spid="279606">
                                            <p:txEl>
                                              <p:pRg st="1" end="1"/>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8" grpId="0" build="p" autoUpdateAnimBg="0"/>
      <p:bldP spid="279606"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6306"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45067"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45068"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45069"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226310" name="Rectangle 6"/>
          <p:cNvSpPr>
            <a:spLocks noGrp="1" noChangeArrowheads="1"/>
          </p:cNvSpPr>
          <p:nvPr>
            <p:ph type="subTitle" idx="1"/>
          </p:nvPr>
        </p:nvSpPr>
        <p:spPr>
          <a:xfrm>
            <a:off x="152400" y="1219200"/>
            <a:ext cx="8839200" cy="5410200"/>
          </a:xfrm>
        </p:spPr>
        <p:txBody>
          <a:bodyPr/>
          <a:lstStyle/>
          <a:p>
            <a:pPr algn="l" eaLnBrk="1" hangingPunct="1">
              <a:defRPr/>
            </a:pPr>
            <a:r>
              <a:rPr lang="en-US" altLang="zh-CN" sz="2400" dirty="0" smtClean="0">
                <a:latin typeface="黑体" pitchFamily="2" charset="-122"/>
                <a:ea typeface="黑体" pitchFamily="2" charset="-122"/>
                <a:sym typeface="Symbol" pitchFamily="18" charset="2"/>
              </a:rPr>
              <a:t>[</a:t>
            </a:r>
            <a:r>
              <a:rPr lang="zh-CN" altLang="en-US" sz="2400" dirty="0" smtClean="0">
                <a:latin typeface="黑体" pitchFamily="2" charset="-122"/>
                <a:ea typeface="黑体" pitchFamily="2" charset="-122"/>
                <a:sym typeface="Symbol" pitchFamily="18" charset="2"/>
              </a:rPr>
              <a:t>总结及对比</a:t>
            </a:r>
            <a:r>
              <a:rPr lang="en-US" altLang="zh-CN" sz="2400" dirty="0" smtClean="0">
                <a:latin typeface="黑体" pitchFamily="2" charset="-122"/>
                <a:ea typeface="黑体" pitchFamily="2" charset="-122"/>
                <a:sym typeface="Symbol" pitchFamily="18" charset="2"/>
              </a:rPr>
              <a:t>]</a:t>
            </a:r>
            <a:r>
              <a:rPr lang="zh-CN" altLang="en-US" sz="2400" dirty="0" smtClean="0">
                <a:ea typeface="楷体" pitchFamily="49" charset="-122"/>
                <a:sym typeface="Symbol" pitchFamily="18" charset="2"/>
              </a:rPr>
              <a:t>四人年龄</a:t>
            </a:r>
            <a:r>
              <a:rPr lang="en-US" altLang="zh-CN" sz="2400" dirty="0" smtClean="0">
                <a:ea typeface="楷体" pitchFamily="49" charset="-122"/>
                <a:sym typeface="Symbol" pitchFamily="18" charset="2"/>
              </a:rPr>
              <a:t>: </a:t>
            </a:r>
            <a:r>
              <a:rPr lang="en-US" altLang="zh-CN" sz="2400" dirty="0" smtClean="0">
                <a:ea typeface="楷体" pitchFamily="49" charset="-122"/>
              </a:rPr>
              <a:t>15, 18, 22, 25 </a:t>
            </a:r>
            <a:r>
              <a:rPr lang="en-US" altLang="zh-CN" sz="2400" dirty="0" smtClean="0">
                <a:ea typeface="楷体" pitchFamily="49" charset="-122"/>
                <a:sym typeface="Wingdings 3" pitchFamily="18" charset="2"/>
              </a:rPr>
              <a:t> </a:t>
            </a:r>
            <a:r>
              <a:rPr lang="en-US" altLang="zh-CN" sz="2400" dirty="0" smtClean="0">
                <a:effectLst>
                  <a:outerShdw blurRad="38100" dist="38100" dir="2700000" algn="tl">
                    <a:srgbClr val="C0C0C0"/>
                  </a:outerShdw>
                </a:effectLst>
                <a:ea typeface="楷体" pitchFamily="49" charset="-122"/>
                <a:sym typeface="Symbol" pitchFamily="18" charset="2"/>
              </a:rPr>
              <a:t></a:t>
            </a:r>
            <a:r>
              <a:rPr lang="en-US" altLang="zh-CN" sz="2400" baseline="30000" dirty="0" smtClean="0">
                <a:effectLst>
                  <a:outerShdw blurRad="38100" dist="38100" dir="2700000" algn="tl">
                    <a:srgbClr val="C0C0C0"/>
                  </a:outerShdw>
                </a:effectLst>
                <a:ea typeface="楷体" pitchFamily="49" charset="-122"/>
                <a:sym typeface="Symbol" pitchFamily="18" charset="2"/>
              </a:rPr>
              <a:t>2</a:t>
            </a:r>
            <a:r>
              <a:rPr lang="en-US" altLang="zh-CN" sz="2400" dirty="0" smtClean="0">
                <a:effectLst>
                  <a:outerShdw blurRad="38100" dist="38100" dir="2700000" algn="tl">
                    <a:srgbClr val="C0C0C0"/>
                  </a:outerShdw>
                </a:effectLst>
                <a:ea typeface="楷体" pitchFamily="49" charset="-122"/>
                <a:sym typeface="Symbol" pitchFamily="18" charset="2"/>
              </a:rPr>
              <a:t>=</a:t>
            </a:r>
            <a:r>
              <a:rPr lang="zh-CN" altLang="en-US" sz="2400" dirty="0" smtClean="0">
                <a:effectLst>
                  <a:outerShdw blurRad="38100" dist="38100" dir="2700000" algn="tl">
                    <a:srgbClr val="C0C0C0"/>
                  </a:outerShdw>
                </a:effectLst>
                <a:ea typeface="楷体" pitchFamily="49" charset="-122"/>
                <a:sym typeface="Symbol" pitchFamily="18" charset="2"/>
              </a:rPr>
              <a:t>？</a:t>
            </a:r>
            <a:endParaRPr lang="zh-CN" altLang="en-US" sz="2600" baseline="30000" dirty="0" smtClean="0">
              <a:ea typeface="楷体" pitchFamily="49" charset="-122"/>
              <a:sym typeface="Symbol" pitchFamily="18" charset="2"/>
            </a:endParaRPr>
          </a:p>
        </p:txBody>
      </p:sp>
      <p:graphicFrame>
        <p:nvGraphicFramePr>
          <p:cNvPr id="45058" name="Object 7"/>
          <p:cNvGraphicFramePr>
            <a:graphicFrameLocks noChangeAspect="1"/>
          </p:cNvGraphicFramePr>
          <p:nvPr/>
        </p:nvGraphicFramePr>
        <p:xfrm>
          <a:off x="4514850" y="3321050"/>
          <a:ext cx="112713" cy="214313"/>
        </p:xfrm>
        <a:graphic>
          <a:graphicData uri="http://schemas.openxmlformats.org/presentationml/2006/ole">
            <p:oleObj spid="_x0000_s45058" name="公式" r:id="rId4" imgW="114120" imgH="215640" progId="Equation.3">
              <p:embed/>
            </p:oleObj>
          </a:graphicData>
        </a:graphic>
      </p:graphicFrame>
      <p:graphicFrame>
        <p:nvGraphicFramePr>
          <p:cNvPr id="45059" name="Object 8"/>
          <p:cNvGraphicFramePr>
            <a:graphicFrameLocks noChangeAspect="1"/>
          </p:cNvGraphicFramePr>
          <p:nvPr/>
        </p:nvGraphicFramePr>
        <p:xfrm>
          <a:off x="4514850" y="3321050"/>
          <a:ext cx="112713" cy="214313"/>
        </p:xfrm>
        <a:graphic>
          <a:graphicData uri="http://schemas.openxmlformats.org/presentationml/2006/ole">
            <p:oleObj spid="_x0000_s45059" name="公式" r:id="rId5" imgW="114120" imgH="215640" progId="Equation.3">
              <p:embed/>
            </p:oleObj>
          </a:graphicData>
        </a:graphic>
      </p:graphicFrame>
      <p:graphicFrame>
        <p:nvGraphicFramePr>
          <p:cNvPr id="226323" name="Object 19"/>
          <p:cNvGraphicFramePr>
            <a:graphicFrameLocks noChangeAspect="1"/>
          </p:cNvGraphicFramePr>
          <p:nvPr/>
        </p:nvGraphicFramePr>
        <p:xfrm>
          <a:off x="479425" y="1628775"/>
          <a:ext cx="4883150" cy="890588"/>
        </p:xfrm>
        <a:graphic>
          <a:graphicData uri="http://schemas.openxmlformats.org/presentationml/2006/ole">
            <p:oleObj spid="_x0000_s45060" name="公式" r:id="rId6" imgW="2108160" imgH="431640" progId="Equation.3">
              <p:embed/>
            </p:oleObj>
          </a:graphicData>
        </a:graphic>
      </p:graphicFrame>
      <p:graphicFrame>
        <p:nvGraphicFramePr>
          <p:cNvPr id="226324" name="Object 20"/>
          <p:cNvGraphicFramePr>
            <a:graphicFrameLocks noChangeAspect="1"/>
          </p:cNvGraphicFramePr>
          <p:nvPr/>
        </p:nvGraphicFramePr>
        <p:xfrm>
          <a:off x="422275" y="2479675"/>
          <a:ext cx="3703638" cy="963613"/>
        </p:xfrm>
        <a:graphic>
          <a:graphicData uri="http://schemas.openxmlformats.org/presentationml/2006/ole">
            <p:oleObj spid="_x0000_s45061" name="公式" r:id="rId7" imgW="1739880" imgH="457200" progId="Equation.3">
              <p:embed/>
            </p:oleObj>
          </a:graphicData>
        </a:graphic>
      </p:graphicFrame>
      <p:graphicFrame>
        <p:nvGraphicFramePr>
          <p:cNvPr id="226325" name="Group 21"/>
          <p:cNvGraphicFramePr>
            <a:graphicFrameLocks noGrp="1"/>
          </p:cNvGraphicFramePr>
          <p:nvPr/>
        </p:nvGraphicFramePr>
        <p:xfrm>
          <a:off x="250825" y="3500438"/>
          <a:ext cx="8640763" cy="3127248"/>
        </p:xfrm>
        <a:graphic>
          <a:graphicData uri="http://schemas.openxmlformats.org/drawingml/2006/table">
            <a:tbl>
              <a:tblPr/>
              <a:tblGrid>
                <a:gridCol w="1722438"/>
                <a:gridCol w="1347787"/>
                <a:gridCol w="1250950"/>
                <a:gridCol w="1439863"/>
                <a:gridCol w="1439862"/>
                <a:gridCol w="1439863"/>
              </a:tblGrid>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分数</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人数</a:t>
                      </a: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xf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a:t>
                      </a: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60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60-70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70-80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80-90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≥90</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2</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8</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16</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10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55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65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75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85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110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520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1200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850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380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-21.5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-11.5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-1.5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8.5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18.5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924.5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1058</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36</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722.5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1369</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Total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3060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4110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26357" name="Object 53"/>
          <p:cNvGraphicFramePr>
            <a:graphicFrameLocks noChangeAspect="1"/>
          </p:cNvGraphicFramePr>
          <p:nvPr/>
        </p:nvGraphicFramePr>
        <p:xfrm>
          <a:off x="6300788" y="3573463"/>
          <a:ext cx="838200" cy="385762"/>
        </p:xfrm>
        <a:graphic>
          <a:graphicData uri="http://schemas.openxmlformats.org/presentationml/2006/ole">
            <p:oleObj spid="_x0000_s45062" name="公式" r:id="rId8" imgW="355320" imgH="164880" progId="Equation.3">
              <p:embed/>
            </p:oleObj>
          </a:graphicData>
        </a:graphic>
      </p:graphicFrame>
      <p:graphicFrame>
        <p:nvGraphicFramePr>
          <p:cNvPr id="226358" name="Object 54"/>
          <p:cNvGraphicFramePr>
            <a:graphicFrameLocks noChangeAspect="1"/>
          </p:cNvGraphicFramePr>
          <p:nvPr/>
        </p:nvGraphicFramePr>
        <p:xfrm>
          <a:off x="7524750" y="3500438"/>
          <a:ext cx="1295400" cy="455612"/>
        </p:xfrm>
        <a:graphic>
          <a:graphicData uri="http://schemas.openxmlformats.org/presentationml/2006/ole">
            <p:oleObj spid="_x0000_s45063" name="公式" r:id="rId9" imgW="647640" imgH="228600" progId="Equation.3">
              <p:embed/>
            </p:oleObj>
          </a:graphicData>
        </a:graphic>
      </p:graphicFrame>
      <p:graphicFrame>
        <p:nvGraphicFramePr>
          <p:cNvPr id="226359" name="Object 55"/>
          <p:cNvGraphicFramePr>
            <a:graphicFrameLocks noChangeAspect="1"/>
          </p:cNvGraphicFramePr>
          <p:nvPr/>
        </p:nvGraphicFramePr>
        <p:xfrm>
          <a:off x="5292725" y="1557338"/>
          <a:ext cx="3559175" cy="993775"/>
        </p:xfrm>
        <a:graphic>
          <a:graphicData uri="http://schemas.openxmlformats.org/presentationml/2006/ole">
            <p:oleObj spid="_x0000_s45064" name="公式" r:id="rId10" imgW="1536480" imgH="482400" progId="Equation.3">
              <p:embed/>
            </p:oleObj>
          </a:graphicData>
        </a:graphic>
      </p:graphicFrame>
      <p:graphicFrame>
        <p:nvGraphicFramePr>
          <p:cNvPr id="226360" name="Object 56"/>
          <p:cNvGraphicFramePr>
            <a:graphicFrameLocks noChangeAspect="1"/>
          </p:cNvGraphicFramePr>
          <p:nvPr/>
        </p:nvGraphicFramePr>
        <p:xfrm>
          <a:off x="4140200" y="2420938"/>
          <a:ext cx="3541713" cy="1017587"/>
        </p:xfrm>
        <a:graphic>
          <a:graphicData uri="http://schemas.openxmlformats.org/presentationml/2006/ole">
            <p:oleObj spid="_x0000_s45065" name="公式" r:id="rId11" imgW="1663560" imgH="482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6310">
                                            <p:txEl>
                                              <p:pRg st="0" end="0"/>
                                            </p:txEl>
                                          </p:spTgt>
                                        </p:tgtEl>
                                        <p:attrNameLst>
                                          <p:attrName>style.visibility</p:attrName>
                                        </p:attrNameLst>
                                      </p:cBhvr>
                                      <p:to>
                                        <p:strVal val="visible"/>
                                      </p:to>
                                    </p:set>
                                    <p:animEffect transition="in" filter="wipe(left)">
                                      <p:cBhvr>
                                        <p:cTn id="7" dur="500"/>
                                        <p:tgtEl>
                                          <p:spTgt spid="226310">
                                            <p:txEl>
                                              <p:pRg st="0" end="0"/>
                                            </p:txEl>
                                          </p:spTgt>
                                        </p:tgtEl>
                                      </p:cBhvr>
                                    </p:animEffect>
                                  </p:childTnLst>
                                  <p:subTnLst>
                                    <p:animClr clrSpc="rgb" dir="cw">
                                      <p:cBhvr override="childStyle">
                                        <p:cTn dur="1" fill="hold" display="0" masterRel="nextClick" afterEffect="1"/>
                                        <p:tgtEl>
                                          <p:spTgt spid="226310">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226323"/>
                                        </p:tgtEl>
                                        <p:attrNameLst>
                                          <p:attrName>style.visibility</p:attrName>
                                        </p:attrNameLst>
                                      </p:cBhvr>
                                      <p:to>
                                        <p:strVal val="visible"/>
                                      </p:to>
                                    </p:set>
                                    <p:animEffect transition="in" filter="barn(inHorizontal)">
                                      <p:cBhvr>
                                        <p:cTn id="12" dur="500"/>
                                        <p:tgtEl>
                                          <p:spTgt spid="226323"/>
                                        </p:tgtEl>
                                      </p:cBhvr>
                                    </p:animEffect>
                                  </p:childTnLst>
                                  <p:subTnLst>
                                    <p:animClr clrSpc="rgb" dir="cw">
                                      <p:cBhvr override="childStyle">
                                        <p:cTn dur="1" fill="hold" display="0" masterRel="nextClick" afterEffect="1"/>
                                        <p:tgtEl>
                                          <p:spTgt spid="226323"/>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226325"/>
                                        </p:tgtEl>
                                        <p:attrNameLst>
                                          <p:attrName>style.visibility</p:attrName>
                                        </p:attrNameLst>
                                      </p:cBhvr>
                                      <p:to>
                                        <p:strVal val="visible"/>
                                      </p:to>
                                    </p:set>
                                    <p:animEffect transition="in" filter="diamond(in)">
                                      <p:cBhvr>
                                        <p:cTn id="17" dur="2000"/>
                                        <p:tgtEl>
                                          <p:spTgt spid="226325"/>
                                        </p:tgtEl>
                                      </p:cBhvr>
                                    </p:animEffect>
                                  </p:childTnLst>
                                  <p:subTnLst>
                                    <p:animClr clrSpc="rgb" dir="cw">
                                      <p:cBhvr override="childStyle">
                                        <p:cTn dur="1" fill="hold" display="0" masterRel="nextClick" afterEffect="1"/>
                                        <p:tgtEl>
                                          <p:spTgt spid="226325"/>
                                        </p:tgtEl>
                                        <p:attrNameLst>
                                          <p:attrName>ppt_c</p:attrName>
                                        </p:attrNameLst>
                                      </p:cBhvr>
                                      <p:to>
                                        <a:srgbClr val="0000FF"/>
                                      </p:to>
                                    </p:animClr>
                                  </p:sub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26357"/>
                                        </p:tgtEl>
                                        <p:attrNameLst>
                                          <p:attrName>style.visibility</p:attrName>
                                        </p:attrNameLst>
                                      </p:cBhvr>
                                      <p:to>
                                        <p:strVal val="visible"/>
                                      </p:to>
                                    </p:set>
                                    <p:anim calcmode="lin" valueType="num">
                                      <p:cBhvr additive="base">
                                        <p:cTn id="22" dur="500" fill="hold"/>
                                        <p:tgtEl>
                                          <p:spTgt spid="226357"/>
                                        </p:tgtEl>
                                        <p:attrNameLst>
                                          <p:attrName>ppt_x</p:attrName>
                                        </p:attrNameLst>
                                      </p:cBhvr>
                                      <p:tavLst>
                                        <p:tav tm="0">
                                          <p:val>
                                            <p:strVal val="#ppt_x"/>
                                          </p:val>
                                        </p:tav>
                                        <p:tav tm="100000">
                                          <p:val>
                                            <p:strVal val="#ppt_x"/>
                                          </p:val>
                                        </p:tav>
                                      </p:tavLst>
                                    </p:anim>
                                    <p:anim calcmode="lin" valueType="num">
                                      <p:cBhvr additive="base">
                                        <p:cTn id="23" dur="500" fill="hold"/>
                                        <p:tgtEl>
                                          <p:spTgt spid="226357"/>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26357"/>
                                        </p:tgtEl>
                                        <p:attrNameLst>
                                          <p:attrName>ppt_c</p:attrName>
                                        </p:attrNameLst>
                                      </p:cBhvr>
                                      <p:to>
                                        <a:srgbClr val="0000FF"/>
                                      </p:to>
                                    </p:animClr>
                                  </p:sub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226358"/>
                                        </p:tgtEl>
                                        <p:attrNameLst>
                                          <p:attrName>style.visibility</p:attrName>
                                        </p:attrNameLst>
                                      </p:cBhvr>
                                      <p:to>
                                        <p:strVal val="visible"/>
                                      </p:to>
                                    </p:set>
                                    <p:animEffect transition="in" filter="box(in)">
                                      <p:cBhvr>
                                        <p:cTn id="28" dur="500"/>
                                        <p:tgtEl>
                                          <p:spTgt spid="226358"/>
                                        </p:tgtEl>
                                      </p:cBhvr>
                                    </p:animEffect>
                                  </p:childTnLst>
                                  <p:subTnLst>
                                    <p:animClr clrSpc="rgb" dir="cw">
                                      <p:cBhvr override="childStyle">
                                        <p:cTn dur="1" fill="hold" display="0" masterRel="nextClick" afterEffect="1"/>
                                        <p:tgtEl>
                                          <p:spTgt spid="226358"/>
                                        </p:tgtEl>
                                        <p:attrNameLst>
                                          <p:attrName>ppt_c</p:attrName>
                                        </p:attrNameLst>
                                      </p:cBhvr>
                                      <p:to>
                                        <a:srgbClr val="0000FF"/>
                                      </p:to>
                                    </p:animClr>
                                  </p:sub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226324"/>
                                        </p:tgtEl>
                                        <p:attrNameLst>
                                          <p:attrName>style.visibility</p:attrName>
                                        </p:attrNameLst>
                                      </p:cBhvr>
                                      <p:to>
                                        <p:strVal val="visible"/>
                                      </p:to>
                                    </p:set>
                                    <p:anim calcmode="lin" valueType="num">
                                      <p:cBhvr additive="base">
                                        <p:cTn id="33" dur="500" fill="hold"/>
                                        <p:tgtEl>
                                          <p:spTgt spid="226324"/>
                                        </p:tgtEl>
                                        <p:attrNameLst>
                                          <p:attrName>ppt_x</p:attrName>
                                        </p:attrNameLst>
                                      </p:cBhvr>
                                      <p:tavLst>
                                        <p:tav tm="0">
                                          <p:val>
                                            <p:strVal val="0-#ppt_w/2"/>
                                          </p:val>
                                        </p:tav>
                                        <p:tav tm="100000">
                                          <p:val>
                                            <p:strVal val="#ppt_x"/>
                                          </p:val>
                                        </p:tav>
                                      </p:tavLst>
                                    </p:anim>
                                    <p:anim calcmode="lin" valueType="num">
                                      <p:cBhvr additive="base">
                                        <p:cTn id="34" dur="500" fill="hold"/>
                                        <p:tgtEl>
                                          <p:spTgt spid="226324"/>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26324"/>
                                        </p:tgtEl>
                                        <p:attrNameLst>
                                          <p:attrName>ppt_c</p:attrName>
                                        </p:attrNameLst>
                                      </p:cBhvr>
                                      <p:to>
                                        <a:srgbClr val="0000FF"/>
                                      </p:to>
                                    </p:animClr>
                                  </p:subTnLst>
                                </p:cTn>
                              </p:par>
                            </p:childTnLst>
                          </p:cTn>
                        </p:par>
                      </p:childTnLst>
                    </p:cTn>
                  </p:par>
                  <p:par>
                    <p:cTn id="35" fill="hold">
                      <p:stCondLst>
                        <p:cond delay="indefinite"/>
                      </p:stCondLst>
                      <p:childTnLst>
                        <p:par>
                          <p:cTn id="36" fill="hold">
                            <p:stCondLst>
                              <p:cond delay="0"/>
                            </p:stCondLst>
                            <p:childTnLst>
                              <p:par>
                                <p:cTn id="37" presetID="16" presetClass="entr" presetSubtype="26" fill="hold" nodeType="clickEffect">
                                  <p:stCondLst>
                                    <p:cond delay="0"/>
                                  </p:stCondLst>
                                  <p:childTnLst>
                                    <p:set>
                                      <p:cBhvr>
                                        <p:cTn id="38" dur="1" fill="hold">
                                          <p:stCondLst>
                                            <p:cond delay="0"/>
                                          </p:stCondLst>
                                        </p:cTn>
                                        <p:tgtEl>
                                          <p:spTgt spid="226359"/>
                                        </p:tgtEl>
                                        <p:attrNameLst>
                                          <p:attrName>style.visibility</p:attrName>
                                        </p:attrNameLst>
                                      </p:cBhvr>
                                      <p:to>
                                        <p:strVal val="visible"/>
                                      </p:to>
                                    </p:set>
                                    <p:animEffect transition="in" filter="barn(inHorizontal)">
                                      <p:cBhvr>
                                        <p:cTn id="39" dur="500"/>
                                        <p:tgtEl>
                                          <p:spTgt spid="226359"/>
                                        </p:tgtEl>
                                      </p:cBhvr>
                                    </p:animEffect>
                                  </p:childTnLst>
                                  <p:subTnLst>
                                    <p:animClr clrSpc="rgb" dir="cw">
                                      <p:cBhvr override="childStyle">
                                        <p:cTn dur="1" fill="hold" display="0" masterRel="nextClick" afterEffect="1"/>
                                        <p:tgtEl>
                                          <p:spTgt spid="226359"/>
                                        </p:tgtEl>
                                        <p:attrNameLst>
                                          <p:attrName>ppt_c</p:attrName>
                                        </p:attrNameLst>
                                      </p:cBhvr>
                                      <p:to>
                                        <a:srgbClr val="0000FF"/>
                                      </p:to>
                                    </p:animClr>
                                  </p:subTnLst>
                                </p:cTn>
                              </p:par>
                            </p:childTnLst>
                          </p:cTn>
                        </p:par>
                      </p:childTnLst>
                    </p:cTn>
                  </p:par>
                  <p:par>
                    <p:cTn id="40" fill="hold">
                      <p:stCondLst>
                        <p:cond delay="indefinite"/>
                      </p:stCondLst>
                      <p:childTnLst>
                        <p:par>
                          <p:cTn id="41" fill="hold">
                            <p:stCondLst>
                              <p:cond delay="0"/>
                            </p:stCondLst>
                            <p:childTnLst>
                              <p:par>
                                <p:cTn id="42" presetID="2" presetClass="entr" presetSubtype="8" fill="hold" nodeType="clickEffect">
                                  <p:stCondLst>
                                    <p:cond delay="0"/>
                                  </p:stCondLst>
                                  <p:childTnLst>
                                    <p:set>
                                      <p:cBhvr>
                                        <p:cTn id="43" dur="1" fill="hold">
                                          <p:stCondLst>
                                            <p:cond delay="0"/>
                                          </p:stCondLst>
                                        </p:cTn>
                                        <p:tgtEl>
                                          <p:spTgt spid="226360"/>
                                        </p:tgtEl>
                                        <p:attrNameLst>
                                          <p:attrName>style.visibility</p:attrName>
                                        </p:attrNameLst>
                                      </p:cBhvr>
                                      <p:to>
                                        <p:strVal val="visible"/>
                                      </p:to>
                                    </p:set>
                                    <p:anim calcmode="lin" valueType="num">
                                      <p:cBhvr additive="base">
                                        <p:cTn id="44" dur="500" fill="hold"/>
                                        <p:tgtEl>
                                          <p:spTgt spid="226360"/>
                                        </p:tgtEl>
                                        <p:attrNameLst>
                                          <p:attrName>ppt_x</p:attrName>
                                        </p:attrNameLst>
                                      </p:cBhvr>
                                      <p:tavLst>
                                        <p:tav tm="0">
                                          <p:val>
                                            <p:strVal val="0-#ppt_w/2"/>
                                          </p:val>
                                        </p:tav>
                                        <p:tav tm="100000">
                                          <p:val>
                                            <p:strVal val="#ppt_x"/>
                                          </p:val>
                                        </p:tav>
                                      </p:tavLst>
                                    </p:anim>
                                    <p:anim calcmode="lin" valueType="num">
                                      <p:cBhvr additive="base">
                                        <p:cTn id="45" dur="500" fill="hold"/>
                                        <p:tgtEl>
                                          <p:spTgt spid="226360"/>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26360"/>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10"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46088"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46089"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46090"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86022" name="Rectangle 6"/>
          <p:cNvSpPr>
            <a:spLocks noGrp="1" noChangeArrowheads="1"/>
          </p:cNvSpPr>
          <p:nvPr>
            <p:ph type="subTitle" idx="1"/>
          </p:nvPr>
        </p:nvSpPr>
        <p:spPr>
          <a:xfrm>
            <a:off x="152400" y="1219200"/>
            <a:ext cx="8839200" cy="5449888"/>
          </a:xfrm>
          <a:noFill/>
        </p:spPr>
        <p:txBody>
          <a:bodyPr/>
          <a:lstStyle/>
          <a:p>
            <a:pPr algn="l" eaLnBrk="1" hangingPunct="1"/>
            <a:r>
              <a:rPr lang="en-US" altLang="zh-CN" sz="2600" dirty="0" smtClean="0">
                <a:sym typeface="Symbol" pitchFamily="18" charset="2"/>
              </a:rPr>
              <a:t>5</a:t>
            </a:r>
            <a:r>
              <a:rPr lang="zh-CN" altLang="en-US" sz="2600" dirty="0" smtClean="0">
                <a:sym typeface="Symbol" pitchFamily="18" charset="2"/>
              </a:rPr>
              <a:t>、方差加法定理（ </a:t>
            </a:r>
            <a:r>
              <a:rPr lang="en-US" altLang="zh-CN" sz="2600" dirty="0" smtClean="0">
                <a:sym typeface="Symbol" pitchFamily="18" charset="2"/>
              </a:rPr>
              <a:t>P60 </a:t>
            </a:r>
            <a:r>
              <a:rPr lang="zh-CN" altLang="en-US" sz="2600" dirty="0" smtClean="0">
                <a:sym typeface="Symbol" pitchFamily="18" charset="2"/>
              </a:rPr>
              <a:t>，</a:t>
            </a:r>
            <a:r>
              <a:rPr lang="en-US" altLang="zh-CN" sz="2600" dirty="0" smtClean="0">
                <a:sym typeface="Symbol" pitchFamily="18" charset="2"/>
              </a:rPr>
              <a:t>※</a:t>
            </a:r>
            <a:r>
              <a:rPr lang="zh-CN" altLang="en-US" sz="2600" dirty="0" smtClean="0">
                <a:sym typeface="Symbol" pitchFamily="18" charset="2"/>
              </a:rPr>
              <a:t>）</a:t>
            </a:r>
          </a:p>
          <a:p>
            <a:pPr algn="l" eaLnBrk="1" hangingPunct="1"/>
            <a:r>
              <a:rPr lang="zh-CN" altLang="en-US" sz="2600" dirty="0" smtClean="0">
                <a:sym typeface="Symbol" pitchFamily="18" charset="2"/>
              </a:rPr>
              <a:t>（</a:t>
            </a:r>
            <a:r>
              <a:rPr lang="en-US" altLang="zh-CN" sz="2600" dirty="0" smtClean="0">
                <a:sym typeface="Symbol" pitchFamily="18" charset="2"/>
              </a:rPr>
              <a:t>1</a:t>
            </a:r>
            <a:r>
              <a:rPr lang="zh-CN" altLang="en-US" sz="2600" dirty="0" smtClean="0">
                <a:sym typeface="Symbol" pitchFamily="18" charset="2"/>
              </a:rPr>
              <a:t>）总方差</a:t>
            </a:r>
            <a:r>
              <a:rPr lang="en-US" altLang="zh-CN" sz="2600" dirty="0" smtClean="0">
                <a:sym typeface="Symbol" pitchFamily="18" charset="2"/>
              </a:rPr>
              <a:t>= </a:t>
            </a:r>
            <a:r>
              <a:rPr lang="zh-CN" altLang="en-US" sz="2600" dirty="0" smtClean="0">
                <a:sym typeface="Symbol" pitchFamily="18" charset="2"/>
              </a:rPr>
              <a:t>组间方差 </a:t>
            </a:r>
            <a:r>
              <a:rPr lang="en-US" altLang="zh-CN" sz="2600" dirty="0" smtClean="0">
                <a:sym typeface="Symbol" pitchFamily="18" charset="2"/>
              </a:rPr>
              <a:t>+ </a:t>
            </a:r>
            <a:r>
              <a:rPr lang="zh-CN" altLang="en-US" sz="2600" dirty="0" smtClean="0">
                <a:sym typeface="Symbol" pitchFamily="18" charset="2"/>
              </a:rPr>
              <a:t>平均组内方差</a:t>
            </a:r>
          </a:p>
          <a:p>
            <a:pPr algn="l" eaLnBrk="1" hangingPunct="1"/>
            <a:r>
              <a:rPr lang="zh-CN" altLang="en-US" sz="2600" dirty="0" smtClean="0"/>
              <a:t>（</a:t>
            </a:r>
            <a:r>
              <a:rPr lang="en-US" altLang="zh-CN" sz="2600" dirty="0" smtClean="0"/>
              <a:t>2</a:t>
            </a:r>
            <a:r>
              <a:rPr lang="zh-CN" altLang="en-US" sz="2600" dirty="0" smtClean="0"/>
              <a:t>）总方差→离差：变量值</a:t>
            </a:r>
            <a:r>
              <a:rPr lang="en-US" altLang="zh-CN" sz="2600" dirty="0" smtClean="0"/>
              <a:t>-</a:t>
            </a:r>
            <a:r>
              <a:rPr lang="zh-CN" altLang="en-US" sz="2600" dirty="0" smtClean="0"/>
              <a:t>总体均值</a:t>
            </a:r>
          </a:p>
        </p:txBody>
      </p:sp>
      <p:graphicFrame>
        <p:nvGraphicFramePr>
          <p:cNvPr id="46082" name="Object 7"/>
          <p:cNvGraphicFramePr>
            <a:graphicFrameLocks noChangeAspect="1"/>
          </p:cNvGraphicFramePr>
          <p:nvPr/>
        </p:nvGraphicFramePr>
        <p:xfrm>
          <a:off x="4514850" y="3321050"/>
          <a:ext cx="112713" cy="214313"/>
        </p:xfrm>
        <a:graphic>
          <a:graphicData uri="http://schemas.openxmlformats.org/presentationml/2006/ole">
            <p:oleObj spid="_x0000_s46082" name="公式" r:id="rId4" imgW="114120" imgH="215640" progId="Equation.3">
              <p:embed/>
            </p:oleObj>
          </a:graphicData>
        </a:graphic>
      </p:graphicFrame>
      <p:graphicFrame>
        <p:nvGraphicFramePr>
          <p:cNvPr id="46083" name="Object 8"/>
          <p:cNvGraphicFramePr>
            <a:graphicFrameLocks noChangeAspect="1"/>
          </p:cNvGraphicFramePr>
          <p:nvPr/>
        </p:nvGraphicFramePr>
        <p:xfrm>
          <a:off x="4514850" y="3321050"/>
          <a:ext cx="112713" cy="214313"/>
        </p:xfrm>
        <a:graphic>
          <a:graphicData uri="http://schemas.openxmlformats.org/presentationml/2006/ole">
            <p:oleObj spid="_x0000_s46083" name="公式" r:id="rId5" imgW="114120" imgH="215640" progId="Equation.3">
              <p:embed/>
            </p:oleObj>
          </a:graphicData>
        </a:graphic>
      </p:graphicFrame>
      <p:graphicFrame>
        <p:nvGraphicFramePr>
          <p:cNvPr id="86034" name="Object 18"/>
          <p:cNvGraphicFramePr>
            <a:graphicFrameLocks noChangeAspect="1"/>
          </p:cNvGraphicFramePr>
          <p:nvPr/>
        </p:nvGraphicFramePr>
        <p:xfrm>
          <a:off x="1368425" y="2708275"/>
          <a:ext cx="5480050" cy="1074738"/>
        </p:xfrm>
        <a:graphic>
          <a:graphicData uri="http://schemas.openxmlformats.org/presentationml/2006/ole">
            <p:oleObj spid="_x0000_s46084" name="公式" r:id="rId6" imgW="2450880" imgH="482400" progId="Equation.3">
              <p:embed/>
            </p:oleObj>
          </a:graphicData>
        </a:graphic>
      </p:graphicFrame>
      <p:sp>
        <p:nvSpPr>
          <p:cNvPr id="86035" name="Text Box 19"/>
          <p:cNvSpPr txBox="1">
            <a:spLocks noChangeArrowheads="1"/>
          </p:cNvSpPr>
          <p:nvPr/>
        </p:nvSpPr>
        <p:spPr bwMode="auto">
          <a:xfrm>
            <a:off x="228600" y="3810000"/>
            <a:ext cx="8686800" cy="885825"/>
          </a:xfrm>
          <a:prstGeom prst="rect">
            <a:avLst/>
          </a:prstGeom>
          <a:noFill/>
          <a:ln w="9525">
            <a:noFill/>
            <a:miter lim="800000"/>
            <a:headEnd/>
            <a:tailEnd/>
          </a:ln>
        </p:spPr>
        <p:txBody>
          <a:bodyPr>
            <a:spAutoFit/>
          </a:bodyPr>
          <a:lstStyle/>
          <a:p>
            <a:pPr algn="l" eaLnBrk="0" hangingPunct="0">
              <a:spcBef>
                <a:spcPct val="20000"/>
              </a:spcBef>
            </a:pPr>
            <a:r>
              <a:rPr lang="en-US" altLang="zh-CN" sz="2600">
                <a:ea typeface="楷体" pitchFamily="49" charset="-122"/>
                <a:sym typeface="Symbol" pitchFamily="18" charset="2"/>
              </a:rPr>
              <a:t>[</a:t>
            </a:r>
            <a:r>
              <a:rPr lang="zh-CN" altLang="en-US" sz="2600">
                <a:ea typeface="楷体" pitchFamily="49" charset="-122"/>
                <a:sym typeface="Symbol" pitchFamily="18" charset="2"/>
              </a:rPr>
              <a:t>例</a:t>
            </a:r>
            <a:r>
              <a:rPr lang="en-US" altLang="zh-CN" sz="2600">
                <a:ea typeface="楷体" pitchFamily="49" charset="-122"/>
                <a:sym typeface="Symbol" pitchFamily="18" charset="2"/>
              </a:rPr>
              <a:t>]11</a:t>
            </a:r>
            <a:r>
              <a:rPr lang="zh-CN" altLang="en-US" sz="2600">
                <a:ea typeface="楷体" pitchFamily="49" charset="-122"/>
                <a:sym typeface="Symbol" pitchFamily="18" charset="2"/>
              </a:rPr>
              <a:t>人日产量（成品：件）如下：</a:t>
            </a:r>
            <a:r>
              <a:rPr lang="en-US" altLang="zh-CN" sz="2600">
                <a:ea typeface="楷体" pitchFamily="49" charset="-122"/>
                <a:sym typeface="Symbol" pitchFamily="18" charset="2"/>
              </a:rPr>
              <a:t>15</a:t>
            </a:r>
            <a:r>
              <a:rPr lang="zh-CN" altLang="en-US" sz="2600">
                <a:ea typeface="楷体" pitchFamily="49" charset="-122"/>
                <a:sym typeface="Symbol" pitchFamily="18" charset="2"/>
              </a:rPr>
              <a:t>、</a:t>
            </a:r>
            <a:r>
              <a:rPr lang="en-US" altLang="zh-CN" sz="2600">
                <a:ea typeface="楷体" pitchFamily="49" charset="-122"/>
                <a:sym typeface="Symbol" pitchFamily="18" charset="2"/>
              </a:rPr>
              <a:t>17</a:t>
            </a:r>
            <a:r>
              <a:rPr lang="zh-CN" altLang="en-US" sz="2600">
                <a:ea typeface="楷体" pitchFamily="49" charset="-122"/>
                <a:sym typeface="Symbol" pitchFamily="18" charset="2"/>
              </a:rPr>
              <a:t>、</a:t>
            </a:r>
            <a:r>
              <a:rPr lang="en-US" altLang="zh-CN" sz="2600">
                <a:ea typeface="楷体" pitchFamily="49" charset="-122"/>
                <a:sym typeface="Symbol" pitchFamily="18" charset="2"/>
              </a:rPr>
              <a:t>19</a:t>
            </a:r>
            <a:r>
              <a:rPr lang="zh-CN" altLang="en-US" sz="2600">
                <a:ea typeface="楷体" pitchFamily="49" charset="-122"/>
                <a:sym typeface="Symbol" pitchFamily="18" charset="2"/>
              </a:rPr>
              <a:t>、</a:t>
            </a:r>
            <a:r>
              <a:rPr lang="en-US" altLang="zh-CN" sz="2600">
                <a:ea typeface="楷体" pitchFamily="49" charset="-122"/>
                <a:sym typeface="Symbol" pitchFamily="18" charset="2"/>
              </a:rPr>
              <a:t>20</a:t>
            </a:r>
            <a:r>
              <a:rPr lang="zh-CN" altLang="en-US" sz="2600">
                <a:ea typeface="楷体" pitchFamily="49" charset="-122"/>
                <a:sym typeface="Symbol" pitchFamily="18" charset="2"/>
              </a:rPr>
              <a:t>、</a:t>
            </a:r>
            <a:r>
              <a:rPr lang="en-US" altLang="zh-CN" sz="2600">
                <a:ea typeface="楷体" pitchFamily="49" charset="-122"/>
                <a:sym typeface="Symbol" pitchFamily="18" charset="2"/>
              </a:rPr>
              <a:t>22</a:t>
            </a:r>
            <a:r>
              <a:rPr lang="zh-CN" altLang="en-US" sz="2600">
                <a:ea typeface="楷体" pitchFamily="49" charset="-122"/>
                <a:sym typeface="Symbol" pitchFamily="18" charset="2"/>
              </a:rPr>
              <a:t>、</a:t>
            </a:r>
            <a:r>
              <a:rPr lang="en-US" altLang="zh-CN" sz="2600">
                <a:ea typeface="楷体" pitchFamily="49" charset="-122"/>
                <a:sym typeface="Symbol" pitchFamily="18" charset="2"/>
              </a:rPr>
              <a:t>22</a:t>
            </a:r>
            <a:r>
              <a:rPr lang="zh-CN" altLang="en-US" sz="2600">
                <a:ea typeface="楷体" pitchFamily="49" charset="-122"/>
                <a:sym typeface="Symbol" pitchFamily="18" charset="2"/>
              </a:rPr>
              <a:t>、</a:t>
            </a:r>
            <a:r>
              <a:rPr lang="en-US" altLang="zh-CN" sz="2600">
                <a:ea typeface="楷体" pitchFamily="49" charset="-122"/>
                <a:sym typeface="Symbol" pitchFamily="18" charset="2"/>
              </a:rPr>
              <a:t>23</a:t>
            </a:r>
            <a:r>
              <a:rPr lang="zh-CN" altLang="en-US" sz="2600">
                <a:ea typeface="楷体" pitchFamily="49" charset="-122"/>
                <a:sym typeface="Symbol" pitchFamily="18" charset="2"/>
              </a:rPr>
              <a:t>、</a:t>
            </a:r>
            <a:r>
              <a:rPr lang="en-US" altLang="zh-CN" sz="2600">
                <a:ea typeface="楷体" pitchFamily="49" charset="-122"/>
                <a:sym typeface="Symbol" pitchFamily="18" charset="2"/>
              </a:rPr>
              <a:t>23</a:t>
            </a:r>
            <a:r>
              <a:rPr lang="zh-CN" altLang="en-US" sz="2600">
                <a:ea typeface="楷体" pitchFamily="49" charset="-122"/>
                <a:sym typeface="Symbol" pitchFamily="18" charset="2"/>
              </a:rPr>
              <a:t>、</a:t>
            </a:r>
            <a:r>
              <a:rPr lang="en-US" altLang="zh-CN" sz="2600">
                <a:ea typeface="楷体" pitchFamily="49" charset="-122"/>
                <a:sym typeface="Symbol" pitchFamily="18" charset="2"/>
              </a:rPr>
              <a:t>25</a:t>
            </a:r>
            <a:r>
              <a:rPr lang="zh-CN" altLang="en-US" sz="2600">
                <a:ea typeface="楷体" pitchFamily="49" charset="-122"/>
                <a:sym typeface="Symbol" pitchFamily="18" charset="2"/>
              </a:rPr>
              <a:t>、</a:t>
            </a:r>
            <a:r>
              <a:rPr lang="en-US" altLang="zh-CN" sz="2600">
                <a:ea typeface="楷体" pitchFamily="49" charset="-122"/>
                <a:sym typeface="Symbol" pitchFamily="18" charset="2"/>
              </a:rPr>
              <a:t>26</a:t>
            </a:r>
            <a:r>
              <a:rPr lang="zh-CN" altLang="en-US" sz="2600">
                <a:ea typeface="楷体" pitchFamily="49" charset="-122"/>
                <a:sym typeface="Symbol" pitchFamily="18" charset="2"/>
              </a:rPr>
              <a:t>、</a:t>
            </a:r>
            <a:r>
              <a:rPr lang="en-US" altLang="zh-CN" sz="2600">
                <a:ea typeface="楷体" pitchFamily="49" charset="-122"/>
                <a:sym typeface="Symbol" pitchFamily="18" charset="2"/>
              </a:rPr>
              <a:t>30</a:t>
            </a:r>
            <a:r>
              <a:rPr lang="zh-CN" altLang="en-US" sz="2600">
                <a:ea typeface="楷体" pitchFamily="49" charset="-122"/>
                <a:sym typeface="Symbol" pitchFamily="18" charset="2"/>
              </a:rPr>
              <a:t>。试求其总方差。</a:t>
            </a:r>
            <a:endParaRPr lang="zh-CN" altLang="en-US" sz="2600">
              <a:ea typeface="楷体" pitchFamily="49" charset="-122"/>
            </a:endParaRPr>
          </a:p>
        </p:txBody>
      </p:sp>
      <p:graphicFrame>
        <p:nvGraphicFramePr>
          <p:cNvPr id="86036" name="Object 20"/>
          <p:cNvGraphicFramePr>
            <a:graphicFrameLocks noChangeAspect="1"/>
          </p:cNvGraphicFramePr>
          <p:nvPr/>
        </p:nvGraphicFramePr>
        <p:xfrm>
          <a:off x="457200" y="4724400"/>
          <a:ext cx="6629400" cy="871538"/>
        </p:xfrm>
        <a:graphic>
          <a:graphicData uri="http://schemas.openxmlformats.org/presentationml/2006/ole">
            <p:oleObj spid="_x0000_s46085" name="公式" r:id="rId7" imgW="2882880" imgH="393480" progId="Equation.3">
              <p:embed/>
            </p:oleObj>
          </a:graphicData>
        </a:graphic>
      </p:graphicFrame>
      <p:graphicFrame>
        <p:nvGraphicFramePr>
          <p:cNvPr id="86037" name="Object 21"/>
          <p:cNvGraphicFramePr>
            <a:graphicFrameLocks noChangeAspect="1"/>
          </p:cNvGraphicFramePr>
          <p:nvPr/>
        </p:nvGraphicFramePr>
        <p:xfrm>
          <a:off x="400050" y="5715000"/>
          <a:ext cx="7658100" cy="909638"/>
        </p:xfrm>
        <a:graphic>
          <a:graphicData uri="http://schemas.openxmlformats.org/presentationml/2006/ole">
            <p:oleObj spid="_x0000_s46086" name="公式" r:id="rId8" imgW="3416040" imgH="4190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022">
                                            <p:txEl>
                                              <p:pRg st="0" end="0"/>
                                            </p:txEl>
                                          </p:spTgt>
                                        </p:tgtEl>
                                        <p:attrNameLst>
                                          <p:attrName>style.visibility</p:attrName>
                                        </p:attrNameLst>
                                      </p:cBhvr>
                                      <p:to>
                                        <p:strVal val="visible"/>
                                      </p:to>
                                    </p:set>
                                    <p:animEffect transition="in" filter="wipe(left)">
                                      <p:cBhvr>
                                        <p:cTn id="7" dur="500"/>
                                        <p:tgtEl>
                                          <p:spTgt spid="86022">
                                            <p:txEl>
                                              <p:pRg st="0" end="0"/>
                                            </p:txEl>
                                          </p:spTgt>
                                        </p:tgtEl>
                                      </p:cBhvr>
                                    </p:animEffect>
                                  </p:childTnLst>
                                  <p:subTnLst>
                                    <p:animClr clrSpc="rgb" dir="cw">
                                      <p:cBhvr override="childStyle">
                                        <p:cTn dur="1" fill="hold" display="0" masterRel="nextClick" afterEffect="1"/>
                                        <p:tgtEl>
                                          <p:spTgt spid="86022">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022">
                                            <p:txEl>
                                              <p:pRg st="1" end="1"/>
                                            </p:txEl>
                                          </p:spTgt>
                                        </p:tgtEl>
                                        <p:attrNameLst>
                                          <p:attrName>style.visibility</p:attrName>
                                        </p:attrNameLst>
                                      </p:cBhvr>
                                      <p:to>
                                        <p:strVal val="visible"/>
                                      </p:to>
                                    </p:set>
                                    <p:animEffect transition="in" filter="wipe(left)">
                                      <p:cBhvr>
                                        <p:cTn id="12" dur="500"/>
                                        <p:tgtEl>
                                          <p:spTgt spid="86022">
                                            <p:txEl>
                                              <p:pRg st="1" end="1"/>
                                            </p:txEl>
                                          </p:spTgt>
                                        </p:tgtEl>
                                      </p:cBhvr>
                                    </p:animEffect>
                                  </p:childTnLst>
                                  <p:subTnLst>
                                    <p:animClr clrSpc="rgb" dir="cw">
                                      <p:cBhvr override="childStyle">
                                        <p:cTn dur="1" fill="hold" display="0" masterRel="nextClick" afterEffect="1"/>
                                        <p:tgtEl>
                                          <p:spTgt spid="86022">
                                            <p:txEl>
                                              <p:pRg st="1" end="1"/>
                                            </p:txEl>
                                          </p:spTgt>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6022">
                                            <p:txEl>
                                              <p:pRg st="2" end="2"/>
                                            </p:txEl>
                                          </p:spTgt>
                                        </p:tgtEl>
                                        <p:attrNameLst>
                                          <p:attrName>style.visibility</p:attrName>
                                        </p:attrNameLst>
                                      </p:cBhvr>
                                      <p:to>
                                        <p:strVal val="visible"/>
                                      </p:to>
                                    </p:set>
                                    <p:animEffect transition="in" filter="wipe(left)">
                                      <p:cBhvr>
                                        <p:cTn id="17" dur="500"/>
                                        <p:tgtEl>
                                          <p:spTgt spid="86022">
                                            <p:txEl>
                                              <p:pRg st="2" end="2"/>
                                            </p:txEl>
                                          </p:spTgt>
                                        </p:tgtEl>
                                      </p:cBhvr>
                                    </p:animEffect>
                                  </p:childTnLst>
                                  <p:subTnLst>
                                    <p:animClr clrSpc="rgb" dir="cw">
                                      <p:cBhvr override="childStyle">
                                        <p:cTn dur="1" fill="hold" display="0" masterRel="nextClick" afterEffect="1"/>
                                        <p:tgtEl>
                                          <p:spTgt spid="86022">
                                            <p:txEl>
                                              <p:pRg st="2" end="2"/>
                                            </p:txEl>
                                          </p:spTgt>
                                        </p:tgtEl>
                                        <p:attrNameLst>
                                          <p:attrName>ppt_c</p:attrName>
                                        </p:attrNameLst>
                                      </p:cBhvr>
                                      <p:to>
                                        <a:srgbClr val="0000FF"/>
                                      </p:to>
                                    </p:animClr>
                                  </p:subTnLst>
                                </p:cTn>
                              </p:par>
                            </p:childTnLst>
                          </p:cTn>
                        </p:par>
                      </p:childTnLst>
                    </p:cTn>
                  </p:par>
                  <p:par>
                    <p:cTn id="18" fill="hold">
                      <p:stCondLst>
                        <p:cond delay="indefinite"/>
                      </p:stCondLst>
                      <p:childTnLst>
                        <p:par>
                          <p:cTn id="19" fill="hold">
                            <p:stCondLst>
                              <p:cond delay="0"/>
                            </p:stCondLst>
                            <p:childTnLst>
                              <p:par>
                                <p:cTn id="20" presetID="2" presetClass="entr" presetSubtype="6" fill="hold" nodeType="clickEffect">
                                  <p:stCondLst>
                                    <p:cond delay="0"/>
                                  </p:stCondLst>
                                  <p:childTnLst>
                                    <p:set>
                                      <p:cBhvr>
                                        <p:cTn id="21" dur="1" fill="hold">
                                          <p:stCondLst>
                                            <p:cond delay="0"/>
                                          </p:stCondLst>
                                        </p:cTn>
                                        <p:tgtEl>
                                          <p:spTgt spid="86034"/>
                                        </p:tgtEl>
                                        <p:attrNameLst>
                                          <p:attrName>style.visibility</p:attrName>
                                        </p:attrNameLst>
                                      </p:cBhvr>
                                      <p:to>
                                        <p:strVal val="visible"/>
                                      </p:to>
                                    </p:set>
                                    <p:anim calcmode="lin" valueType="num">
                                      <p:cBhvr additive="base">
                                        <p:cTn id="22" dur="500" fill="hold"/>
                                        <p:tgtEl>
                                          <p:spTgt spid="86034"/>
                                        </p:tgtEl>
                                        <p:attrNameLst>
                                          <p:attrName>ppt_x</p:attrName>
                                        </p:attrNameLst>
                                      </p:cBhvr>
                                      <p:tavLst>
                                        <p:tav tm="0">
                                          <p:val>
                                            <p:strVal val="1+#ppt_w/2"/>
                                          </p:val>
                                        </p:tav>
                                        <p:tav tm="100000">
                                          <p:val>
                                            <p:strVal val="#ppt_x"/>
                                          </p:val>
                                        </p:tav>
                                      </p:tavLst>
                                    </p:anim>
                                    <p:anim calcmode="lin" valueType="num">
                                      <p:cBhvr additive="base">
                                        <p:cTn id="23" dur="500" fill="hold"/>
                                        <p:tgtEl>
                                          <p:spTgt spid="86034"/>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6034"/>
                                        </p:tgtEl>
                                        <p:attrNameLst>
                                          <p:attrName>ppt_c</p:attrName>
                                        </p:attrNameLst>
                                      </p:cBhvr>
                                      <p:to>
                                        <a:srgbClr val="0000FF"/>
                                      </p:to>
                                    </p:animClr>
                                  </p:sub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86035">
                                            <p:txEl>
                                              <p:pRg st="0" end="0"/>
                                            </p:txEl>
                                          </p:spTgt>
                                        </p:tgtEl>
                                        <p:attrNameLst>
                                          <p:attrName>style.visibility</p:attrName>
                                        </p:attrNameLst>
                                      </p:cBhvr>
                                      <p:to>
                                        <p:strVal val="visible"/>
                                      </p:to>
                                    </p:set>
                                    <p:animEffect transition="in" filter="dissolve">
                                      <p:cBhvr>
                                        <p:cTn id="28" dur="500"/>
                                        <p:tgtEl>
                                          <p:spTgt spid="86035">
                                            <p:txEl>
                                              <p:pRg st="0" end="0"/>
                                            </p:txEl>
                                          </p:spTgt>
                                        </p:tgtEl>
                                      </p:cBhvr>
                                    </p:animEffect>
                                  </p:childTnLst>
                                  <p:subTnLst>
                                    <p:animClr clrSpc="rgb" dir="cw">
                                      <p:cBhvr override="childStyle">
                                        <p:cTn dur="1" fill="hold" display="0" masterRel="nextClick" afterEffect="1"/>
                                        <p:tgtEl>
                                          <p:spTgt spid="86035">
                                            <p:txEl>
                                              <p:pRg st="0" end="0"/>
                                            </p:txEl>
                                          </p:spTgt>
                                        </p:tgtEl>
                                        <p:attrNameLst>
                                          <p:attrName>ppt_c</p:attrName>
                                        </p:attrNameLst>
                                      </p:cBhvr>
                                      <p:to>
                                        <a:srgbClr val="0000FF"/>
                                      </p:to>
                                    </p:animClr>
                                  </p:subTnLst>
                                </p:cTn>
                              </p:par>
                            </p:childTnLst>
                          </p:cTn>
                        </p:par>
                      </p:childTnLst>
                    </p:cTn>
                  </p:par>
                  <p:par>
                    <p:cTn id="29" fill="hold">
                      <p:stCondLst>
                        <p:cond delay="indefinite"/>
                      </p:stCondLst>
                      <p:childTnLst>
                        <p:par>
                          <p:cTn id="30" fill="hold">
                            <p:stCondLst>
                              <p:cond delay="0"/>
                            </p:stCondLst>
                            <p:childTnLst>
                              <p:par>
                                <p:cTn id="31" presetID="2" presetClass="entr" presetSubtype="3" fill="hold" nodeType="clickEffect">
                                  <p:stCondLst>
                                    <p:cond delay="0"/>
                                  </p:stCondLst>
                                  <p:childTnLst>
                                    <p:set>
                                      <p:cBhvr>
                                        <p:cTn id="32" dur="1" fill="hold">
                                          <p:stCondLst>
                                            <p:cond delay="0"/>
                                          </p:stCondLst>
                                        </p:cTn>
                                        <p:tgtEl>
                                          <p:spTgt spid="86036"/>
                                        </p:tgtEl>
                                        <p:attrNameLst>
                                          <p:attrName>style.visibility</p:attrName>
                                        </p:attrNameLst>
                                      </p:cBhvr>
                                      <p:to>
                                        <p:strVal val="visible"/>
                                      </p:to>
                                    </p:set>
                                    <p:anim calcmode="lin" valueType="num">
                                      <p:cBhvr additive="base">
                                        <p:cTn id="33" dur="500" fill="hold"/>
                                        <p:tgtEl>
                                          <p:spTgt spid="86036"/>
                                        </p:tgtEl>
                                        <p:attrNameLst>
                                          <p:attrName>ppt_x</p:attrName>
                                        </p:attrNameLst>
                                      </p:cBhvr>
                                      <p:tavLst>
                                        <p:tav tm="0">
                                          <p:val>
                                            <p:strVal val="1+#ppt_w/2"/>
                                          </p:val>
                                        </p:tav>
                                        <p:tav tm="100000">
                                          <p:val>
                                            <p:strVal val="#ppt_x"/>
                                          </p:val>
                                        </p:tav>
                                      </p:tavLst>
                                    </p:anim>
                                    <p:anim calcmode="lin" valueType="num">
                                      <p:cBhvr additive="base">
                                        <p:cTn id="34" dur="500" fill="hold"/>
                                        <p:tgtEl>
                                          <p:spTgt spid="86036"/>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86036"/>
                                        </p:tgtEl>
                                        <p:attrNameLst>
                                          <p:attrName>ppt_c</p:attrName>
                                        </p:attrNameLst>
                                      </p:cBhvr>
                                      <p:to>
                                        <a:srgbClr val="0000FF"/>
                                      </p:to>
                                    </p:animClr>
                                  </p:subTnLst>
                                </p:cTn>
                              </p:par>
                            </p:childTnLst>
                          </p:cTn>
                        </p:par>
                      </p:childTnLst>
                    </p:cTn>
                  </p:par>
                  <p:par>
                    <p:cTn id="35" fill="hold">
                      <p:stCondLst>
                        <p:cond delay="indefinite"/>
                      </p:stCondLst>
                      <p:childTnLst>
                        <p:par>
                          <p:cTn id="36" fill="hold">
                            <p:stCondLst>
                              <p:cond delay="0"/>
                            </p:stCondLst>
                            <p:childTnLst>
                              <p:par>
                                <p:cTn id="37" presetID="2" presetClass="entr" presetSubtype="9" fill="hold" nodeType="clickEffect">
                                  <p:stCondLst>
                                    <p:cond delay="0"/>
                                  </p:stCondLst>
                                  <p:childTnLst>
                                    <p:set>
                                      <p:cBhvr>
                                        <p:cTn id="38" dur="1" fill="hold">
                                          <p:stCondLst>
                                            <p:cond delay="0"/>
                                          </p:stCondLst>
                                        </p:cTn>
                                        <p:tgtEl>
                                          <p:spTgt spid="86037"/>
                                        </p:tgtEl>
                                        <p:attrNameLst>
                                          <p:attrName>style.visibility</p:attrName>
                                        </p:attrNameLst>
                                      </p:cBhvr>
                                      <p:to>
                                        <p:strVal val="visible"/>
                                      </p:to>
                                    </p:set>
                                    <p:anim calcmode="lin" valueType="num">
                                      <p:cBhvr additive="base">
                                        <p:cTn id="39" dur="500" fill="hold"/>
                                        <p:tgtEl>
                                          <p:spTgt spid="86037"/>
                                        </p:tgtEl>
                                        <p:attrNameLst>
                                          <p:attrName>ppt_x</p:attrName>
                                        </p:attrNameLst>
                                      </p:cBhvr>
                                      <p:tavLst>
                                        <p:tav tm="0">
                                          <p:val>
                                            <p:strVal val="0-#ppt_w/2"/>
                                          </p:val>
                                        </p:tav>
                                        <p:tav tm="100000">
                                          <p:val>
                                            <p:strVal val="#ppt_x"/>
                                          </p:val>
                                        </p:tav>
                                      </p:tavLst>
                                    </p:anim>
                                    <p:anim calcmode="lin" valueType="num">
                                      <p:cBhvr additive="base">
                                        <p:cTn id="40" dur="500" fill="hold"/>
                                        <p:tgtEl>
                                          <p:spTgt spid="86037"/>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86037"/>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2" grpId="0" build="p" autoUpdateAnimBg="0"/>
      <p:bldP spid="86035"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47113"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47114"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47115"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graphicFrame>
        <p:nvGraphicFramePr>
          <p:cNvPr id="47106" name="Object 7"/>
          <p:cNvGraphicFramePr>
            <a:graphicFrameLocks noChangeAspect="1"/>
          </p:cNvGraphicFramePr>
          <p:nvPr/>
        </p:nvGraphicFramePr>
        <p:xfrm>
          <a:off x="4514850" y="3321050"/>
          <a:ext cx="112713" cy="214313"/>
        </p:xfrm>
        <a:graphic>
          <a:graphicData uri="http://schemas.openxmlformats.org/presentationml/2006/ole">
            <p:oleObj spid="_x0000_s47106" name="公式" r:id="rId4" imgW="114120" imgH="215640" progId="Equation.3">
              <p:embed/>
            </p:oleObj>
          </a:graphicData>
        </a:graphic>
      </p:graphicFrame>
      <p:graphicFrame>
        <p:nvGraphicFramePr>
          <p:cNvPr id="47107" name="Object 8"/>
          <p:cNvGraphicFramePr>
            <a:graphicFrameLocks noChangeAspect="1"/>
          </p:cNvGraphicFramePr>
          <p:nvPr/>
        </p:nvGraphicFramePr>
        <p:xfrm>
          <a:off x="4514850" y="3321050"/>
          <a:ext cx="112713" cy="214313"/>
        </p:xfrm>
        <a:graphic>
          <a:graphicData uri="http://schemas.openxmlformats.org/presentationml/2006/ole">
            <p:oleObj spid="_x0000_s47107" name="公式" r:id="rId5" imgW="114120" imgH="215640" progId="Equation.3">
              <p:embed/>
            </p:oleObj>
          </a:graphicData>
        </a:graphic>
      </p:graphicFrame>
      <p:graphicFrame>
        <p:nvGraphicFramePr>
          <p:cNvPr id="87058" name="Object 18"/>
          <p:cNvGraphicFramePr>
            <a:graphicFrameLocks noChangeAspect="1"/>
          </p:cNvGraphicFramePr>
          <p:nvPr/>
        </p:nvGraphicFramePr>
        <p:xfrm>
          <a:off x="467544" y="1268760"/>
          <a:ext cx="4440238" cy="527050"/>
        </p:xfrm>
        <a:graphic>
          <a:graphicData uri="http://schemas.openxmlformats.org/presentationml/2006/ole">
            <p:oleObj spid="_x0000_s47108" name="公式" r:id="rId6" imgW="1981080" imgH="241200" progId="Equation.3">
              <p:embed/>
            </p:oleObj>
          </a:graphicData>
        </a:graphic>
      </p:graphicFrame>
      <p:graphicFrame>
        <p:nvGraphicFramePr>
          <p:cNvPr id="87059" name="Object 19"/>
          <p:cNvGraphicFramePr>
            <a:graphicFrameLocks noChangeAspect="1"/>
          </p:cNvGraphicFramePr>
          <p:nvPr/>
        </p:nvGraphicFramePr>
        <p:xfrm>
          <a:off x="827584" y="1772816"/>
          <a:ext cx="7327900" cy="1090613"/>
        </p:xfrm>
        <a:graphic>
          <a:graphicData uri="http://schemas.openxmlformats.org/presentationml/2006/ole">
            <p:oleObj spid="_x0000_s47109" name="公式" r:id="rId7" imgW="3225600" imgH="482400" progId="Equation.3">
              <p:embed/>
            </p:oleObj>
          </a:graphicData>
        </a:graphic>
      </p:graphicFrame>
      <p:graphicFrame>
        <p:nvGraphicFramePr>
          <p:cNvPr id="87061" name="Object 21"/>
          <p:cNvGraphicFramePr>
            <a:graphicFrameLocks noChangeAspect="1"/>
          </p:cNvGraphicFramePr>
          <p:nvPr/>
        </p:nvGraphicFramePr>
        <p:xfrm>
          <a:off x="609600" y="2903538"/>
          <a:ext cx="7588250" cy="3079750"/>
        </p:xfrm>
        <a:graphic>
          <a:graphicData uri="http://schemas.openxmlformats.org/presentationml/2006/ole">
            <p:oleObj spid="_x0000_s47110" name="Document" r:id="rId8" imgW="7769020" imgH="3165594" progId="Word.Document.8">
              <p:embed/>
            </p:oleObj>
          </a:graphicData>
        </a:graphic>
      </p:graphicFrame>
      <p:graphicFrame>
        <p:nvGraphicFramePr>
          <p:cNvPr id="87062" name="Object 22"/>
          <p:cNvGraphicFramePr>
            <a:graphicFrameLocks noChangeAspect="1"/>
          </p:cNvGraphicFramePr>
          <p:nvPr/>
        </p:nvGraphicFramePr>
        <p:xfrm>
          <a:off x="611188" y="5734050"/>
          <a:ext cx="7620000" cy="947738"/>
        </p:xfrm>
        <a:graphic>
          <a:graphicData uri="http://schemas.openxmlformats.org/presentationml/2006/ole">
            <p:oleObj spid="_x0000_s47111" name="Equation" r:id="rId9" imgW="3365280" imgH="4190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87058"/>
                                        </p:tgtEl>
                                        <p:attrNameLst>
                                          <p:attrName>style.visibility</p:attrName>
                                        </p:attrNameLst>
                                      </p:cBhvr>
                                      <p:to>
                                        <p:strVal val="visible"/>
                                      </p:to>
                                    </p:set>
                                    <p:animEffect transition="in" filter="barn(outHorizontal)">
                                      <p:cBhvr>
                                        <p:cTn id="7" dur="500"/>
                                        <p:tgtEl>
                                          <p:spTgt spid="87058"/>
                                        </p:tgtEl>
                                      </p:cBhvr>
                                    </p:animEffect>
                                  </p:childTnLst>
                                  <p:subTnLst>
                                    <p:animClr clrSpc="rgb" dir="cw">
                                      <p:cBhvr override="childStyle">
                                        <p:cTn dur="1" fill="hold" display="0" masterRel="nextClick" afterEffect="1"/>
                                        <p:tgtEl>
                                          <p:spTgt spid="87058"/>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87059"/>
                                        </p:tgtEl>
                                        <p:attrNameLst>
                                          <p:attrName>style.visibility</p:attrName>
                                        </p:attrNameLst>
                                      </p:cBhvr>
                                      <p:to>
                                        <p:strVal val="visible"/>
                                      </p:to>
                                    </p:set>
                                    <p:animEffect transition="in" filter="blinds(vertical)">
                                      <p:cBhvr>
                                        <p:cTn id="12" dur="500"/>
                                        <p:tgtEl>
                                          <p:spTgt spid="87059"/>
                                        </p:tgtEl>
                                      </p:cBhvr>
                                    </p:animEffect>
                                  </p:childTnLst>
                                  <p:subTnLst>
                                    <p:animClr clrSpc="rgb" dir="cw">
                                      <p:cBhvr override="childStyle">
                                        <p:cTn dur="1" fill="hold" display="0" masterRel="nextClick" afterEffect="1"/>
                                        <p:tgtEl>
                                          <p:spTgt spid="87059"/>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23" presetClass="entr" presetSubtype="32" fill="hold" nodeType="clickEffect">
                                  <p:stCondLst>
                                    <p:cond delay="0"/>
                                  </p:stCondLst>
                                  <p:childTnLst>
                                    <p:set>
                                      <p:cBhvr>
                                        <p:cTn id="16" dur="1" fill="hold">
                                          <p:stCondLst>
                                            <p:cond delay="0"/>
                                          </p:stCondLst>
                                        </p:cTn>
                                        <p:tgtEl>
                                          <p:spTgt spid="87061"/>
                                        </p:tgtEl>
                                        <p:attrNameLst>
                                          <p:attrName>style.visibility</p:attrName>
                                        </p:attrNameLst>
                                      </p:cBhvr>
                                      <p:to>
                                        <p:strVal val="visible"/>
                                      </p:to>
                                    </p:set>
                                    <p:anim calcmode="lin" valueType="num">
                                      <p:cBhvr>
                                        <p:cTn id="17" dur="500" fill="hold"/>
                                        <p:tgtEl>
                                          <p:spTgt spid="87061"/>
                                        </p:tgtEl>
                                        <p:attrNameLst>
                                          <p:attrName>ppt_w</p:attrName>
                                        </p:attrNameLst>
                                      </p:cBhvr>
                                      <p:tavLst>
                                        <p:tav tm="0">
                                          <p:val>
                                            <p:strVal val="4*#ppt_w"/>
                                          </p:val>
                                        </p:tav>
                                        <p:tav tm="100000">
                                          <p:val>
                                            <p:strVal val="#ppt_w"/>
                                          </p:val>
                                        </p:tav>
                                      </p:tavLst>
                                    </p:anim>
                                    <p:anim calcmode="lin" valueType="num">
                                      <p:cBhvr>
                                        <p:cTn id="18" dur="500" fill="hold"/>
                                        <p:tgtEl>
                                          <p:spTgt spid="87061"/>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87061"/>
                                        </p:tgtEl>
                                        <p:attrNameLst>
                                          <p:attrName>ppt_c</p:attrName>
                                        </p:attrNameLst>
                                      </p:cBhvr>
                                      <p:to>
                                        <a:srgbClr val="0000FF"/>
                                      </p:to>
                                    </p:animClr>
                                  </p:subTnLst>
                                </p:cTn>
                              </p:par>
                            </p:childTnLst>
                          </p:cTn>
                        </p:par>
                      </p:childTnLst>
                    </p:cTn>
                  </p:par>
                  <p:par>
                    <p:cTn id="19" fill="hold">
                      <p:stCondLst>
                        <p:cond delay="indefinite"/>
                      </p:stCondLst>
                      <p:childTnLst>
                        <p:par>
                          <p:cTn id="20" fill="hold">
                            <p:stCondLst>
                              <p:cond delay="0"/>
                            </p:stCondLst>
                            <p:childTnLst>
                              <p:par>
                                <p:cTn id="21" presetID="2" presetClass="entr" presetSubtype="1" fill="hold" nodeType="clickEffect">
                                  <p:stCondLst>
                                    <p:cond delay="0"/>
                                  </p:stCondLst>
                                  <p:childTnLst>
                                    <p:set>
                                      <p:cBhvr>
                                        <p:cTn id="22" dur="1" fill="hold">
                                          <p:stCondLst>
                                            <p:cond delay="0"/>
                                          </p:stCondLst>
                                        </p:cTn>
                                        <p:tgtEl>
                                          <p:spTgt spid="87062"/>
                                        </p:tgtEl>
                                        <p:attrNameLst>
                                          <p:attrName>style.visibility</p:attrName>
                                        </p:attrNameLst>
                                      </p:cBhvr>
                                      <p:to>
                                        <p:strVal val="visible"/>
                                      </p:to>
                                    </p:set>
                                    <p:anim calcmode="lin" valueType="num">
                                      <p:cBhvr additive="base">
                                        <p:cTn id="23" dur="500" fill="hold"/>
                                        <p:tgtEl>
                                          <p:spTgt spid="87062"/>
                                        </p:tgtEl>
                                        <p:attrNameLst>
                                          <p:attrName>ppt_x</p:attrName>
                                        </p:attrNameLst>
                                      </p:cBhvr>
                                      <p:tavLst>
                                        <p:tav tm="0">
                                          <p:val>
                                            <p:strVal val="#ppt_x"/>
                                          </p:val>
                                        </p:tav>
                                        <p:tav tm="100000">
                                          <p:val>
                                            <p:strVal val="#ppt_x"/>
                                          </p:val>
                                        </p:tav>
                                      </p:tavLst>
                                    </p:anim>
                                    <p:anim calcmode="lin" valueType="num">
                                      <p:cBhvr additive="base">
                                        <p:cTn id="24" dur="500" fill="hold"/>
                                        <p:tgtEl>
                                          <p:spTgt spid="87062"/>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87062"/>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3079"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3080"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3081"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6150" name="Rectangle 6"/>
          <p:cNvSpPr>
            <a:spLocks noGrp="1" noChangeArrowheads="1"/>
          </p:cNvSpPr>
          <p:nvPr>
            <p:ph type="subTitle" idx="1"/>
          </p:nvPr>
        </p:nvSpPr>
        <p:spPr>
          <a:xfrm>
            <a:off x="152400" y="1219200"/>
            <a:ext cx="8839200" cy="5410200"/>
          </a:xfrm>
        </p:spPr>
        <p:txBody>
          <a:bodyPr/>
          <a:lstStyle/>
          <a:p>
            <a:pPr eaLnBrk="1" hangingPunct="1">
              <a:defRPr/>
            </a:pPr>
            <a:r>
              <a:rPr lang="zh-CN" altLang="en-US" sz="2800" dirty="0" smtClean="0">
                <a:ea typeface="黑体" pitchFamily="2" charset="-122"/>
              </a:rPr>
              <a:t>第三节　计算（数值）平均数</a:t>
            </a:r>
          </a:p>
          <a:p>
            <a:pPr algn="l" eaLnBrk="1" hangingPunct="1">
              <a:defRPr/>
            </a:pPr>
            <a:r>
              <a:rPr lang="zh-CN" altLang="en-US" sz="2400" dirty="0" smtClean="0"/>
              <a:t>一、</a:t>
            </a:r>
            <a:r>
              <a:rPr lang="zh-CN" altLang="en-US" sz="2400" dirty="0" smtClean="0">
                <a:effectLst>
                  <a:outerShdw blurRad="38100" dist="38100" dir="2700000" algn="tl">
                    <a:srgbClr val="C0C0C0"/>
                  </a:outerShdw>
                </a:effectLst>
                <a:ea typeface="楷体" pitchFamily="49" charset="-122"/>
              </a:rPr>
              <a:t>算术平均数（</a:t>
            </a:r>
            <a:r>
              <a:rPr lang="en-US" altLang="zh-CN" sz="2400" dirty="0" smtClean="0">
                <a:effectLst>
                  <a:outerShdw blurRad="38100" dist="38100" dir="2700000" algn="tl">
                    <a:srgbClr val="C0C0C0"/>
                  </a:outerShdw>
                </a:effectLst>
                <a:ea typeface="楷体" pitchFamily="49" charset="-122"/>
              </a:rPr>
              <a:t>Mean</a:t>
            </a:r>
            <a:r>
              <a:rPr lang="zh-CN" altLang="en-US" sz="2400" dirty="0" smtClean="0">
                <a:effectLst>
                  <a:outerShdw blurRad="38100" dist="38100" dir="2700000" algn="tl">
                    <a:srgbClr val="C0C0C0"/>
                  </a:outerShdw>
                </a:effectLst>
                <a:ea typeface="楷体" pitchFamily="49" charset="-122"/>
              </a:rPr>
              <a:t>，均值）（</a:t>
            </a:r>
            <a:r>
              <a:rPr lang="en-US" altLang="zh-CN" sz="2400" dirty="0" smtClean="0">
                <a:effectLst>
                  <a:outerShdw blurRad="38100" dist="38100" dir="2700000" algn="tl">
                    <a:srgbClr val="C0C0C0"/>
                  </a:outerShdw>
                </a:effectLst>
                <a:ea typeface="楷体" pitchFamily="49" charset="-122"/>
              </a:rPr>
              <a:t>P46</a:t>
            </a:r>
            <a:r>
              <a:rPr lang="zh-CN" altLang="en-US" sz="2400" dirty="0" smtClean="0">
                <a:effectLst>
                  <a:outerShdw blurRad="38100" dist="38100" dir="2700000" algn="tl">
                    <a:srgbClr val="C0C0C0"/>
                  </a:outerShdw>
                </a:effectLst>
                <a:ea typeface="楷体" pitchFamily="49" charset="-122"/>
              </a:rPr>
              <a:t>）</a:t>
            </a:r>
            <a:r>
              <a:rPr lang="en-US" altLang="zh-CN" sz="2400" dirty="0" smtClean="0">
                <a:effectLst>
                  <a:outerShdw blurRad="38100" dist="38100" dir="2700000" algn="tl">
                    <a:srgbClr val="C0C0C0"/>
                  </a:outerShdw>
                </a:effectLst>
                <a:ea typeface="楷体" pitchFamily="49" charset="-122"/>
              </a:rPr>
              <a:t>※</a:t>
            </a:r>
            <a:endParaRPr lang="en-US" altLang="zh-CN" sz="2400" dirty="0" smtClean="0">
              <a:effectLst>
                <a:outerShdw blurRad="38100" dist="38100" dir="2700000" algn="tl">
                  <a:srgbClr val="C0C0C0"/>
                </a:outerShdw>
              </a:effectLst>
            </a:endParaRPr>
          </a:p>
          <a:p>
            <a:pPr algn="l" eaLnBrk="1" hangingPunct="1">
              <a:defRPr/>
            </a:pPr>
            <a:r>
              <a:rPr lang="en-US" altLang="zh-CN" sz="2400" dirty="0" smtClean="0"/>
              <a:t>1</a:t>
            </a:r>
            <a:r>
              <a:rPr lang="zh-CN" altLang="en-US" sz="2400" dirty="0" smtClean="0"/>
              <a:t>、含义：数据的</a:t>
            </a:r>
            <a:r>
              <a:rPr lang="zh-CN" altLang="en-US" sz="2400" dirty="0" smtClean="0">
                <a:ea typeface="隶书" pitchFamily="49" charset="-122"/>
              </a:rPr>
              <a:t>重心</a:t>
            </a:r>
            <a:r>
              <a:rPr lang="zh-CN" altLang="en-US" sz="2400" dirty="0" smtClean="0"/>
              <a:t>测度。</a:t>
            </a:r>
            <a:endParaRPr lang="zh-CN" altLang="en-US" sz="2400" dirty="0" smtClean="0">
              <a:sym typeface="Symbol" pitchFamily="18" charset="2"/>
            </a:endParaRPr>
          </a:p>
          <a:p>
            <a:pPr algn="l" eaLnBrk="1" hangingPunct="1">
              <a:defRPr/>
            </a:pPr>
            <a:r>
              <a:rPr lang="en-US" altLang="zh-CN" sz="2400" dirty="0" smtClean="0">
                <a:ea typeface="楷体" pitchFamily="49" charset="-122"/>
                <a:sym typeface="Symbol" pitchFamily="18" charset="2"/>
              </a:rPr>
              <a:t>[</a:t>
            </a:r>
            <a:r>
              <a:rPr lang="zh-CN" altLang="en-US" sz="2400" dirty="0" smtClean="0">
                <a:ea typeface="楷体" pitchFamily="49" charset="-122"/>
                <a:sym typeface="Symbol" pitchFamily="18" charset="2"/>
              </a:rPr>
              <a:t>例</a:t>
            </a:r>
            <a:r>
              <a:rPr lang="en-US" altLang="zh-CN" sz="2400" dirty="0" smtClean="0">
                <a:ea typeface="楷体" pitchFamily="49" charset="-122"/>
                <a:sym typeface="Symbol" pitchFamily="18" charset="2"/>
              </a:rPr>
              <a:t>]10</a:t>
            </a:r>
            <a:r>
              <a:rPr lang="zh-CN" altLang="en-US" sz="2400" dirty="0" smtClean="0">
                <a:ea typeface="楷体" pitchFamily="49" charset="-122"/>
                <a:sym typeface="Symbol" pitchFamily="18" charset="2"/>
              </a:rPr>
              <a:t>人年龄：</a:t>
            </a:r>
            <a:r>
              <a:rPr lang="en-US" altLang="zh-CN" sz="2400" dirty="0" smtClean="0">
                <a:ea typeface="楷体" pitchFamily="49" charset="-122"/>
                <a:sym typeface="Symbol" pitchFamily="18" charset="2"/>
              </a:rPr>
              <a:t>15,16,16,17,17,17,18,18,18,18</a:t>
            </a:r>
            <a:r>
              <a:rPr lang="zh-CN" altLang="en-US" sz="2400" dirty="0" smtClean="0">
                <a:ea typeface="楷体" pitchFamily="49" charset="-122"/>
                <a:sym typeface="Symbol" pitchFamily="18" charset="2"/>
              </a:rPr>
              <a:t>。求平均</a:t>
            </a:r>
            <a:r>
              <a:rPr lang="zh-CN" altLang="en-US" sz="2400" b="1" dirty="0" smtClean="0">
                <a:solidFill>
                  <a:srgbClr val="FF0000"/>
                </a:solidFill>
                <a:effectLst>
                  <a:outerShdw blurRad="38100" dist="38100" dir="2700000" algn="tl">
                    <a:srgbClr val="C0C0C0"/>
                  </a:outerShdw>
                </a:effectLst>
                <a:ea typeface="楷体" pitchFamily="49" charset="-122"/>
                <a:sym typeface="Symbol" pitchFamily="18" charset="2"/>
              </a:rPr>
              <a:t>年龄</a:t>
            </a:r>
            <a:r>
              <a:rPr lang="zh-CN" altLang="en-US" sz="2400" dirty="0" smtClean="0">
                <a:ea typeface="楷体" pitchFamily="49" charset="-122"/>
                <a:sym typeface="Symbol" pitchFamily="18" charset="2"/>
              </a:rPr>
              <a:t>。</a:t>
            </a:r>
          </a:p>
          <a:p>
            <a:pPr algn="l" eaLnBrk="1" hangingPunct="1">
              <a:defRPr/>
            </a:pPr>
            <a:r>
              <a:rPr lang="en-US" altLang="zh-CN" sz="2400" dirty="0" smtClean="0">
                <a:sym typeface="Symbol" pitchFamily="18" charset="2"/>
              </a:rPr>
              <a:t>2</a:t>
            </a:r>
            <a:r>
              <a:rPr lang="zh-CN" altLang="en-US" sz="2400" dirty="0" smtClean="0">
                <a:sym typeface="Symbol" pitchFamily="18" charset="2"/>
              </a:rPr>
              <a:t>、计算公式</a:t>
            </a:r>
          </a:p>
          <a:p>
            <a:pPr algn="l" eaLnBrk="1" hangingPunct="1">
              <a:defRPr/>
            </a:pPr>
            <a:r>
              <a:rPr lang="zh-CN" altLang="en-US" sz="2400" dirty="0" smtClean="0">
                <a:ea typeface="楷体" pitchFamily="49" charset="-122"/>
                <a:sym typeface="Symbol" pitchFamily="18" charset="2"/>
              </a:rPr>
              <a:t>平均的对象：年龄“</a:t>
            </a:r>
            <a:r>
              <a:rPr lang="en-US" altLang="zh-CN" sz="2400" b="1" dirty="0" smtClean="0">
                <a:solidFill>
                  <a:srgbClr val="FF0000"/>
                </a:solidFill>
                <a:ea typeface="楷体" pitchFamily="49" charset="-122"/>
                <a:sym typeface="Symbol" pitchFamily="18" charset="2"/>
              </a:rPr>
              <a:t>x</a:t>
            </a:r>
            <a:r>
              <a:rPr lang="en-US" altLang="zh-CN" sz="2400" dirty="0" smtClean="0">
                <a:ea typeface="楷体" pitchFamily="49" charset="-122"/>
                <a:sym typeface="Symbol" pitchFamily="18" charset="2"/>
              </a:rPr>
              <a:t>”</a:t>
            </a:r>
          </a:p>
        </p:txBody>
      </p:sp>
      <p:graphicFrame>
        <p:nvGraphicFramePr>
          <p:cNvPr id="6154" name="Object 10"/>
          <p:cNvGraphicFramePr>
            <a:graphicFrameLocks noChangeAspect="1"/>
          </p:cNvGraphicFramePr>
          <p:nvPr/>
        </p:nvGraphicFramePr>
        <p:xfrm>
          <a:off x="900113" y="4724400"/>
          <a:ext cx="6288087" cy="1223963"/>
        </p:xfrm>
        <a:graphic>
          <a:graphicData uri="http://schemas.openxmlformats.org/presentationml/2006/ole">
            <p:oleObj spid="_x0000_s3074" name="公式" r:id="rId4" imgW="3022560" imgH="609480" progId="Equation.3">
              <p:embed/>
            </p:oleObj>
          </a:graphicData>
        </a:graphic>
      </p:graphicFrame>
      <p:graphicFrame>
        <p:nvGraphicFramePr>
          <p:cNvPr id="6155" name="Object 11"/>
          <p:cNvGraphicFramePr>
            <a:graphicFrameLocks noChangeAspect="1"/>
          </p:cNvGraphicFramePr>
          <p:nvPr/>
        </p:nvGraphicFramePr>
        <p:xfrm>
          <a:off x="539750" y="5949950"/>
          <a:ext cx="4106863" cy="787400"/>
        </p:xfrm>
        <a:graphic>
          <a:graphicData uri="http://schemas.openxmlformats.org/presentationml/2006/ole">
            <p:oleObj spid="_x0000_s3075" name="Equation" r:id="rId5" imgW="1930320" imgH="393480" progId="Equation.3">
              <p:embed/>
            </p:oleObj>
          </a:graphicData>
        </a:graphic>
      </p:graphicFrame>
      <p:graphicFrame>
        <p:nvGraphicFramePr>
          <p:cNvPr id="6156" name="Object 12"/>
          <p:cNvGraphicFramePr>
            <a:graphicFrameLocks noChangeAspect="1"/>
          </p:cNvGraphicFramePr>
          <p:nvPr/>
        </p:nvGraphicFramePr>
        <p:xfrm>
          <a:off x="1187450" y="4149725"/>
          <a:ext cx="1987550" cy="387350"/>
        </p:xfrm>
        <a:graphic>
          <a:graphicData uri="http://schemas.openxmlformats.org/presentationml/2006/ole">
            <p:oleObj spid="_x0000_s3076" name="公式" r:id="rId6" imgW="939600" imgH="190440" progId="Equation.3">
              <p:embed/>
            </p:oleObj>
          </a:graphicData>
        </a:graphic>
      </p:graphicFrame>
      <p:graphicFrame>
        <p:nvGraphicFramePr>
          <p:cNvPr id="6157" name="Object 13"/>
          <p:cNvGraphicFramePr>
            <a:graphicFrameLocks noChangeAspect="1"/>
          </p:cNvGraphicFramePr>
          <p:nvPr/>
        </p:nvGraphicFramePr>
        <p:xfrm>
          <a:off x="250825" y="3933825"/>
          <a:ext cx="8666163" cy="847725"/>
        </p:xfrm>
        <a:graphic>
          <a:graphicData uri="http://schemas.openxmlformats.org/presentationml/2006/ole">
            <p:oleObj spid="_x0000_s3077" name="公式" r:id="rId7" imgW="4114800" imgH="419040" progId="Equation.3">
              <p:embed/>
            </p:oleObj>
          </a:graphicData>
        </a:graphic>
      </p:graphicFrame>
      <p:sp>
        <p:nvSpPr>
          <p:cNvPr id="6158" name="Text Box 14"/>
          <p:cNvSpPr txBox="1">
            <a:spLocks noChangeArrowheads="1"/>
          </p:cNvSpPr>
          <p:nvPr/>
        </p:nvSpPr>
        <p:spPr bwMode="auto">
          <a:xfrm>
            <a:off x="5508625" y="5949950"/>
            <a:ext cx="3527425" cy="830263"/>
          </a:xfrm>
          <a:prstGeom prst="rect">
            <a:avLst/>
          </a:prstGeom>
          <a:noFill/>
          <a:ln w="9525">
            <a:noFill/>
            <a:miter lim="800000"/>
            <a:headEnd/>
            <a:tailEnd/>
          </a:ln>
        </p:spPr>
        <p:txBody>
          <a:bodyPr>
            <a:spAutoFit/>
          </a:bodyPr>
          <a:lstStyle/>
          <a:p>
            <a:pPr algn="l">
              <a:spcBef>
                <a:spcPct val="50000"/>
              </a:spcBef>
            </a:pPr>
            <a:r>
              <a:rPr lang="zh-CN" altLang="en-US">
                <a:ea typeface="楷体" pitchFamily="49" charset="-122"/>
              </a:rPr>
              <a:t>未分组数据且计算工作量不大。</a:t>
            </a:r>
          </a:p>
        </p:txBody>
      </p:sp>
      <p:sp>
        <p:nvSpPr>
          <p:cNvPr id="6159" name="AutoShape 15"/>
          <p:cNvSpPr>
            <a:spLocks noChangeArrowheads="1"/>
          </p:cNvSpPr>
          <p:nvPr/>
        </p:nvSpPr>
        <p:spPr bwMode="auto">
          <a:xfrm>
            <a:off x="4716463" y="6237288"/>
            <a:ext cx="720725" cy="215900"/>
          </a:xfrm>
          <a:prstGeom prst="rightArrow">
            <a:avLst>
              <a:gd name="adj1" fmla="val 50000"/>
              <a:gd name="adj2" fmla="val 83456"/>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up)">
                                      <p:cBhvr>
                                        <p:cTn id="7" dur="500"/>
                                        <p:tgtEl>
                                          <p:spTgt spid="6150">
                                            <p:txEl>
                                              <p:pRg st="0" end="0"/>
                                            </p:txEl>
                                          </p:spTgt>
                                        </p:tgtEl>
                                      </p:cBhvr>
                                    </p:animEffect>
                                  </p:childTnLst>
                                  <p:subTnLst>
                                    <p:animClr clrSpc="rgb" dir="cw">
                                      <p:cBhvr override="childStyle">
                                        <p:cTn dur="1" fill="hold" display="0" masterRel="nextClick" afterEffect="1"/>
                                        <p:tgtEl>
                                          <p:spTgt spid="6150">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150">
                                            <p:txEl>
                                              <p:pRg st="1" end="1"/>
                                            </p:txEl>
                                          </p:spTgt>
                                        </p:tgtEl>
                                        <p:attrNameLst>
                                          <p:attrName>style.visibility</p:attrName>
                                        </p:attrNameLst>
                                      </p:cBhvr>
                                      <p:to>
                                        <p:strVal val="visible"/>
                                      </p:to>
                                    </p:set>
                                    <p:animEffect transition="in" filter="wipe(up)">
                                      <p:cBhvr>
                                        <p:cTn id="12" dur="500"/>
                                        <p:tgtEl>
                                          <p:spTgt spid="6150">
                                            <p:txEl>
                                              <p:pRg st="1" end="1"/>
                                            </p:txEl>
                                          </p:spTgt>
                                        </p:tgtEl>
                                      </p:cBhvr>
                                    </p:animEffect>
                                  </p:childTnLst>
                                  <p:subTnLst>
                                    <p:animClr clrSpc="rgb" dir="cw">
                                      <p:cBhvr override="childStyle">
                                        <p:cTn dur="1" fill="hold" display="0" masterRel="nextClick" afterEffect="1"/>
                                        <p:tgtEl>
                                          <p:spTgt spid="6150">
                                            <p:txEl>
                                              <p:pRg st="1" end="1"/>
                                            </p:txEl>
                                          </p:spTgt>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150">
                                            <p:txEl>
                                              <p:pRg st="2" end="2"/>
                                            </p:txEl>
                                          </p:spTgt>
                                        </p:tgtEl>
                                        <p:attrNameLst>
                                          <p:attrName>style.visibility</p:attrName>
                                        </p:attrNameLst>
                                      </p:cBhvr>
                                      <p:to>
                                        <p:strVal val="visible"/>
                                      </p:to>
                                    </p:set>
                                    <p:animEffect transition="in" filter="wipe(up)">
                                      <p:cBhvr>
                                        <p:cTn id="17" dur="500"/>
                                        <p:tgtEl>
                                          <p:spTgt spid="6150">
                                            <p:txEl>
                                              <p:pRg st="2" end="2"/>
                                            </p:txEl>
                                          </p:spTgt>
                                        </p:tgtEl>
                                      </p:cBhvr>
                                    </p:animEffect>
                                  </p:childTnLst>
                                  <p:subTnLst>
                                    <p:animClr clrSpc="rgb" dir="cw">
                                      <p:cBhvr override="childStyle">
                                        <p:cTn dur="1" fill="hold" display="0" masterRel="nextClick" afterEffect="1"/>
                                        <p:tgtEl>
                                          <p:spTgt spid="6150">
                                            <p:txEl>
                                              <p:pRg st="2" end="2"/>
                                            </p:txEl>
                                          </p:spTgt>
                                        </p:tgtEl>
                                        <p:attrNameLst>
                                          <p:attrName>ppt_c</p:attrName>
                                        </p:attrNameLst>
                                      </p:cBhvr>
                                      <p:to>
                                        <a:srgbClr val="0000FF"/>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50">
                                            <p:txEl>
                                              <p:pRg st="3" end="3"/>
                                            </p:txEl>
                                          </p:spTgt>
                                        </p:tgtEl>
                                        <p:attrNameLst>
                                          <p:attrName>style.visibility</p:attrName>
                                        </p:attrNameLst>
                                      </p:cBhvr>
                                      <p:to>
                                        <p:strVal val="visible"/>
                                      </p:to>
                                    </p:set>
                                    <p:animEffect transition="in" filter="wipe(up)">
                                      <p:cBhvr>
                                        <p:cTn id="22" dur="500"/>
                                        <p:tgtEl>
                                          <p:spTgt spid="6150">
                                            <p:txEl>
                                              <p:pRg st="3" end="3"/>
                                            </p:txEl>
                                          </p:spTgt>
                                        </p:tgtEl>
                                      </p:cBhvr>
                                    </p:animEffect>
                                  </p:childTnLst>
                                  <p:subTnLst>
                                    <p:animClr clrSpc="rgb" dir="cw">
                                      <p:cBhvr override="childStyle">
                                        <p:cTn dur="1" fill="hold" display="0" masterRel="nextClick" afterEffect="1"/>
                                        <p:tgtEl>
                                          <p:spTgt spid="6150">
                                            <p:txEl>
                                              <p:pRg st="3" end="3"/>
                                            </p:txEl>
                                          </p:spTgt>
                                        </p:tgtEl>
                                        <p:attrNameLst>
                                          <p:attrName>ppt_c</p:attrName>
                                        </p:attrNameLst>
                                      </p:cBhvr>
                                      <p:to>
                                        <a:srgbClr val="0000FF"/>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150">
                                            <p:txEl>
                                              <p:pRg st="4" end="4"/>
                                            </p:txEl>
                                          </p:spTgt>
                                        </p:tgtEl>
                                        <p:attrNameLst>
                                          <p:attrName>style.visibility</p:attrName>
                                        </p:attrNameLst>
                                      </p:cBhvr>
                                      <p:to>
                                        <p:strVal val="visible"/>
                                      </p:to>
                                    </p:set>
                                    <p:animEffect transition="in" filter="wipe(up)">
                                      <p:cBhvr>
                                        <p:cTn id="27" dur="500"/>
                                        <p:tgtEl>
                                          <p:spTgt spid="6150">
                                            <p:txEl>
                                              <p:pRg st="4" end="4"/>
                                            </p:txEl>
                                          </p:spTgt>
                                        </p:tgtEl>
                                      </p:cBhvr>
                                    </p:animEffect>
                                  </p:childTnLst>
                                  <p:subTnLst>
                                    <p:animClr clrSpc="rgb" dir="cw">
                                      <p:cBhvr override="childStyle">
                                        <p:cTn dur="1" fill="hold" display="0" masterRel="nextClick" afterEffect="1"/>
                                        <p:tgtEl>
                                          <p:spTgt spid="6150">
                                            <p:txEl>
                                              <p:pRg st="4" end="4"/>
                                            </p:txEl>
                                          </p:spTgt>
                                        </p:tgtEl>
                                        <p:attrNameLst>
                                          <p:attrName>ppt_c</p:attrName>
                                        </p:attrNameLst>
                                      </p:cBhvr>
                                      <p:to>
                                        <a:srgbClr val="0000FF"/>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150">
                                            <p:txEl>
                                              <p:pRg st="5" end="5"/>
                                            </p:txEl>
                                          </p:spTgt>
                                        </p:tgtEl>
                                        <p:attrNameLst>
                                          <p:attrName>style.visibility</p:attrName>
                                        </p:attrNameLst>
                                      </p:cBhvr>
                                      <p:to>
                                        <p:strVal val="visible"/>
                                      </p:to>
                                    </p:set>
                                    <p:animEffect transition="in" filter="wipe(up)">
                                      <p:cBhvr>
                                        <p:cTn id="32" dur="500"/>
                                        <p:tgtEl>
                                          <p:spTgt spid="6150">
                                            <p:txEl>
                                              <p:pRg st="5" end="5"/>
                                            </p:txEl>
                                          </p:spTgt>
                                        </p:tgtEl>
                                      </p:cBhvr>
                                    </p:animEffect>
                                  </p:childTnLst>
                                  <p:subTnLst>
                                    <p:animClr clrSpc="rgb" dir="cw">
                                      <p:cBhvr override="childStyle">
                                        <p:cTn dur="1" fill="hold" display="0" masterRel="nextClick" afterEffect="1"/>
                                        <p:tgtEl>
                                          <p:spTgt spid="6150">
                                            <p:txEl>
                                              <p:pRg st="5" end="5"/>
                                            </p:txEl>
                                          </p:spTgt>
                                        </p:tgtEl>
                                        <p:attrNameLst>
                                          <p:attrName>ppt_c</p:attrName>
                                        </p:attrNameLst>
                                      </p:cBhvr>
                                      <p:to>
                                        <a:srgbClr val="0000FF"/>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5" fill="hold" nodeType="clickEffect">
                                  <p:stCondLst>
                                    <p:cond delay="0"/>
                                  </p:stCondLst>
                                  <p:childTnLst>
                                    <p:set>
                                      <p:cBhvr>
                                        <p:cTn id="36" dur="1" fill="hold">
                                          <p:stCondLst>
                                            <p:cond delay="0"/>
                                          </p:stCondLst>
                                        </p:cTn>
                                        <p:tgtEl>
                                          <p:spTgt spid="6156"/>
                                        </p:tgtEl>
                                        <p:attrNameLst>
                                          <p:attrName>style.visibility</p:attrName>
                                        </p:attrNameLst>
                                      </p:cBhvr>
                                      <p:to>
                                        <p:strVal val="visible"/>
                                      </p:to>
                                    </p:set>
                                    <p:animEffect transition="in" filter="blinds(vertical)">
                                      <p:cBhvr>
                                        <p:cTn id="37" dur="500"/>
                                        <p:tgtEl>
                                          <p:spTgt spid="6156"/>
                                        </p:tgtEl>
                                      </p:cBhvr>
                                    </p:animEffect>
                                  </p:childTnLst>
                                  <p:subTnLst>
                                    <p:set>
                                      <p:cBhvr override="childStyle">
                                        <p:cTn dur="1" fill="hold" display="0" masterRel="nextClick" afterEffect="1"/>
                                        <p:tgtEl>
                                          <p:spTgt spid="6156"/>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3" presetClass="entr" presetSubtype="5" fill="hold" nodeType="clickEffect">
                                  <p:stCondLst>
                                    <p:cond delay="0"/>
                                  </p:stCondLst>
                                  <p:childTnLst>
                                    <p:set>
                                      <p:cBhvr>
                                        <p:cTn id="41" dur="1" fill="hold">
                                          <p:stCondLst>
                                            <p:cond delay="0"/>
                                          </p:stCondLst>
                                        </p:cTn>
                                        <p:tgtEl>
                                          <p:spTgt spid="6157"/>
                                        </p:tgtEl>
                                        <p:attrNameLst>
                                          <p:attrName>style.visibility</p:attrName>
                                        </p:attrNameLst>
                                      </p:cBhvr>
                                      <p:to>
                                        <p:strVal val="visible"/>
                                      </p:to>
                                    </p:set>
                                    <p:animEffect transition="in" filter="blinds(vertical)">
                                      <p:cBhvr>
                                        <p:cTn id="42" dur="500"/>
                                        <p:tgtEl>
                                          <p:spTgt spid="6157"/>
                                        </p:tgtEl>
                                      </p:cBhvr>
                                    </p:animEffect>
                                  </p:childTnLst>
                                  <p:subTnLst>
                                    <p:animClr clrSpc="rgb" dir="cw">
                                      <p:cBhvr override="childStyle">
                                        <p:cTn dur="1" fill="hold" display="0" masterRel="nextClick" afterEffect="1"/>
                                        <p:tgtEl>
                                          <p:spTgt spid="6157"/>
                                        </p:tgtEl>
                                        <p:attrNameLst>
                                          <p:attrName>ppt_c</p:attrName>
                                        </p:attrNameLst>
                                      </p:cBhvr>
                                      <p:to>
                                        <a:srgbClr val="0000FF"/>
                                      </p:to>
                                    </p:animClr>
                                  </p:subTnLst>
                                </p:cTn>
                              </p:par>
                            </p:childTnLst>
                          </p:cTn>
                        </p:par>
                      </p:childTnLst>
                    </p:cTn>
                  </p:par>
                  <p:par>
                    <p:cTn id="43" fill="hold">
                      <p:stCondLst>
                        <p:cond delay="indefinite"/>
                      </p:stCondLst>
                      <p:childTnLst>
                        <p:par>
                          <p:cTn id="44" fill="hold">
                            <p:stCondLst>
                              <p:cond delay="0"/>
                            </p:stCondLst>
                            <p:childTnLst>
                              <p:par>
                                <p:cTn id="45" presetID="2" presetClass="entr" presetSubtype="3" fill="hold" nodeType="clickEffect">
                                  <p:stCondLst>
                                    <p:cond delay="0"/>
                                  </p:stCondLst>
                                  <p:childTnLst>
                                    <p:set>
                                      <p:cBhvr>
                                        <p:cTn id="46" dur="1" fill="hold">
                                          <p:stCondLst>
                                            <p:cond delay="0"/>
                                          </p:stCondLst>
                                        </p:cTn>
                                        <p:tgtEl>
                                          <p:spTgt spid="6154"/>
                                        </p:tgtEl>
                                        <p:attrNameLst>
                                          <p:attrName>style.visibility</p:attrName>
                                        </p:attrNameLst>
                                      </p:cBhvr>
                                      <p:to>
                                        <p:strVal val="visible"/>
                                      </p:to>
                                    </p:set>
                                    <p:anim calcmode="lin" valueType="num">
                                      <p:cBhvr additive="base">
                                        <p:cTn id="47" dur="500" fill="hold"/>
                                        <p:tgtEl>
                                          <p:spTgt spid="6154"/>
                                        </p:tgtEl>
                                        <p:attrNameLst>
                                          <p:attrName>ppt_x</p:attrName>
                                        </p:attrNameLst>
                                      </p:cBhvr>
                                      <p:tavLst>
                                        <p:tav tm="0">
                                          <p:val>
                                            <p:strVal val="1+#ppt_w/2"/>
                                          </p:val>
                                        </p:tav>
                                        <p:tav tm="100000">
                                          <p:val>
                                            <p:strVal val="#ppt_x"/>
                                          </p:val>
                                        </p:tav>
                                      </p:tavLst>
                                    </p:anim>
                                    <p:anim calcmode="lin" valueType="num">
                                      <p:cBhvr additive="base">
                                        <p:cTn id="48" dur="500" fill="hold"/>
                                        <p:tgtEl>
                                          <p:spTgt spid="6154"/>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6154"/>
                                        </p:tgtEl>
                                        <p:attrNameLst>
                                          <p:attrName>ppt_c</p:attrName>
                                        </p:attrNameLst>
                                      </p:cBhvr>
                                      <p:to>
                                        <a:srgbClr val="0000FF"/>
                                      </p:to>
                                    </p:animClr>
                                  </p:subTnLst>
                                </p:cTn>
                              </p:par>
                            </p:childTnLst>
                          </p:cTn>
                        </p:par>
                      </p:childTnLst>
                    </p:cTn>
                  </p:par>
                  <p:par>
                    <p:cTn id="49" fill="hold">
                      <p:stCondLst>
                        <p:cond delay="indefinite"/>
                      </p:stCondLst>
                      <p:childTnLst>
                        <p:par>
                          <p:cTn id="50" fill="hold">
                            <p:stCondLst>
                              <p:cond delay="0"/>
                            </p:stCondLst>
                            <p:childTnLst>
                              <p:par>
                                <p:cTn id="51" presetID="2" presetClass="entr" presetSubtype="1" fill="hold" nodeType="clickEffect">
                                  <p:stCondLst>
                                    <p:cond delay="0"/>
                                  </p:stCondLst>
                                  <p:childTnLst>
                                    <p:set>
                                      <p:cBhvr>
                                        <p:cTn id="52" dur="1" fill="hold">
                                          <p:stCondLst>
                                            <p:cond delay="0"/>
                                          </p:stCondLst>
                                        </p:cTn>
                                        <p:tgtEl>
                                          <p:spTgt spid="6155"/>
                                        </p:tgtEl>
                                        <p:attrNameLst>
                                          <p:attrName>style.visibility</p:attrName>
                                        </p:attrNameLst>
                                      </p:cBhvr>
                                      <p:to>
                                        <p:strVal val="visible"/>
                                      </p:to>
                                    </p:set>
                                    <p:anim calcmode="lin" valueType="num">
                                      <p:cBhvr additive="base">
                                        <p:cTn id="53" dur="500" fill="hold"/>
                                        <p:tgtEl>
                                          <p:spTgt spid="6155"/>
                                        </p:tgtEl>
                                        <p:attrNameLst>
                                          <p:attrName>ppt_x</p:attrName>
                                        </p:attrNameLst>
                                      </p:cBhvr>
                                      <p:tavLst>
                                        <p:tav tm="0">
                                          <p:val>
                                            <p:strVal val="#ppt_x"/>
                                          </p:val>
                                        </p:tav>
                                        <p:tav tm="100000">
                                          <p:val>
                                            <p:strVal val="#ppt_x"/>
                                          </p:val>
                                        </p:tav>
                                      </p:tavLst>
                                    </p:anim>
                                    <p:anim calcmode="lin" valueType="num">
                                      <p:cBhvr additive="base">
                                        <p:cTn id="54" dur="500" fill="hold"/>
                                        <p:tgtEl>
                                          <p:spTgt spid="6155"/>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6155"/>
                                        </p:tgtEl>
                                        <p:attrNameLst>
                                          <p:attrName>ppt_c</p:attrName>
                                        </p:attrNameLst>
                                      </p:cBhvr>
                                      <p:to>
                                        <a:srgbClr val="0000FF"/>
                                      </p:to>
                                    </p:animClr>
                                  </p:subTnLst>
                                </p:cTn>
                              </p:par>
                            </p:childTnLst>
                          </p:cTn>
                        </p:par>
                      </p:childTnLst>
                    </p:cTn>
                  </p:par>
                  <p:par>
                    <p:cTn id="55" fill="hold">
                      <p:stCondLst>
                        <p:cond delay="indefinite"/>
                      </p:stCondLst>
                      <p:childTnLst>
                        <p:par>
                          <p:cTn id="56" fill="hold">
                            <p:stCondLst>
                              <p:cond delay="0"/>
                            </p:stCondLst>
                            <p:childTnLst>
                              <p:par>
                                <p:cTn id="57" presetID="8" presetClass="entr" presetSubtype="16" fill="hold" grpId="0" nodeType="clickEffect">
                                  <p:stCondLst>
                                    <p:cond delay="0"/>
                                  </p:stCondLst>
                                  <p:childTnLst>
                                    <p:set>
                                      <p:cBhvr>
                                        <p:cTn id="58" dur="1" fill="hold">
                                          <p:stCondLst>
                                            <p:cond delay="0"/>
                                          </p:stCondLst>
                                        </p:cTn>
                                        <p:tgtEl>
                                          <p:spTgt spid="6159"/>
                                        </p:tgtEl>
                                        <p:attrNameLst>
                                          <p:attrName>style.visibility</p:attrName>
                                        </p:attrNameLst>
                                      </p:cBhvr>
                                      <p:to>
                                        <p:strVal val="visible"/>
                                      </p:to>
                                    </p:set>
                                    <p:animEffect transition="in" filter="diamond(in)">
                                      <p:cBhvr>
                                        <p:cTn id="59" dur="2000"/>
                                        <p:tgtEl>
                                          <p:spTgt spid="6159"/>
                                        </p:tgtEl>
                                      </p:cBhvr>
                                    </p:animEffect>
                                  </p:childTnLst>
                                  <p:subTnLst>
                                    <p:animClr clrSpc="rgb" dir="cw">
                                      <p:cBhvr override="childStyle">
                                        <p:cTn dur="1" fill="hold" display="0" masterRel="nextClick" afterEffect="1"/>
                                        <p:tgtEl>
                                          <p:spTgt spid="6159"/>
                                        </p:tgtEl>
                                        <p:attrNameLst>
                                          <p:attrName>ppt_c</p:attrName>
                                        </p:attrNameLst>
                                      </p:cBhvr>
                                      <p:to>
                                        <a:srgbClr val="0000FF"/>
                                      </p:to>
                                    </p:animClr>
                                  </p:subTnLst>
                                </p:cTn>
                              </p:par>
                            </p:childTnLst>
                          </p:cTn>
                        </p:par>
                      </p:childTnLst>
                    </p:cTn>
                  </p:par>
                  <p:par>
                    <p:cTn id="60" fill="hold">
                      <p:stCondLst>
                        <p:cond delay="indefinite"/>
                      </p:stCondLst>
                      <p:childTnLst>
                        <p:par>
                          <p:cTn id="61" fill="hold">
                            <p:stCondLst>
                              <p:cond delay="0"/>
                            </p:stCondLst>
                            <p:childTnLst>
                              <p:par>
                                <p:cTn id="62" presetID="4" presetClass="entr" presetSubtype="16" fill="hold" grpId="0" nodeType="clickEffect">
                                  <p:stCondLst>
                                    <p:cond delay="0"/>
                                  </p:stCondLst>
                                  <p:childTnLst>
                                    <p:set>
                                      <p:cBhvr>
                                        <p:cTn id="63" dur="1" fill="hold">
                                          <p:stCondLst>
                                            <p:cond delay="0"/>
                                          </p:stCondLst>
                                        </p:cTn>
                                        <p:tgtEl>
                                          <p:spTgt spid="6158"/>
                                        </p:tgtEl>
                                        <p:attrNameLst>
                                          <p:attrName>style.visibility</p:attrName>
                                        </p:attrNameLst>
                                      </p:cBhvr>
                                      <p:to>
                                        <p:strVal val="visible"/>
                                      </p:to>
                                    </p:set>
                                    <p:animEffect transition="in" filter="box(in)">
                                      <p:cBhvr>
                                        <p:cTn id="64" dur="500"/>
                                        <p:tgtEl>
                                          <p:spTgt spid="6158"/>
                                        </p:tgtEl>
                                      </p:cBhvr>
                                    </p:animEffect>
                                  </p:childTnLst>
                                  <p:subTnLst>
                                    <p:animClr clrSpc="rgb" dir="cw">
                                      <p:cBhvr override="childStyle">
                                        <p:cTn dur="1" fill="hold" display="0" masterRel="nextClick" afterEffect="1"/>
                                        <p:tgtEl>
                                          <p:spTgt spid="6158"/>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autoUpdateAnimBg="0"/>
      <p:bldP spid="6158" grpId="0"/>
      <p:bldP spid="6159"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1026"/>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48139" name="Line 1027"/>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48140" name="Line 1028"/>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48141" name="AutoShape 1029"/>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70662" name="Rectangle 1030"/>
          <p:cNvSpPr>
            <a:spLocks noGrp="1" noChangeArrowheads="1"/>
          </p:cNvSpPr>
          <p:nvPr>
            <p:ph type="subTitle" idx="1"/>
          </p:nvPr>
        </p:nvSpPr>
        <p:spPr>
          <a:xfrm>
            <a:off x="152400" y="1219200"/>
            <a:ext cx="8839200" cy="5449888"/>
          </a:xfrm>
          <a:noFill/>
        </p:spPr>
        <p:txBody>
          <a:bodyPr/>
          <a:lstStyle/>
          <a:p>
            <a:pPr algn="l" eaLnBrk="1" hangingPunct="1"/>
            <a:r>
              <a:rPr lang="zh-CN" altLang="en-US" sz="2600" dirty="0" smtClean="0">
                <a:sym typeface="Symbol" pitchFamily="18" charset="2"/>
              </a:rPr>
              <a:t>（</a:t>
            </a:r>
            <a:r>
              <a:rPr lang="en-US" altLang="zh-CN" sz="2600" dirty="0" smtClean="0">
                <a:sym typeface="Symbol" pitchFamily="18" charset="2"/>
              </a:rPr>
              <a:t>4</a:t>
            </a:r>
            <a:r>
              <a:rPr lang="zh-CN" altLang="en-US" sz="2600" dirty="0" smtClean="0">
                <a:sym typeface="Symbol" pitchFamily="18" charset="2"/>
              </a:rPr>
              <a:t>）平均组内方差→离差：本组变量值</a:t>
            </a:r>
            <a:r>
              <a:rPr lang="en-US" altLang="zh-CN" sz="2600" dirty="0" smtClean="0">
                <a:sym typeface="Symbol" pitchFamily="18" charset="2"/>
              </a:rPr>
              <a:t>-</a:t>
            </a:r>
            <a:r>
              <a:rPr lang="zh-CN" altLang="en-US" sz="2600" dirty="0" smtClean="0">
                <a:sym typeface="Symbol" pitchFamily="18" charset="2"/>
              </a:rPr>
              <a:t>本组均值</a:t>
            </a:r>
            <a:endParaRPr lang="zh-CN" altLang="en-US" sz="2400" dirty="0" smtClean="0">
              <a:sym typeface="Symbol" pitchFamily="18" charset="2"/>
            </a:endParaRPr>
          </a:p>
        </p:txBody>
      </p:sp>
      <p:graphicFrame>
        <p:nvGraphicFramePr>
          <p:cNvPr id="48130" name="Object 1031"/>
          <p:cNvGraphicFramePr>
            <a:graphicFrameLocks noChangeAspect="1"/>
          </p:cNvGraphicFramePr>
          <p:nvPr/>
        </p:nvGraphicFramePr>
        <p:xfrm>
          <a:off x="4514850" y="3321050"/>
          <a:ext cx="112713" cy="214313"/>
        </p:xfrm>
        <a:graphic>
          <a:graphicData uri="http://schemas.openxmlformats.org/presentationml/2006/ole">
            <p:oleObj spid="_x0000_s48130" name="公式" r:id="rId4" imgW="114120" imgH="215640" progId="Equation.3">
              <p:embed/>
            </p:oleObj>
          </a:graphicData>
        </a:graphic>
      </p:graphicFrame>
      <p:graphicFrame>
        <p:nvGraphicFramePr>
          <p:cNvPr id="48131" name="Object 1032"/>
          <p:cNvGraphicFramePr>
            <a:graphicFrameLocks noChangeAspect="1"/>
          </p:cNvGraphicFramePr>
          <p:nvPr/>
        </p:nvGraphicFramePr>
        <p:xfrm>
          <a:off x="4514850" y="3321050"/>
          <a:ext cx="112713" cy="214313"/>
        </p:xfrm>
        <a:graphic>
          <a:graphicData uri="http://schemas.openxmlformats.org/presentationml/2006/ole">
            <p:oleObj spid="_x0000_s48131" name="公式" r:id="rId5" imgW="114120" imgH="215640" progId="Equation.3">
              <p:embed/>
            </p:oleObj>
          </a:graphicData>
        </a:graphic>
      </p:graphicFrame>
      <p:graphicFrame>
        <p:nvGraphicFramePr>
          <p:cNvPr id="70667" name="Object 1035"/>
          <p:cNvGraphicFramePr>
            <a:graphicFrameLocks noChangeAspect="1"/>
          </p:cNvGraphicFramePr>
          <p:nvPr/>
        </p:nvGraphicFramePr>
        <p:xfrm>
          <a:off x="1219200" y="1676400"/>
          <a:ext cx="5105400" cy="976313"/>
        </p:xfrm>
        <a:graphic>
          <a:graphicData uri="http://schemas.openxmlformats.org/presentationml/2006/ole">
            <p:oleObj spid="_x0000_s48132" name="Equation" r:id="rId6" imgW="2387520" imgH="457200" progId="Equation.3">
              <p:embed/>
            </p:oleObj>
          </a:graphicData>
        </a:graphic>
      </p:graphicFrame>
      <p:graphicFrame>
        <p:nvGraphicFramePr>
          <p:cNvPr id="70668" name="Object 1036"/>
          <p:cNvGraphicFramePr>
            <a:graphicFrameLocks noChangeAspect="1"/>
          </p:cNvGraphicFramePr>
          <p:nvPr/>
        </p:nvGraphicFramePr>
        <p:xfrm>
          <a:off x="449263" y="2278063"/>
          <a:ext cx="7588250" cy="3000375"/>
        </p:xfrm>
        <a:graphic>
          <a:graphicData uri="http://schemas.openxmlformats.org/presentationml/2006/ole">
            <p:oleObj spid="_x0000_s48133" name="Document" r:id="rId7" imgW="7769020" imgH="3083151" progId="Word.Document.8">
              <p:embed/>
            </p:oleObj>
          </a:graphicData>
        </a:graphic>
      </p:graphicFrame>
      <p:graphicFrame>
        <p:nvGraphicFramePr>
          <p:cNvPr id="70669" name="Object 1037"/>
          <p:cNvGraphicFramePr>
            <a:graphicFrameLocks noChangeAspect="1"/>
          </p:cNvGraphicFramePr>
          <p:nvPr/>
        </p:nvGraphicFramePr>
        <p:xfrm>
          <a:off x="422275" y="5076825"/>
          <a:ext cx="8297863" cy="996950"/>
        </p:xfrm>
        <a:graphic>
          <a:graphicData uri="http://schemas.openxmlformats.org/presentationml/2006/ole">
            <p:oleObj spid="_x0000_s48134" name="公式" r:id="rId8" imgW="3797280" imgH="457200" progId="Equation.3">
              <p:embed/>
            </p:oleObj>
          </a:graphicData>
        </a:graphic>
      </p:graphicFrame>
      <p:graphicFrame>
        <p:nvGraphicFramePr>
          <p:cNvPr id="70670" name="Object 1038"/>
          <p:cNvGraphicFramePr>
            <a:graphicFrameLocks noChangeAspect="1"/>
          </p:cNvGraphicFramePr>
          <p:nvPr/>
        </p:nvGraphicFramePr>
        <p:xfrm>
          <a:off x="973138" y="6083300"/>
          <a:ext cx="1482725" cy="530225"/>
        </p:xfrm>
        <a:graphic>
          <a:graphicData uri="http://schemas.openxmlformats.org/presentationml/2006/ole">
            <p:oleObj spid="_x0000_s48135" name="公式" r:id="rId9" imgW="634680" imgH="228600" progId="Equation.3">
              <p:embed/>
            </p:oleObj>
          </a:graphicData>
        </a:graphic>
      </p:graphicFrame>
      <p:graphicFrame>
        <p:nvGraphicFramePr>
          <p:cNvPr id="70671" name="Object 1039"/>
          <p:cNvGraphicFramePr>
            <a:graphicFrameLocks noChangeAspect="1"/>
          </p:cNvGraphicFramePr>
          <p:nvPr/>
        </p:nvGraphicFramePr>
        <p:xfrm>
          <a:off x="3700463" y="6061075"/>
          <a:ext cx="1512887" cy="549275"/>
        </p:xfrm>
        <a:graphic>
          <a:graphicData uri="http://schemas.openxmlformats.org/presentationml/2006/ole">
            <p:oleObj spid="_x0000_s48136" name="公式" r:id="rId10" imgW="660240" imgH="241200" progId="Equation.3">
              <p:embed/>
            </p:oleObj>
          </a:graphicData>
        </a:graphic>
      </p:graphicFrame>
      <p:graphicFrame>
        <p:nvGraphicFramePr>
          <p:cNvPr id="70672" name="Object 1040"/>
          <p:cNvGraphicFramePr>
            <a:graphicFrameLocks noChangeAspect="1"/>
          </p:cNvGraphicFramePr>
          <p:nvPr/>
        </p:nvGraphicFramePr>
        <p:xfrm>
          <a:off x="6553200" y="6019800"/>
          <a:ext cx="1524000" cy="614363"/>
        </p:xfrm>
        <a:graphic>
          <a:graphicData uri="http://schemas.openxmlformats.org/presentationml/2006/ole">
            <p:oleObj spid="_x0000_s48137" name="公式" r:id="rId11" imgW="660240" imgH="266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662">
                                            <p:txEl>
                                              <p:pRg st="0" end="0"/>
                                            </p:txEl>
                                          </p:spTgt>
                                        </p:tgtEl>
                                        <p:attrNameLst>
                                          <p:attrName>style.visibility</p:attrName>
                                        </p:attrNameLst>
                                      </p:cBhvr>
                                      <p:to>
                                        <p:strVal val="visible"/>
                                      </p:to>
                                    </p:set>
                                    <p:animEffect transition="in" filter="wipe(left)">
                                      <p:cBhvr>
                                        <p:cTn id="7" dur="500"/>
                                        <p:tgtEl>
                                          <p:spTgt spid="70662">
                                            <p:txEl>
                                              <p:pRg st="0" end="0"/>
                                            </p:txEl>
                                          </p:spTgt>
                                        </p:tgtEl>
                                      </p:cBhvr>
                                    </p:animEffect>
                                  </p:childTnLst>
                                  <p:subTnLst>
                                    <p:animClr clrSpc="rgb" dir="cw">
                                      <p:cBhvr override="childStyle">
                                        <p:cTn dur="1" fill="hold" display="0" masterRel="nextClick" afterEffect="1"/>
                                        <p:tgtEl>
                                          <p:spTgt spid="70662">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70667"/>
                                        </p:tgtEl>
                                        <p:attrNameLst>
                                          <p:attrName>style.visibility</p:attrName>
                                        </p:attrNameLst>
                                      </p:cBhvr>
                                      <p:to>
                                        <p:strVal val="visible"/>
                                      </p:to>
                                    </p:set>
                                    <p:animEffect transition="in" filter="strips(upRight)">
                                      <p:cBhvr>
                                        <p:cTn id="12" dur="500"/>
                                        <p:tgtEl>
                                          <p:spTgt spid="70667"/>
                                        </p:tgtEl>
                                      </p:cBhvr>
                                    </p:animEffect>
                                  </p:childTnLst>
                                  <p:subTnLst>
                                    <p:animClr clrSpc="rgb" dir="cw">
                                      <p:cBhvr override="childStyle">
                                        <p:cTn dur="1" fill="hold" display="0" masterRel="nextClick" afterEffect="1"/>
                                        <p:tgtEl>
                                          <p:spTgt spid="70667"/>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23" presetClass="entr" presetSubtype="32" fill="hold" nodeType="clickEffect">
                                  <p:stCondLst>
                                    <p:cond delay="0"/>
                                  </p:stCondLst>
                                  <p:childTnLst>
                                    <p:set>
                                      <p:cBhvr>
                                        <p:cTn id="16" dur="1" fill="hold">
                                          <p:stCondLst>
                                            <p:cond delay="0"/>
                                          </p:stCondLst>
                                        </p:cTn>
                                        <p:tgtEl>
                                          <p:spTgt spid="70668"/>
                                        </p:tgtEl>
                                        <p:attrNameLst>
                                          <p:attrName>style.visibility</p:attrName>
                                        </p:attrNameLst>
                                      </p:cBhvr>
                                      <p:to>
                                        <p:strVal val="visible"/>
                                      </p:to>
                                    </p:set>
                                    <p:anim calcmode="lin" valueType="num">
                                      <p:cBhvr>
                                        <p:cTn id="17" dur="500" fill="hold"/>
                                        <p:tgtEl>
                                          <p:spTgt spid="70668"/>
                                        </p:tgtEl>
                                        <p:attrNameLst>
                                          <p:attrName>ppt_w</p:attrName>
                                        </p:attrNameLst>
                                      </p:cBhvr>
                                      <p:tavLst>
                                        <p:tav tm="0">
                                          <p:val>
                                            <p:strVal val="4*#ppt_w"/>
                                          </p:val>
                                        </p:tav>
                                        <p:tav tm="100000">
                                          <p:val>
                                            <p:strVal val="#ppt_w"/>
                                          </p:val>
                                        </p:tav>
                                      </p:tavLst>
                                    </p:anim>
                                    <p:anim calcmode="lin" valueType="num">
                                      <p:cBhvr>
                                        <p:cTn id="18" dur="500" fill="hold"/>
                                        <p:tgtEl>
                                          <p:spTgt spid="70668"/>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70668"/>
                                        </p:tgtEl>
                                        <p:attrNameLst>
                                          <p:attrName>ppt_c</p:attrName>
                                        </p:attrNameLst>
                                      </p:cBhvr>
                                      <p:to>
                                        <a:srgbClr val="0000FF"/>
                                      </p:to>
                                    </p:animClr>
                                  </p:sub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70669"/>
                                        </p:tgtEl>
                                        <p:attrNameLst>
                                          <p:attrName>style.visibility</p:attrName>
                                        </p:attrNameLst>
                                      </p:cBhvr>
                                      <p:to>
                                        <p:strVal val="visible"/>
                                      </p:to>
                                    </p:set>
                                    <p:animEffect transition="in" filter="checkerboard(across)">
                                      <p:cBhvr>
                                        <p:cTn id="23" dur="500"/>
                                        <p:tgtEl>
                                          <p:spTgt spid="70669"/>
                                        </p:tgtEl>
                                      </p:cBhvr>
                                    </p:animEffect>
                                  </p:childTnLst>
                                  <p:subTnLst>
                                    <p:animClr clrSpc="rgb" dir="cw">
                                      <p:cBhvr override="childStyle">
                                        <p:cTn dur="1" fill="hold" display="0" masterRel="nextClick" afterEffect="1"/>
                                        <p:tgtEl>
                                          <p:spTgt spid="70669"/>
                                        </p:tgtEl>
                                        <p:attrNameLst>
                                          <p:attrName>ppt_c</p:attrName>
                                        </p:attrNameLst>
                                      </p:cBhvr>
                                      <p:to>
                                        <a:srgbClr val="0000FF"/>
                                      </p:to>
                                    </p:animClr>
                                  </p:subTnLst>
                                </p:cTn>
                              </p:par>
                            </p:childTnLst>
                          </p:cTn>
                        </p:par>
                      </p:childTnLst>
                    </p:cTn>
                  </p:par>
                  <p:par>
                    <p:cTn id="24" fill="hold">
                      <p:stCondLst>
                        <p:cond delay="indefinite"/>
                      </p:stCondLst>
                      <p:childTnLst>
                        <p:par>
                          <p:cTn id="25" fill="hold">
                            <p:stCondLst>
                              <p:cond delay="0"/>
                            </p:stCondLst>
                            <p:childTnLst>
                              <p:par>
                                <p:cTn id="26" presetID="2" presetClass="entr" presetSubtype="3" fill="hold" nodeType="clickEffect">
                                  <p:stCondLst>
                                    <p:cond delay="0"/>
                                  </p:stCondLst>
                                  <p:childTnLst>
                                    <p:set>
                                      <p:cBhvr>
                                        <p:cTn id="27" dur="1" fill="hold">
                                          <p:stCondLst>
                                            <p:cond delay="0"/>
                                          </p:stCondLst>
                                        </p:cTn>
                                        <p:tgtEl>
                                          <p:spTgt spid="70670"/>
                                        </p:tgtEl>
                                        <p:attrNameLst>
                                          <p:attrName>style.visibility</p:attrName>
                                        </p:attrNameLst>
                                      </p:cBhvr>
                                      <p:to>
                                        <p:strVal val="visible"/>
                                      </p:to>
                                    </p:set>
                                    <p:anim calcmode="lin" valueType="num">
                                      <p:cBhvr additive="base">
                                        <p:cTn id="28" dur="500" fill="hold"/>
                                        <p:tgtEl>
                                          <p:spTgt spid="70670"/>
                                        </p:tgtEl>
                                        <p:attrNameLst>
                                          <p:attrName>ppt_x</p:attrName>
                                        </p:attrNameLst>
                                      </p:cBhvr>
                                      <p:tavLst>
                                        <p:tav tm="0">
                                          <p:val>
                                            <p:strVal val="1+#ppt_w/2"/>
                                          </p:val>
                                        </p:tav>
                                        <p:tav tm="100000">
                                          <p:val>
                                            <p:strVal val="#ppt_x"/>
                                          </p:val>
                                        </p:tav>
                                      </p:tavLst>
                                    </p:anim>
                                    <p:anim calcmode="lin" valueType="num">
                                      <p:cBhvr additive="base">
                                        <p:cTn id="29" dur="500" fill="hold"/>
                                        <p:tgtEl>
                                          <p:spTgt spid="70670"/>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70670"/>
                                        </p:tgtEl>
                                        <p:attrNameLst>
                                          <p:attrName>ppt_c</p:attrName>
                                        </p:attrNameLst>
                                      </p:cBhvr>
                                      <p:to>
                                        <a:srgbClr val="0000FF"/>
                                      </p:to>
                                    </p:animClr>
                                  </p:subTnLst>
                                </p:cTn>
                              </p:par>
                            </p:childTnLst>
                          </p:cTn>
                        </p:par>
                      </p:childTnLst>
                    </p:cTn>
                  </p:par>
                  <p:par>
                    <p:cTn id="30" fill="hold">
                      <p:stCondLst>
                        <p:cond delay="indefinite"/>
                      </p:stCondLst>
                      <p:childTnLst>
                        <p:par>
                          <p:cTn id="31" fill="hold">
                            <p:stCondLst>
                              <p:cond delay="0"/>
                            </p:stCondLst>
                            <p:childTnLst>
                              <p:par>
                                <p:cTn id="32" presetID="2" presetClass="entr" presetSubtype="1" fill="hold" nodeType="clickEffect">
                                  <p:stCondLst>
                                    <p:cond delay="0"/>
                                  </p:stCondLst>
                                  <p:childTnLst>
                                    <p:set>
                                      <p:cBhvr>
                                        <p:cTn id="33" dur="1" fill="hold">
                                          <p:stCondLst>
                                            <p:cond delay="0"/>
                                          </p:stCondLst>
                                        </p:cTn>
                                        <p:tgtEl>
                                          <p:spTgt spid="70671"/>
                                        </p:tgtEl>
                                        <p:attrNameLst>
                                          <p:attrName>style.visibility</p:attrName>
                                        </p:attrNameLst>
                                      </p:cBhvr>
                                      <p:to>
                                        <p:strVal val="visible"/>
                                      </p:to>
                                    </p:set>
                                    <p:anim calcmode="lin" valueType="num">
                                      <p:cBhvr additive="base">
                                        <p:cTn id="34" dur="500" fill="hold"/>
                                        <p:tgtEl>
                                          <p:spTgt spid="70671"/>
                                        </p:tgtEl>
                                        <p:attrNameLst>
                                          <p:attrName>ppt_x</p:attrName>
                                        </p:attrNameLst>
                                      </p:cBhvr>
                                      <p:tavLst>
                                        <p:tav tm="0">
                                          <p:val>
                                            <p:strVal val="#ppt_x"/>
                                          </p:val>
                                        </p:tav>
                                        <p:tav tm="100000">
                                          <p:val>
                                            <p:strVal val="#ppt_x"/>
                                          </p:val>
                                        </p:tav>
                                      </p:tavLst>
                                    </p:anim>
                                    <p:anim calcmode="lin" valueType="num">
                                      <p:cBhvr additive="base">
                                        <p:cTn id="35" dur="500" fill="hold"/>
                                        <p:tgtEl>
                                          <p:spTgt spid="70671"/>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70671"/>
                                        </p:tgtEl>
                                        <p:attrNameLst>
                                          <p:attrName>ppt_c</p:attrName>
                                        </p:attrNameLst>
                                      </p:cBhvr>
                                      <p:to>
                                        <a:srgbClr val="0000FF"/>
                                      </p:to>
                                    </p:animClr>
                                  </p:subTnLst>
                                </p:cTn>
                              </p:par>
                            </p:childTnLst>
                          </p:cTn>
                        </p:par>
                      </p:childTnLst>
                    </p:cTn>
                  </p:par>
                  <p:par>
                    <p:cTn id="36" fill="hold">
                      <p:stCondLst>
                        <p:cond delay="indefinite"/>
                      </p:stCondLst>
                      <p:childTnLst>
                        <p:par>
                          <p:cTn id="37" fill="hold">
                            <p:stCondLst>
                              <p:cond delay="0"/>
                            </p:stCondLst>
                            <p:childTnLst>
                              <p:par>
                                <p:cTn id="38" presetID="2" presetClass="entr" presetSubtype="9" fill="hold" nodeType="clickEffect">
                                  <p:stCondLst>
                                    <p:cond delay="0"/>
                                  </p:stCondLst>
                                  <p:childTnLst>
                                    <p:set>
                                      <p:cBhvr>
                                        <p:cTn id="39" dur="1" fill="hold">
                                          <p:stCondLst>
                                            <p:cond delay="0"/>
                                          </p:stCondLst>
                                        </p:cTn>
                                        <p:tgtEl>
                                          <p:spTgt spid="70672"/>
                                        </p:tgtEl>
                                        <p:attrNameLst>
                                          <p:attrName>style.visibility</p:attrName>
                                        </p:attrNameLst>
                                      </p:cBhvr>
                                      <p:to>
                                        <p:strVal val="visible"/>
                                      </p:to>
                                    </p:set>
                                    <p:anim calcmode="lin" valueType="num">
                                      <p:cBhvr additive="base">
                                        <p:cTn id="40" dur="500" fill="hold"/>
                                        <p:tgtEl>
                                          <p:spTgt spid="70672"/>
                                        </p:tgtEl>
                                        <p:attrNameLst>
                                          <p:attrName>ppt_x</p:attrName>
                                        </p:attrNameLst>
                                      </p:cBhvr>
                                      <p:tavLst>
                                        <p:tav tm="0">
                                          <p:val>
                                            <p:strVal val="0-#ppt_w/2"/>
                                          </p:val>
                                        </p:tav>
                                        <p:tav tm="100000">
                                          <p:val>
                                            <p:strVal val="#ppt_x"/>
                                          </p:val>
                                        </p:tav>
                                      </p:tavLst>
                                    </p:anim>
                                    <p:anim calcmode="lin" valueType="num">
                                      <p:cBhvr additive="base">
                                        <p:cTn id="41" dur="500" fill="hold"/>
                                        <p:tgtEl>
                                          <p:spTgt spid="70672"/>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70672"/>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2"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49161"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49162"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49163"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90118" name="Rectangle 6"/>
          <p:cNvSpPr>
            <a:spLocks noGrp="1" noChangeArrowheads="1"/>
          </p:cNvSpPr>
          <p:nvPr>
            <p:ph type="subTitle" idx="1"/>
          </p:nvPr>
        </p:nvSpPr>
        <p:spPr>
          <a:xfrm>
            <a:off x="152400" y="1219200"/>
            <a:ext cx="8839200" cy="5410200"/>
          </a:xfrm>
          <a:noFill/>
        </p:spPr>
        <p:txBody>
          <a:bodyPr/>
          <a:lstStyle/>
          <a:p>
            <a:pPr algn="l" eaLnBrk="1" hangingPunct="1"/>
            <a:r>
              <a:rPr lang="en-US" altLang="zh-CN" sz="2600" dirty="0" smtClean="0">
                <a:ea typeface="楷体" pitchFamily="49" charset="-122"/>
                <a:sym typeface="Symbol" pitchFamily="18" charset="2"/>
              </a:rPr>
              <a:t>[</a:t>
            </a:r>
            <a:r>
              <a:rPr lang="zh-CN" altLang="en-US" sz="2600" dirty="0" smtClean="0">
                <a:ea typeface="楷体" pitchFamily="49" charset="-122"/>
                <a:sym typeface="Symbol" pitchFamily="18" charset="2"/>
              </a:rPr>
              <a:t>例</a:t>
            </a:r>
            <a:r>
              <a:rPr lang="en-US" altLang="zh-CN" sz="2600" dirty="0" smtClean="0">
                <a:ea typeface="楷体" pitchFamily="49" charset="-122"/>
                <a:sym typeface="Symbol" pitchFamily="18" charset="2"/>
              </a:rPr>
              <a:t>]11</a:t>
            </a:r>
            <a:r>
              <a:rPr lang="zh-CN" altLang="en-US" sz="2600" dirty="0" smtClean="0">
                <a:ea typeface="楷体" pitchFamily="49" charset="-122"/>
                <a:sym typeface="Symbol" pitchFamily="18" charset="2"/>
              </a:rPr>
              <a:t>人日产量如下：</a:t>
            </a:r>
            <a:r>
              <a:rPr lang="en-US" altLang="zh-CN" sz="2600" dirty="0" smtClean="0">
                <a:ea typeface="楷体" pitchFamily="49" charset="-122"/>
                <a:sym typeface="Symbol" pitchFamily="18" charset="2"/>
              </a:rPr>
              <a:t>15,17,19,20,22,22,23,23,25,26,30</a:t>
            </a:r>
            <a:r>
              <a:rPr lang="zh-CN" altLang="en-US" sz="2600" dirty="0" smtClean="0">
                <a:ea typeface="楷体" pitchFamily="49" charset="-122"/>
                <a:sym typeface="Symbol" pitchFamily="18" charset="2"/>
              </a:rPr>
              <a:t>。</a:t>
            </a:r>
            <a:endParaRPr lang="zh-CN" altLang="en-US" sz="2600" dirty="0" smtClean="0">
              <a:sym typeface="Symbol" pitchFamily="18" charset="2"/>
            </a:endParaRPr>
          </a:p>
        </p:txBody>
      </p:sp>
      <p:graphicFrame>
        <p:nvGraphicFramePr>
          <p:cNvPr id="49154" name="Object 7"/>
          <p:cNvGraphicFramePr>
            <a:graphicFrameLocks noChangeAspect="1"/>
          </p:cNvGraphicFramePr>
          <p:nvPr/>
        </p:nvGraphicFramePr>
        <p:xfrm>
          <a:off x="4514850" y="3321050"/>
          <a:ext cx="112713" cy="214313"/>
        </p:xfrm>
        <a:graphic>
          <a:graphicData uri="http://schemas.openxmlformats.org/presentationml/2006/ole">
            <p:oleObj spid="_x0000_s49154" name="公式" r:id="rId4" imgW="114120" imgH="215640" progId="Equation.3">
              <p:embed/>
            </p:oleObj>
          </a:graphicData>
        </a:graphic>
      </p:graphicFrame>
      <p:graphicFrame>
        <p:nvGraphicFramePr>
          <p:cNvPr id="49155" name="Object 8"/>
          <p:cNvGraphicFramePr>
            <a:graphicFrameLocks noChangeAspect="1"/>
          </p:cNvGraphicFramePr>
          <p:nvPr/>
        </p:nvGraphicFramePr>
        <p:xfrm>
          <a:off x="4514850" y="3321050"/>
          <a:ext cx="112713" cy="214313"/>
        </p:xfrm>
        <a:graphic>
          <a:graphicData uri="http://schemas.openxmlformats.org/presentationml/2006/ole">
            <p:oleObj spid="_x0000_s49155" name="公式" r:id="rId5" imgW="114120" imgH="215640" progId="Equation.3">
              <p:embed/>
            </p:oleObj>
          </a:graphicData>
        </a:graphic>
      </p:graphicFrame>
      <p:graphicFrame>
        <p:nvGraphicFramePr>
          <p:cNvPr id="90129" name="Object 17"/>
          <p:cNvGraphicFramePr>
            <a:graphicFrameLocks noChangeAspect="1"/>
          </p:cNvGraphicFramePr>
          <p:nvPr/>
        </p:nvGraphicFramePr>
        <p:xfrm>
          <a:off x="609600" y="1460500"/>
          <a:ext cx="7588250" cy="3416300"/>
        </p:xfrm>
        <a:graphic>
          <a:graphicData uri="http://schemas.openxmlformats.org/presentationml/2006/ole">
            <p:oleObj spid="_x0000_s49156" name="Document" r:id="rId6" imgW="7768719" imgH="3505228" progId="Word.Document.8">
              <p:embed/>
            </p:oleObj>
          </a:graphicData>
        </a:graphic>
      </p:graphicFrame>
      <p:graphicFrame>
        <p:nvGraphicFramePr>
          <p:cNvPr id="90130" name="Object 18"/>
          <p:cNvGraphicFramePr>
            <a:graphicFrameLocks noChangeAspect="1"/>
          </p:cNvGraphicFramePr>
          <p:nvPr/>
        </p:nvGraphicFramePr>
        <p:xfrm>
          <a:off x="900113" y="4221163"/>
          <a:ext cx="6705600" cy="615950"/>
        </p:xfrm>
        <a:graphic>
          <a:graphicData uri="http://schemas.openxmlformats.org/presentationml/2006/ole">
            <p:oleObj spid="_x0000_s49157" name="公式" r:id="rId7" imgW="2869920" imgH="266400" progId="Equation.3">
              <p:embed/>
            </p:oleObj>
          </a:graphicData>
        </a:graphic>
      </p:graphicFrame>
      <p:graphicFrame>
        <p:nvGraphicFramePr>
          <p:cNvPr id="90131" name="Object 19"/>
          <p:cNvGraphicFramePr>
            <a:graphicFrameLocks noChangeAspect="1"/>
          </p:cNvGraphicFramePr>
          <p:nvPr/>
        </p:nvGraphicFramePr>
        <p:xfrm>
          <a:off x="1417638" y="4999038"/>
          <a:ext cx="5375275" cy="966787"/>
        </p:xfrm>
        <a:graphic>
          <a:graphicData uri="http://schemas.openxmlformats.org/presentationml/2006/ole">
            <p:oleObj spid="_x0000_s49158" name="公式" r:id="rId8" imgW="2311200" imgH="419040" progId="Equation.3">
              <p:embed/>
            </p:oleObj>
          </a:graphicData>
        </a:graphic>
      </p:graphicFrame>
      <p:graphicFrame>
        <p:nvGraphicFramePr>
          <p:cNvPr id="90132" name="Object 20"/>
          <p:cNvGraphicFramePr>
            <a:graphicFrameLocks noChangeAspect="1"/>
          </p:cNvGraphicFramePr>
          <p:nvPr/>
        </p:nvGraphicFramePr>
        <p:xfrm>
          <a:off x="2195513" y="6092825"/>
          <a:ext cx="3429000" cy="412750"/>
        </p:xfrm>
        <a:graphic>
          <a:graphicData uri="http://schemas.openxmlformats.org/presentationml/2006/ole">
            <p:oleObj spid="_x0000_s49159" name="公式" r:id="rId9" imgW="1460160" imgH="1774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118">
                                            <p:txEl>
                                              <p:pRg st="0" end="0"/>
                                            </p:txEl>
                                          </p:spTgt>
                                        </p:tgtEl>
                                        <p:attrNameLst>
                                          <p:attrName>style.visibility</p:attrName>
                                        </p:attrNameLst>
                                      </p:cBhvr>
                                      <p:to>
                                        <p:strVal val="visible"/>
                                      </p:to>
                                    </p:set>
                                    <p:animEffect transition="in" filter="wipe(left)">
                                      <p:cBhvr>
                                        <p:cTn id="7" dur="500"/>
                                        <p:tgtEl>
                                          <p:spTgt spid="90118">
                                            <p:txEl>
                                              <p:pRg st="0" end="0"/>
                                            </p:txEl>
                                          </p:spTgt>
                                        </p:tgtEl>
                                      </p:cBhvr>
                                    </p:animEffect>
                                  </p:childTnLst>
                                  <p:subTnLst>
                                    <p:animClr clrSpc="rgb" dir="cw">
                                      <p:cBhvr override="childStyle">
                                        <p:cTn dur="1" fill="hold" display="0" masterRel="nextClick" afterEffect="1"/>
                                        <p:tgtEl>
                                          <p:spTgt spid="90118">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23" presetClass="entr" presetSubtype="32" fill="hold" nodeType="clickEffect">
                                  <p:stCondLst>
                                    <p:cond delay="0"/>
                                  </p:stCondLst>
                                  <p:childTnLst>
                                    <p:set>
                                      <p:cBhvr>
                                        <p:cTn id="11" dur="1" fill="hold">
                                          <p:stCondLst>
                                            <p:cond delay="0"/>
                                          </p:stCondLst>
                                        </p:cTn>
                                        <p:tgtEl>
                                          <p:spTgt spid="90129"/>
                                        </p:tgtEl>
                                        <p:attrNameLst>
                                          <p:attrName>style.visibility</p:attrName>
                                        </p:attrNameLst>
                                      </p:cBhvr>
                                      <p:to>
                                        <p:strVal val="visible"/>
                                      </p:to>
                                    </p:set>
                                    <p:anim calcmode="lin" valueType="num">
                                      <p:cBhvr>
                                        <p:cTn id="12" dur="500" fill="hold"/>
                                        <p:tgtEl>
                                          <p:spTgt spid="90129"/>
                                        </p:tgtEl>
                                        <p:attrNameLst>
                                          <p:attrName>ppt_w</p:attrName>
                                        </p:attrNameLst>
                                      </p:cBhvr>
                                      <p:tavLst>
                                        <p:tav tm="0">
                                          <p:val>
                                            <p:strVal val="4*#ppt_w"/>
                                          </p:val>
                                        </p:tav>
                                        <p:tav tm="100000">
                                          <p:val>
                                            <p:strVal val="#ppt_w"/>
                                          </p:val>
                                        </p:tav>
                                      </p:tavLst>
                                    </p:anim>
                                    <p:anim calcmode="lin" valueType="num">
                                      <p:cBhvr>
                                        <p:cTn id="13" dur="500" fill="hold"/>
                                        <p:tgtEl>
                                          <p:spTgt spid="90129"/>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90129"/>
                                        </p:tgtEl>
                                        <p:attrNameLst>
                                          <p:attrName>ppt_c</p:attrName>
                                        </p:attrNameLst>
                                      </p:cBhvr>
                                      <p:to>
                                        <a:srgbClr val="0000FF"/>
                                      </p:to>
                                    </p:animClr>
                                  </p:subTnLst>
                                </p:cTn>
                              </p:par>
                            </p:childTnLst>
                          </p:cTn>
                        </p:par>
                      </p:childTnLst>
                    </p:cTn>
                  </p:par>
                  <p:par>
                    <p:cTn id="14" fill="hold">
                      <p:stCondLst>
                        <p:cond delay="indefinite"/>
                      </p:stCondLst>
                      <p:childTnLst>
                        <p:par>
                          <p:cTn id="15" fill="hold">
                            <p:stCondLst>
                              <p:cond delay="0"/>
                            </p:stCondLst>
                            <p:childTnLst>
                              <p:par>
                                <p:cTn id="16" presetID="2" presetClass="entr" presetSubtype="1" fill="hold" nodeType="clickEffect">
                                  <p:stCondLst>
                                    <p:cond delay="0"/>
                                  </p:stCondLst>
                                  <p:childTnLst>
                                    <p:set>
                                      <p:cBhvr>
                                        <p:cTn id="17" dur="1" fill="hold">
                                          <p:stCondLst>
                                            <p:cond delay="0"/>
                                          </p:stCondLst>
                                        </p:cTn>
                                        <p:tgtEl>
                                          <p:spTgt spid="90130"/>
                                        </p:tgtEl>
                                        <p:attrNameLst>
                                          <p:attrName>style.visibility</p:attrName>
                                        </p:attrNameLst>
                                      </p:cBhvr>
                                      <p:to>
                                        <p:strVal val="visible"/>
                                      </p:to>
                                    </p:set>
                                    <p:anim calcmode="lin" valueType="num">
                                      <p:cBhvr additive="base">
                                        <p:cTn id="18" dur="500" fill="hold"/>
                                        <p:tgtEl>
                                          <p:spTgt spid="90130"/>
                                        </p:tgtEl>
                                        <p:attrNameLst>
                                          <p:attrName>ppt_x</p:attrName>
                                        </p:attrNameLst>
                                      </p:cBhvr>
                                      <p:tavLst>
                                        <p:tav tm="0">
                                          <p:val>
                                            <p:strVal val="#ppt_x"/>
                                          </p:val>
                                        </p:tav>
                                        <p:tav tm="100000">
                                          <p:val>
                                            <p:strVal val="#ppt_x"/>
                                          </p:val>
                                        </p:tav>
                                      </p:tavLst>
                                    </p:anim>
                                    <p:anim calcmode="lin" valueType="num">
                                      <p:cBhvr additive="base">
                                        <p:cTn id="19" dur="500" fill="hold"/>
                                        <p:tgtEl>
                                          <p:spTgt spid="90130"/>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90130"/>
                                        </p:tgtEl>
                                        <p:attrNameLst>
                                          <p:attrName>ppt_c</p:attrName>
                                        </p:attrNameLst>
                                      </p:cBhvr>
                                      <p:to>
                                        <a:srgbClr val="0000FF"/>
                                      </p:to>
                                    </p:animClr>
                                  </p:subTnLst>
                                </p:cTn>
                              </p:par>
                            </p:childTnLst>
                          </p:cTn>
                        </p:par>
                      </p:childTnLst>
                    </p:cTn>
                  </p:par>
                  <p:par>
                    <p:cTn id="20" fill="hold">
                      <p:stCondLst>
                        <p:cond delay="indefinite"/>
                      </p:stCondLst>
                      <p:childTnLst>
                        <p:par>
                          <p:cTn id="21" fill="hold">
                            <p:stCondLst>
                              <p:cond delay="0"/>
                            </p:stCondLst>
                            <p:childTnLst>
                              <p:par>
                                <p:cTn id="22" presetID="5" presetClass="entr" presetSubtype="5" fill="hold" nodeType="clickEffect">
                                  <p:stCondLst>
                                    <p:cond delay="0"/>
                                  </p:stCondLst>
                                  <p:childTnLst>
                                    <p:set>
                                      <p:cBhvr>
                                        <p:cTn id="23" dur="1" fill="hold">
                                          <p:stCondLst>
                                            <p:cond delay="0"/>
                                          </p:stCondLst>
                                        </p:cTn>
                                        <p:tgtEl>
                                          <p:spTgt spid="90131"/>
                                        </p:tgtEl>
                                        <p:attrNameLst>
                                          <p:attrName>style.visibility</p:attrName>
                                        </p:attrNameLst>
                                      </p:cBhvr>
                                      <p:to>
                                        <p:strVal val="visible"/>
                                      </p:to>
                                    </p:set>
                                    <p:animEffect transition="in" filter="checkerboard(down)">
                                      <p:cBhvr>
                                        <p:cTn id="24" dur="500"/>
                                        <p:tgtEl>
                                          <p:spTgt spid="90131"/>
                                        </p:tgtEl>
                                      </p:cBhvr>
                                    </p:animEffect>
                                  </p:childTnLst>
                                  <p:subTnLst>
                                    <p:animClr clrSpc="rgb" dir="cw">
                                      <p:cBhvr override="childStyle">
                                        <p:cTn dur="1" fill="hold" display="0" masterRel="nextClick" afterEffect="1"/>
                                        <p:tgtEl>
                                          <p:spTgt spid="90131"/>
                                        </p:tgtEl>
                                        <p:attrNameLst>
                                          <p:attrName>ppt_c</p:attrName>
                                        </p:attrNameLst>
                                      </p:cBhvr>
                                      <p:to>
                                        <a:srgbClr val="0000FF"/>
                                      </p:to>
                                    </p:animClr>
                                  </p:subTnLst>
                                </p:cTn>
                              </p:par>
                            </p:childTnLst>
                          </p:cTn>
                        </p:par>
                      </p:childTnLst>
                    </p:cTn>
                  </p:par>
                  <p:par>
                    <p:cTn id="25" fill="hold">
                      <p:stCondLst>
                        <p:cond delay="indefinite"/>
                      </p:stCondLst>
                      <p:childTnLst>
                        <p:par>
                          <p:cTn id="26" fill="hold">
                            <p:stCondLst>
                              <p:cond delay="0"/>
                            </p:stCondLst>
                            <p:childTnLst>
                              <p:par>
                                <p:cTn id="27" presetID="2" presetClass="entr" presetSubtype="6" fill="hold" nodeType="clickEffect">
                                  <p:stCondLst>
                                    <p:cond delay="0"/>
                                  </p:stCondLst>
                                  <p:childTnLst>
                                    <p:set>
                                      <p:cBhvr>
                                        <p:cTn id="28" dur="1" fill="hold">
                                          <p:stCondLst>
                                            <p:cond delay="0"/>
                                          </p:stCondLst>
                                        </p:cTn>
                                        <p:tgtEl>
                                          <p:spTgt spid="90132"/>
                                        </p:tgtEl>
                                        <p:attrNameLst>
                                          <p:attrName>style.visibility</p:attrName>
                                        </p:attrNameLst>
                                      </p:cBhvr>
                                      <p:to>
                                        <p:strVal val="visible"/>
                                      </p:to>
                                    </p:set>
                                    <p:anim calcmode="lin" valueType="num">
                                      <p:cBhvr additive="base">
                                        <p:cTn id="29" dur="500" fill="hold"/>
                                        <p:tgtEl>
                                          <p:spTgt spid="90132"/>
                                        </p:tgtEl>
                                        <p:attrNameLst>
                                          <p:attrName>ppt_x</p:attrName>
                                        </p:attrNameLst>
                                      </p:cBhvr>
                                      <p:tavLst>
                                        <p:tav tm="0">
                                          <p:val>
                                            <p:strVal val="1+#ppt_w/2"/>
                                          </p:val>
                                        </p:tav>
                                        <p:tav tm="100000">
                                          <p:val>
                                            <p:strVal val="#ppt_x"/>
                                          </p:val>
                                        </p:tav>
                                      </p:tavLst>
                                    </p:anim>
                                    <p:anim calcmode="lin" valueType="num">
                                      <p:cBhvr additive="base">
                                        <p:cTn id="30" dur="500" fill="hold"/>
                                        <p:tgtEl>
                                          <p:spTgt spid="90132"/>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90132"/>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8"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50181"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50182"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50183"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103430" name="Rectangle 6"/>
          <p:cNvSpPr>
            <a:spLocks noGrp="1" noChangeArrowheads="1"/>
          </p:cNvSpPr>
          <p:nvPr>
            <p:ph type="subTitle" idx="1"/>
          </p:nvPr>
        </p:nvSpPr>
        <p:spPr>
          <a:xfrm>
            <a:off x="152400" y="1219200"/>
            <a:ext cx="8839200" cy="5522913"/>
          </a:xfrm>
          <a:noFill/>
        </p:spPr>
        <p:txBody>
          <a:bodyPr/>
          <a:lstStyle/>
          <a:p>
            <a:pPr algn="l" eaLnBrk="1" hangingPunct="1"/>
            <a:r>
              <a:rPr lang="zh-CN" altLang="en-US" sz="2600" dirty="0" smtClean="0">
                <a:sym typeface="Symbol" pitchFamily="18" charset="2"/>
              </a:rPr>
              <a:t>（四）变异系数（</a:t>
            </a:r>
            <a:r>
              <a:rPr lang="en-US" altLang="zh-CN" sz="2600" dirty="0" smtClean="0">
                <a:sym typeface="Symbol" pitchFamily="18" charset="2"/>
              </a:rPr>
              <a:t>coefficient of variation</a:t>
            </a:r>
            <a:r>
              <a:rPr lang="zh-CN" altLang="en-US" sz="2600" dirty="0" smtClean="0">
                <a:sym typeface="Symbol" pitchFamily="18" charset="2"/>
              </a:rPr>
              <a:t>，</a:t>
            </a:r>
            <a:r>
              <a:rPr lang="en-US" altLang="zh-CN" sz="2600" dirty="0" smtClean="0">
                <a:sym typeface="Symbol" pitchFamily="18" charset="2"/>
              </a:rPr>
              <a:t>P62</a:t>
            </a:r>
            <a:r>
              <a:rPr lang="zh-CN" altLang="en-US" sz="2600" dirty="0" smtClean="0">
                <a:sym typeface="Symbol" pitchFamily="18" charset="2"/>
              </a:rPr>
              <a:t>）</a:t>
            </a:r>
          </a:p>
          <a:p>
            <a:pPr algn="l" eaLnBrk="1" hangingPunct="1"/>
            <a:r>
              <a:rPr lang="en-US" altLang="zh-CN" sz="2600" dirty="0" smtClean="0">
                <a:sym typeface="Symbol" pitchFamily="18" charset="2"/>
              </a:rPr>
              <a:t>1</a:t>
            </a:r>
            <a:r>
              <a:rPr lang="zh-CN" altLang="en-US" sz="2600" dirty="0" smtClean="0">
                <a:sym typeface="Symbol" pitchFamily="18" charset="2"/>
              </a:rPr>
              <a:t>、</a:t>
            </a:r>
            <a:r>
              <a:rPr lang="en-US" altLang="zh-CN" sz="2600" b="1" dirty="0" smtClean="0">
                <a:sym typeface="Symbol" pitchFamily="18" charset="2"/>
              </a:rPr>
              <a:t>R</a:t>
            </a:r>
            <a:r>
              <a:rPr lang="zh-CN" altLang="en-US" sz="2600" b="1" dirty="0" smtClean="0">
                <a:sym typeface="Symbol" pitchFamily="18" charset="2"/>
              </a:rPr>
              <a:t>、</a:t>
            </a:r>
            <a:r>
              <a:rPr lang="en-US" altLang="zh-CN" sz="2600" b="1" dirty="0" smtClean="0">
                <a:sym typeface="Symbol" pitchFamily="18" charset="2"/>
              </a:rPr>
              <a:t>A.D</a:t>
            </a:r>
            <a:r>
              <a:rPr lang="zh-CN" altLang="en-US" sz="2600" b="1" dirty="0" smtClean="0">
                <a:sym typeface="Symbol" pitchFamily="18" charset="2"/>
              </a:rPr>
              <a:t>、</a:t>
            </a:r>
            <a:r>
              <a:rPr lang="zh-CN" altLang="en-US" sz="2600" dirty="0" smtClean="0">
                <a:sym typeface="Symbol" pitchFamily="18" charset="2"/>
              </a:rPr>
              <a:t>绝对或平均离差；</a:t>
            </a:r>
          </a:p>
        </p:txBody>
      </p:sp>
      <p:graphicFrame>
        <p:nvGraphicFramePr>
          <p:cNvPr id="50178" name="Object 7"/>
          <p:cNvGraphicFramePr>
            <a:graphicFrameLocks noChangeAspect="1"/>
          </p:cNvGraphicFramePr>
          <p:nvPr/>
        </p:nvGraphicFramePr>
        <p:xfrm>
          <a:off x="4514850" y="3321050"/>
          <a:ext cx="112713" cy="214313"/>
        </p:xfrm>
        <a:graphic>
          <a:graphicData uri="http://schemas.openxmlformats.org/presentationml/2006/ole">
            <p:oleObj spid="_x0000_s50178" name="公式" r:id="rId4" imgW="114120" imgH="215640" progId="Equation.3">
              <p:embed/>
            </p:oleObj>
          </a:graphicData>
        </a:graphic>
      </p:graphicFrame>
      <p:graphicFrame>
        <p:nvGraphicFramePr>
          <p:cNvPr id="50179" name="Object 8"/>
          <p:cNvGraphicFramePr>
            <a:graphicFrameLocks noChangeAspect="1"/>
          </p:cNvGraphicFramePr>
          <p:nvPr/>
        </p:nvGraphicFramePr>
        <p:xfrm>
          <a:off x="4514850" y="3321050"/>
          <a:ext cx="112713" cy="214313"/>
        </p:xfrm>
        <a:graphic>
          <a:graphicData uri="http://schemas.openxmlformats.org/presentationml/2006/ole">
            <p:oleObj spid="_x0000_s50179" name="公式" r:id="rId5" imgW="114120" imgH="215640" progId="Equation.3">
              <p:embed/>
            </p:oleObj>
          </a:graphicData>
        </a:graphic>
      </p:graphicFrame>
      <p:sp>
        <p:nvSpPr>
          <p:cNvPr id="103434" name="Text Box 10"/>
          <p:cNvSpPr txBox="1">
            <a:spLocks noChangeArrowheads="1"/>
          </p:cNvSpPr>
          <p:nvPr/>
        </p:nvSpPr>
        <p:spPr bwMode="auto">
          <a:xfrm>
            <a:off x="228600" y="3962400"/>
            <a:ext cx="8610600" cy="885825"/>
          </a:xfrm>
          <a:prstGeom prst="rect">
            <a:avLst/>
          </a:prstGeom>
          <a:noFill/>
          <a:ln w="9525">
            <a:noFill/>
            <a:miter lim="800000"/>
            <a:headEnd/>
            <a:tailEnd/>
          </a:ln>
        </p:spPr>
        <p:txBody>
          <a:bodyPr>
            <a:spAutoFit/>
          </a:bodyPr>
          <a:lstStyle/>
          <a:p>
            <a:pPr algn="l">
              <a:spcBef>
                <a:spcPct val="20000"/>
              </a:spcBef>
            </a:pPr>
            <a:r>
              <a:rPr lang="en-US" altLang="zh-CN" sz="2600" dirty="0">
                <a:sym typeface="Symbol" pitchFamily="18" charset="2"/>
              </a:rPr>
              <a:t>2</a:t>
            </a:r>
            <a:r>
              <a:rPr lang="zh-CN" altLang="en-US" sz="2600" dirty="0">
                <a:sym typeface="Symbol" pitchFamily="18" charset="2"/>
              </a:rPr>
              <a:t>、适用前提：当两组数据</a:t>
            </a:r>
            <a:r>
              <a:rPr lang="zh-CN" altLang="en-US" sz="2600" dirty="0" smtClean="0">
                <a:sym typeface="Symbol" pitchFamily="18" charset="2"/>
              </a:rPr>
              <a:t>的均值</a:t>
            </a:r>
            <a:r>
              <a:rPr lang="zh-CN" altLang="en-US" sz="2600" b="1" dirty="0" smtClean="0">
                <a:solidFill>
                  <a:srgbClr val="FF0000"/>
                </a:solidFill>
                <a:ea typeface="隶书" pitchFamily="49" charset="-122"/>
                <a:sym typeface="Symbol" pitchFamily="18" charset="2"/>
              </a:rPr>
              <a:t>相同</a:t>
            </a:r>
            <a:r>
              <a:rPr lang="zh-CN" altLang="en-US" sz="2600" dirty="0">
                <a:sym typeface="Symbol" pitchFamily="18" charset="2"/>
              </a:rPr>
              <a:t>时才可使用  数据同重心才可直接对比其离散程度。</a:t>
            </a:r>
            <a:endParaRPr lang="zh-CN" altLang="en-US" sz="2600" dirty="0"/>
          </a:p>
        </p:txBody>
      </p:sp>
      <p:sp>
        <p:nvSpPr>
          <p:cNvPr id="103435" name="Line 11"/>
          <p:cNvSpPr>
            <a:spLocks noChangeShapeType="1"/>
          </p:cNvSpPr>
          <p:nvPr/>
        </p:nvSpPr>
        <p:spPr bwMode="auto">
          <a:xfrm>
            <a:off x="685800" y="5029200"/>
            <a:ext cx="77724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03436" name="Text Box 12"/>
          <p:cNvSpPr txBox="1">
            <a:spLocks noChangeArrowheads="1"/>
          </p:cNvSpPr>
          <p:nvPr/>
        </p:nvSpPr>
        <p:spPr bwMode="auto">
          <a:xfrm>
            <a:off x="2667000" y="5029200"/>
            <a:ext cx="4038600" cy="488950"/>
          </a:xfrm>
          <a:prstGeom prst="rect">
            <a:avLst/>
          </a:prstGeom>
          <a:noFill/>
          <a:ln w="9525">
            <a:noFill/>
            <a:miter lim="800000"/>
            <a:headEnd/>
            <a:tailEnd/>
          </a:ln>
        </p:spPr>
        <p:txBody>
          <a:bodyPr>
            <a:spAutoFit/>
          </a:bodyPr>
          <a:lstStyle/>
          <a:p>
            <a:pPr algn="l">
              <a:spcBef>
                <a:spcPct val="50000"/>
              </a:spcBef>
              <a:defRPr/>
            </a:pPr>
            <a:r>
              <a:rPr lang="en-US" altLang="zh-CN"/>
              <a:t>     </a:t>
            </a:r>
            <a:r>
              <a:rPr lang="en-US" altLang="zh-CN" sz="2600"/>
              <a:t>65   68  </a:t>
            </a:r>
            <a:r>
              <a:rPr lang="en-US" altLang="zh-CN" sz="2600" b="1">
                <a:solidFill>
                  <a:srgbClr val="FF0000"/>
                </a:solidFill>
                <a:effectLst>
                  <a:outerShdw blurRad="38100" dist="38100" dir="2700000" algn="tl">
                    <a:srgbClr val="C0C0C0"/>
                  </a:outerShdw>
                </a:effectLst>
              </a:rPr>
              <a:t>70</a:t>
            </a:r>
            <a:r>
              <a:rPr lang="en-US" altLang="zh-CN" sz="2600"/>
              <a:t>  72  75</a:t>
            </a:r>
          </a:p>
        </p:txBody>
      </p:sp>
      <p:sp>
        <p:nvSpPr>
          <p:cNvPr id="103437" name="Line 13"/>
          <p:cNvSpPr>
            <a:spLocks noChangeShapeType="1"/>
          </p:cNvSpPr>
          <p:nvPr/>
        </p:nvSpPr>
        <p:spPr bwMode="auto">
          <a:xfrm flipV="1">
            <a:off x="3352800" y="4953000"/>
            <a:ext cx="0" cy="76200"/>
          </a:xfrm>
          <a:prstGeom prst="line">
            <a:avLst/>
          </a:prstGeom>
          <a:noFill/>
          <a:ln w="9525">
            <a:solidFill>
              <a:schemeClr val="tx1"/>
            </a:solidFill>
            <a:round/>
            <a:headEnd/>
            <a:tailEnd/>
          </a:ln>
        </p:spPr>
        <p:txBody>
          <a:bodyPr wrap="none" anchor="ctr"/>
          <a:lstStyle/>
          <a:p>
            <a:endParaRPr lang="zh-CN" altLang="en-US"/>
          </a:p>
        </p:txBody>
      </p:sp>
      <p:sp>
        <p:nvSpPr>
          <p:cNvPr id="103438" name="Line 14"/>
          <p:cNvSpPr>
            <a:spLocks noChangeShapeType="1"/>
          </p:cNvSpPr>
          <p:nvPr/>
        </p:nvSpPr>
        <p:spPr bwMode="auto">
          <a:xfrm flipV="1">
            <a:off x="3886200" y="4953000"/>
            <a:ext cx="0" cy="76200"/>
          </a:xfrm>
          <a:prstGeom prst="line">
            <a:avLst/>
          </a:prstGeom>
          <a:noFill/>
          <a:ln w="9525">
            <a:solidFill>
              <a:schemeClr val="tx1"/>
            </a:solidFill>
            <a:round/>
            <a:headEnd/>
            <a:tailEnd/>
          </a:ln>
        </p:spPr>
        <p:txBody>
          <a:bodyPr wrap="none" anchor="ctr"/>
          <a:lstStyle/>
          <a:p>
            <a:endParaRPr lang="zh-CN" altLang="en-US"/>
          </a:p>
        </p:txBody>
      </p:sp>
      <p:sp>
        <p:nvSpPr>
          <p:cNvPr id="103439" name="Line 15"/>
          <p:cNvSpPr>
            <a:spLocks noChangeShapeType="1"/>
          </p:cNvSpPr>
          <p:nvPr/>
        </p:nvSpPr>
        <p:spPr bwMode="auto">
          <a:xfrm flipV="1">
            <a:off x="4343400" y="4876800"/>
            <a:ext cx="0" cy="152400"/>
          </a:xfrm>
          <a:prstGeom prst="line">
            <a:avLst/>
          </a:prstGeom>
          <a:noFill/>
          <a:ln w="9525">
            <a:solidFill>
              <a:schemeClr val="tx1"/>
            </a:solidFill>
            <a:round/>
            <a:headEnd/>
            <a:tailEnd/>
          </a:ln>
        </p:spPr>
        <p:txBody>
          <a:bodyPr wrap="none" anchor="ctr"/>
          <a:lstStyle/>
          <a:p>
            <a:endParaRPr lang="zh-CN" altLang="en-US"/>
          </a:p>
        </p:txBody>
      </p:sp>
      <p:sp>
        <p:nvSpPr>
          <p:cNvPr id="103440" name="Line 16"/>
          <p:cNvSpPr>
            <a:spLocks noChangeShapeType="1"/>
          </p:cNvSpPr>
          <p:nvPr/>
        </p:nvSpPr>
        <p:spPr bwMode="auto">
          <a:xfrm flipV="1">
            <a:off x="4876800" y="4953000"/>
            <a:ext cx="0" cy="76200"/>
          </a:xfrm>
          <a:prstGeom prst="line">
            <a:avLst/>
          </a:prstGeom>
          <a:noFill/>
          <a:ln w="9525">
            <a:solidFill>
              <a:schemeClr val="tx1"/>
            </a:solidFill>
            <a:round/>
            <a:headEnd/>
            <a:tailEnd/>
          </a:ln>
        </p:spPr>
        <p:txBody>
          <a:bodyPr wrap="none" anchor="ctr"/>
          <a:lstStyle/>
          <a:p>
            <a:endParaRPr lang="zh-CN" altLang="en-US"/>
          </a:p>
        </p:txBody>
      </p:sp>
      <p:sp>
        <p:nvSpPr>
          <p:cNvPr id="103441" name="Line 17"/>
          <p:cNvSpPr>
            <a:spLocks noChangeShapeType="1"/>
          </p:cNvSpPr>
          <p:nvPr/>
        </p:nvSpPr>
        <p:spPr bwMode="auto">
          <a:xfrm flipV="1">
            <a:off x="5410200" y="4953000"/>
            <a:ext cx="0" cy="76200"/>
          </a:xfrm>
          <a:prstGeom prst="line">
            <a:avLst/>
          </a:prstGeom>
          <a:noFill/>
          <a:ln w="9525">
            <a:solidFill>
              <a:schemeClr val="tx1"/>
            </a:solidFill>
            <a:round/>
            <a:headEnd/>
            <a:tailEnd/>
          </a:ln>
        </p:spPr>
        <p:txBody>
          <a:bodyPr wrap="none" anchor="ctr"/>
          <a:lstStyle/>
          <a:p>
            <a:endParaRPr lang="zh-CN" altLang="en-US"/>
          </a:p>
        </p:txBody>
      </p:sp>
      <p:sp>
        <p:nvSpPr>
          <p:cNvPr id="103442" name="Text Box 18"/>
          <p:cNvSpPr txBox="1">
            <a:spLocks noChangeArrowheads="1"/>
          </p:cNvSpPr>
          <p:nvPr/>
        </p:nvSpPr>
        <p:spPr bwMode="auto">
          <a:xfrm>
            <a:off x="685800" y="5867400"/>
            <a:ext cx="7848600" cy="488950"/>
          </a:xfrm>
          <a:prstGeom prst="rect">
            <a:avLst/>
          </a:prstGeom>
          <a:noFill/>
          <a:ln w="9525">
            <a:noFill/>
            <a:miter lim="800000"/>
            <a:headEnd/>
            <a:tailEnd/>
          </a:ln>
        </p:spPr>
        <p:txBody>
          <a:bodyPr>
            <a:spAutoFit/>
          </a:bodyPr>
          <a:lstStyle/>
          <a:p>
            <a:pPr algn="l">
              <a:spcBef>
                <a:spcPct val="50000"/>
              </a:spcBef>
              <a:defRPr/>
            </a:pPr>
            <a:r>
              <a:rPr lang="en-US" altLang="zh-CN"/>
              <a:t>      </a:t>
            </a:r>
            <a:r>
              <a:rPr lang="en-US" altLang="zh-CN" sz="2600"/>
              <a:t>34          51                  </a:t>
            </a:r>
            <a:r>
              <a:rPr lang="en-US" altLang="zh-CN" sz="2600" b="1">
                <a:solidFill>
                  <a:srgbClr val="FF0000"/>
                </a:solidFill>
                <a:effectLst>
                  <a:outerShdw blurRad="38100" dist="38100" dir="2700000" algn="tl">
                    <a:srgbClr val="C0C0C0"/>
                  </a:outerShdw>
                </a:effectLst>
              </a:rPr>
              <a:t>70</a:t>
            </a:r>
            <a:r>
              <a:rPr lang="en-US" altLang="zh-CN" sz="2600"/>
              <a:t>                          95 100</a:t>
            </a:r>
          </a:p>
        </p:txBody>
      </p:sp>
      <p:sp>
        <p:nvSpPr>
          <p:cNvPr id="103443" name="Line 19"/>
          <p:cNvSpPr>
            <a:spLocks noChangeShapeType="1"/>
          </p:cNvSpPr>
          <p:nvPr/>
        </p:nvSpPr>
        <p:spPr bwMode="auto">
          <a:xfrm>
            <a:off x="685800" y="5943600"/>
            <a:ext cx="77724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03444" name="Line 20"/>
          <p:cNvSpPr>
            <a:spLocks noChangeShapeType="1"/>
          </p:cNvSpPr>
          <p:nvPr/>
        </p:nvSpPr>
        <p:spPr bwMode="auto">
          <a:xfrm flipV="1">
            <a:off x="1447800" y="5867400"/>
            <a:ext cx="0" cy="76200"/>
          </a:xfrm>
          <a:prstGeom prst="line">
            <a:avLst/>
          </a:prstGeom>
          <a:noFill/>
          <a:ln w="9525">
            <a:solidFill>
              <a:schemeClr val="tx1"/>
            </a:solidFill>
            <a:round/>
            <a:headEnd/>
            <a:tailEnd/>
          </a:ln>
        </p:spPr>
        <p:txBody>
          <a:bodyPr wrap="none" anchor="ctr"/>
          <a:lstStyle/>
          <a:p>
            <a:endParaRPr lang="zh-CN" altLang="en-US"/>
          </a:p>
        </p:txBody>
      </p:sp>
      <p:sp>
        <p:nvSpPr>
          <p:cNvPr id="103445" name="Line 21"/>
          <p:cNvSpPr>
            <a:spLocks noChangeShapeType="1"/>
          </p:cNvSpPr>
          <p:nvPr/>
        </p:nvSpPr>
        <p:spPr bwMode="auto">
          <a:xfrm flipV="1">
            <a:off x="2514600" y="5867400"/>
            <a:ext cx="0" cy="76200"/>
          </a:xfrm>
          <a:prstGeom prst="line">
            <a:avLst/>
          </a:prstGeom>
          <a:noFill/>
          <a:ln w="9525">
            <a:solidFill>
              <a:schemeClr val="tx1"/>
            </a:solidFill>
            <a:round/>
            <a:headEnd/>
            <a:tailEnd/>
          </a:ln>
        </p:spPr>
        <p:txBody>
          <a:bodyPr wrap="none" anchor="ctr"/>
          <a:lstStyle/>
          <a:p>
            <a:endParaRPr lang="zh-CN" altLang="en-US"/>
          </a:p>
        </p:txBody>
      </p:sp>
      <p:sp>
        <p:nvSpPr>
          <p:cNvPr id="103446" name="Line 22"/>
          <p:cNvSpPr>
            <a:spLocks noChangeShapeType="1"/>
          </p:cNvSpPr>
          <p:nvPr/>
        </p:nvSpPr>
        <p:spPr bwMode="auto">
          <a:xfrm flipV="1">
            <a:off x="4343400" y="5867400"/>
            <a:ext cx="0" cy="76200"/>
          </a:xfrm>
          <a:prstGeom prst="line">
            <a:avLst/>
          </a:prstGeom>
          <a:noFill/>
          <a:ln w="9525">
            <a:solidFill>
              <a:schemeClr val="tx1"/>
            </a:solidFill>
            <a:round/>
            <a:headEnd/>
            <a:tailEnd/>
          </a:ln>
        </p:spPr>
        <p:txBody>
          <a:bodyPr wrap="none" anchor="ctr"/>
          <a:lstStyle/>
          <a:p>
            <a:endParaRPr lang="zh-CN" altLang="en-US"/>
          </a:p>
        </p:txBody>
      </p:sp>
      <p:sp>
        <p:nvSpPr>
          <p:cNvPr id="103447" name="Line 23"/>
          <p:cNvSpPr>
            <a:spLocks noChangeShapeType="1"/>
          </p:cNvSpPr>
          <p:nvPr/>
        </p:nvSpPr>
        <p:spPr bwMode="auto">
          <a:xfrm flipV="1">
            <a:off x="6858000" y="5867400"/>
            <a:ext cx="0" cy="76200"/>
          </a:xfrm>
          <a:prstGeom prst="line">
            <a:avLst/>
          </a:prstGeom>
          <a:noFill/>
          <a:ln w="9525">
            <a:solidFill>
              <a:schemeClr val="tx1"/>
            </a:solidFill>
            <a:round/>
            <a:headEnd/>
            <a:tailEnd/>
          </a:ln>
        </p:spPr>
        <p:txBody>
          <a:bodyPr wrap="none" anchor="ctr"/>
          <a:lstStyle/>
          <a:p>
            <a:endParaRPr lang="zh-CN" altLang="en-US"/>
          </a:p>
        </p:txBody>
      </p:sp>
      <p:sp>
        <p:nvSpPr>
          <p:cNvPr id="103448" name="Line 24"/>
          <p:cNvSpPr>
            <a:spLocks noChangeShapeType="1"/>
          </p:cNvSpPr>
          <p:nvPr/>
        </p:nvSpPr>
        <p:spPr bwMode="auto">
          <a:xfrm flipV="1">
            <a:off x="7315200" y="5867400"/>
            <a:ext cx="0" cy="76200"/>
          </a:xfrm>
          <a:prstGeom prst="line">
            <a:avLst/>
          </a:prstGeom>
          <a:noFill/>
          <a:ln w="9525">
            <a:solidFill>
              <a:schemeClr val="tx1"/>
            </a:solidFill>
            <a:round/>
            <a:headEnd/>
            <a:tailEnd/>
          </a:ln>
        </p:spPr>
        <p:txBody>
          <a:bodyPr wrap="none" anchor="ctr"/>
          <a:lstStyle/>
          <a:p>
            <a:endParaRPr lang="zh-CN" altLang="en-US"/>
          </a:p>
        </p:txBody>
      </p:sp>
      <p:graphicFrame>
        <p:nvGraphicFramePr>
          <p:cNvPr id="103522" name="Group 98"/>
          <p:cNvGraphicFramePr>
            <a:graphicFrameLocks noGrp="1"/>
          </p:cNvGraphicFramePr>
          <p:nvPr/>
        </p:nvGraphicFramePr>
        <p:xfrm>
          <a:off x="381000" y="2286000"/>
          <a:ext cx="8150225" cy="1548384"/>
        </p:xfrm>
        <a:graphic>
          <a:graphicData uri="http://schemas.openxmlformats.org/drawingml/2006/table">
            <a:tbl>
              <a:tblPr/>
              <a:tblGrid>
                <a:gridCol w="2606675"/>
                <a:gridCol w="1385888"/>
                <a:gridCol w="1385887"/>
                <a:gridCol w="1385888"/>
                <a:gridCol w="1385887"/>
              </a:tblGrid>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成绩（分）</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Mean</a:t>
                      </a:r>
                    </a:p>
                  </a:txBody>
                  <a:tcP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R</a:t>
                      </a:r>
                    </a:p>
                  </a:txBody>
                  <a:tcP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A.D</a:t>
                      </a:r>
                      <a:endPar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sym typeface="Symbol" pitchFamily="18" charset="2"/>
                        </a:rPr>
                        <a:t></a:t>
                      </a:r>
                      <a:endPar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5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A. 65,68,72,75</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B. 34,51,95,100</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70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70</a:t>
                      </a:r>
                    </a:p>
                  </a:txBody>
                  <a:tcP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10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66</a:t>
                      </a:r>
                    </a:p>
                  </a:txBody>
                  <a:tcP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3.5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27.5</a:t>
                      </a:r>
                      <a:endParaRPr kumimoji="1" lang="en-US" altLang="zh-CN" sz="2800" b="0"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3.81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28.20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430">
                                            <p:txEl>
                                              <p:pRg st="0" end="0"/>
                                            </p:txEl>
                                          </p:spTgt>
                                        </p:tgtEl>
                                        <p:attrNameLst>
                                          <p:attrName>style.visibility</p:attrName>
                                        </p:attrNameLst>
                                      </p:cBhvr>
                                      <p:to>
                                        <p:strVal val="visible"/>
                                      </p:to>
                                    </p:set>
                                    <p:animEffect transition="in" filter="wipe(left)">
                                      <p:cBhvr>
                                        <p:cTn id="7" dur="500"/>
                                        <p:tgtEl>
                                          <p:spTgt spid="103430">
                                            <p:txEl>
                                              <p:pRg st="0" end="0"/>
                                            </p:txEl>
                                          </p:spTgt>
                                        </p:tgtEl>
                                      </p:cBhvr>
                                    </p:animEffect>
                                  </p:childTnLst>
                                  <p:subTnLst>
                                    <p:animClr clrSpc="rgb" dir="cw">
                                      <p:cBhvr override="childStyle">
                                        <p:cTn dur="1" fill="hold" display="0" masterRel="nextClick" afterEffect="1"/>
                                        <p:tgtEl>
                                          <p:spTgt spid="103430">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3430">
                                            <p:txEl>
                                              <p:pRg st="1" end="1"/>
                                            </p:txEl>
                                          </p:spTgt>
                                        </p:tgtEl>
                                        <p:attrNameLst>
                                          <p:attrName>style.visibility</p:attrName>
                                        </p:attrNameLst>
                                      </p:cBhvr>
                                      <p:to>
                                        <p:strVal val="visible"/>
                                      </p:to>
                                    </p:set>
                                    <p:animEffect transition="in" filter="wipe(left)">
                                      <p:cBhvr>
                                        <p:cTn id="12" dur="500"/>
                                        <p:tgtEl>
                                          <p:spTgt spid="103430">
                                            <p:txEl>
                                              <p:pRg st="1" end="1"/>
                                            </p:txEl>
                                          </p:spTgt>
                                        </p:tgtEl>
                                      </p:cBhvr>
                                    </p:animEffect>
                                  </p:childTnLst>
                                  <p:subTnLst>
                                    <p:animClr clrSpc="rgb" dir="cw">
                                      <p:cBhvr override="childStyle">
                                        <p:cTn dur="1" fill="hold" display="0" masterRel="nextClick" afterEffect="1"/>
                                        <p:tgtEl>
                                          <p:spTgt spid="103430">
                                            <p:txEl>
                                              <p:pRg st="1" end="1"/>
                                            </p:txEl>
                                          </p:spTgt>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3522"/>
                                        </p:tgtEl>
                                        <p:attrNameLst>
                                          <p:attrName>style.visibility</p:attrName>
                                        </p:attrNameLst>
                                      </p:cBhvr>
                                      <p:to>
                                        <p:strVal val="visible"/>
                                      </p:to>
                                    </p:set>
                                    <p:animEffect transition="in" filter="dissolve">
                                      <p:cBhvr>
                                        <p:cTn id="17" dur="500"/>
                                        <p:tgtEl>
                                          <p:spTgt spid="103522"/>
                                        </p:tgtEl>
                                      </p:cBhvr>
                                    </p:animEffect>
                                  </p:childTnLst>
                                  <p:subTnLst>
                                    <p:animClr clrSpc="rgb" dir="cw">
                                      <p:cBhvr override="childStyle">
                                        <p:cTn dur="1" fill="hold" display="0" masterRel="nextClick" afterEffect="1"/>
                                        <p:tgtEl>
                                          <p:spTgt spid="103522"/>
                                        </p:tgtEl>
                                        <p:attrNameLst>
                                          <p:attrName>ppt_c</p:attrName>
                                        </p:attrNameLst>
                                      </p:cBhvr>
                                      <p:to>
                                        <a:srgbClr val="0000FF"/>
                                      </p:to>
                                    </p:animClr>
                                  </p:subTnLst>
                                </p:cTn>
                              </p:par>
                            </p:childTnLst>
                          </p:cTn>
                        </p:par>
                      </p:childTnLst>
                    </p:cTn>
                  </p:par>
                  <p:par>
                    <p:cTn id="18" fill="hold">
                      <p:stCondLst>
                        <p:cond delay="indefinite"/>
                      </p:stCondLst>
                      <p:childTnLst>
                        <p:par>
                          <p:cTn id="19" fill="hold">
                            <p:stCondLst>
                              <p:cond delay="0"/>
                            </p:stCondLst>
                            <p:childTnLst>
                              <p:par>
                                <p:cTn id="20" presetID="2" presetClass="entr" presetSubtype="1" fill="hold" grpId="0" nodeType="clickEffect">
                                  <p:stCondLst>
                                    <p:cond delay="0"/>
                                  </p:stCondLst>
                                  <p:childTnLst>
                                    <p:set>
                                      <p:cBhvr>
                                        <p:cTn id="21" dur="1" fill="hold">
                                          <p:stCondLst>
                                            <p:cond delay="0"/>
                                          </p:stCondLst>
                                        </p:cTn>
                                        <p:tgtEl>
                                          <p:spTgt spid="103434">
                                            <p:txEl>
                                              <p:pRg st="0" end="0"/>
                                            </p:txEl>
                                          </p:spTgt>
                                        </p:tgtEl>
                                        <p:attrNameLst>
                                          <p:attrName>style.visibility</p:attrName>
                                        </p:attrNameLst>
                                      </p:cBhvr>
                                      <p:to>
                                        <p:strVal val="visible"/>
                                      </p:to>
                                    </p:set>
                                    <p:anim calcmode="lin" valueType="num">
                                      <p:cBhvr additive="base">
                                        <p:cTn id="22" dur="500" fill="hold"/>
                                        <p:tgtEl>
                                          <p:spTgt spid="103434">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03434">
                                            <p:txEl>
                                              <p:pRg st="0" end="0"/>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03434">
                                            <p:txEl>
                                              <p:pRg st="0" end="0"/>
                                            </p:txEl>
                                          </p:spTgt>
                                        </p:tgtEl>
                                        <p:attrNameLst>
                                          <p:attrName>ppt_c</p:attrName>
                                        </p:attrNameLst>
                                      </p:cBhvr>
                                      <p:to>
                                        <a:srgbClr val="0000FF"/>
                                      </p:to>
                                    </p:animClr>
                                  </p:sub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03435"/>
                                        </p:tgtEl>
                                        <p:attrNameLst>
                                          <p:attrName>style.visibility</p:attrName>
                                        </p:attrNameLst>
                                      </p:cBhvr>
                                      <p:to>
                                        <p:strVal val="visible"/>
                                      </p:to>
                                    </p:set>
                                    <p:anim calcmode="lin" valueType="num">
                                      <p:cBhvr additive="base">
                                        <p:cTn id="28" dur="500" fill="hold"/>
                                        <p:tgtEl>
                                          <p:spTgt spid="103435"/>
                                        </p:tgtEl>
                                        <p:attrNameLst>
                                          <p:attrName>ppt_x</p:attrName>
                                        </p:attrNameLst>
                                      </p:cBhvr>
                                      <p:tavLst>
                                        <p:tav tm="0">
                                          <p:val>
                                            <p:strVal val="0-#ppt_w/2"/>
                                          </p:val>
                                        </p:tav>
                                        <p:tav tm="100000">
                                          <p:val>
                                            <p:strVal val="#ppt_x"/>
                                          </p:val>
                                        </p:tav>
                                      </p:tavLst>
                                    </p:anim>
                                    <p:anim calcmode="lin" valueType="num">
                                      <p:cBhvr additive="base">
                                        <p:cTn id="29" dur="500" fill="hold"/>
                                        <p:tgtEl>
                                          <p:spTgt spid="103435"/>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3435"/>
                                        </p:tgtEl>
                                        <p:attrNameLst>
                                          <p:attrName>ppt_c</p:attrName>
                                        </p:attrNameLst>
                                      </p:cBhvr>
                                      <p:to>
                                        <a:srgbClr val="0000FF"/>
                                      </p:to>
                                    </p:animClr>
                                  </p:sub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03439"/>
                                        </p:tgtEl>
                                        <p:attrNameLst>
                                          <p:attrName>style.visibility</p:attrName>
                                        </p:attrNameLst>
                                      </p:cBhvr>
                                      <p:to>
                                        <p:strVal val="visible"/>
                                      </p:to>
                                    </p:set>
                                    <p:anim calcmode="lin" valueType="num">
                                      <p:cBhvr additive="base">
                                        <p:cTn id="34" dur="500" fill="hold"/>
                                        <p:tgtEl>
                                          <p:spTgt spid="103439"/>
                                        </p:tgtEl>
                                        <p:attrNameLst>
                                          <p:attrName>ppt_x</p:attrName>
                                        </p:attrNameLst>
                                      </p:cBhvr>
                                      <p:tavLst>
                                        <p:tav tm="0">
                                          <p:val>
                                            <p:strVal val="#ppt_x"/>
                                          </p:val>
                                        </p:tav>
                                        <p:tav tm="100000">
                                          <p:val>
                                            <p:strVal val="#ppt_x"/>
                                          </p:val>
                                        </p:tav>
                                      </p:tavLst>
                                    </p:anim>
                                    <p:anim calcmode="lin" valueType="num">
                                      <p:cBhvr additive="base">
                                        <p:cTn id="35" dur="500" fill="hold"/>
                                        <p:tgtEl>
                                          <p:spTgt spid="103439"/>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03439"/>
                                        </p:tgtEl>
                                        <p:attrNameLst>
                                          <p:attrName>ppt_c</p:attrName>
                                        </p:attrNameLst>
                                      </p:cBhvr>
                                      <p:to>
                                        <a:srgbClr val="0000FF"/>
                                      </p:to>
                                    </p:animClr>
                                  </p:subTnLst>
                                </p:cTn>
                              </p:par>
                            </p:childTnLst>
                          </p:cTn>
                        </p:par>
                      </p:childTnLst>
                    </p:cTn>
                  </p:par>
                  <p:par>
                    <p:cTn id="36" fill="hold">
                      <p:stCondLst>
                        <p:cond delay="indefinite"/>
                      </p:stCondLst>
                      <p:childTnLst>
                        <p:par>
                          <p:cTn id="37" fill="hold">
                            <p:stCondLst>
                              <p:cond delay="0"/>
                            </p:stCondLst>
                            <p:childTnLst>
                              <p:par>
                                <p:cTn id="38" presetID="2" presetClass="entr" presetSubtype="12" fill="hold" grpId="0" nodeType="clickEffect">
                                  <p:stCondLst>
                                    <p:cond delay="0"/>
                                  </p:stCondLst>
                                  <p:childTnLst>
                                    <p:set>
                                      <p:cBhvr>
                                        <p:cTn id="39" dur="1" fill="hold">
                                          <p:stCondLst>
                                            <p:cond delay="0"/>
                                          </p:stCondLst>
                                        </p:cTn>
                                        <p:tgtEl>
                                          <p:spTgt spid="103438"/>
                                        </p:tgtEl>
                                        <p:attrNameLst>
                                          <p:attrName>style.visibility</p:attrName>
                                        </p:attrNameLst>
                                      </p:cBhvr>
                                      <p:to>
                                        <p:strVal val="visible"/>
                                      </p:to>
                                    </p:set>
                                    <p:anim calcmode="lin" valueType="num">
                                      <p:cBhvr additive="base">
                                        <p:cTn id="40" dur="500" fill="hold"/>
                                        <p:tgtEl>
                                          <p:spTgt spid="103438"/>
                                        </p:tgtEl>
                                        <p:attrNameLst>
                                          <p:attrName>ppt_x</p:attrName>
                                        </p:attrNameLst>
                                      </p:cBhvr>
                                      <p:tavLst>
                                        <p:tav tm="0">
                                          <p:val>
                                            <p:strVal val="0-#ppt_w/2"/>
                                          </p:val>
                                        </p:tav>
                                        <p:tav tm="100000">
                                          <p:val>
                                            <p:strVal val="#ppt_x"/>
                                          </p:val>
                                        </p:tav>
                                      </p:tavLst>
                                    </p:anim>
                                    <p:anim calcmode="lin" valueType="num">
                                      <p:cBhvr additive="base">
                                        <p:cTn id="41" dur="500" fill="hold"/>
                                        <p:tgtEl>
                                          <p:spTgt spid="103438"/>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03438"/>
                                        </p:tgtEl>
                                        <p:attrNameLst>
                                          <p:attrName>ppt_c</p:attrName>
                                        </p:attrNameLst>
                                      </p:cBhvr>
                                      <p:to>
                                        <a:srgbClr val="0000FF"/>
                                      </p:to>
                                    </p:animClr>
                                  </p:sub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03437"/>
                                        </p:tgtEl>
                                        <p:attrNameLst>
                                          <p:attrName>style.visibility</p:attrName>
                                        </p:attrNameLst>
                                      </p:cBhvr>
                                      <p:to>
                                        <p:strVal val="visible"/>
                                      </p:to>
                                    </p:set>
                                    <p:animEffect transition="in" filter="blinds(horizontal)">
                                      <p:cBhvr>
                                        <p:cTn id="46" dur="500"/>
                                        <p:tgtEl>
                                          <p:spTgt spid="103437"/>
                                        </p:tgtEl>
                                      </p:cBhvr>
                                    </p:animEffect>
                                  </p:childTnLst>
                                  <p:subTnLst>
                                    <p:animClr clrSpc="rgb" dir="cw">
                                      <p:cBhvr override="childStyle">
                                        <p:cTn dur="1" fill="hold" display="0" masterRel="nextClick" afterEffect="1"/>
                                        <p:tgtEl>
                                          <p:spTgt spid="103437"/>
                                        </p:tgtEl>
                                        <p:attrNameLst>
                                          <p:attrName>ppt_c</p:attrName>
                                        </p:attrNameLst>
                                      </p:cBhvr>
                                      <p:to>
                                        <a:srgbClr val="0000FF"/>
                                      </p:to>
                                    </p:animClr>
                                  </p:subTnLst>
                                </p:cTn>
                              </p:par>
                            </p:childTnLst>
                          </p:cTn>
                        </p:par>
                      </p:childTnLst>
                    </p:cTn>
                  </p:par>
                  <p:par>
                    <p:cTn id="47" fill="hold">
                      <p:stCondLst>
                        <p:cond delay="indefinite"/>
                      </p:stCondLst>
                      <p:childTnLst>
                        <p:par>
                          <p:cTn id="48" fill="hold">
                            <p:stCondLst>
                              <p:cond delay="0"/>
                            </p:stCondLst>
                            <p:childTnLst>
                              <p:par>
                                <p:cTn id="49" presetID="3" presetClass="entr" presetSubtype="5" fill="hold" grpId="0" nodeType="clickEffect">
                                  <p:stCondLst>
                                    <p:cond delay="0"/>
                                  </p:stCondLst>
                                  <p:childTnLst>
                                    <p:set>
                                      <p:cBhvr>
                                        <p:cTn id="50" dur="1" fill="hold">
                                          <p:stCondLst>
                                            <p:cond delay="0"/>
                                          </p:stCondLst>
                                        </p:cTn>
                                        <p:tgtEl>
                                          <p:spTgt spid="103440"/>
                                        </p:tgtEl>
                                        <p:attrNameLst>
                                          <p:attrName>style.visibility</p:attrName>
                                        </p:attrNameLst>
                                      </p:cBhvr>
                                      <p:to>
                                        <p:strVal val="visible"/>
                                      </p:to>
                                    </p:set>
                                    <p:animEffect transition="in" filter="blinds(vertical)">
                                      <p:cBhvr>
                                        <p:cTn id="51" dur="500"/>
                                        <p:tgtEl>
                                          <p:spTgt spid="103440"/>
                                        </p:tgtEl>
                                      </p:cBhvr>
                                    </p:animEffect>
                                  </p:childTnLst>
                                  <p:subTnLst>
                                    <p:animClr clrSpc="rgb" dir="cw">
                                      <p:cBhvr override="childStyle">
                                        <p:cTn dur="1" fill="hold" display="0" masterRel="nextClick" afterEffect="1"/>
                                        <p:tgtEl>
                                          <p:spTgt spid="103440"/>
                                        </p:tgtEl>
                                        <p:attrNameLst>
                                          <p:attrName>ppt_c</p:attrName>
                                        </p:attrNameLst>
                                      </p:cBhvr>
                                      <p:to>
                                        <a:srgbClr val="0000FF"/>
                                      </p:to>
                                    </p:animClr>
                                  </p:subTnLst>
                                </p:cTn>
                              </p:par>
                            </p:childTnLst>
                          </p:cTn>
                        </p:par>
                      </p:childTnLst>
                    </p:cTn>
                  </p:par>
                  <p:par>
                    <p:cTn id="52" fill="hold">
                      <p:stCondLst>
                        <p:cond delay="indefinite"/>
                      </p:stCondLst>
                      <p:childTnLst>
                        <p:par>
                          <p:cTn id="53" fill="hold">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103441"/>
                                        </p:tgtEl>
                                        <p:attrNameLst>
                                          <p:attrName>style.visibility</p:attrName>
                                        </p:attrNameLst>
                                      </p:cBhvr>
                                      <p:to>
                                        <p:strVal val="visible"/>
                                      </p:to>
                                    </p:set>
                                    <p:animEffect transition="in" filter="box(out)">
                                      <p:cBhvr>
                                        <p:cTn id="56" dur="500"/>
                                        <p:tgtEl>
                                          <p:spTgt spid="103441"/>
                                        </p:tgtEl>
                                      </p:cBhvr>
                                    </p:animEffect>
                                  </p:childTnLst>
                                  <p:subTnLst>
                                    <p:animClr clrSpc="rgb" dir="cw">
                                      <p:cBhvr override="childStyle">
                                        <p:cTn dur="1" fill="hold" display="0" masterRel="nextClick" afterEffect="1"/>
                                        <p:tgtEl>
                                          <p:spTgt spid="103441"/>
                                        </p:tgtEl>
                                        <p:attrNameLst>
                                          <p:attrName>ppt_c</p:attrName>
                                        </p:attrNameLst>
                                      </p:cBhvr>
                                      <p:to>
                                        <a:srgbClr val="0000FF"/>
                                      </p:to>
                                    </p:animClr>
                                  </p:subTnLst>
                                </p:cTn>
                              </p:par>
                            </p:childTnLst>
                          </p:cTn>
                        </p:par>
                      </p:childTnLst>
                    </p:cTn>
                  </p:par>
                  <p:par>
                    <p:cTn id="57" fill="hold">
                      <p:stCondLst>
                        <p:cond delay="indefinite"/>
                      </p:stCondLst>
                      <p:childTnLst>
                        <p:par>
                          <p:cTn id="58" fill="hold">
                            <p:stCondLst>
                              <p:cond delay="0"/>
                            </p:stCondLst>
                            <p:childTnLst>
                              <p:par>
                                <p:cTn id="59" presetID="4" presetClass="entr" presetSubtype="32" fill="hold" grpId="0" nodeType="clickEffect">
                                  <p:stCondLst>
                                    <p:cond delay="0"/>
                                  </p:stCondLst>
                                  <p:childTnLst>
                                    <p:set>
                                      <p:cBhvr>
                                        <p:cTn id="60" dur="1" fill="hold">
                                          <p:stCondLst>
                                            <p:cond delay="0"/>
                                          </p:stCondLst>
                                        </p:cTn>
                                        <p:tgtEl>
                                          <p:spTgt spid="103436"/>
                                        </p:tgtEl>
                                        <p:attrNameLst>
                                          <p:attrName>style.visibility</p:attrName>
                                        </p:attrNameLst>
                                      </p:cBhvr>
                                      <p:to>
                                        <p:strVal val="visible"/>
                                      </p:to>
                                    </p:set>
                                    <p:animEffect transition="in" filter="box(out)">
                                      <p:cBhvr>
                                        <p:cTn id="61" dur="500"/>
                                        <p:tgtEl>
                                          <p:spTgt spid="103436"/>
                                        </p:tgtEl>
                                      </p:cBhvr>
                                    </p:animEffect>
                                  </p:childTnLst>
                                  <p:subTnLst>
                                    <p:animClr clrSpc="rgb" dir="cw">
                                      <p:cBhvr override="childStyle">
                                        <p:cTn dur="1" fill="hold" display="0" masterRel="nextClick" afterEffect="1"/>
                                        <p:tgtEl>
                                          <p:spTgt spid="103436"/>
                                        </p:tgtEl>
                                        <p:attrNameLst>
                                          <p:attrName>ppt_c</p:attrName>
                                        </p:attrNameLst>
                                      </p:cBhvr>
                                      <p:to>
                                        <a:srgbClr val="0000FF"/>
                                      </p:to>
                                    </p:animClr>
                                  </p:subTnLst>
                                </p:cTn>
                              </p:par>
                            </p:childTnLst>
                          </p:cTn>
                        </p:par>
                      </p:childTnLst>
                    </p:cTn>
                  </p:par>
                  <p:par>
                    <p:cTn id="62" fill="hold">
                      <p:stCondLst>
                        <p:cond delay="indefinite"/>
                      </p:stCondLst>
                      <p:childTnLst>
                        <p:par>
                          <p:cTn id="63" fill="hold">
                            <p:stCondLst>
                              <p:cond delay="0"/>
                            </p:stCondLst>
                            <p:childTnLst>
                              <p:par>
                                <p:cTn id="64" presetID="2" presetClass="entr" presetSubtype="9" fill="hold" grpId="0" nodeType="clickEffect">
                                  <p:stCondLst>
                                    <p:cond delay="0"/>
                                  </p:stCondLst>
                                  <p:childTnLst>
                                    <p:set>
                                      <p:cBhvr>
                                        <p:cTn id="65" dur="1" fill="hold">
                                          <p:stCondLst>
                                            <p:cond delay="0"/>
                                          </p:stCondLst>
                                        </p:cTn>
                                        <p:tgtEl>
                                          <p:spTgt spid="103443"/>
                                        </p:tgtEl>
                                        <p:attrNameLst>
                                          <p:attrName>style.visibility</p:attrName>
                                        </p:attrNameLst>
                                      </p:cBhvr>
                                      <p:to>
                                        <p:strVal val="visible"/>
                                      </p:to>
                                    </p:set>
                                    <p:anim calcmode="lin" valueType="num">
                                      <p:cBhvr additive="base">
                                        <p:cTn id="66" dur="500" fill="hold"/>
                                        <p:tgtEl>
                                          <p:spTgt spid="103443"/>
                                        </p:tgtEl>
                                        <p:attrNameLst>
                                          <p:attrName>ppt_x</p:attrName>
                                        </p:attrNameLst>
                                      </p:cBhvr>
                                      <p:tavLst>
                                        <p:tav tm="0">
                                          <p:val>
                                            <p:strVal val="0-#ppt_w/2"/>
                                          </p:val>
                                        </p:tav>
                                        <p:tav tm="100000">
                                          <p:val>
                                            <p:strVal val="#ppt_x"/>
                                          </p:val>
                                        </p:tav>
                                      </p:tavLst>
                                    </p:anim>
                                    <p:anim calcmode="lin" valueType="num">
                                      <p:cBhvr additive="base">
                                        <p:cTn id="67" dur="500" fill="hold"/>
                                        <p:tgtEl>
                                          <p:spTgt spid="103443"/>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03443"/>
                                        </p:tgtEl>
                                        <p:attrNameLst>
                                          <p:attrName>ppt_c</p:attrName>
                                        </p:attrNameLst>
                                      </p:cBhvr>
                                      <p:to>
                                        <a:srgbClr val="0000FF"/>
                                      </p:to>
                                    </p:animClr>
                                  </p:sub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103446"/>
                                        </p:tgtEl>
                                        <p:attrNameLst>
                                          <p:attrName>style.visibility</p:attrName>
                                        </p:attrNameLst>
                                      </p:cBhvr>
                                      <p:to>
                                        <p:strVal val="visible"/>
                                      </p:to>
                                    </p:set>
                                    <p:anim calcmode="lin" valueType="num">
                                      <p:cBhvr additive="base">
                                        <p:cTn id="72" dur="500" fill="hold"/>
                                        <p:tgtEl>
                                          <p:spTgt spid="103446"/>
                                        </p:tgtEl>
                                        <p:attrNameLst>
                                          <p:attrName>ppt_x</p:attrName>
                                        </p:attrNameLst>
                                      </p:cBhvr>
                                      <p:tavLst>
                                        <p:tav tm="0">
                                          <p:val>
                                            <p:strVal val="#ppt_x"/>
                                          </p:val>
                                        </p:tav>
                                        <p:tav tm="100000">
                                          <p:val>
                                            <p:strVal val="#ppt_x"/>
                                          </p:val>
                                        </p:tav>
                                      </p:tavLst>
                                    </p:anim>
                                    <p:anim calcmode="lin" valueType="num">
                                      <p:cBhvr additive="base">
                                        <p:cTn id="73" dur="500" fill="hold"/>
                                        <p:tgtEl>
                                          <p:spTgt spid="103446"/>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03446"/>
                                        </p:tgtEl>
                                        <p:attrNameLst>
                                          <p:attrName>ppt_c</p:attrName>
                                        </p:attrNameLst>
                                      </p:cBhvr>
                                      <p:to>
                                        <a:srgbClr val="0000FF"/>
                                      </p:to>
                                    </p:animClr>
                                  </p:subTnLst>
                                </p:cTn>
                              </p:par>
                            </p:childTnLst>
                          </p:cTn>
                        </p:par>
                      </p:childTnLst>
                    </p:cTn>
                  </p:par>
                  <p:par>
                    <p:cTn id="74" fill="hold">
                      <p:stCondLst>
                        <p:cond delay="indefinite"/>
                      </p:stCondLst>
                      <p:childTnLst>
                        <p:par>
                          <p:cTn id="75" fill="hold">
                            <p:stCondLst>
                              <p:cond delay="0"/>
                            </p:stCondLst>
                            <p:childTnLst>
                              <p:par>
                                <p:cTn id="76" presetID="2" presetClass="entr" presetSubtype="1" fill="hold" grpId="0" nodeType="clickEffect">
                                  <p:stCondLst>
                                    <p:cond delay="0"/>
                                  </p:stCondLst>
                                  <p:childTnLst>
                                    <p:set>
                                      <p:cBhvr>
                                        <p:cTn id="77" dur="1" fill="hold">
                                          <p:stCondLst>
                                            <p:cond delay="0"/>
                                          </p:stCondLst>
                                        </p:cTn>
                                        <p:tgtEl>
                                          <p:spTgt spid="103447"/>
                                        </p:tgtEl>
                                        <p:attrNameLst>
                                          <p:attrName>style.visibility</p:attrName>
                                        </p:attrNameLst>
                                      </p:cBhvr>
                                      <p:to>
                                        <p:strVal val="visible"/>
                                      </p:to>
                                    </p:set>
                                    <p:anim calcmode="lin" valueType="num">
                                      <p:cBhvr additive="base">
                                        <p:cTn id="78" dur="500" fill="hold"/>
                                        <p:tgtEl>
                                          <p:spTgt spid="103447"/>
                                        </p:tgtEl>
                                        <p:attrNameLst>
                                          <p:attrName>ppt_x</p:attrName>
                                        </p:attrNameLst>
                                      </p:cBhvr>
                                      <p:tavLst>
                                        <p:tav tm="0">
                                          <p:val>
                                            <p:strVal val="#ppt_x"/>
                                          </p:val>
                                        </p:tav>
                                        <p:tav tm="100000">
                                          <p:val>
                                            <p:strVal val="#ppt_x"/>
                                          </p:val>
                                        </p:tav>
                                      </p:tavLst>
                                    </p:anim>
                                    <p:anim calcmode="lin" valueType="num">
                                      <p:cBhvr additive="base">
                                        <p:cTn id="79" dur="500" fill="hold"/>
                                        <p:tgtEl>
                                          <p:spTgt spid="103447"/>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03447"/>
                                        </p:tgtEl>
                                        <p:attrNameLst>
                                          <p:attrName>ppt_c</p:attrName>
                                        </p:attrNameLst>
                                      </p:cBhvr>
                                      <p:to>
                                        <a:srgbClr val="0000FF"/>
                                      </p:to>
                                    </p:animClr>
                                  </p:subTnLst>
                                </p:cTn>
                              </p:par>
                            </p:childTnLst>
                          </p:cTn>
                        </p:par>
                      </p:childTnLst>
                    </p:cTn>
                  </p:par>
                  <p:par>
                    <p:cTn id="80" fill="hold">
                      <p:stCondLst>
                        <p:cond delay="indefinite"/>
                      </p:stCondLst>
                      <p:childTnLst>
                        <p:par>
                          <p:cTn id="81" fill="hold">
                            <p:stCondLst>
                              <p:cond delay="0"/>
                            </p:stCondLst>
                            <p:childTnLst>
                              <p:par>
                                <p:cTn id="82" presetID="2" presetClass="entr" presetSubtype="12" fill="hold" grpId="0" nodeType="clickEffect">
                                  <p:stCondLst>
                                    <p:cond delay="0"/>
                                  </p:stCondLst>
                                  <p:childTnLst>
                                    <p:set>
                                      <p:cBhvr>
                                        <p:cTn id="83" dur="1" fill="hold">
                                          <p:stCondLst>
                                            <p:cond delay="0"/>
                                          </p:stCondLst>
                                        </p:cTn>
                                        <p:tgtEl>
                                          <p:spTgt spid="103448"/>
                                        </p:tgtEl>
                                        <p:attrNameLst>
                                          <p:attrName>style.visibility</p:attrName>
                                        </p:attrNameLst>
                                      </p:cBhvr>
                                      <p:to>
                                        <p:strVal val="visible"/>
                                      </p:to>
                                    </p:set>
                                    <p:anim calcmode="lin" valueType="num">
                                      <p:cBhvr additive="base">
                                        <p:cTn id="84" dur="500" fill="hold"/>
                                        <p:tgtEl>
                                          <p:spTgt spid="103448"/>
                                        </p:tgtEl>
                                        <p:attrNameLst>
                                          <p:attrName>ppt_x</p:attrName>
                                        </p:attrNameLst>
                                      </p:cBhvr>
                                      <p:tavLst>
                                        <p:tav tm="0">
                                          <p:val>
                                            <p:strVal val="0-#ppt_w/2"/>
                                          </p:val>
                                        </p:tav>
                                        <p:tav tm="100000">
                                          <p:val>
                                            <p:strVal val="#ppt_x"/>
                                          </p:val>
                                        </p:tav>
                                      </p:tavLst>
                                    </p:anim>
                                    <p:anim calcmode="lin" valueType="num">
                                      <p:cBhvr additive="base">
                                        <p:cTn id="85" dur="500" fill="hold"/>
                                        <p:tgtEl>
                                          <p:spTgt spid="103448"/>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03448"/>
                                        </p:tgtEl>
                                        <p:attrNameLst>
                                          <p:attrName>ppt_c</p:attrName>
                                        </p:attrNameLst>
                                      </p:cBhvr>
                                      <p:to>
                                        <a:srgbClr val="0000FF"/>
                                      </p:to>
                                    </p:animClr>
                                  </p:subTnLst>
                                </p:cTn>
                              </p:par>
                            </p:childTnLst>
                          </p:cTn>
                        </p:par>
                      </p:childTnLst>
                    </p:cTn>
                  </p:par>
                  <p:par>
                    <p:cTn id="86" fill="hold">
                      <p:stCondLst>
                        <p:cond delay="indefinite"/>
                      </p:stCondLst>
                      <p:childTnLst>
                        <p:par>
                          <p:cTn id="87" fill="hold">
                            <p:stCondLst>
                              <p:cond delay="0"/>
                            </p:stCondLst>
                            <p:childTnLst>
                              <p:par>
                                <p:cTn id="88" presetID="2" presetClass="entr" presetSubtype="12" fill="hold" grpId="0" nodeType="clickEffect">
                                  <p:stCondLst>
                                    <p:cond delay="0"/>
                                  </p:stCondLst>
                                  <p:childTnLst>
                                    <p:set>
                                      <p:cBhvr>
                                        <p:cTn id="89" dur="1" fill="hold">
                                          <p:stCondLst>
                                            <p:cond delay="0"/>
                                          </p:stCondLst>
                                        </p:cTn>
                                        <p:tgtEl>
                                          <p:spTgt spid="103445"/>
                                        </p:tgtEl>
                                        <p:attrNameLst>
                                          <p:attrName>style.visibility</p:attrName>
                                        </p:attrNameLst>
                                      </p:cBhvr>
                                      <p:to>
                                        <p:strVal val="visible"/>
                                      </p:to>
                                    </p:set>
                                    <p:anim calcmode="lin" valueType="num">
                                      <p:cBhvr additive="base">
                                        <p:cTn id="90" dur="500" fill="hold"/>
                                        <p:tgtEl>
                                          <p:spTgt spid="103445"/>
                                        </p:tgtEl>
                                        <p:attrNameLst>
                                          <p:attrName>ppt_x</p:attrName>
                                        </p:attrNameLst>
                                      </p:cBhvr>
                                      <p:tavLst>
                                        <p:tav tm="0">
                                          <p:val>
                                            <p:strVal val="0-#ppt_w/2"/>
                                          </p:val>
                                        </p:tav>
                                        <p:tav tm="100000">
                                          <p:val>
                                            <p:strVal val="#ppt_x"/>
                                          </p:val>
                                        </p:tav>
                                      </p:tavLst>
                                    </p:anim>
                                    <p:anim calcmode="lin" valueType="num">
                                      <p:cBhvr additive="base">
                                        <p:cTn id="91" dur="500" fill="hold"/>
                                        <p:tgtEl>
                                          <p:spTgt spid="10344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03445"/>
                                        </p:tgtEl>
                                        <p:attrNameLst>
                                          <p:attrName>ppt_c</p:attrName>
                                        </p:attrNameLst>
                                      </p:cBhvr>
                                      <p:to>
                                        <a:srgbClr val="0000FF"/>
                                      </p:to>
                                    </p:animClr>
                                  </p:subTnLst>
                                </p:cTn>
                              </p:par>
                            </p:childTnLst>
                          </p:cTn>
                        </p:par>
                      </p:childTnLst>
                    </p:cTn>
                  </p:par>
                  <p:par>
                    <p:cTn id="92" fill="hold">
                      <p:stCondLst>
                        <p:cond delay="indefinite"/>
                      </p:stCondLst>
                      <p:childTnLst>
                        <p:par>
                          <p:cTn id="93" fill="hold">
                            <p:stCondLst>
                              <p:cond delay="0"/>
                            </p:stCondLst>
                            <p:childTnLst>
                              <p:par>
                                <p:cTn id="94" presetID="2" presetClass="entr" presetSubtype="3" fill="hold" grpId="0" nodeType="clickEffect">
                                  <p:stCondLst>
                                    <p:cond delay="0"/>
                                  </p:stCondLst>
                                  <p:childTnLst>
                                    <p:set>
                                      <p:cBhvr>
                                        <p:cTn id="95" dur="1" fill="hold">
                                          <p:stCondLst>
                                            <p:cond delay="0"/>
                                          </p:stCondLst>
                                        </p:cTn>
                                        <p:tgtEl>
                                          <p:spTgt spid="103444"/>
                                        </p:tgtEl>
                                        <p:attrNameLst>
                                          <p:attrName>style.visibility</p:attrName>
                                        </p:attrNameLst>
                                      </p:cBhvr>
                                      <p:to>
                                        <p:strVal val="visible"/>
                                      </p:to>
                                    </p:set>
                                    <p:anim calcmode="lin" valueType="num">
                                      <p:cBhvr additive="base">
                                        <p:cTn id="96" dur="500" fill="hold"/>
                                        <p:tgtEl>
                                          <p:spTgt spid="103444"/>
                                        </p:tgtEl>
                                        <p:attrNameLst>
                                          <p:attrName>ppt_x</p:attrName>
                                        </p:attrNameLst>
                                      </p:cBhvr>
                                      <p:tavLst>
                                        <p:tav tm="0">
                                          <p:val>
                                            <p:strVal val="1+#ppt_w/2"/>
                                          </p:val>
                                        </p:tav>
                                        <p:tav tm="100000">
                                          <p:val>
                                            <p:strVal val="#ppt_x"/>
                                          </p:val>
                                        </p:tav>
                                      </p:tavLst>
                                    </p:anim>
                                    <p:anim calcmode="lin" valueType="num">
                                      <p:cBhvr additive="base">
                                        <p:cTn id="97" dur="500" fill="hold"/>
                                        <p:tgtEl>
                                          <p:spTgt spid="103444"/>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03444"/>
                                        </p:tgtEl>
                                        <p:attrNameLst>
                                          <p:attrName>ppt_c</p:attrName>
                                        </p:attrNameLst>
                                      </p:cBhvr>
                                      <p:to>
                                        <a:srgbClr val="0000FF"/>
                                      </p:to>
                                    </p:animClr>
                                  </p:subTnLst>
                                </p:cTn>
                              </p:par>
                            </p:childTnLst>
                          </p:cTn>
                        </p:par>
                      </p:childTnLst>
                    </p:cTn>
                  </p:par>
                  <p:par>
                    <p:cTn id="98" fill="hold">
                      <p:stCondLst>
                        <p:cond delay="indefinite"/>
                      </p:stCondLst>
                      <p:childTnLst>
                        <p:par>
                          <p:cTn id="99" fill="hold">
                            <p:stCondLst>
                              <p:cond delay="0"/>
                            </p:stCondLst>
                            <p:childTnLst>
                              <p:par>
                                <p:cTn id="100" presetID="4" presetClass="entr" presetSubtype="16" fill="hold" grpId="0" nodeType="clickEffect">
                                  <p:stCondLst>
                                    <p:cond delay="0"/>
                                  </p:stCondLst>
                                  <p:childTnLst>
                                    <p:set>
                                      <p:cBhvr>
                                        <p:cTn id="101" dur="1" fill="hold">
                                          <p:stCondLst>
                                            <p:cond delay="0"/>
                                          </p:stCondLst>
                                        </p:cTn>
                                        <p:tgtEl>
                                          <p:spTgt spid="103442"/>
                                        </p:tgtEl>
                                        <p:attrNameLst>
                                          <p:attrName>style.visibility</p:attrName>
                                        </p:attrNameLst>
                                      </p:cBhvr>
                                      <p:to>
                                        <p:strVal val="visible"/>
                                      </p:to>
                                    </p:set>
                                    <p:animEffect transition="in" filter="box(in)">
                                      <p:cBhvr>
                                        <p:cTn id="102" dur="500"/>
                                        <p:tgtEl>
                                          <p:spTgt spid="103442"/>
                                        </p:tgtEl>
                                      </p:cBhvr>
                                    </p:animEffect>
                                  </p:childTnLst>
                                  <p:subTnLst>
                                    <p:animClr clrSpc="rgb" dir="cw">
                                      <p:cBhvr override="childStyle">
                                        <p:cTn dur="1" fill="hold" display="0" masterRel="nextClick" afterEffect="1"/>
                                        <p:tgtEl>
                                          <p:spTgt spid="103442"/>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0" grpId="0" build="p" autoUpdateAnimBg="0"/>
      <p:bldP spid="103434" grpId="0" build="p" autoUpdateAnimBg="0"/>
      <p:bldP spid="103435" grpId="0" animBg="1"/>
      <p:bldP spid="103436" grpId="0" autoUpdateAnimBg="0"/>
      <p:bldP spid="103437" grpId="0" animBg="1"/>
      <p:bldP spid="103438" grpId="0" animBg="1"/>
      <p:bldP spid="103439" grpId="0" animBg="1"/>
      <p:bldP spid="103440" grpId="0" animBg="1"/>
      <p:bldP spid="103441" grpId="0" animBg="1"/>
      <p:bldP spid="103442" grpId="0" autoUpdateAnimBg="0"/>
      <p:bldP spid="103443" grpId="0" animBg="1"/>
      <p:bldP spid="103444" grpId="0" animBg="1"/>
      <p:bldP spid="103445" grpId="0" animBg="1"/>
      <p:bldP spid="103446" grpId="0" animBg="1"/>
      <p:bldP spid="103447" grpId="0" animBg="1"/>
      <p:bldP spid="103448"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51206"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51207"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51208"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150534" name="Rectangle 6"/>
          <p:cNvSpPr>
            <a:spLocks noGrp="1" noChangeArrowheads="1"/>
          </p:cNvSpPr>
          <p:nvPr>
            <p:ph type="subTitle" idx="1"/>
          </p:nvPr>
        </p:nvSpPr>
        <p:spPr>
          <a:xfrm>
            <a:off x="152400" y="1219200"/>
            <a:ext cx="8839200" cy="5410200"/>
          </a:xfrm>
          <a:noFill/>
        </p:spPr>
        <p:txBody>
          <a:bodyPr/>
          <a:lstStyle/>
          <a:p>
            <a:pPr algn="l" eaLnBrk="1" hangingPunct="1"/>
            <a:r>
              <a:rPr lang="en-US" altLang="zh-CN" sz="2400" smtClean="0">
                <a:sym typeface="Symbol" pitchFamily="18" charset="2"/>
              </a:rPr>
              <a:t>3</a:t>
            </a:r>
            <a:r>
              <a:rPr lang="zh-CN" altLang="en-US" sz="2400" smtClean="0">
                <a:sym typeface="Symbol" pitchFamily="18" charset="2"/>
              </a:rPr>
              <a:t>、计算公式</a:t>
            </a:r>
          </a:p>
        </p:txBody>
      </p:sp>
      <p:graphicFrame>
        <p:nvGraphicFramePr>
          <p:cNvPr id="150538" name="Object 10"/>
          <p:cNvGraphicFramePr>
            <a:graphicFrameLocks noChangeAspect="1"/>
          </p:cNvGraphicFramePr>
          <p:nvPr/>
        </p:nvGraphicFramePr>
        <p:xfrm>
          <a:off x="1547813" y="1587500"/>
          <a:ext cx="3960812" cy="820738"/>
        </p:xfrm>
        <a:graphic>
          <a:graphicData uri="http://schemas.openxmlformats.org/presentationml/2006/ole">
            <p:oleObj spid="_x0000_s51202" name="公式" r:id="rId4" imgW="1892160" imgH="393480" progId="Equation.3">
              <p:embed/>
            </p:oleObj>
          </a:graphicData>
        </a:graphic>
      </p:graphicFrame>
      <p:graphicFrame>
        <p:nvGraphicFramePr>
          <p:cNvPr id="150605" name="Group 77"/>
          <p:cNvGraphicFramePr>
            <a:graphicFrameLocks noGrp="1"/>
          </p:cNvGraphicFramePr>
          <p:nvPr/>
        </p:nvGraphicFramePr>
        <p:xfrm>
          <a:off x="395288" y="2565400"/>
          <a:ext cx="8453437" cy="1548384"/>
        </p:xfrm>
        <a:graphic>
          <a:graphicData uri="http://schemas.openxmlformats.org/drawingml/2006/table">
            <a:tbl>
              <a:tblPr/>
              <a:tblGrid>
                <a:gridCol w="2817812"/>
                <a:gridCol w="2817813"/>
                <a:gridCol w="2817812"/>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总体</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Mean</a:t>
                      </a: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a:t>
                      </a: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Kg</a:t>
                      </a: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sym typeface="Symbol" pitchFamily="18" charset="2"/>
                        </a:rPr>
                        <a:t></a:t>
                      </a: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sym typeface="Symbol" pitchFamily="18" charset="2"/>
                        </a:rPr>
                        <a:t>（</a:t>
                      </a: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Kg</a:t>
                      </a: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sym typeface="Symbol" pitchFamily="18" charset="2"/>
                        </a:rPr>
                        <a:t>）</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50</a:t>
                      </a: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只羊</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20</a:t>
                      </a: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头牛</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10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4</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10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0593" name="Group 65"/>
          <p:cNvGraphicFramePr>
            <a:graphicFrameLocks noGrp="1"/>
          </p:cNvGraphicFramePr>
          <p:nvPr/>
        </p:nvGraphicFramePr>
        <p:xfrm>
          <a:off x="323850" y="5084763"/>
          <a:ext cx="8458200" cy="1548384"/>
        </p:xfrm>
        <a:graphic>
          <a:graphicData uri="http://schemas.openxmlformats.org/drawingml/2006/table">
            <a:tbl>
              <a:tblPr/>
              <a:tblGrid>
                <a:gridCol w="2114550"/>
                <a:gridCol w="2114550"/>
                <a:gridCol w="2114550"/>
                <a:gridCol w="2114550"/>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个体</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体重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sym typeface="Symbol" pitchFamily="18" charset="2"/>
                        </a:rPr>
                        <a:t>举重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sym typeface="Symbol" pitchFamily="18" charset="2"/>
                        </a:rPr>
                        <a:t>举重</a:t>
                      </a: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sym typeface="Symbol" pitchFamily="18" charset="2"/>
                        </a:rPr>
                        <a:t>/</a:t>
                      </a: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sym typeface="Symbol" pitchFamily="18" charset="2"/>
                        </a:rPr>
                        <a:t>体重</a:t>
                      </a:r>
                      <a:endPar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某人</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某蚂蚁</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120</a:t>
                      </a: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斤</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1</a:t>
                      </a: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60</a:t>
                      </a: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斤</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6</a:t>
                      </a: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50%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600%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0601" name="Object 73"/>
          <p:cNvGraphicFramePr>
            <a:graphicFrameLocks noChangeAspect="1"/>
          </p:cNvGraphicFramePr>
          <p:nvPr/>
        </p:nvGraphicFramePr>
        <p:xfrm>
          <a:off x="825500" y="4149725"/>
          <a:ext cx="3070225" cy="855663"/>
        </p:xfrm>
        <a:graphic>
          <a:graphicData uri="http://schemas.openxmlformats.org/presentationml/2006/ole">
            <p:oleObj spid="_x0000_s51203" name="公式" r:id="rId5" imgW="1396800" imgH="393480" progId="Equation.3">
              <p:embed/>
            </p:oleObj>
          </a:graphicData>
        </a:graphic>
      </p:graphicFrame>
      <p:graphicFrame>
        <p:nvGraphicFramePr>
          <p:cNvPr id="150602" name="Object 74"/>
          <p:cNvGraphicFramePr>
            <a:graphicFrameLocks noChangeAspect="1"/>
          </p:cNvGraphicFramePr>
          <p:nvPr/>
        </p:nvGraphicFramePr>
        <p:xfrm>
          <a:off x="4329113" y="4149725"/>
          <a:ext cx="3573462" cy="855663"/>
        </p:xfrm>
        <a:graphic>
          <a:graphicData uri="http://schemas.openxmlformats.org/presentationml/2006/ole">
            <p:oleObj spid="_x0000_s51204" name="公式" r:id="rId6" imgW="1625400" imgH="393480" progId="Equation.3">
              <p:embed/>
            </p:oleObj>
          </a:graphicData>
        </a:graphic>
      </p:graphicFrame>
      <p:graphicFrame>
        <p:nvGraphicFramePr>
          <p:cNvPr id="2" name="Object 74"/>
          <p:cNvGraphicFramePr>
            <a:graphicFrameLocks noChangeAspect="1"/>
          </p:cNvGraphicFramePr>
          <p:nvPr/>
        </p:nvGraphicFramePr>
        <p:xfrm>
          <a:off x="899592" y="1340768"/>
          <a:ext cx="6591300" cy="1047750"/>
        </p:xfrm>
        <a:graphic>
          <a:graphicData uri="http://schemas.openxmlformats.org/presentationml/2006/ole">
            <p:oleObj spid="_x0000_s51205" name="公式" r:id="rId7" imgW="2997000" imgH="482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150593"/>
                                        </p:tgtEl>
                                        <p:attrNameLst>
                                          <p:attrName>style.visibility</p:attrName>
                                        </p:attrNameLst>
                                      </p:cBhvr>
                                      <p:to>
                                        <p:strVal val="visible"/>
                                      </p:to>
                                    </p:set>
                                    <p:anim calcmode="lin" valueType="num">
                                      <p:cBhvr>
                                        <p:cTn id="7" dur="500" fill="hold"/>
                                        <p:tgtEl>
                                          <p:spTgt spid="150593"/>
                                        </p:tgtEl>
                                        <p:attrNameLst>
                                          <p:attrName>ppt_w</p:attrName>
                                        </p:attrNameLst>
                                      </p:cBhvr>
                                      <p:tavLst>
                                        <p:tav tm="0">
                                          <p:val>
                                            <p:fltVal val="0"/>
                                          </p:val>
                                        </p:tav>
                                        <p:tav tm="100000">
                                          <p:val>
                                            <p:strVal val="#ppt_w"/>
                                          </p:val>
                                        </p:tav>
                                      </p:tavLst>
                                    </p:anim>
                                    <p:anim calcmode="lin" valueType="num">
                                      <p:cBhvr>
                                        <p:cTn id="8" dur="500" fill="hold"/>
                                        <p:tgtEl>
                                          <p:spTgt spid="150593"/>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150593"/>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50605"/>
                                        </p:tgtEl>
                                        <p:attrNameLst>
                                          <p:attrName>style.visibility</p:attrName>
                                        </p:attrNameLst>
                                      </p:cBhvr>
                                      <p:to>
                                        <p:strVal val="visible"/>
                                      </p:to>
                                    </p:set>
                                    <p:animEffect transition="in" filter="dissolve">
                                      <p:cBhvr>
                                        <p:cTn id="13" dur="500"/>
                                        <p:tgtEl>
                                          <p:spTgt spid="150605"/>
                                        </p:tgtEl>
                                      </p:cBhvr>
                                    </p:animEffect>
                                  </p:childTnLst>
                                  <p:subTnLst>
                                    <p:animClr clrSpc="rgb" dir="cw">
                                      <p:cBhvr override="childStyle">
                                        <p:cTn dur="1" fill="hold" display="0" masterRel="nextClick" afterEffect="1"/>
                                        <p:tgtEl>
                                          <p:spTgt spid="150605"/>
                                        </p:tgtEl>
                                        <p:attrNameLst>
                                          <p:attrName>ppt_c</p:attrName>
                                        </p:attrNameLst>
                                      </p:cBhvr>
                                      <p:to>
                                        <a:srgbClr val="0000FF"/>
                                      </p:to>
                                    </p:animClr>
                                  </p:subTnLst>
                                </p:cTn>
                              </p:par>
                            </p:childTnLst>
                          </p:cTn>
                        </p:par>
                      </p:childTnLst>
                    </p:cTn>
                  </p:par>
                  <p:par>
                    <p:cTn id="14" fill="hold">
                      <p:stCondLst>
                        <p:cond delay="indefinite"/>
                      </p:stCondLst>
                      <p:childTnLst>
                        <p:par>
                          <p:cTn id="15" fill="hold">
                            <p:stCondLst>
                              <p:cond delay="0"/>
                            </p:stCondLst>
                            <p:childTnLst>
                              <p:par>
                                <p:cTn id="16" presetID="2" presetClass="entr" presetSubtype="6" fill="hold" nodeType="clickEffect">
                                  <p:stCondLst>
                                    <p:cond delay="0"/>
                                  </p:stCondLst>
                                  <p:childTnLst>
                                    <p:set>
                                      <p:cBhvr>
                                        <p:cTn id="17" dur="1" fill="hold">
                                          <p:stCondLst>
                                            <p:cond delay="0"/>
                                          </p:stCondLst>
                                        </p:cTn>
                                        <p:tgtEl>
                                          <p:spTgt spid="150601"/>
                                        </p:tgtEl>
                                        <p:attrNameLst>
                                          <p:attrName>style.visibility</p:attrName>
                                        </p:attrNameLst>
                                      </p:cBhvr>
                                      <p:to>
                                        <p:strVal val="visible"/>
                                      </p:to>
                                    </p:set>
                                    <p:anim calcmode="lin" valueType="num">
                                      <p:cBhvr additive="base">
                                        <p:cTn id="18" dur="500" fill="hold"/>
                                        <p:tgtEl>
                                          <p:spTgt spid="150601"/>
                                        </p:tgtEl>
                                        <p:attrNameLst>
                                          <p:attrName>ppt_x</p:attrName>
                                        </p:attrNameLst>
                                      </p:cBhvr>
                                      <p:tavLst>
                                        <p:tav tm="0">
                                          <p:val>
                                            <p:strVal val="1+#ppt_w/2"/>
                                          </p:val>
                                        </p:tav>
                                        <p:tav tm="100000">
                                          <p:val>
                                            <p:strVal val="#ppt_x"/>
                                          </p:val>
                                        </p:tav>
                                      </p:tavLst>
                                    </p:anim>
                                    <p:anim calcmode="lin" valueType="num">
                                      <p:cBhvr additive="base">
                                        <p:cTn id="19" dur="500" fill="hold"/>
                                        <p:tgtEl>
                                          <p:spTgt spid="150601"/>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50601"/>
                                        </p:tgtEl>
                                        <p:attrNameLst>
                                          <p:attrName>ppt_c</p:attrName>
                                        </p:attrNameLst>
                                      </p:cBhvr>
                                      <p:to>
                                        <a:srgbClr val="0000FF"/>
                                      </p:to>
                                    </p:animClr>
                                  </p:subTnLst>
                                </p:cTn>
                              </p:par>
                            </p:childTnLst>
                          </p:cTn>
                        </p:par>
                      </p:childTnLst>
                    </p:cTn>
                  </p:par>
                  <p:par>
                    <p:cTn id="20" fill="hold">
                      <p:stCondLst>
                        <p:cond delay="indefinite"/>
                      </p:stCondLst>
                      <p:childTnLst>
                        <p:par>
                          <p:cTn id="21" fill="hold">
                            <p:stCondLst>
                              <p:cond delay="0"/>
                            </p:stCondLst>
                            <p:childTnLst>
                              <p:par>
                                <p:cTn id="22" presetID="2" presetClass="entr" presetSubtype="6" fill="hold" nodeType="clickEffect">
                                  <p:stCondLst>
                                    <p:cond delay="0"/>
                                  </p:stCondLst>
                                  <p:childTnLst>
                                    <p:set>
                                      <p:cBhvr>
                                        <p:cTn id="23" dur="1" fill="hold">
                                          <p:stCondLst>
                                            <p:cond delay="0"/>
                                          </p:stCondLst>
                                        </p:cTn>
                                        <p:tgtEl>
                                          <p:spTgt spid="150602"/>
                                        </p:tgtEl>
                                        <p:attrNameLst>
                                          <p:attrName>style.visibility</p:attrName>
                                        </p:attrNameLst>
                                      </p:cBhvr>
                                      <p:to>
                                        <p:strVal val="visible"/>
                                      </p:to>
                                    </p:set>
                                    <p:anim calcmode="lin" valueType="num">
                                      <p:cBhvr additive="base">
                                        <p:cTn id="24" dur="500" fill="hold"/>
                                        <p:tgtEl>
                                          <p:spTgt spid="150602"/>
                                        </p:tgtEl>
                                        <p:attrNameLst>
                                          <p:attrName>ppt_x</p:attrName>
                                        </p:attrNameLst>
                                      </p:cBhvr>
                                      <p:tavLst>
                                        <p:tav tm="0">
                                          <p:val>
                                            <p:strVal val="1+#ppt_w/2"/>
                                          </p:val>
                                        </p:tav>
                                        <p:tav tm="100000">
                                          <p:val>
                                            <p:strVal val="#ppt_x"/>
                                          </p:val>
                                        </p:tav>
                                      </p:tavLst>
                                    </p:anim>
                                    <p:anim calcmode="lin" valueType="num">
                                      <p:cBhvr additive="base">
                                        <p:cTn id="25" dur="500" fill="hold"/>
                                        <p:tgtEl>
                                          <p:spTgt spid="150602"/>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50602"/>
                                        </p:tgtEl>
                                        <p:attrNameLst>
                                          <p:attrName>ppt_c</p:attrName>
                                        </p:attrNameLst>
                                      </p:cBhvr>
                                      <p:to>
                                        <a:srgbClr val="0000FF"/>
                                      </p:to>
                                    </p:animClr>
                                  </p:subTnLst>
                                </p:cTn>
                              </p:par>
                            </p:childTnLst>
                          </p:cTn>
                        </p:par>
                      </p:childTnLst>
                    </p:cTn>
                  </p:par>
                  <p:par>
                    <p:cTn id="26" fill="hold">
                      <p:stCondLst>
                        <p:cond delay="indefinite"/>
                      </p:stCondLst>
                      <p:childTnLst>
                        <p:par>
                          <p:cTn id="27" fill="hold">
                            <p:stCondLst>
                              <p:cond delay="0"/>
                            </p:stCondLst>
                            <p:childTnLst>
                              <p:par>
                                <p:cTn id="28" presetID="2" presetClass="entr" presetSubtype="6"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1+#ppt_w/2"/>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50534">
                                            <p:txEl>
                                              <p:pRg st="0" end="0"/>
                                            </p:txEl>
                                          </p:spTgt>
                                        </p:tgtEl>
                                        <p:attrNameLst>
                                          <p:attrName>style.visibility</p:attrName>
                                        </p:attrNameLst>
                                      </p:cBhvr>
                                      <p:to>
                                        <p:strVal val="visible"/>
                                      </p:to>
                                    </p:set>
                                    <p:animEffect transition="in" filter="wipe(left)">
                                      <p:cBhvr>
                                        <p:cTn id="36" dur="500"/>
                                        <p:tgtEl>
                                          <p:spTgt spid="150534">
                                            <p:txEl>
                                              <p:pRg st="0" end="0"/>
                                            </p:txEl>
                                          </p:spTgt>
                                        </p:tgtEl>
                                      </p:cBhvr>
                                    </p:animEffect>
                                  </p:childTnLst>
                                  <p:subTnLst>
                                    <p:animClr clrSpc="rgb" dir="cw">
                                      <p:cBhvr override="childStyle">
                                        <p:cTn dur="1" fill="hold" display="0" masterRel="nextClick" afterEffect="1"/>
                                        <p:tgtEl>
                                          <p:spTgt spid="150534">
                                            <p:txEl>
                                              <p:pRg st="0" end="0"/>
                                            </p:txEl>
                                          </p:spTgt>
                                        </p:tgtEl>
                                        <p:attrNameLst>
                                          <p:attrName>ppt_c</p:attrName>
                                        </p:attrNameLst>
                                      </p:cBhvr>
                                      <p:to>
                                        <a:srgbClr val="0000FF"/>
                                      </p:to>
                                    </p:animClr>
                                  </p:subTnLst>
                                </p:cTn>
                              </p:par>
                            </p:childTnLst>
                          </p:cTn>
                        </p:par>
                      </p:childTnLst>
                    </p:cTn>
                  </p:par>
                  <p:par>
                    <p:cTn id="37" fill="hold">
                      <p:stCondLst>
                        <p:cond delay="indefinite"/>
                      </p:stCondLst>
                      <p:childTnLst>
                        <p:par>
                          <p:cTn id="38" fill="hold">
                            <p:stCondLst>
                              <p:cond delay="0"/>
                            </p:stCondLst>
                            <p:childTnLst>
                              <p:par>
                                <p:cTn id="39" presetID="17" presetClass="entr" presetSubtype="2" fill="hold" nodeType="clickEffect">
                                  <p:stCondLst>
                                    <p:cond delay="0"/>
                                  </p:stCondLst>
                                  <p:childTnLst>
                                    <p:set>
                                      <p:cBhvr>
                                        <p:cTn id="40" dur="1" fill="hold">
                                          <p:stCondLst>
                                            <p:cond delay="0"/>
                                          </p:stCondLst>
                                        </p:cTn>
                                        <p:tgtEl>
                                          <p:spTgt spid="150538"/>
                                        </p:tgtEl>
                                        <p:attrNameLst>
                                          <p:attrName>style.visibility</p:attrName>
                                        </p:attrNameLst>
                                      </p:cBhvr>
                                      <p:to>
                                        <p:strVal val="visible"/>
                                      </p:to>
                                    </p:set>
                                    <p:anim calcmode="lin" valueType="num">
                                      <p:cBhvr>
                                        <p:cTn id="41" dur="500" fill="hold"/>
                                        <p:tgtEl>
                                          <p:spTgt spid="150538"/>
                                        </p:tgtEl>
                                        <p:attrNameLst>
                                          <p:attrName>ppt_x</p:attrName>
                                        </p:attrNameLst>
                                      </p:cBhvr>
                                      <p:tavLst>
                                        <p:tav tm="0">
                                          <p:val>
                                            <p:strVal val="#ppt_x+#ppt_w/2"/>
                                          </p:val>
                                        </p:tav>
                                        <p:tav tm="100000">
                                          <p:val>
                                            <p:strVal val="#ppt_x"/>
                                          </p:val>
                                        </p:tav>
                                      </p:tavLst>
                                    </p:anim>
                                    <p:anim calcmode="lin" valueType="num">
                                      <p:cBhvr>
                                        <p:cTn id="42" dur="500" fill="hold"/>
                                        <p:tgtEl>
                                          <p:spTgt spid="150538"/>
                                        </p:tgtEl>
                                        <p:attrNameLst>
                                          <p:attrName>ppt_y</p:attrName>
                                        </p:attrNameLst>
                                      </p:cBhvr>
                                      <p:tavLst>
                                        <p:tav tm="0">
                                          <p:val>
                                            <p:strVal val="#ppt_y"/>
                                          </p:val>
                                        </p:tav>
                                        <p:tav tm="100000">
                                          <p:val>
                                            <p:strVal val="#ppt_y"/>
                                          </p:val>
                                        </p:tav>
                                      </p:tavLst>
                                    </p:anim>
                                    <p:anim calcmode="lin" valueType="num">
                                      <p:cBhvr>
                                        <p:cTn id="43" dur="500" fill="hold"/>
                                        <p:tgtEl>
                                          <p:spTgt spid="150538"/>
                                        </p:tgtEl>
                                        <p:attrNameLst>
                                          <p:attrName>ppt_w</p:attrName>
                                        </p:attrNameLst>
                                      </p:cBhvr>
                                      <p:tavLst>
                                        <p:tav tm="0">
                                          <p:val>
                                            <p:fltVal val="0"/>
                                          </p:val>
                                        </p:tav>
                                        <p:tav tm="100000">
                                          <p:val>
                                            <p:strVal val="#ppt_w"/>
                                          </p:val>
                                        </p:tav>
                                      </p:tavLst>
                                    </p:anim>
                                    <p:anim calcmode="lin" valueType="num">
                                      <p:cBhvr>
                                        <p:cTn id="44" dur="500" fill="hold"/>
                                        <p:tgtEl>
                                          <p:spTgt spid="150538"/>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150538"/>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4"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52233"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52234"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52235"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94214" name="Rectangle 6"/>
          <p:cNvSpPr>
            <a:spLocks noGrp="1" noChangeArrowheads="1"/>
          </p:cNvSpPr>
          <p:nvPr>
            <p:ph type="subTitle" idx="1"/>
          </p:nvPr>
        </p:nvSpPr>
        <p:spPr>
          <a:xfrm>
            <a:off x="152400" y="1219200"/>
            <a:ext cx="8839200" cy="5410200"/>
          </a:xfrm>
          <a:noFill/>
        </p:spPr>
        <p:txBody>
          <a:bodyPr/>
          <a:lstStyle/>
          <a:p>
            <a:pPr algn="l" eaLnBrk="1" hangingPunct="1"/>
            <a:r>
              <a:rPr lang="en-US" altLang="zh-CN" sz="2600" smtClean="0">
                <a:latin typeface="楷体" pitchFamily="49" charset="-122"/>
                <a:ea typeface="楷体" pitchFamily="49" charset="-122"/>
                <a:sym typeface="Symbol" pitchFamily="18" charset="2"/>
              </a:rPr>
              <a:t>[</a:t>
            </a:r>
            <a:r>
              <a:rPr lang="zh-CN" altLang="en-US" sz="2600" smtClean="0">
                <a:latin typeface="楷体" pitchFamily="49" charset="-122"/>
                <a:ea typeface="楷体" pitchFamily="49" charset="-122"/>
                <a:sym typeface="Symbol" pitchFamily="18" charset="2"/>
              </a:rPr>
              <a:t>例</a:t>
            </a:r>
            <a:r>
              <a:rPr lang="en-US" altLang="zh-CN" sz="2600" smtClean="0">
                <a:latin typeface="楷体" pitchFamily="49" charset="-122"/>
                <a:ea typeface="楷体" pitchFamily="49" charset="-122"/>
                <a:sym typeface="Symbol" pitchFamily="18" charset="2"/>
              </a:rPr>
              <a:t>]</a:t>
            </a:r>
            <a:r>
              <a:rPr lang="zh-CN" altLang="en-US" sz="2600" smtClean="0">
                <a:latin typeface="楷体" pitchFamily="49" charset="-122"/>
                <a:ea typeface="楷体" pitchFamily="49" charset="-122"/>
                <a:sym typeface="Symbol" pitchFamily="18" charset="2"/>
              </a:rPr>
              <a:t>已知下列资料，试比较哪组数据更集中（整齐）。</a:t>
            </a:r>
          </a:p>
        </p:txBody>
      </p:sp>
      <p:graphicFrame>
        <p:nvGraphicFramePr>
          <p:cNvPr id="52226" name="Object 7"/>
          <p:cNvGraphicFramePr>
            <a:graphicFrameLocks noChangeAspect="1"/>
          </p:cNvGraphicFramePr>
          <p:nvPr/>
        </p:nvGraphicFramePr>
        <p:xfrm>
          <a:off x="4514850" y="3321050"/>
          <a:ext cx="112713" cy="214313"/>
        </p:xfrm>
        <a:graphic>
          <a:graphicData uri="http://schemas.openxmlformats.org/presentationml/2006/ole">
            <p:oleObj spid="_x0000_s52226" name="公式" r:id="rId4" imgW="114120" imgH="215640" progId="Equation.3">
              <p:embed/>
            </p:oleObj>
          </a:graphicData>
        </a:graphic>
      </p:graphicFrame>
      <p:graphicFrame>
        <p:nvGraphicFramePr>
          <p:cNvPr id="52227" name="Object 8"/>
          <p:cNvGraphicFramePr>
            <a:graphicFrameLocks noChangeAspect="1"/>
          </p:cNvGraphicFramePr>
          <p:nvPr/>
        </p:nvGraphicFramePr>
        <p:xfrm>
          <a:off x="4514850" y="3321050"/>
          <a:ext cx="112713" cy="214313"/>
        </p:xfrm>
        <a:graphic>
          <a:graphicData uri="http://schemas.openxmlformats.org/presentationml/2006/ole">
            <p:oleObj spid="_x0000_s52227" name="公式" r:id="rId5" imgW="114120" imgH="215640" progId="Equation.3">
              <p:embed/>
            </p:oleObj>
          </a:graphicData>
        </a:graphic>
      </p:graphicFrame>
      <p:graphicFrame>
        <p:nvGraphicFramePr>
          <p:cNvPr id="94220" name="Object 12"/>
          <p:cNvGraphicFramePr>
            <a:graphicFrameLocks noChangeAspect="1"/>
          </p:cNvGraphicFramePr>
          <p:nvPr/>
        </p:nvGraphicFramePr>
        <p:xfrm>
          <a:off x="1042988" y="1347788"/>
          <a:ext cx="6416675" cy="3721100"/>
        </p:xfrm>
        <a:graphic>
          <a:graphicData uri="http://schemas.openxmlformats.org/presentationml/2006/ole">
            <p:oleObj spid="_x0000_s52228" name="Document" r:id="rId6" imgW="5864117" imgH="3405362" progId="Word.Document.8">
              <p:embed/>
            </p:oleObj>
          </a:graphicData>
        </a:graphic>
      </p:graphicFrame>
      <p:graphicFrame>
        <p:nvGraphicFramePr>
          <p:cNvPr id="94221" name="Object 13"/>
          <p:cNvGraphicFramePr>
            <a:graphicFrameLocks noChangeAspect="1"/>
          </p:cNvGraphicFramePr>
          <p:nvPr/>
        </p:nvGraphicFramePr>
        <p:xfrm>
          <a:off x="971600" y="4509120"/>
          <a:ext cx="2720975" cy="1022350"/>
        </p:xfrm>
        <a:graphic>
          <a:graphicData uri="http://schemas.openxmlformats.org/presentationml/2006/ole">
            <p:oleObj spid="_x0000_s52229" name="Equation" r:id="rId7" imgW="1104840" imgH="457200" progId="Equation.3">
              <p:embed/>
            </p:oleObj>
          </a:graphicData>
        </a:graphic>
      </p:graphicFrame>
      <p:graphicFrame>
        <p:nvGraphicFramePr>
          <p:cNvPr id="94225" name="Object 17"/>
          <p:cNvGraphicFramePr>
            <a:graphicFrameLocks noChangeAspect="1"/>
          </p:cNvGraphicFramePr>
          <p:nvPr/>
        </p:nvGraphicFramePr>
        <p:xfrm>
          <a:off x="4427984" y="4509120"/>
          <a:ext cx="2657475" cy="1022350"/>
        </p:xfrm>
        <a:graphic>
          <a:graphicData uri="http://schemas.openxmlformats.org/presentationml/2006/ole">
            <p:oleObj spid="_x0000_s52230" name="Equation" r:id="rId8" imgW="1079280" imgH="457200" progId="Equation.3">
              <p:embed/>
            </p:oleObj>
          </a:graphicData>
        </a:graphic>
      </p:graphicFrame>
      <p:graphicFrame>
        <p:nvGraphicFramePr>
          <p:cNvPr id="94226" name="Object 18"/>
          <p:cNvGraphicFramePr>
            <a:graphicFrameLocks noChangeAspect="1"/>
          </p:cNvGraphicFramePr>
          <p:nvPr/>
        </p:nvGraphicFramePr>
        <p:xfrm>
          <a:off x="1909763" y="5516563"/>
          <a:ext cx="4565650" cy="1077912"/>
        </p:xfrm>
        <a:graphic>
          <a:graphicData uri="http://schemas.openxmlformats.org/presentationml/2006/ole">
            <p:oleObj spid="_x0000_s52231" name="公式" r:id="rId9" imgW="1854000" imgH="482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214">
                                            <p:txEl>
                                              <p:pRg st="0" end="0"/>
                                            </p:txEl>
                                          </p:spTgt>
                                        </p:tgtEl>
                                        <p:attrNameLst>
                                          <p:attrName>style.visibility</p:attrName>
                                        </p:attrNameLst>
                                      </p:cBhvr>
                                      <p:to>
                                        <p:strVal val="visible"/>
                                      </p:to>
                                    </p:set>
                                    <p:animEffect transition="in" filter="wipe(left)">
                                      <p:cBhvr>
                                        <p:cTn id="7" dur="500"/>
                                        <p:tgtEl>
                                          <p:spTgt spid="94214">
                                            <p:txEl>
                                              <p:pRg st="0" end="0"/>
                                            </p:txEl>
                                          </p:spTgt>
                                        </p:tgtEl>
                                      </p:cBhvr>
                                    </p:animEffect>
                                  </p:childTnLst>
                                  <p:subTnLst>
                                    <p:animClr clrSpc="rgb" dir="cw">
                                      <p:cBhvr override="childStyle">
                                        <p:cTn dur="1" fill="hold" display="0" masterRel="nextClick" afterEffect="1"/>
                                        <p:tgtEl>
                                          <p:spTgt spid="94214">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23" presetClass="entr" presetSubtype="32" fill="hold" nodeType="clickEffect">
                                  <p:stCondLst>
                                    <p:cond delay="0"/>
                                  </p:stCondLst>
                                  <p:childTnLst>
                                    <p:set>
                                      <p:cBhvr>
                                        <p:cTn id="11" dur="1" fill="hold">
                                          <p:stCondLst>
                                            <p:cond delay="0"/>
                                          </p:stCondLst>
                                        </p:cTn>
                                        <p:tgtEl>
                                          <p:spTgt spid="94220"/>
                                        </p:tgtEl>
                                        <p:attrNameLst>
                                          <p:attrName>style.visibility</p:attrName>
                                        </p:attrNameLst>
                                      </p:cBhvr>
                                      <p:to>
                                        <p:strVal val="visible"/>
                                      </p:to>
                                    </p:set>
                                    <p:anim calcmode="lin" valueType="num">
                                      <p:cBhvr>
                                        <p:cTn id="12" dur="500" fill="hold"/>
                                        <p:tgtEl>
                                          <p:spTgt spid="94220"/>
                                        </p:tgtEl>
                                        <p:attrNameLst>
                                          <p:attrName>ppt_w</p:attrName>
                                        </p:attrNameLst>
                                      </p:cBhvr>
                                      <p:tavLst>
                                        <p:tav tm="0">
                                          <p:val>
                                            <p:strVal val="4*#ppt_w"/>
                                          </p:val>
                                        </p:tav>
                                        <p:tav tm="100000">
                                          <p:val>
                                            <p:strVal val="#ppt_w"/>
                                          </p:val>
                                        </p:tav>
                                      </p:tavLst>
                                    </p:anim>
                                    <p:anim calcmode="lin" valueType="num">
                                      <p:cBhvr>
                                        <p:cTn id="13" dur="500" fill="hold"/>
                                        <p:tgtEl>
                                          <p:spTgt spid="94220"/>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94220"/>
                                        </p:tgtEl>
                                        <p:attrNameLst>
                                          <p:attrName>ppt_c</p:attrName>
                                        </p:attrNameLst>
                                      </p:cBhvr>
                                      <p:to>
                                        <a:srgbClr val="0000FF"/>
                                      </p:to>
                                    </p:animClr>
                                  </p:sub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94221"/>
                                        </p:tgtEl>
                                        <p:attrNameLst>
                                          <p:attrName>style.visibility</p:attrName>
                                        </p:attrNameLst>
                                      </p:cBhvr>
                                      <p:to>
                                        <p:strVal val="visible"/>
                                      </p:to>
                                    </p:set>
                                    <p:animEffect transition="in" filter="checkerboard(across)">
                                      <p:cBhvr>
                                        <p:cTn id="18" dur="500"/>
                                        <p:tgtEl>
                                          <p:spTgt spid="94221"/>
                                        </p:tgtEl>
                                      </p:cBhvr>
                                    </p:animEffect>
                                  </p:childTnLst>
                                  <p:subTnLst>
                                    <p:animClr clrSpc="rgb" dir="cw">
                                      <p:cBhvr override="childStyle">
                                        <p:cTn dur="1" fill="hold" display="0" masterRel="nextClick" afterEffect="1"/>
                                        <p:tgtEl>
                                          <p:spTgt spid="94221"/>
                                        </p:tgtEl>
                                        <p:attrNameLst>
                                          <p:attrName>ppt_c</p:attrName>
                                        </p:attrNameLst>
                                      </p:cBhvr>
                                      <p:to>
                                        <a:srgbClr val="0000FF"/>
                                      </p:to>
                                    </p:animClr>
                                  </p:sub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94225"/>
                                        </p:tgtEl>
                                        <p:attrNameLst>
                                          <p:attrName>style.visibility</p:attrName>
                                        </p:attrNameLst>
                                      </p:cBhvr>
                                      <p:to>
                                        <p:strVal val="visible"/>
                                      </p:to>
                                    </p:set>
                                    <p:animEffect transition="in" filter="checkerboard(across)">
                                      <p:cBhvr>
                                        <p:cTn id="23" dur="500"/>
                                        <p:tgtEl>
                                          <p:spTgt spid="94225"/>
                                        </p:tgtEl>
                                      </p:cBhvr>
                                    </p:animEffect>
                                  </p:childTnLst>
                                  <p:subTnLst>
                                    <p:animClr clrSpc="rgb" dir="cw">
                                      <p:cBhvr override="childStyle">
                                        <p:cTn dur="1" fill="hold" display="0" masterRel="nextClick" afterEffect="1"/>
                                        <p:tgtEl>
                                          <p:spTgt spid="94225"/>
                                        </p:tgtEl>
                                        <p:attrNameLst>
                                          <p:attrName>ppt_c</p:attrName>
                                        </p:attrNameLst>
                                      </p:cBhvr>
                                      <p:to>
                                        <a:srgbClr val="0000FF"/>
                                      </p:to>
                                    </p:animClr>
                                  </p:sub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94226"/>
                                        </p:tgtEl>
                                        <p:attrNameLst>
                                          <p:attrName>style.visibility</p:attrName>
                                        </p:attrNameLst>
                                      </p:cBhvr>
                                      <p:to>
                                        <p:strVal val="visible"/>
                                      </p:to>
                                    </p:set>
                                    <p:animEffect transition="in" filter="checkerboard(across)">
                                      <p:cBhvr>
                                        <p:cTn id="28" dur="500"/>
                                        <p:tgtEl>
                                          <p:spTgt spid="94226"/>
                                        </p:tgtEl>
                                      </p:cBhvr>
                                    </p:animEffect>
                                  </p:childTnLst>
                                  <p:subTnLst>
                                    <p:animClr clrSpc="rgb" dir="cw">
                                      <p:cBhvr override="childStyle">
                                        <p:cTn dur="1" fill="hold" display="0" masterRel="nextClick" afterEffect="1"/>
                                        <p:tgtEl>
                                          <p:spTgt spid="94226"/>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4"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1602"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53256"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53257"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53258"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281606" name="Rectangle 6"/>
          <p:cNvSpPr>
            <a:spLocks noGrp="1" noChangeArrowheads="1"/>
          </p:cNvSpPr>
          <p:nvPr>
            <p:ph type="subTitle" idx="1"/>
          </p:nvPr>
        </p:nvSpPr>
        <p:spPr>
          <a:xfrm>
            <a:off x="152400" y="1219200"/>
            <a:ext cx="8839200" cy="5410200"/>
          </a:xfrm>
          <a:noFill/>
        </p:spPr>
        <p:txBody>
          <a:bodyPr/>
          <a:lstStyle/>
          <a:p>
            <a:pPr algn="l" eaLnBrk="1" hangingPunct="1"/>
            <a:r>
              <a:rPr lang="en-US" altLang="zh-CN" sz="2600" dirty="0" smtClean="0">
                <a:latin typeface="黑体" pitchFamily="49" charset="-122"/>
                <a:ea typeface="黑体" pitchFamily="49" charset="-122"/>
                <a:sym typeface="Symbol" pitchFamily="18" charset="2"/>
              </a:rPr>
              <a:t>[</a:t>
            </a:r>
            <a:r>
              <a:rPr lang="zh-CN" altLang="en-US" sz="2600" dirty="0" smtClean="0">
                <a:latin typeface="黑体" pitchFamily="49" charset="-122"/>
                <a:ea typeface="黑体" pitchFamily="49" charset="-122"/>
                <a:sym typeface="Symbol" pitchFamily="18" charset="2"/>
              </a:rPr>
              <a:t>讨论</a:t>
            </a:r>
            <a:r>
              <a:rPr lang="en-US" altLang="zh-CN" sz="2600" dirty="0" smtClean="0">
                <a:latin typeface="黑体" pitchFamily="49" charset="-122"/>
                <a:ea typeface="黑体" pitchFamily="49" charset="-122"/>
                <a:sym typeface="Symbol" pitchFamily="18" charset="2"/>
              </a:rPr>
              <a:t>]</a:t>
            </a:r>
          </a:p>
          <a:p>
            <a:pPr algn="l" eaLnBrk="1" hangingPunct="1"/>
            <a:r>
              <a:rPr lang="zh-CN" altLang="en-US" sz="2600" dirty="0" smtClean="0">
                <a:sym typeface="Symbol" pitchFamily="18" charset="2"/>
              </a:rPr>
              <a:t>第一，当均值为</a:t>
            </a:r>
            <a:r>
              <a:rPr lang="en-US" altLang="zh-CN" sz="2600" dirty="0" smtClean="0">
                <a:sym typeface="Symbol" pitchFamily="18" charset="2"/>
              </a:rPr>
              <a:t>0</a:t>
            </a:r>
            <a:r>
              <a:rPr lang="zh-CN" altLang="en-US" sz="2600" dirty="0" smtClean="0">
                <a:sym typeface="Symbol" pitchFamily="18" charset="2"/>
              </a:rPr>
              <a:t>或趋近于</a:t>
            </a:r>
            <a:r>
              <a:rPr lang="en-US" altLang="zh-CN" sz="2600" dirty="0" smtClean="0">
                <a:sym typeface="Symbol" pitchFamily="18" charset="2"/>
              </a:rPr>
              <a:t>0</a:t>
            </a:r>
            <a:r>
              <a:rPr lang="zh-CN" altLang="en-US" sz="2600" dirty="0" smtClean="0">
                <a:sym typeface="Symbol" pitchFamily="18" charset="2"/>
              </a:rPr>
              <a:t>时，标准差系数为无穷大而无意义。</a:t>
            </a:r>
          </a:p>
          <a:p>
            <a:pPr algn="l" eaLnBrk="1" hangingPunct="1"/>
            <a:r>
              <a:rPr lang="zh-CN" altLang="en-US" sz="2600" dirty="0" smtClean="0">
                <a:sym typeface="Symbol" pitchFamily="18" charset="2"/>
              </a:rPr>
              <a:t>第二，对于不同符号的均值，标准差系数所得到的结论可能不真实。</a:t>
            </a:r>
          </a:p>
        </p:txBody>
      </p:sp>
      <p:graphicFrame>
        <p:nvGraphicFramePr>
          <p:cNvPr id="53250" name="Object 7"/>
          <p:cNvGraphicFramePr>
            <a:graphicFrameLocks noChangeAspect="1"/>
          </p:cNvGraphicFramePr>
          <p:nvPr/>
        </p:nvGraphicFramePr>
        <p:xfrm>
          <a:off x="4514850" y="3321050"/>
          <a:ext cx="112713" cy="214313"/>
        </p:xfrm>
        <a:graphic>
          <a:graphicData uri="http://schemas.openxmlformats.org/presentationml/2006/ole">
            <p:oleObj spid="_x0000_s53250" name="公式" r:id="rId4" imgW="114120" imgH="215640" progId="Equation.3">
              <p:embed/>
            </p:oleObj>
          </a:graphicData>
        </a:graphic>
      </p:graphicFrame>
      <p:graphicFrame>
        <p:nvGraphicFramePr>
          <p:cNvPr id="53251" name="Object 8"/>
          <p:cNvGraphicFramePr>
            <a:graphicFrameLocks noChangeAspect="1"/>
          </p:cNvGraphicFramePr>
          <p:nvPr/>
        </p:nvGraphicFramePr>
        <p:xfrm>
          <a:off x="4514850" y="3321050"/>
          <a:ext cx="112713" cy="214313"/>
        </p:xfrm>
        <a:graphic>
          <a:graphicData uri="http://schemas.openxmlformats.org/presentationml/2006/ole">
            <p:oleObj spid="_x0000_s53251" name="公式" r:id="rId5" imgW="114120" imgH="215640" progId="Equation.3">
              <p:embed/>
            </p:oleObj>
          </a:graphicData>
        </a:graphic>
      </p:graphicFrame>
      <p:sp>
        <p:nvSpPr>
          <p:cNvPr id="53260" name="Rectangle 15"/>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81617" name="Object 17"/>
          <p:cNvGraphicFramePr>
            <a:graphicFrameLocks noChangeAspect="1"/>
          </p:cNvGraphicFramePr>
          <p:nvPr/>
        </p:nvGraphicFramePr>
        <p:xfrm>
          <a:off x="1835150" y="5589588"/>
          <a:ext cx="3971925" cy="993775"/>
        </p:xfrm>
        <a:graphic>
          <a:graphicData uri="http://schemas.openxmlformats.org/presentationml/2006/ole">
            <p:oleObj spid="_x0000_s53254" name="Equation" r:id="rId6" imgW="1612800" imgH="444240" progId="">
              <p:embed/>
            </p:oleObj>
          </a:graphicData>
        </a:graphic>
      </p:graphicFrame>
      <p:graphicFrame>
        <p:nvGraphicFramePr>
          <p:cNvPr id="94225" name="Object 17"/>
          <p:cNvGraphicFramePr>
            <a:graphicFrameLocks noChangeAspect="1"/>
          </p:cNvGraphicFramePr>
          <p:nvPr/>
        </p:nvGraphicFramePr>
        <p:xfrm>
          <a:off x="1259632" y="3284984"/>
          <a:ext cx="6127750" cy="1077913"/>
        </p:xfrm>
        <a:graphic>
          <a:graphicData uri="http://schemas.openxmlformats.org/presentationml/2006/ole">
            <p:oleObj spid="_x0000_s53255" name="公式" r:id="rId7" imgW="2489040" imgH="482400" progId="Equation.3">
              <p:embed/>
            </p:oleObj>
          </a:graphicData>
        </a:graphic>
      </p:graphicFrame>
      <p:graphicFrame>
        <p:nvGraphicFramePr>
          <p:cNvPr id="2" name="Object 8"/>
          <p:cNvGraphicFramePr>
            <a:graphicFrameLocks noChangeAspect="1"/>
          </p:cNvGraphicFramePr>
          <p:nvPr/>
        </p:nvGraphicFramePr>
        <p:xfrm>
          <a:off x="1187624" y="4509120"/>
          <a:ext cx="6223000" cy="1077912"/>
        </p:xfrm>
        <a:graphic>
          <a:graphicData uri="http://schemas.openxmlformats.org/presentationml/2006/ole">
            <p:oleObj spid="_x0000_s53256" name="公式" r:id="rId8" imgW="2527200" imgH="482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1606">
                                            <p:txEl>
                                              <p:pRg st="0" end="0"/>
                                            </p:txEl>
                                          </p:spTgt>
                                        </p:tgtEl>
                                        <p:attrNameLst>
                                          <p:attrName>style.visibility</p:attrName>
                                        </p:attrNameLst>
                                      </p:cBhvr>
                                      <p:to>
                                        <p:strVal val="visible"/>
                                      </p:to>
                                    </p:set>
                                    <p:animEffect transition="in" filter="wipe(left)">
                                      <p:cBhvr>
                                        <p:cTn id="7" dur="500"/>
                                        <p:tgtEl>
                                          <p:spTgt spid="281606">
                                            <p:txEl>
                                              <p:pRg st="0" end="0"/>
                                            </p:txEl>
                                          </p:spTgt>
                                        </p:tgtEl>
                                      </p:cBhvr>
                                    </p:animEffect>
                                  </p:childTnLst>
                                  <p:subTnLst>
                                    <p:animClr clrSpc="rgb" dir="cw">
                                      <p:cBhvr override="childStyle">
                                        <p:cTn dur="1" fill="hold" display="0" masterRel="nextClick" afterEffect="1"/>
                                        <p:tgtEl>
                                          <p:spTgt spid="281606">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1606">
                                            <p:txEl>
                                              <p:pRg st="1" end="1"/>
                                            </p:txEl>
                                          </p:spTgt>
                                        </p:tgtEl>
                                        <p:attrNameLst>
                                          <p:attrName>style.visibility</p:attrName>
                                        </p:attrNameLst>
                                      </p:cBhvr>
                                      <p:to>
                                        <p:strVal val="visible"/>
                                      </p:to>
                                    </p:set>
                                    <p:animEffect transition="in" filter="wipe(left)">
                                      <p:cBhvr>
                                        <p:cTn id="12" dur="500"/>
                                        <p:tgtEl>
                                          <p:spTgt spid="281606">
                                            <p:txEl>
                                              <p:pRg st="1" end="1"/>
                                            </p:txEl>
                                          </p:spTgt>
                                        </p:tgtEl>
                                      </p:cBhvr>
                                    </p:animEffect>
                                  </p:childTnLst>
                                  <p:subTnLst>
                                    <p:animClr clrSpc="rgb" dir="cw">
                                      <p:cBhvr override="childStyle">
                                        <p:cTn dur="1" fill="hold" display="0" masterRel="nextClick" afterEffect="1"/>
                                        <p:tgtEl>
                                          <p:spTgt spid="281606">
                                            <p:txEl>
                                              <p:pRg st="1" end="1"/>
                                            </p:txEl>
                                          </p:spTgt>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1606">
                                            <p:txEl>
                                              <p:pRg st="2" end="2"/>
                                            </p:txEl>
                                          </p:spTgt>
                                        </p:tgtEl>
                                        <p:attrNameLst>
                                          <p:attrName>style.visibility</p:attrName>
                                        </p:attrNameLst>
                                      </p:cBhvr>
                                      <p:to>
                                        <p:strVal val="visible"/>
                                      </p:to>
                                    </p:set>
                                    <p:animEffect transition="in" filter="wipe(left)">
                                      <p:cBhvr>
                                        <p:cTn id="17" dur="500"/>
                                        <p:tgtEl>
                                          <p:spTgt spid="281606">
                                            <p:txEl>
                                              <p:pRg st="2" end="2"/>
                                            </p:txEl>
                                          </p:spTgt>
                                        </p:tgtEl>
                                      </p:cBhvr>
                                    </p:animEffect>
                                  </p:childTnLst>
                                  <p:subTnLst>
                                    <p:animClr clrSpc="rgb" dir="cw">
                                      <p:cBhvr override="childStyle">
                                        <p:cTn dur="1" fill="hold" display="0" masterRel="nextClick" afterEffect="1"/>
                                        <p:tgtEl>
                                          <p:spTgt spid="281606">
                                            <p:txEl>
                                              <p:pRg st="2" end="2"/>
                                            </p:txEl>
                                          </p:spTgt>
                                        </p:tgtEl>
                                        <p:attrNameLst>
                                          <p:attrName>ppt_c</p:attrName>
                                        </p:attrNameLst>
                                      </p:cBhvr>
                                      <p:to>
                                        <a:srgbClr val="0000FF"/>
                                      </p:to>
                                    </p:animClr>
                                  </p:sub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94225"/>
                                        </p:tgtEl>
                                        <p:attrNameLst>
                                          <p:attrName>style.visibility</p:attrName>
                                        </p:attrNameLst>
                                      </p:cBhvr>
                                      <p:to>
                                        <p:strVal val="visible"/>
                                      </p:to>
                                    </p:set>
                                    <p:animEffect transition="in" filter="checkerboard(across)">
                                      <p:cBhvr>
                                        <p:cTn id="22" dur="500"/>
                                        <p:tgtEl>
                                          <p:spTgt spid="94225"/>
                                        </p:tgtEl>
                                      </p:cBhvr>
                                    </p:animEffect>
                                  </p:childTnLst>
                                  <p:subTnLst>
                                    <p:animClr>
                                      <p:cBhvr override="childStyle">
                                        <p:cTn dur="1" fill="hold" display="0" masterRel="nextClick" afterEffect="1"/>
                                        <p:tgtEl>
                                          <p:spTgt spid="94225"/>
                                        </p:tgtEl>
                                        <p:attrNameLst>
                                          <p:attrName>ppt_c</p:attrName>
                                        </p:attrNameLst>
                                      </p:cBhvr>
                                      <p:to>
                                        <a:srgbClr val="0000FF"/>
                                      </p:to>
                                    </p:animClr>
                                  </p:sub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checkerboard(across)">
                                      <p:cBhvr>
                                        <p:cTn id="27" dur="500"/>
                                        <p:tgtEl>
                                          <p:spTgt spid="2"/>
                                        </p:tgtEl>
                                      </p:cBhvr>
                                    </p:animEffect>
                                  </p:childTnLst>
                                  <p:subTnLst>
                                    <p:animClr>
                                      <p:cBhvr override="childStyle">
                                        <p:cTn dur="1" fill="hold" display="0" masterRel="nextClick" afterEffect="1"/>
                                        <p:tgtEl>
                                          <p:spTgt spid="2"/>
                                        </p:tgtEl>
                                        <p:attrNameLst>
                                          <p:attrName>ppt_c</p:attrName>
                                        </p:attrNameLst>
                                      </p:cBhvr>
                                      <p:to>
                                        <a:srgbClr val="0000FF"/>
                                      </p:to>
                                    </p:animClr>
                                  </p:sub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81617"/>
                                        </p:tgtEl>
                                        <p:attrNameLst>
                                          <p:attrName>style.visibility</p:attrName>
                                        </p:attrNameLst>
                                      </p:cBhvr>
                                      <p:to>
                                        <p:strVal val="visible"/>
                                      </p:to>
                                    </p:set>
                                    <p:animEffect transition="in" filter="checkerboard(across)">
                                      <p:cBhvr>
                                        <p:cTn id="32" dur="500"/>
                                        <p:tgtEl>
                                          <p:spTgt spid="281617"/>
                                        </p:tgtEl>
                                      </p:cBhvr>
                                    </p:animEffect>
                                  </p:childTnLst>
                                  <p:subTnLst>
                                    <p:animClr clrSpc="rgb" dir="cw">
                                      <p:cBhvr override="childStyle">
                                        <p:cTn dur="1" fill="hold" display="0" masterRel="nextClick" afterEffect="1"/>
                                        <p:tgtEl>
                                          <p:spTgt spid="281617"/>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6"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54278"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54279"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54280"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44038" name="Rectangle 6"/>
          <p:cNvSpPr>
            <a:spLocks noGrp="1" noChangeArrowheads="1"/>
          </p:cNvSpPr>
          <p:nvPr>
            <p:ph type="subTitle" idx="1"/>
          </p:nvPr>
        </p:nvSpPr>
        <p:spPr>
          <a:xfrm>
            <a:off x="152400" y="1219200"/>
            <a:ext cx="8839200" cy="5410200"/>
          </a:xfrm>
          <a:noFill/>
        </p:spPr>
        <p:txBody>
          <a:bodyPr/>
          <a:lstStyle/>
          <a:p>
            <a:pPr algn="l" eaLnBrk="1" hangingPunct="1"/>
            <a:r>
              <a:rPr lang="zh-CN" altLang="en-US" sz="2600" dirty="0" smtClean="0">
                <a:sym typeface="Symbol" pitchFamily="18" charset="2"/>
              </a:rPr>
              <a:t>（五）</a:t>
            </a:r>
            <a:r>
              <a:rPr lang="en-US" altLang="zh-CN" sz="2600" dirty="0" smtClean="0">
                <a:sym typeface="Symbol" pitchFamily="18" charset="2"/>
              </a:rPr>
              <a:t>Mean </a:t>
            </a:r>
            <a:r>
              <a:rPr lang="zh-CN" altLang="en-US" sz="2600" dirty="0" smtClean="0">
                <a:sym typeface="Symbol" pitchFamily="18" charset="2"/>
              </a:rPr>
              <a:t>、 </a:t>
            </a:r>
            <a:r>
              <a:rPr lang="en-US" altLang="zh-CN" sz="2600" dirty="0" smtClean="0">
                <a:sym typeface="Symbol" pitchFamily="18" charset="2"/>
              </a:rPr>
              <a:t>M</a:t>
            </a:r>
            <a:r>
              <a:rPr lang="en-US" altLang="zh-CN" sz="2600" baseline="-25000" dirty="0" smtClean="0">
                <a:sym typeface="Symbol" pitchFamily="18" charset="2"/>
              </a:rPr>
              <a:t>e</a:t>
            </a:r>
            <a:r>
              <a:rPr lang="en-US" altLang="zh-CN" sz="2600" dirty="0" smtClean="0">
                <a:sym typeface="Symbol" pitchFamily="18" charset="2"/>
              </a:rPr>
              <a:t> </a:t>
            </a:r>
            <a:r>
              <a:rPr lang="zh-CN" altLang="en-US" sz="2600" dirty="0" smtClean="0">
                <a:sym typeface="Symbol" pitchFamily="18" charset="2"/>
              </a:rPr>
              <a:t>和</a:t>
            </a:r>
            <a:r>
              <a:rPr lang="en-US" altLang="zh-CN" sz="2600" dirty="0" smtClean="0">
                <a:sym typeface="Symbol" pitchFamily="18" charset="2"/>
              </a:rPr>
              <a:t>M</a:t>
            </a:r>
            <a:r>
              <a:rPr lang="en-US" altLang="zh-CN" sz="2600" baseline="-25000" dirty="0" smtClean="0">
                <a:sym typeface="Symbol" pitchFamily="18" charset="2"/>
              </a:rPr>
              <a:t>o</a:t>
            </a:r>
            <a:r>
              <a:rPr lang="zh-CN" altLang="en-US" sz="2600" dirty="0" smtClean="0">
                <a:sym typeface="Symbol" pitchFamily="18" charset="2"/>
              </a:rPr>
              <a:t>之间的数量关系（</a:t>
            </a:r>
            <a:r>
              <a:rPr lang="en-US" altLang="zh-CN" sz="2600" dirty="0" smtClean="0">
                <a:sym typeface="Symbol" pitchFamily="18" charset="2"/>
              </a:rPr>
              <a:t>P56</a:t>
            </a:r>
            <a:r>
              <a:rPr lang="zh-CN" altLang="en-US" sz="2600" dirty="0" smtClean="0">
                <a:sym typeface="Symbol" pitchFamily="18" charset="2"/>
              </a:rPr>
              <a:t>）</a:t>
            </a:r>
          </a:p>
          <a:p>
            <a:pPr algn="l" eaLnBrk="1" hangingPunct="1"/>
            <a:r>
              <a:rPr lang="zh-CN" altLang="en-US" sz="2600" dirty="0" smtClean="0">
                <a:sym typeface="Symbol" pitchFamily="18" charset="2"/>
              </a:rPr>
              <a:t>        </a:t>
            </a:r>
            <a:r>
              <a:rPr lang="en-US" altLang="zh-CN" sz="2600" dirty="0" smtClean="0">
                <a:sym typeface="Symbol" pitchFamily="18" charset="2"/>
              </a:rPr>
              <a:t>M</a:t>
            </a:r>
            <a:r>
              <a:rPr lang="en-US" altLang="zh-CN" sz="2600" baseline="-25000" dirty="0" smtClean="0">
                <a:sym typeface="Symbol" pitchFamily="18" charset="2"/>
              </a:rPr>
              <a:t>e</a:t>
            </a:r>
            <a:r>
              <a:rPr lang="zh-CN" altLang="en-US" sz="2600" dirty="0" smtClean="0">
                <a:sym typeface="Symbol" pitchFamily="18" charset="2"/>
              </a:rPr>
              <a:t>和</a:t>
            </a:r>
            <a:r>
              <a:rPr lang="en-US" altLang="zh-CN" sz="2600" dirty="0" smtClean="0">
                <a:sym typeface="Symbol" pitchFamily="18" charset="2"/>
              </a:rPr>
              <a:t>M</a:t>
            </a:r>
            <a:r>
              <a:rPr lang="en-US" altLang="zh-CN" sz="2600" baseline="-25000" dirty="0" smtClean="0">
                <a:sym typeface="Symbol" pitchFamily="18" charset="2"/>
              </a:rPr>
              <a:t>o</a:t>
            </a:r>
            <a:r>
              <a:rPr lang="en-US" altLang="zh-CN" sz="2600" dirty="0" smtClean="0">
                <a:sym typeface="Symbol" pitchFamily="18" charset="2"/>
              </a:rPr>
              <a:t> “</a:t>
            </a:r>
            <a:r>
              <a:rPr lang="zh-CN" altLang="en-US" sz="2600" dirty="0" smtClean="0">
                <a:ea typeface="隶书" pitchFamily="49" charset="-122"/>
                <a:sym typeface="Symbol" pitchFamily="18" charset="2"/>
              </a:rPr>
              <a:t>中位和峰顶”</a:t>
            </a:r>
            <a:r>
              <a:rPr lang="zh-CN" altLang="en-US" sz="2600" dirty="0" smtClean="0">
                <a:sym typeface="Symbol" pitchFamily="18" charset="2"/>
              </a:rPr>
              <a:t>    </a:t>
            </a:r>
            <a:r>
              <a:rPr lang="zh-CN" altLang="en-US" sz="2600" dirty="0" smtClean="0">
                <a:ea typeface="楷体" pitchFamily="49" charset="-122"/>
                <a:sym typeface="Symbol" pitchFamily="18" charset="2"/>
              </a:rPr>
              <a:t>位置平均数</a:t>
            </a:r>
            <a:r>
              <a:rPr lang="zh-CN" altLang="en-US" sz="2600" dirty="0" smtClean="0">
                <a:sym typeface="Symbol" pitchFamily="18" charset="2"/>
              </a:rPr>
              <a:t>；</a:t>
            </a:r>
          </a:p>
          <a:p>
            <a:pPr algn="l" eaLnBrk="1" hangingPunct="1"/>
            <a:r>
              <a:rPr lang="zh-CN" altLang="en-US" sz="2600" dirty="0" smtClean="0">
                <a:sym typeface="Symbol" pitchFamily="18" charset="2"/>
              </a:rPr>
              <a:t>        </a:t>
            </a:r>
            <a:r>
              <a:rPr lang="en-US" altLang="zh-CN" sz="2600" dirty="0" smtClean="0">
                <a:sym typeface="Symbol" pitchFamily="18" charset="2"/>
              </a:rPr>
              <a:t>Mean     “</a:t>
            </a:r>
            <a:r>
              <a:rPr lang="zh-CN" altLang="en-US" sz="2600" dirty="0" smtClean="0">
                <a:ea typeface="隶书" pitchFamily="49" charset="-122"/>
                <a:sym typeface="Symbol" pitchFamily="18" charset="2"/>
              </a:rPr>
              <a:t>重心</a:t>
            </a:r>
            <a:r>
              <a:rPr lang="zh-CN" altLang="en-US" sz="2600" dirty="0" smtClean="0">
                <a:sym typeface="Symbol" pitchFamily="18" charset="2"/>
              </a:rPr>
              <a:t>” </a:t>
            </a:r>
            <a:r>
              <a:rPr lang="zh-CN" altLang="en-US" sz="2600" dirty="0" smtClean="0">
                <a:ea typeface="楷体" pitchFamily="49" charset="-122"/>
                <a:sym typeface="Symbol" pitchFamily="18" charset="2"/>
              </a:rPr>
              <a:t>计算平均数</a:t>
            </a:r>
            <a:r>
              <a:rPr lang="zh-CN" altLang="en-US" sz="2600" dirty="0" smtClean="0">
                <a:sym typeface="Symbol" pitchFamily="18" charset="2"/>
              </a:rPr>
              <a:t>。</a:t>
            </a:r>
          </a:p>
          <a:p>
            <a:pPr algn="l" eaLnBrk="1" hangingPunct="1"/>
            <a:r>
              <a:rPr lang="en-US" altLang="zh-CN" sz="2600" dirty="0" smtClean="0">
                <a:sym typeface="Symbol" pitchFamily="18" charset="2"/>
              </a:rPr>
              <a:t>1</a:t>
            </a:r>
            <a:r>
              <a:rPr lang="zh-CN" altLang="en-US" sz="2600" dirty="0" smtClean="0">
                <a:sym typeface="Symbol" pitchFamily="18" charset="2"/>
              </a:rPr>
              <a:t>、大小关系</a:t>
            </a:r>
          </a:p>
        </p:txBody>
      </p:sp>
      <p:graphicFrame>
        <p:nvGraphicFramePr>
          <p:cNvPr id="44039" name="Object 7"/>
          <p:cNvGraphicFramePr>
            <a:graphicFrameLocks noChangeAspect="1"/>
          </p:cNvGraphicFramePr>
          <p:nvPr/>
        </p:nvGraphicFramePr>
        <p:xfrm>
          <a:off x="457200" y="4476750"/>
          <a:ext cx="1828800" cy="1374775"/>
        </p:xfrm>
        <a:graphic>
          <a:graphicData uri="http://schemas.openxmlformats.org/presentationml/2006/ole">
            <p:oleObj spid="_x0000_s54274" name="公式" r:id="rId4" imgW="876240" imgH="660240" progId="Equation.3">
              <p:embed/>
            </p:oleObj>
          </a:graphicData>
        </a:graphic>
      </p:graphicFrame>
      <p:graphicFrame>
        <p:nvGraphicFramePr>
          <p:cNvPr id="44040" name="Object 8"/>
          <p:cNvGraphicFramePr>
            <a:graphicFrameLocks noChangeAspect="1"/>
          </p:cNvGraphicFramePr>
          <p:nvPr/>
        </p:nvGraphicFramePr>
        <p:xfrm>
          <a:off x="2699792" y="3140968"/>
          <a:ext cx="1892300" cy="5229225"/>
        </p:xfrm>
        <a:graphic>
          <a:graphicData uri="http://schemas.openxmlformats.org/presentationml/2006/ole">
            <p:oleObj spid="_x0000_s54275" name="Document" r:id="rId5" imgW="1977156" imgH="5458117" progId="Word.Document.8">
              <p:embed/>
            </p:oleObj>
          </a:graphicData>
        </a:graphic>
      </p:graphicFrame>
      <p:sp>
        <p:nvSpPr>
          <p:cNvPr id="44041" name="Line 9"/>
          <p:cNvSpPr>
            <a:spLocks noChangeShapeType="1"/>
          </p:cNvSpPr>
          <p:nvPr/>
        </p:nvSpPr>
        <p:spPr bwMode="auto">
          <a:xfrm>
            <a:off x="5334000" y="6096000"/>
            <a:ext cx="32766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44042" name="Line 10"/>
          <p:cNvSpPr>
            <a:spLocks noChangeShapeType="1"/>
          </p:cNvSpPr>
          <p:nvPr/>
        </p:nvSpPr>
        <p:spPr bwMode="auto">
          <a:xfrm flipV="1">
            <a:off x="5334000" y="3505200"/>
            <a:ext cx="0" cy="2590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44043" name="Line 11"/>
          <p:cNvSpPr>
            <a:spLocks noChangeShapeType="1"/>
          </p:cNvSpPr>
          <p:nvPr/>
        </p:nvSpPr>
        <p:spPr bwMode="auto">
          <a:xfrm>
            <a:off x="6934200" y="4038600"/>
            <a:ext cx="0" cy="2057400"/>
          </a:xfrm>
          <a:prstGeom prst="line">
            <a:avLst/>
          </a:prstGeom>
          <a:noFill/>
          <a:ln w="9525" cap="rnd">
            <a:solidFill>
              <a:schemeClr val="tx1"/>
            </a:solidFill>
            <a:prstDash val="sysDot"/>
            <a:round/>
            <a:headEnd/>
            <a:tailEnd/>
          </a:ln>
        </p:spPr>
        <p:txBody>
          <a:bodyPr wrap="none" anchor="ctr"/>
          <a:lstStyle/>
          <a:p>
            <a:endParaRPr lang="zh-CN" altLang="en-US"/>
          </a:p>
        </p:txBody>
      </p:sp>
      <p:graphicFrame>
        <p:nvGraphicFramePr>
          <p:cNvPr id="44044" name="Object 12"/>
          <p:cNvGraphicFramePr>
            <a:graphicFrameLocks noChangeAspect="1"/>
          </p:cNvGraphicFramePr>
          <p:nvPr/>
        </p:nvGraphicFramePr>
        <p:xfrm>
          <a:off x="6248400" y="6172200"/>
          <a:ext cx="1676400" cy="438150"/>
        </p:xfrm>
        <a:graphic>
          <a:graphicData uri="http://schemas.openxmlformats.org/presentationml/2006/ole">
            <p:oleObj spid="_x0000_s54276" name="公式" r:id="rId6" imgW="876240" imgH="228600" progId="Equation.3">
              <p:embed/>
            </p:oleObj>
          </a:graphicData>
        </a:graphic>
      </p:graphicFrame>
      <p:sp>
        <p:nvSpPr>
          <p:cNvPr id="44045" name="Freeform 13"/>
          <p:cNvSpPr>
            <a:spLocks/>
          </p:cNvSpPr>
          <p:nvPr/>
        </p:nvSpPr>
        <p:spPr bwMode="auto">
          <a:xfrm>
            <a:off x="5715000" y="4038600"/>
            <a:ext cx="2362200" cy="1676400"/>
          </a:xfrm>
          <a:custGeom>
            <a:avLst/>
            <a:gdLst>
              <a:gd name="T0" fmla="*/ 0 w 1488"/>
              <a:gd name="T1" fmla="*/ 1056 h 1056"/>
              <a:gd name="T2" fmla="*/ 768 w 1488"/>
              <a:gd name="T3" fmla="*/ 0 h 1056"/>
              <a:gd name="T4" fmla="*/ 1488 w 1488"/>
              <a:gd name="T5" fmla="*/ 1056 h 1056"/>
              <a:gd name="T6" fmla="*/ 0 60000 65536"/>
              <a:gd name="T7" fmla="*/ 0 60000 65536"/>
              <a:gd name="T8" fmla="*/ 0 60000 65536"/>
              <a:gd name="T9" fmla="*/ 0 w 1488"/>
              <a:gd name="T10" fmla="*/ 0 h 1056"/>
              <a:gd name="T11" fmla="*/ 1488 w 1488"/>
              <a:gd name="T12" fmla="*/ 1056 h 1056"/>
            </a:gdLst>
            <a:ahLst/>
            <a:cxnLst>
              <a:cxn ang="T6">
                <a:pos x="T0" y="T1"/>
              </a:cxn>
              <a:cxn ang="T7">
                <a:pos x="T2" y="T3"/>
              </a:cxn>
              <a:cxn ang="T8">
                <a:pos x="T4" y="T5"/>
              </a:cxn>
            </a:cxnLst>
            <a:rect l="T9" t="T10" r="T11" b="T12"/>
            <a:pathLst>
              <a:path w="1488" h="1056">
                <a:moveTo>
                  <a:pt x="0" y="1056"/>
                </a:moveTo>
                <a:cubicBezTo>
                  <a:pt x="260" y="528"/>
                  <a:pt x="520" y="0"/>
                  <a:pt x="768" y="0"/>
                </a:cubicBezTo>
                <a:cubicBezTo>
                  <a:pt x="1016" y="0"/>
                  <a:pt x="1252" y="528"/>
                  <a:pt x="1488" y="1056"/>
                </a:cubicBezTo>
              </a:path>
            </a:pathLst>
          </a:custGeom>
          <a:noFill/>
          <a:ln w="9525" cap="flat" cmpd="sng">
            <a:solidFill>
              <a:schemeClr val="tx1"/>
            </a:solidFill>
            <a:prstDash val="solid"/>
            <a:round/>
            <a:headEnd/>
            <a:tailEnd/>
          </a:ln>
        </p:spPr>
        <p:txBody>
          <a:bodyPr wrap="none" anchor="ctr"/>
          <a:lstStyle/>
          <a:p>
            <a:endParaRPr lang="zh-CN" altLang="en-US"/>
          </a:p>
        </p:txBody>
      </p:sp>
      <p:sp>
        <p:nvSpPr>
          <p:cNvPr id="44046" name="Text Box 14"/>
          <p:cNvSpPr txBox="1">
            <a:spLocks noChangeArrowheads="1"/>
          </p:cNvSpPr>
          <p:nvPr/>
        </p:nvSpPr>
        <p:spPr bwMode="auto">
          <a:xfrm>
            <a:off x="179388" y="3733800"/>
            <a:ext cx="2663825" cy="488950"/>
          </a:xfrm>
          <a:prstGeom prst="rect">
            <a:avLst/>
          </a:prstGeom>
          <a:noFill/>
          <a:ln w="9525">
            <a:noFill/>
            <a:miter lim="800000"/>
            <a:headEnd/>
            <a:tailEnd/>
          </a:ln>
        </p:spPr>
        <p:txBody>
          <a:bodyPr>
            <a:spAutoFit/>
          </a:bodyPr>
          <a:lstStyle/>
          <a:p>
            <a:pPr algn="l">
              <a:spcBef>
                <a:spcPct val="50000"/>
              </a:spcBef>
            </a:pPr>
            <a:r>
              <a:rPr lang="zh-CN" altLang="en-US" sz="2600">
                <a:sym typeface="Symbol" pitchFamily="18" charset="2"/>
              </a:rPr>
              <a:t>（</a:t>
            </a:r>
            <a:r>
              <a:rPr lang="en-US" altLang="zh-CN" sz="2600">
                <a:sym typeface="Symbol" pitchFamily="18" charset="2"/>
              </a:rPr>
              <a:t>1</a:t>
            </a:r>
            <a:r>
              <a:rPr lang="zh-CN" altLang="en-US" sz="2600">
                <a:sym typeface="Symbol" pitchFamily="18" charset="2"/>
              </a:rPr>
              <a:t>）对称分布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4038">
                                            <p:txEl>
                                              <p:pRg st="0" end="0"/>
                                            </p:txEl>
                                          </p:spTgt>
                                        </p:tgtEl>
                                        <p:attrNameLst>
                                          <p:attrName>style.visibility</p:attrName>
                                        </p:attrNameLst>
                                      </p:cBhvr>
                                      <p:to>
                                        <p:strVal val="visible"/>
                                      </p:to>
                                    </p:set>
                                    <p:anim calcmode="lin" valueType="num">
                                      <p:cBhvr additive="base">
                                        <p:cTn id="7" dur="500" fill="hold"/>
                                        <p:tgtEl>
                                          <p:spTgt spid="4403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8">
                                            <p:txEl>
                                              <p:pRg st="0" end="0"/>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44038">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44038">
                                            <p:txEl>
                                              <p:pRg st="1" end="1"/>
                                            </p:txEl>
                                          </p:spTgt>
                                        </p:tgtEl>
                                        <p:attrNameLst>
                                          <p:attrName>style.visibility</p:attrName>
                                        </p:attrNameLst>
                                      </p:cBhvr>
                                      <p:to>
                                        <p:strVal val="visible"/>
                                      </p:to>
                                    </p:set>
                                    <p:anim calcmode="lin" valueType="num">
                                      <p:cBhvr additive="base">
                                        <p:cTn id="13" dur="500" fill="hold"/>
                                        <p:tgtEl>
                                          <p:spTgt spid="4403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8">
                                            <p:txEl>
                                              <p:pRg st="1" end="1"/>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44038">
                                            <p:txEl>
                                              <p:pRg st="1" end="1"/>
                                            </p:txEl>
                                          </p:spTgt>
                                        </p:tgtEl>
                                        <p:attrNameLst>
                                          <p:attrName>ppt_c</p:attrName>
                                        </p:attrNameLst>
                                      </p:cBhvr>
                                      <p:to>
                                        <a:srgbClr val="0000FF"/>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44038">
                                            <p:txEl>
                                              <p:pRg st="2" end="2"/>
                                            </p:txEl>
                                          </p:spTgt>
                                        </p:tgtEl>
                                        <p:attrNameLst>
                                          <p:attrName>style.visibility</p:attrName>
                                        </p:attrNameLst>
                                      </p:cBhvr>
                                      <p:to>
                                        <p:strVal val="visible"/>
                                      </p:to>
                                    </p:set>
                                    <p:anim calcmode="lin" valueType="num">
                                      <p:cBhvr additive="base">
                                        <p:cTn id="19" dur="500" fill="hold"/>
                                        <p:tgtEl>
                                          <p:spTgt spid="4403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038">
                                            <p:txEl>
                                              <p:pRg st="2" end="2"/>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44038">
                                            <p:txEl>
                                              <p:pRg st="2" end="2"/>
                                            </p:txEl>
                                          </p:spTgt>
                                        </p:tgtEl>
                                        <p:attrNameLst>
                                          <p:attrName>ppt_c</p:attrName>
                                        </p:attrNameLst>
                                      </p:cBhvr>
                                      <p:to>
                                        <a:srgbClr val="0000FF"/>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44038">
                                            <p:txEl>
                                              <p:pRg st="3" end="3"/>
                                            </p:txEl>
                                          </p:spTgt>
                                        </p:tgtEl>
                                        <p:attrNameLst>
                                          <p:attrName>style.visibility</p:attrName>
                                        </p:attrNameLst>
                                      </p:cBhvr>
                                      <p:to>
                                        <p:strVal val="visible"/>
                                      </p:to>
                                    </p:set>
                                    <p:anim calcmode="lin" valueType="num">
                                      <p:cBhvr additive="base">
                                        <p:cTn id="25" dur="500" fill="hold"/>
                                        <p:tgtEl>
                                          <p:spTgt spid="4403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4038">
                                            <p:txEl>
                                              <p:pRg st="3" end="3"/>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44038">
                                            <p:txEl>
                                              <p:pRg st="3" end="3"/>
                                            </p:txEl>
                                          </p:spTgt>
                                        </p:tgtEl>
                                        <p:attrNameLst>
                                          <p:attrName>ppt_c</p:attrName>
                                        </p:attrNameLst>
                                      </p:cBhvr>
                                      <p:to>
                                        <a:srgbClr val="0000FF"/>
                                      </p:to>
                                    </p:animClr>
                                  </p:subTnLst>
                                </p:cTn>
                              </p:par>
                            </p:childTnLst>
                          </p:cTn>
                        </p:par>
                      </p:childTnLst>
                    </p:cTn>
                  </p:par>
                  <p:par>
                    <p:cTn id="27" fill="hold">
                      <p:stCondLst>
                        <p:cond delay="indefinite"/>
                      </p:stCondLst>
                      <p:childTnLst>
                        <p:par>
                          <p:cTn id="28" fill="hold">
                            <p:stCondLst>
                              <p:cond delay="0"/>
                            </p:stCondLst>
                            <p:childTnLst>
                              <p:par>
                                <p:cTn id="29" presetID="3" presetClass="entr" presetSubtype="5" fill="hold" nodeType="clickEffect">
                                  <p:stCondLst>
                                    <p:cond delay="0"/>
                                  </p:stCondLst>
                                  <p:childTnLst>
                                    <p:set>
                                      <p:cBhvr>
                                        <p:cTn id="30" dur="1" fill="hold">
                                          <p:stCondLst>
                                            <p:cond delay="0"/>
                                          </p:stCondLst>
                                        </p:cTn>
                                        <p:tgtEl>
                                          <p:spTgt spid="44040"/>
                                        </p:tgtEl>
                                        <p:attrNameLst>
                                          <p:attrName>style.visibility</p:attrName>
                                        </p:attrNameLst>
                                      </p:cBhvr>
                                      <p:to>
                                        <p:strVal val="visible"/>
                                      </p:to>
                                    </p:set>
                                    <p:animEffect transition="in" filter="blinds(vertical)">
                                      <p:cBhvr>
                                        <p:cTn id="31" dur="500"/>
                                        <p:tgtEl>
                                          <p:spTgt spid="44040"/>
                                        </p:tgtEl>
                                      </p:cBhvr>
                                    </p:animEffect>
                                  </p:childTnLst>
                                  <p:subTnLst>
                                    <p:animClr clrSpc="rgb" dir="cw">
                                      <p:cBhvr override="childStyle">
                                        <p:cTn dur="1" fill="hold" display="0" masterRel="nextClick" afterEffect="1"/>
                                        <p:tgtEl>
                                          <p:spTgt spid="44040"/>
                                        </p:tgtEl>
                                        <p:attrNameLst>
                                          <p:attrName>ppt_c</p:attrName>
                                        </p:attrNameLst>
                                      </p:cBhvr>
                                      <p:to>
                                        <a:srgbClr val="0000FF"/>
                                      </p:to>
                                    </p:animClr>
                                  </p:subTnLst>
                                </p:cTn>
                              </p:par>
                            </p:childTnLst>
                          </p:cTn>
                        </p:par>
                      </p:childTnLst>
                    </p:cTn>
                  </p:par>
                  <p:par>
                    <p:cTn id="32" fill="hold">
                      <p:stCondLst>
                        <p:cond delay="indefinite"/>
                      </p:stCondLst>
                      <p:childTnLst>
                        <p:par>
                          <p:cTn id="33" fill="hold">
                            <p:stCondLst>
                              <p:cond delay="0"/>
                            </p:stCondLst>
                            <p:childTnLst>
                              <p:par>
                                <p:cTn id="34" presetID="2" presetClass="entr" presetSubtype="3" fill="hold" nodeType="clickEffect">
                                  <p:stCondLst>
                                    <p:cond delay="0"/>
                                  </p:stCondLst>
                                  <p:childTnLst>
                                    <p:set>
                                      <p:cBhvr>
                                        <p:cTn id="35" dur="1" fill="hold">
                                          <p:stCondLst>
                                            <p:cond delay="0"/>
                                          </p:stCondLst>
                                        </p:cTn>
                                        <p:tgtEl>
                                          <p:spTgt spid="44039"/>
                                        </p:tgtEl>
                                        <p:attrNameLst>
                                          <p:attrName>style.visibility</p:attrName>
                                        </p:attrNameLst>
                                      </p:cBhvr>
                                      <p:to>
                                        <p:strVal val="visible"/>
                                      </p:to>
                                    </p:set>
                                    <p:anim calcmode="lin" valueType="num">
                                      <p:cBhvr additive="base">
                                        <p:cTn id="36" dur="500" fill="hold"/>
                                        <p:tgtEl>
                                          <p:spTgt spid="44039"/>
                                        </p:tgtEl>
                                        <p:attrNameLst>
                                          <p:attrName>ppt_x</p:attrName>
                                        </p:attrNameLst>
                                      </p:cBhvr>
                                      <p:tavLst>
                                        <p:tav tm="0">
                                          <p:val>
                                            <p:strVal val="1+#ppt_w/2"/>
                                          </p:val>
                                        </p:tav>
                                        <p:tav tm="100000">
                                          <p:val>
                                            <p:strVal val="#ppt_x"/>
                                          </p:val>
                                        </p:tav>
                                      </p:tavLst>
                                    </p:anim>
                                    <p:anim calcmode="lin" valueType="num">
                                      <p:cBhvr additive="base">
                                        <p:cTn id="37" dur="500" fill="hold"/>
                                        <p:tgtEl>
                                          <p:spTgt spid="44039"/>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44039"/>
                                        </p:tgtEl>
                                        <p:attrNameLst>
                                          <p:attrName>ppt_c</p:attrName>
                                        </p:attrNameLst>
                                      </p:cBhvr>
                                      <p:to>
                                        <a:srgbClr val="0000FF"/>
                                      </p:to>
                                    </p:animClr>
                                  </p:subTnLst>
                                </p:cTn>
                              </p:par>
                            </p:childTnLst>
                          </p:cTn>
                        </p:par>
                      </p:childTnLst>
                    </p:cTn>
                  </p:par>
                  <p:par>
                    <p:cTn id="38" fill="hold">
                      <p:stCondLst>
                        <p:cond delay="indefinite"/>
                      </p:stCondLst>
                      <p:childTnLst>
                        <p:par>
                          <p:cTn id="39" fill="hold">
                            <p:stCondLst>
                              <p:cond delay="0"/>
                            </p:stCondLst>
                            <p:childTnLst>
                              <p:par>
                                <p:cTn id="40" presetID="2" presetClass="entr" presetSubtype="1" fill="hold" grpId="0" nodeType="clickEffect">
                                  <p:stCondLst>
                                    <p:cond delay="0"/>
                                  </p:stCondLst>
                                  <p:childTnLst>
                                    <p:set>
                                      <p:cBhvr>
                                        <p:cTn id="41" dur="1" fill="hold">
                                          <p:stCondLst>
                                            <p:cond delay="0"/>
                                          </p:stCondLst>
                                        </p:cTn>
                                        <p:tgtEl>
                                          <p:spTgt spid="44046">
                                            <p:txEl>
                                              <p:pRg st="0" end="0"/>
                                            </p:txEl>
                                          </p:spTgt>
                                        </p:tgtEl>
                                        <p:attrNameLst>
                                          <p:attrName>style.visibility</p:attrName>
                                        </p:attrNameLst>
                                      </p:cBhvr>
                                      <p:to>
                                        <p:strVal val="visible"/>
                                      </p:to>
                                    </p:set>
                                    <p:anim calcmode="lin" valueType="num">
                                      <p:cBhvr additive="base">
                                        <p:cTn id="42" dur="300" fill="hold"/>
                                        <p:tgtEl>
                                          <p:spTgt spid="44046">
                                            <p:txEl>
                                              <p:pRg st="0" end="0"/>
                                            </p:txEl>
                                          </p:spTgt>
                                        </p:tgtEl>
                                        <p:attrNameLst>
                                          <p:attrName>ppt_x</p:attrName>
                                        </p:attrNameLst>
                                      </p:cBhvr>
                                      <p:tavLst>
                                        <p:tav tm="0">
                                          <p:val>
                                            <p:strVal val="#ppt_x"/>
                                          </p:val>
                                        </p:tav>
                                        <p:tav tm="100000">
                                          <p:val>
                                            <p:strVal val="#ppt_x"/>
                                          </p:val>
                                        </p:tav>
                                      </p:tavLst>
                                    </p:anim>
                                    <p:anim calcmode="lin" valueType="num">
                                      <p:cBhvr additive="base">
                                        <p:cTn id="43" dur="300" fill="hold"/>
                                        <p:tgtEl>
                                          <p:spTgt spid="44046">
                                            <p:txEl>
                                              <p:pRg st="0" end="0"/>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44046">
                                            <p:txEl>
                                              <p:pRg st="0" end="0"/>
                                            </p:txEl>
                                          </p:spTgt>
                                        </p:tgtEl>
                                        <p:attrNameLst>
                                          <p:attrName>ppt_c</p:attrName>
                                        </p:attrNameLst>
                                      </p:cBhvr>
                                      <p:to>
                                        <a:srgbClr val="0000FF"/>
                                      </p:to>
                                    </p:animClr>
                                  </p:sub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44041"/>
                                        </p:tgtEl>
                                        <p:attrNameLst>
                                          <p:attrName>style.visibility</p:attrName>
                                        </p:attrNameLst>
                                      </p:cBhvr>
                                      <p:to>
                                        <p:strVal val="visible"/>
                                      </p:to>
                                    </p:set>
                                    <p:anim calcmode="lin" valueType="num">
                                      <p:cBhvr additive="base">
                                        <p:cTn id="48" dur="500" fill="hold"/>
                                        <p:tgtEl>
                                          <p:spTgt spid="44041"/>
                                        </p:tgtEl>
                                        <p:attrNameLst>
                                          <p:attrName>ppt_x</p:attrName>
                                        </p:attrNameLst>
                                      </p:cBhvr>
                                      <p:tavLst>
                                        <p:tav tm="0">
                                          <p:val>
                                            <p:strVal val="0-#ppt_w/2"/>
                                          </p:val>
                                        </p:tav>
                                        <p:tav tm="100000">
                                          <p:val>
                                            <p:strVal val="#ppt_x"/>
                                          </p:val>
                                        </p:tav>
                                      </p:tavLst>
                                    </p:anim>
                                    <p:anim calcmode="lin" valueType="num">
                                      <p:cBhvr additive="base">
                                        <p:cTn id="49" dur="500" fill="hold"/>
                                        <p:tgtEl>
                                          <p:spTgt spid="44041"/>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4041"/>
                                        </p:tgtEl>
                                        <p:attrNameLst>
                                          <p:attrName>ppt_c</p:attrName>
                                        </p:attrNameLst>
                                      </p:cBhvr>
                                      <p:to>
                                        <a:srgbClr val="0000FF"/>
                                      </p:to>
                                    </p:animClr>
                                  </p:subTnLst>
                                </p:cTn>
                              </p:par>
                            </p:childTnLst>
                          </p:cTn>
                        </p:par>
                      </p:childTnLst>
                    </p:cTn>
                  </p:par>
                  <p:par>
                    <p:cTn id="50" fill="hold">
                      <p:stCondLst>
                        <p:cond delay="indefinite"/>
                      </p:stCondLst>
                      <p:childTnLst>
                        <p:par>
                          <p:cTn id="51" fill="hold">
                            <p:stCondLst>
                              <p:cond delay="0"/>
                            </p:stCondLst>
                            <p:childTnLst>
                              <p:par>
                                <p:cTn id="52" presetID="2" presetClass="entr" presetSubtype="1" fill="hold" grpId="0" nodeType="clickEffect">
                                  <p:stCondLst>
                                    <p:cond delay="0"/>
                                  </p:stCondLst>
                                  <p:childTnLst>
                                    <p:set>
                                      <p:cBhvr>
                                        <p:cTn id="53" dur="1" fill="hold">
                                          <p:stCondLst>
                                            <p:cond delay="0"/>
                                          </p:stCondLst>
                                        </p:cTn>
                                        <p:tgtEl>
                                          <p:spTgt spid="44042"/>
                                        </p:tgtEl>
                                        <p:attrNameLst>
                                          <p:attrName>style.visibility</p:attrName>
                                        </p:attrNameLst>
                                      </p:cBhvr>
                                      <p:to>
                                        <p:strVal val="visible"/>
                                      </p:to>
                                    </p:set>
                                    <p:anim calcmode="lin" valueType="num">
                                      <p:cBhvr additive="base">
                                        <p:cTn id="54" dur="500" fill="hold"/>
                                        <p:tgtEl>
                                          <p:spTgt spid="44042"/>
                                        </p:tgtEl>
                                        <p:attrNameLst>
                                          <p:attrName>ppt_x</p:attrName>
                                        </p:attrNameLst>
                                      </p:cBhvr>
                                      <p:tavLst>
                                        <p:tav tm="0">
                                          <p:val>
                                            <p:strVal val="#ppt_x"/>
                                          </p:val>
                                        </p:tav>
                                        <p:tav tm="100000">
                                          <p:val>
                                            <p:strVal val="#ppt_x"/>
                                          </p:val>
                                        </p:tav>
                                      </p:tavLst>
                                    </p:anim>
                                    <p:anim calcmode="lin" valueType="num">
                                      <p:cBhvr additive="base">
                                        <p:cTn id="55" dur="500" fill="hold"/>
                                        <p:tgtEl>
                                          <p:spTgt spid="44042"/>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44042"/>
                                        </p:tgtEl>
                                        <p:attrNameLst>
                                          <p:attrName>ppt_c</p:attrName>
                                        </p:attrNameLst>
                                      </p:cBhvr>
                                      <p:to>
                                        <a:srgbClr val="0000FF"/>
                                      </p:to>
                                    </p:animClr>
                                  </p:subTnLst>
                                </p:cTn>
                              </p:par>
                            </p:childTnLst>
                          </p:cTn>
                        </p:par>
                      </p:childTnLst>
                    </p:cTn>
                  </p:par>
                  <p:par>
                    <p:cTn id="56" fill="hold">
                      <p:stCondLst>
                        <p:cond delay="indefinite"/>
                      </p:stCondLst>
                      <p:childTnLst>
                        <p:par>
                          <p:cTn id="57" fill="hold">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44045"/>
                                        </p:tgtEl>
                                        <p:attrNameLst>
                                          <p:attrName>style.visibility</p:attrName>
                                        </p:attrNameLst>
                                      </p:cBhvr>
                                      <p:to>
                                        <p:strVal val="visible"/>
                                      </p:to>
                                    </p:set>
                                    <p:animEffect transition="in" filter="box(in)">
                                      <p:cBhvr>
                                        <p:cTn id="60" dur="500"/>
                                        <p:tgtEl>
                                          <p:spTgt spid="44045"/>
                                        </p:tgtEl>
                                      </p:cBhvr>
                                    </p:animEffect>
                                  </p:childTnLst>
                                  <p:subTnLst>
                                    <p:animClr clrSpc="rgb" dir="cw">
                                      <p:cBhvr override="childStyle">
                                        <p:cTn dur="1" fill="hold" display="0" masterRel="nextClick" afterEffect="1"/>
                                        <p:tgtEl>
                                          <p:spTgt spid="44045"/>
                                        </p:tgtEl>
                                        <p:attrNameLst>
                                          <p:attrName>ppt_c</p:attrName>
                                        </p:attrNameLst>
                                      </p:cBhvr>
                                      <p:to>
                                        <a:srgbClr val="0000FF"/>
                                      </p:to>
                                    </p:animClr>
                                  </p:subTnLst>
                                </p:cTn>
                              </p:par>
                            </p:childTnLst>
                          </p:cTn>
                        </p:par>
                      </p:childTnLst>
                    </p:cTn>
                  </p:par>
                  <p:par>
                    <p:cTn id="61" fill="hold">
                      <p:stCondLst>
                        <p:cond delay="indefinite"/>
                      </p:stCondLst>
                      <p:childTnLst>
                        <p:par>
                          <p:cTn id="62" fill="hold">
                            <p:stCondLst>
                              <p:cond delay="0"/>
                            </p:stCondLst>
                            <p:childTnLst>
                              <p:par>
                                <p:cTn id="63" presetID="4" presetClass="entr" presetSubtype="32" fill="hold" grpId="0" nodeType="clickEffect">
                                  <p:stCondLst>
                                    <p:cond delay="0"/>
                                  </p:stCondLst>
                                  <p:childTnLst>
                                    <p:set>
                                      <p:cBhvr>
                                        <p:cTn id="64" dur="1" fill="hold">
                                          <p:stCondLst>
                                            <p:cond delay="0"/>
                                          </p:stCondLst>
                                        </p:cTn>
                                        <p:tgtEl>
                                          <p:spTgt spid="44043"/>
                                        </p:tgtEl>
                                        <p:attrNameLst>
                                          <p:attrName>style.visibility</p:attrName>
                                        </p:attrNameLst>
                                      </p:cBhvr>
                                      <p:to>
                                        <p:strVal val="visible"/>
                                      </p:to>
                                    </p:set>
                                    <p:animEffect transition="in" filter="box(out)">
                                      <p:cBhvr>
                                        <p:cTn id="65" dur="500"/>
                                        <p:tgtEl>
                                          <p:spTgt spid="44043"/>
                                        </p:tgtEl>
                                      </p:cBhvr>
                                    </p:animEffect>
                                  </p:childTnLst>
                                  <p:subTnLst>
                                    <p:animClr clrSpc="rgb" dir="cw">
                                      <p:cBhvr override="childStyle">
                                        <p:cTn dur="1" fill="hold" display="0" masterRel="nextClick" afterEffect="1"/>
                                        <p:tgtEl>
                                          <p:spTgt spid="44043"/>
                                        </p:tgtEl>
                                        <p:attrNameLst>
                                          <p:attrName>ppt_c</p:attrName>
                                        </p:attrNameLst>
                                      </p:cBhvr>
                                      <p:to>
                                        <a:srgbClr val="0000FF"/>
                                      </p:to>
                                    </p:animClr>
                                  </p:subTnLst>
                                </p:cTn>
                              </p:par>
                            </p:childTnLst>
                          </p:cTn>
                        </p:par>
                      </p:childTnLst>
                    </p:cTn>
                  </p:par>
                  <p:par>
                    <p:cTn id="66" fill="hold">
                      <p:stCondLst>
                        <p:cond delay="indefinite"/>
                      </p:stCondLst>
                      <p:childTnLst>
                        <p:par>
                          <p:cTn id="67" fill="hold">
                            <p:stCondLst>
                              <p:cond delay="0"/>
                            </p:stCondLst>
                            <p:childTnLst>
                              <p:par>
                                <p:cTn id="68" presetID="5" presetClass="entr" presetSubtype="10" fill="hold" nodeType="clickEffect">
                                  <p:stCondLst>
                                    <p:cond delay="0"/>
                                  </p:stCondLst>
                                  <p:childTnLst>
                                    <p:set>
                                      <p:cBhvr>
                                        <p:cTn id="69" dur="1" fill="hold">
                                          <p:stCondLst>
                                            <p:cond delay="0"/>
                                          </p:stCondLst>
                                        </p:cTn>
                                        <p:tgtEl>
                                          <p:spTgt spid="44044"/>
                                        </p:tgtEl>
                                        <p:attrNameLst>
                                          <p:attrName>style.visibility</p:attrName>
                                        </p:attrNameLst>
                                      </p:cBhvr>
                                      <p:to>
                                        <p:strVal val="visible"/>
                                      </p:to>
                                    </p:set>
                                    <p:animEffect transition="in" filter="checkerboard(across)">
                                      <p:cBhvr>
                                        <p:cTn id="70" dur="500"/>
                                        <p:tgtEl>
                                          <p:spTgt spid="44044"/>
                                        </p:tgtEl>
                                      </p:cBhvr>
                                    </p:animEffect>
                                  </p:childTnLst>
                                  <p:subTnLst>
                                    <p:animClr clrSpc="rgb" dir="cw">
                                      <p:cBhvr override="childStyle">
                                        <p:cTn dur="1" fill="hold" display="0" masterRel="nextClick" afterEffect="1"/>
                                        <p:tgtEl>
                                          <p:spTgt spid="44044"/>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build="p" autoUpdateAnimBg="0"/>
      <p:bldP spid="44041" grpId="0" animBg="1"/>
      <p:bldP spid="44042" grpId="0" animBg="1"/>
      <p:bldP spid="44043" grpId="0" animBg="1"/>
      <p:bldP spid="44045" grpId="0" animBg="1"/>
      <p:bldP spid="44046"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55301"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55302"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55303"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45062" name="Rectangle 6"/>
          <p:cNvSpPr>
            <a:spLocks noGrp="1" noChangeArrowheads="1"/>
          </p:cNvSpPr>
          <p:nvPr>
            <p:ph type="subTitle" idx="1"/>
          </p:nvPr>
        </p:nvSpPr>
        <p:spPr>
          <a:xfrm>
            <a:off x="152400" y="1219200"/>
            <a:ext cx="8839200" cy="5410200"/>
          </a:xfrm>
          <a:noFill/>
        </p:spPr>
        <p:txBody>
          <a:bodyPr/>
          <a:lstStyle/>
          <a:p>
            <a:pPr algn="l" eaLnBrk="1" hangingPunct="1"/>
            <a:r>
              <a:rPr lang="zh-CN" altLang="en-US" sz="2600" smtClean="0">
                <a:sym typeface="Symbol" pitchFamily="18" charset="2"/>
              </a:rPr>
              <a:t>（</a:t>
            </a:r>
            <a:r>
              <a:rPr lang="en-US" altLang="zh-CN" sz="2600" smtClean="0">
                <a:sym typeface="Symbol" pitchFamily="18" charset="2"/>
              </a:rPr>
              <a:t>2</a:t>
            </a:r>
            <a:r>
              <a:rPr lang="zh-CN" altLang="en-US" sz="2600" smtClean="0">
                <a:sym typeface="Symbol" pitchFamily="18" charset="2"/>
              </a:rPr>
              <a:t>）偏态（的钟形）分布</a:t>
            </a:r>
          </a:p>
          <a:p>
            <a:pPr algn="l" eaLnBrk="1" hangingPunct="1"/>
            <a:r>
              <a:rPr lang="zh-CN" altLang="en-US" sz="2600" smtClean="0">
                <a:sym typeface="Symbol" pitchFamily="18" charset="2"/>
              </a:rPr>
              <a:t>       </a:t>
            </a:r>
            <a:r>
              <a:rPr lang="en-US" altLang="zh-CN" sz="2600" smtClean="0">
                <a:sym typeface="Symbol" pitchFamily="18" charset="2"/>
              </a:rPr>
              <a:t>M</a:t>
            </a:r>
            <a:r>
              <a:rPr lang="en-US" altLang="zh-CN" sz="2600" baseline="-25000" smtClean="0">
                <a:sym typeface="Symbol" pitchFamily="18" charset="2"/>
              </a:rPr>
              <a:t>o</a:t>
            </a:r>
            <a:r>
              <a:rPr lang="en-US" altLang="zh-CN" sz="2600" smtClean="0">
                <a:sym typeface="Symbol" pitchFamily="18" charset="2"/>
              </a:rPr>
              <a:t>=12        M</a:t>
            </a:r>
            <a:r>
              <a:rPr lang="en-US" altLang="zh-CN" sz="2600" baseline="-25000" smtClean="0">
                <a:sym typeface="Symbol" pitchFamily="18" charset="2"/>
              </a:rPr>
              <a:t>e</a:t>
            </a:r>
            <a:r>
              <a:rPr lang="en-US" altLang="zh-CN" sz="2600" smtClean="0">
                <a:sym typeface="Symbol" pitchFamily="18" charset="2"/>
              </a:rPr>
              <a:t>=13         Mean=13.05</a:t>
            </a:r>
          </a:p>
          <a:p>
            <a:pPr algn="l" eaLnBrk="1" hangingPunct="1"/>
            <a:r>
              <a:rPr lang="en-US" altLang="zh-CN" sz="2600" smtClean="0">
                <a:sym typeface="Symbol" pitchFamily="18" charset="2"/>
              </a:rPr>
              <a:t>   →</a:t>
            </a:r>
            <a:r>
              <a:rPr lang="zh-CN" altLang="en-US" sz="2600" smtClean="0">
                <a:sym typeface="Symbol" pitchFamily="18" charset="2"/>
              </a:rPr>
              <a:t>右（正）偏：</a:t>
            </a:r>
            <a:r>
              <a:rPr lang="en-US" altLang="zh-CN" sz="2600" smtClean="0">
                <a:sym typeface="Symbol" pitchFamily="18" charset="2"/>
              </a:rPr>
              <a:t>M</a:t>
            </a:r>
            <a:r>
              <a:rPr lang="en-US" altLang="zh-CN" sz="2600" baseline="-25000" smtClean="0">
                <a:sym typeface="Symbol" pitchFamily="18" charset="2"/>
              </a:rPr>
              <a:t>o</a:t>
            </a:r>
            <a:r>
              <a:rPr lang="zh-CN" altLang="en-US" sz="2600" smtClean="0">
                <a:sym typeface="Symbol" pitchFamily="18" charset="2"/>
              </a:rPr>
              <a:t>＜</a:t>
            </a:r>
            <a:r>
              <a:rPr lang="en-US" altLang="zh-CN" sz="2600" smtClean="0">
                <a:sym typeface="Symbol" pitchFamily="18" charset="2"/>
              </a:rPr>
              <a:t>M</a:t>
            </a:r>
            <a:r>
              <a:rPr lang="en-US" altLang="zh-CN" sz="2600" baseline="-25000" smtClean="0">
                <a:sym typeface="Symbol" pitchFamily="18" charset="2"/>
              </a:rPr>
              <a:t>e</a:t>
            </a:r>
            <a:r>
              <a:rPr lang="zh-CN" altLang="en-US" sz="2600" smtClean="0">
                <a:sym typeface="Symbol" pitchFamily="18" charset="2"/>
              </a:rPr>
              <a:t>＜</a:t>
            </a:r>
            <a:r>
              <a:rPr lang="en-US" altLang="zh-CN" sz="2600" smtClean="0">
                <a:sym typeface="Symbol" pitchFamily="18" charset="2"/>
              </a:rPr>
              <a:t>Mean</a:t>
            </a:r>
            <a:endParaRPr lang="en-US" altLang="zh-CN" sz="2600" baseline="-25000" smtClean="0">
              <a:sym typeface="Symbol" pitchFamily="18" charset="2"/>
            </a:endParaRPr>
          </a:p>
        </p:txBody>
      </p:sp>
      <p:graphicFrame>
        <p:nvGraphicFramePr>
          <p:cNvPr id="45064" name="Object 8"/>
          <p:cNvGraphicFramePr>
            <a:graphicFrameLocks noChangeAspect="1"/>
          </p:cNvGraphicFramePr>
          <p:nvPr/>
        </p:nvGraphicFramePr>
        <p:xfrm>
          <a:off x="546100" y="2743200"/>
          <a:ext cx="2982913" cy="4138613"/>
        </p:xfrm>
        <a:graphic>
          <a:graphicData uri="http://schemas.openxmlformats.org/presentationml/2006/ole">
            <p:oleObj spid="_x0000_s55298" name="Document" r:id="rId4" imgW="3119969" imgH="4313284" progId="Word.Document.8">
              <p:embed/>
            </p:oleObj>
          </a:graphicData>
        </a:graphic>
      </p:graphicFrame>
      <p:sp>
        <p:nvSpPr>
          <p:cNvPr id="45065" name="Line 9"/>
          <p:cNvSpPr>
            <a:spLocks noChangeShapeType="1"/>
          </p:cNvSpPr>
          <p:nvPr/>
        </p:nvSpPr>
        <p:spPr bwMode="auto">
          <a:xfrm>
            <a:off x="4267200" y="6096000"/>
            <a:ext cx="44958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45066" name="Line 10"/>
          <p:cNvSpPr>
            <a:spLocks noChangeShapeType="1"/>
          </p:cNvSpPr>
          <p:nvPr/>
        </p:nvSpPr>
        <p:spPr bwMode="auto">
          <a:xfrm flipV="1">
            <a:off x="4267200" y="2895600"/>
            <a:ext cx="0" cy="32004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45067" name="Freeform 11"/>
          <p:cNvSpPr>
            <a:spLocks/>
          </p:cNvSpPr>
          <p:nvPr/>
        </p:nvSpPr>
        <p:spPr bwMode="auto">
          <a:xfrm>
            <a:off x="4724400" y="3619500"/>
            <a:ext cx="2743200" cy="2095500"/>
          </a:xfrm>
          <a:custGeom>
            <a:avLst/>
            <a:gdLst>
              <a:gd name="T0" fmla="*/ 0 w 1728"/>
              <a:gd name="T1" fmla="*/ 1224 h 1320"/>
              <a:gd name="T2" fmla="*/ 432 w 1728"/>
              <a:gd name="T3" fmla="*/ 24 h 1320"/>
              <a:gd name="T4" fmla="*/ 1104 w 1728"/>
              <a:gd name="T5" fmla="*/ 1080 h 1320"/>
              <a:gd name="T6" fmla="*/ 1728 w 1728"/>
              <a:gd name="T7" fmla="*/ 1320 h 1320"/>
              <a:gd name="T8" fmla="*/ 0 60000 65536"/>
              <a:gd name="T9" fmla="*/ 0 60000 65536"/>
              <a:gd name="T10" fmla="*/ 0 60000 65536"/>
              <a:gd name="T11" fmla="*/ 0 60000 65536"/>
              <a:gd name="T12" fmla="*/ 0 w 1728"/>
              <a:gd name="T13" fmla="*/ 0 h 1320"/>
              <a:gd name="T14" fmla="*/ 1728 w 1728"/>
              <a:gd name="T15" fmla="*/ 1320 h 1320"/>
            </a:gdLst>
            <a:ahLst/>
            <a:cxnLst>
              <a:cxn ang="T8">
                <a:pos x="T0" y="T1"/>
              </a:cxn>
              <a:cxn ang="T9">
                <a:pos x="T2" y="T3"/>
              </a:cxn>
              <a:cxn ang="T10">
                <a:pos x="T4" y="T5"/>
              </a:cxn>
              <a:cxn ang="T11">
                <a:pos x="T6" y="T7"/>
              </a:cxn>
            </a:cxnLst>
            <a:rect l="T12" t="T13" r="T14" b="T15"/>
            <a:pathLst>
              <a:path w="1728" h="1320">
                <a:moveTo>
                  <a:pt x="0" y="1224"/>
                </a:moveTo>
                <a:cubicBezTo>
                  <a:pt x="124" y="636"/>
                  <a:pt x="248" y="48"/>
                  <a:pt x="432" y="24"/>
                </a:cubicBezTo>
                <a:cubicBezTo>
                  <a:pt x="616" y="0"/>
                  <a:pt x="888" y="864"/>
                  <a:pt x="1104" y="1080"/>
                </a:cubicBezTo>
                <a:cubicBezTo>
                  <a:pt x="1320" y="1296"/>
                  <a:pt x="1524" y="1308"/>
                  <a:pt x="1728" y="1320"/>
                </a:cubicBezTo>
              </a:path>
            </a:pathLst>
          </a:custGeom>
          <a:noFill/>
          <a:ln w="9525" cap="flat" cmpd="sng">
            <a:solidFill>
              <a:schemeClr val="tx1"/>
            </a:solidFill>
            <a:prstDash val="solid"/>
            <a:round/>
            <a:headEnd/>
            <a:tailEnd/>
          </a:ln>
        </p:spPr>
        <p:txBody>
          <a:bodyPr wrap="none" anchor="ctr"/>
          <a:lstStyle/>
          <a:p>
            <a:endParaRPr lang="zh-CN" altLang="en-US"/>
          </a:p>
        </p:txBody>
      </p:sp>
      <p:sp>
        <p:nvSpPr>
          <p:cNvPr id="45068" name="Line 12"/>
          <p:cNvSpPr>
            <a:spLocks noChangeShapeType="1"/>
          </p:cNvSpPr>
          <p:nvPr/>
        </p:nvSpPr>
        <p:spPr bwMode="auto">
          <a:xfrm>
            <a:off x="5410200" y="3657600"/>
            <a:ext cx="0" cy="2438400"/>
          </a:xfrm>
          <a:prstGeom prst="line">
            <a:avLst/>
          </a:prstGeom>
          <a:noFill/>
          <a:ln w="9525" cap="rnd">
            <a:solidFill>
              <a:schemeClr val="tx1"/>
            </a:solidFill>
            <a:prstDash val="sysDot"/>
            <a:round/>
            <a:headEnd/>
            <a:tailEnd/>
          </a:ln>
        </p:spPr>
        <p:txBody>
          <a:bodyPr wrap="none" anchor="ctr"/>
          <a:lstStyle/>
          <a:p>
            <a:endParaRPr lang="zh-CN" altLang="en-US"/>
          </a:p>
        </p:txBody>
      </p:sp>
      <p:sp>
        <p:nvSpPr>
          <p:cNvPr id="45069" name="Line 13"/>
          <p:cNvSpPr>
            <a:spLocks noChangeShapeType="1"/>
          </p:cNvSpPr>
          <p:nvPr/>
        </p:nvSpPr>
        <p:spPr bwMode="auto">
          <a:xfrm>
            <a:off x="5638800" y="3886200"/>
            <a:ext cx="0" cy="2209800"/>
          </a:xfrm>
          <a:prstGeom prst="line">
            <a:avLst/>
          </a:prstGeom>
          <a:noFill/>
          <a:ln w="9525" cap="rnd">
            <a:solidFill>
              <a:schemeClr val="tx1"/>
            </a:solidFill>
            <a:prstDash val="sysDot"/>
            <a:round/>
            <a:headEnd/>
            <a:tailEnd/>
          </a:ln>
        </p:spPr>
        <p:txBody>
          <a:bodyPr wrap="none" anchor="ctr"/>
          <a:lstStyle/>
          <a:p>
            <a:endParaRPr lang="zh-CN" altLang="en-US"/>
          </a:p>
        </p:txBody>
      </p:sp>
      <p:sp>
        <p:nvSpPr>
          <p:cNvPr id="45070" name="Line 14"/>
          <p:cNvSpPr>
            <a:spLocks noChangeShapeType="1"/>
          </p:cNvSpPr>
          <p:nvPr/>
        </p:nvSpPr>
        <p:spPr bwMode="auto">
          <a:xfrm>
            <a:off x="5867400" y="4221163"/>
            <a:ext cx="0" cy="1874837"/>
          </a:xfrm>
          <a:prstGeom prst="line">
            <a:avLst/>
          </a:prstGeom>
          <a:noFill/>
          <a:ln w="9525" cap="rnd">
            <a:solidFill>
              <a:schemeClr val="tx1"/>
            </a:solidFill>
            <a:prstDash val="sysDot"/>
            <a:round/>
            <a:headEnd/>
            <a:tailEnd/>
          </a:ln>
        </p:spPr>
        <p:txBody>
          <a:bodyPr wrap="none" anchor="ctr"/>
          <a:lstStyle/>
          <a:p>
            <a:endParaRPr lang="zh-CN" altLang="en-US"/>
          </a:p>
        </p:txBody>
      </p:sp>
      <p:graphicFrame>
        <p:nvGraphicFramePr>
          <p:cNvPr id="45071" name="Object 15"/>
          <p:cNvGraphicFramePr>
            <a:graphicFrameLocks noChangeAspect="1"/>
          </p:cNvGraphicFramePr>
          <p:nvPr/>
        </p:nvGraphicFramePr>
        <p:xfrm>
          <a:off x="5029200" y="6096000"/>
          <a:ext cx="1143000" cy="477838"/>
        </p:xfrm>
        <a:graphic>
          <a:graphicData uri="http://schemas.openxmlformats.org/presentationml/2006/ole">
            <p:oleObj spid="_x0000_s55299" name="公式" r:id="rId5" imgW="545760" imgH="228600" progId="Equation.3">
              <p:embed/>
            </p:oleObj>
          </a:graphicData>
        </a:graphic>
      </p:graphicFrame>
      <p:sp>
        <p:nvSpPr>
          <p:cNvPr id="45075" name="Text Box 19"/>
          <p:cNvSpPr txBox="1">
            <a:spLocks noChangeArrowheads="1"/>
          </p:cNvSpPr>
          <p:nvPr/>
        </p:nvSpPr>
        <p:spPr bwMode="auto">
          <a:xfrm>
            <a:off x="4427538" y="2636838"/>
            <a:ext cx="4392612" cy="885825"/>
          </a:xfrm>
          <a:prstGeom prst="rect">
            <a:avLst/>
          </a:prstGeom>
          <a:noFill/>
          <a:ln w="9525">
            <a:noFill/>
            <a:miter lim="800000"/>
            <a:headEnd/>
            <a:tailEnd/>
          </a:ln>
        </p:spPr>
        <p:txBody>
          <a:bodyPr>
            <a:spAutoFit/>
          </a:bodyPr>
          <a:lstStyle/>
          <a:p>
            <a:pPr algn="l">
              <a:spcBef>
                <a:spcPct val="50000"/>
              </a:spcBef>
            </a:pPr>
            <a:r>
              <a:rPr lang="zh-CN" altLang="zh-CN" sz="2600"/>
              <a:t>→</a:t>
            </a:r>
            <a:r>
              <a:rPr lang="zh-CN" altLang="en-US" sz="2600"/>
              <a:t>左（负）偏： </a:t>
            </a:r>
            <a:r>
              <a:rPr lang="en-US" altLang="zh-CN" sz="2600">
                <a:sym typeface="Symbol" pitchFamily="18" charset="2"/>
              </a:rPr>
              <a:t>Mean </a:t>
            </a:r>
            <a:r>
              <a:rPr lang="zh-CN" altLang="en-US" sz="2600">
                <a:sym typeface="Symbol" pitchFamily="18" charset="2"/>
              </a:rPr>
              <a:t>＜</a:t>
            </a:r>
            <a:r>
              <a:rPr lang="en-US" altLang="zh-CN" sz="2600">
                <a:sym typeface="Symbol" pitchFamily="18" charset="2"/>
              </a:rPr>
              <a:t>M</a:t>
            </a:r>
            <a:r>
              <a:rPr lang="en-US" altLang="zh-CN" sz="2600" baseline="-25000">
                <a:sym typeface="Symbol" pitchFamily="18" charset="2"/>
              </a:rPr>
              <a:t>e</a:t>
            </a:r>
            <a:r>
              <a:rPr lang="zh-CN" altLang="en-US" sz="2600">
                <a:sym typeface="Symbol" pitchFamily="18" charset="2"/>
              </a:rPr>
              <a:t>＜ </a:t>
            </a:r>
            <a:r>
              <a:rPr lang="en-US" altLang="zh-CN" sz="2600">
                <a:sym typeface="Symbol" pitchFamily="18" charset="2"/>
              </a:rPr>
              <a:t>M</a:t>
            </a:r>
            <a:r>
              <a:rPr lang="en-US" altLang="zh-CN" sz="2600" baseline="-25000">
                <a:sym typeface="Symbol" pitchFamily="18" charset="2"/>
              </a:rPr>
              <a:t>o</a:t>
            </a:r>
          </a:p>
        </p:txBody>
      </p:sp>
      <p:graphicFrame>
        <p:nvGraphicFramePr>
          <p:cNvPr id="48232" name="Object 104"/>
          <p:cNvGraphicFramePr>
            <a:graphicFrameLocks noChangeAspect="1"/>
          </p:cNvGraphicFramePr>
          <p:nvPr/>
        </p:nvGraphicFramePr>
        <p:xfrm>
          <a:off x="6300192" y="3573016"/>
          <a:ext cx="2225675" cy="1270000"/>
        </p:xfrm>
        <a:graphic>
          <a:graphicData uri="http://schemas.openxmlformats.org/presentationml/2006/ole">
            <p:oleObj spid="_x0000_s55300" name="公式" r:id="rId6" imgW="1180800" imgH="6346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5064"/>
                                        </p:tgtEl>
                                        <p:attrNameLst>
                                          <p:attrName>style.visibility</p:attrName>
                                        </p:attrNameLst>
                                      </p:cBhvr>
                                      <p:to>
                                        <p:strVal val="visible"/>
                                      </p:to>
                                    </p:set>
                                    <p:anim calcmode="lin" valueType="num">
                                      <p:cBhvr additive="base">
                                        <p:cTn id="7" dur="500" fill="hold"/>
                                        <p:tgtEl>
                                          <p:spTgt spid="45064"/>
                                        </p:tgtEl>
                                        <p:attrNameLst>
                                          <p:attrName>ppt_x</p:attrName>
                                        </p:attrNameLst>
                                      </p:cBhvr>
                                      <p:tavLst>
                                        <p:tav tm="0">
                                          <p:val>
                                            <p:strVal val="1+#ppt_w/2"/>
                                          </p:val>
                                        </p:tav>
                                        <p:tav tm="100000">
                                          <p:val>
                                            <p:strVal val="#ppt_x"/>
                                          </p:val>
                                        </p:tav>
                                      </p:tavLst>
                                    </p:anim>
                                    <p:anim calcmode="lin" valueType="num">
                                      <p:cBhvr additive="base">
                                        <p:cTn id="8" dur="500" fill="hold"/>
                                        <p:tgtEl>
                                          <p:spTgt spid="45064"/>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5064"/>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45062">
                                            <p:txEl>
                                              <p:pRg st="0" end="0"/>
                                            </p:txEl>
                                          </p:spTgt>
                                        </p:tgtEl>
                                        <p:attrNameLst>
                                          <p:attrName>style.visibility</p:attrName>
                                        </p:attrNameLst>
                                      </p:cBhvr>
                                      <p:to>
                                        <p:strVal val="visible"/>
                                      </p:to>
                                    </p:set>
                                    <p:anim calcmode="lin" valueType="num">
                                      <p:cBhvr>
                                        <p:cTn id="13" dur="500" fill="hold"/>
                                        <p:tgtEl>
                                          <p:spTgt spid="45062">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45062">
                                            <p:txEl>
                                              <p:pRg st="0" end="0"/>
                                            </p:txEl>
                                          </p:spTgt>
                                        </p:tgtEl>
                                        <p:attrNameLst>
                                          <p:attrName>ppt_h</p:attrName>
                                        </p:attrNameLst>
                                      </p:cBhvr>
                                      <p:tavLst>
                                        <p:tav tm="0">
                                          <p:val>
                                            <p:fltVal val="0"/>
                                          </p:val>
                                        </p:tav>
                                        <p:tav tm="100000">
                                          <p:val>
                                            <p:strVal val="#ppt_h"/>
                                          </p:val>
                                        </p:tav>
                                      </p:tavLst>
                                    </p:anim>
                                  </p:childTnLst>
                                  <p:subTnLst>
                                    <p:animClr clrSpc="rgb" dir="cw">
                                      <p:cBhvr override="childStyle">
                                        <p:cTn dur="1" fill="hold" display="0" masterRel="nextClick" afterEffect="1"/>
                                        <p:tgtEl>
                                          <p:spTgt spid="45062">
                                            <p:txEl>
                                              <p:pRg st="0" end="0"/>
                                            </p:txEl>
                                          </p:spTgt>
                                        </p:tgtEl>
                                        <p:attrNameLst>
                                          <p:attrName>ppt_c</p:attrName>
                                        </p:attrNameLst>
                                      </p:cBhvr>
                                      <p:to>
                                        <a:srgbClr val="0000FF"/>
                                      </p:to>
                                    </p:animClr>
                                  </p:sub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45062">
                                            <p:txEl>
                                              <p:pRg st="1" end="1"/>
                                            </p:txEl>
                                          </p:spTgt>
                                        </p:tgtEl>
                                        <p:attrNameLst>
                                          <p:attrName>style.visibility</p:attrName>
                                        </p:attrNameLst>
                                      </p:cBhvr>
                                      <p:to>
                                        <p:strVal val="visible"/>
                                      </p:to>
                                    </p:set>
                                    <p:anim calcmode="lin" valueType="num">
                                      <p:cBhvr>
                                        <p:cTn id="19" dur="500" fill="hold"/>
                                        <p:tgtEl>
                                          <p:spTgt spid="45062">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45062">
                                            <p:txEl>
                                              <p:pRg st="1" end="1"/>
                                            </p:txEl>
                                          </p:spTgt>
                                        </p:tgtEl>
                                        <p:attrNameLst>
                                          <p:attrName>ppt_h</p:attrName>
                                        </p:attrNameLst>
                                      </p:cBhvr>
                                      <p:tavLst>
                                        <p:tav tm="0">
                                          <p:val>
                                            <p:fltVal val="0"/>
                                          </p:val>
                                        </p:tav>
                                        <p:tav tm="100000">
                                          <p:val>
                                            <p:strVal val="#ppt_h"/>
                                          </p:val>
                                        </p:tav>
                                      </p:tavLst>
                                    </p:anim>
                                  </p:childTnLst>
                                  <p:subTnLst>
                                    <p:animClr clrSpc="rgb" dir="cw">
                                      <p:cBhvr override="childStyle">
                                        <p:cTn dur="1" fill="hold" display="0" masterRel="nextClick" afterEffect="1"/>
                                        <p:tgtEl>
                                          <p:spTgt spid="45062">
                                            <p:txEl>
                                              <p:pRg st="1" end="1"/>
                                            </p:txEl>
                                          </p:spTgt>
                                        </p:tgtEl>
                                        <p:attrNameLst>
                                          <p:attrName>ppt_c</p:attrName>
                                        </p:attrNameLst>
                                      </p:cBhvr>
                                      <p:to>
                                        <a:srgbClr val="0000FF"/>
                                      </p:to>
                                    </p:animClr>
                                  </p:sub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45062">
                                            <p:txEl>
                                              <p:pRg st="2" end="2"/>
                                            </p:txEl>
                                          </p:spTgt>
                                        </p:tgtEl>
                                        <p:attrNameLst>
                                          <p:attrName>style.visibility</p:attrName>
                                        </p:attrNameLst>
                                      </p:cBhvr>
                                      <p:to>
                                        <p:strVal val="visible"/>
                                      </p:to>
                                    </p:set>
                                    <p:anim calcmode="lin" valueType="num">
                                      <p:cBhvr>
                                        <p:cTn id="25" dur="500" fill="hold"/>
                                        <p:tgtEl>
                                          <p:spTgt spid="45062">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45062">
                                            <p:txEl>
                                              <p:pRg st="2" end="2"/>
                                            </p:txEl>
                                          </p:spTgt>
                                        </p:tgtEl>
                                        <p:attrNameLst>
                                          <p:attrName>ppt_h</p:attrName>
                                        </p:attrNameLst>
                                      </p:cBhvr>
                                      <p:tavLst>
                                        <p:tav tm="0">
                                          <p:val>
                                            <p:fltVal val="0"/>
                                          </p:val>
                                        </p:tav>
                                        <p:tav tm="100000">
                                          <p:val>
                                            <p:strVal val="#ppt_h"/>
                                          </p:val>
                                        </p:tav>
                                      </p:tavLst>
                                    </p:anim>
                                  </p:childTnLst>
                                  <p:subTnLst>
                                    <p:animClr clrSpc="rgb" dir="cw">
                                      <p:cBhvr override="childStyle">
                                        <p:cTn dur="1" fill="hold" display="0" masterRel="nextClick" afterEffect="1"/>
                                        <p:tgtEl>
                                          <p:spTgt spid="45062">
                                            <p:txEl>
                                              <p:pRg st="2" end="2"/>
                                            </p:txEl>
                                          </p:spTgt>
                                        </p:tgtEl>
                                        <p:attrNameLst>
                                          <p:attrName>ppt_c</p:attrName>
                                        </p:attrNameLst>
                                      </p:cBhvr>
                                      <p:to>
                                        <a:srgbClr val="0000FF"/>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5065"/>
                                        </p:tgtEl>
                                        <p:attrNameLst>
                                          <p:attrName>style.visibility</p:attrName>
                                        </p:attrNameLst>
                                      </p:cBhvr>
                                      <p:to>
                                        <p:strVal val="visible"/>
                                      </p:to>
                                    </p:set>
                                    <p:anim calcmode="lin" valueType="num">
                                      <p:cBhvr additive="base">
                                        <p:cTn id="31" dur="500" fill="hold"/>
                                        <p:tgtEl>
                                          <p:spTgt spid="45065"/>
                                        </p:tgtEl>
                                        <p:attrNameLst>
                                          <p:attrName>ppt_x</p:attrName>
                                        </p:attrNameLst>
                                      </p:cBhvr>
                                      <p:tavLst>
                                        <p:tav tm="0">
                                          <p:val>
                                            <p:strVal val="0-#ppt_w/2"/>
                                          </p:val>
                                        </p:tav>
                                        <p:tav tm="100000">
                                          <p:val>
                                            <p:strVal val="#ppt_x"/>
                                          </p:val>
                                        </p:tav>
                                      </p:tavLst>
                                    </p:anim>
                                    <p:anim calcmode="lin" valueType="num">
                                      <p:cBhvr additive="base">
                                        <p:cTn id="32" dur="500" fill="hold"/>
                                        <p:tgtEl>
                                          <p:spTgt spid="45065"/>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5065"/>
                                        </p:tgtEl>
                                        <p:attrNameLst>
                                          <p:attrName>ppt_c</p:attrName>
                                        </p:attrNameLst>
                                      </p:cBhvr>
                                      <p:to>
                                        <a:srgbClr val="0000FF"/>
                                      </p:to>
                                    </p:animClr>
                                  </p:sub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45066"/>
                                        </p:tgtEl>
                                        <p:attrNameLst>
                                          <p:attrName>style.visibility</p:attrName>
                                        </p:attrNameLst>
                                      </p:cBhvr>
                                      <p:to>
                                        <p:strVal val="visible"/>
                                      </p:to>
                                    </p:set>
                                    <p:anim calcmode="lin" valueType="num">
                                      <p:cBhvr additive="base">
                                        <p:cTn id="37" dur="500" fill="hold"/>
                                        <p:tgtEl>
                                          <p:spTgt spid="45066"/>
                                        </p:tgtEl>
                                        <p:attrNameLst>
                                          <p:attrName>ppt_x</p:attrName>
                                        </p:attrNameLst>
                                      </p:cBhvr>
                                      <p:tavLst>
                                        <p:tav tm="0">
                                          <p:val>
                                            <p:strVal val="#ppt_x"/>
                                          </p:val>
                                        </p:tav>
                                        <p:tav tm="100000">
                                          <p:val>
                                            <p:strVal val="#ppt_x"/>
                                          </p:val>
                                        </p:tav>
                                      </p:tavLst>
                                    </p:anim>
                                    <p:anim calcmode="lin" valueType="num">
                                      <p:cBhvr additive="base">
                                        <p:cTn id="38" dur="500" fill="hold"/>
                                        <p:tgtEl>
                                          <p:spTgt spid="45066"/>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45066"/>
                                        </p:tgtEl>
                                        <p:attrNameLst>
                                          <p:attrName>ppt_c</p:attrName>
                                        </p:attrNameLst>
                                      </p:cBhvr>
                                      <p:to>
                                        <a:srgbClr val="0000FF"/>
                                      </p:to>
                                    </p:animClr>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45067"/>
                                        </p:tgtEl>
                                        <p:attrNameLst>
                                          <p:attrName>style.visibility</p:attrName>
                                        </p:attrNameLst>
                                      </p:cBhvr>
                                      <p:to>
                                        <p:strVal val="visible"/>
                                      </p:to>
                                    </p:set>
                                    <p:animEffect transition="in" filter="box(out)">
                                      <p:cBhvr>
                                        <p:cTn id="43" dur="500"/>
                                        <p:tgtEl>
                                          <p:spTgt spid="45067"/>
                                        </p:tgtEl>
                                      </p:cBhvr>
                                    </p:animEffect>
                                  </p:childTnLst>
                                  <p:subTnLst>
                                    <p:animClr clrSpc="rgb" dir="cw">
                                      <p:cBhvr override="childStyle">
                                        <p:cTn dur="1" fill="hold" display="0" masterRel="nextClick" afterEffect="1"/>
                                        <p:tgtEl>
                                          <p:spTgt spid="45067"/>
                                        </p:tgtEl>
                                        <p:attrNameLst>
                                          <p:attrName>ppt_c</p:attrName>
                                        </p:attrNameLst>
                                      </p:cBhvr>
                                      <p:to>
                                        <a:srgbClr val="0000FF"/>
                                      </p:to>
                                    </p:animClr>
                                  </p:sub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45068"/>
                                        </p:tgtEl>
                                        <p:attrNameLst>
                                          <p:attrName>style.visibility</p:attrName>
                                        </p:attrNameLst>
                                      </p:cBhvr>
                                      <p:to>
                                        <p:strVal val="visible"/>
                                      </p:to>
                                    </p:set>
                                    <p:anim calcmode="lin" valueType="num">
                                      <p:cBhvr additive="base">
                                        <p:cTn id="48" dur="500" fill="hold"/>
                                        <p:tgtEl>
                                          <p:spTgt spid="45068"/>
                                        </p:tgtEl>
                                        <p:attrNameLst>
                                          <p:attrName>ppt_x</p:attrName>
                                        </p:attrNameLst>
                                      </p:cBhvr>
                                      <p:tavLst>
                                        <p:tav tm="0">
                                          <p:val>
                                            <p:strVal val="0-#ppt_w/2"/>
                                          </p:val>
                                        </p:tav>
                                        <p:tav tm="100000">
                                          <p:val>
                                            <p:strVal val="#ppt_x"/>
                                          </p:val>
                                        </p:tav>
                                      </p:tavLst>
                                    </p:anim>
                                    <p:anim calcmode="lin" valueType="num">
                                      <p:cBhvr additive="base">
                                        <p:cTn id="49" dur="500" fill="hold"/>
                                        <p:tgtEl>
                                          <p:spTgt spid="45068"/>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5068"/>
                                        </p:tgtEl>
                                        <p:attrNameLst>
                                          <p:attrName>ppt_c</p:attrName>
                                        </p:attrNameLst>
                                      </p:cBhvr>
                                      <p:to>
                                        <a:srgbClr val="0000FF"/>
                                      </p:to>
                                    </p:animClr>
                                  </p:sub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45070"/>
                                        </p:tgtEl>
                                        <p:attrNameLst>
                                          <p:attrName>style.visibility</p:attrName>
                                        </p:attrNameLst>
                                      </p:cBhvr>
                                      <p:to>
                                        <p:strVal val="visible"/>
                                      </p:to>
                                    </p:set>
                                    <p:animEffect transition="in" filter="dissolve">
                                      <p:cBhvr>
                                        <p:cTn id="54" dur="500"/>
                                        <p:tgtEl>
                                          <p:spTgt spid="45070"/>
                                        </p:tgtEl>
                                      </p:cBhvr>
                                    </p:animEffect>
                                  </p:childTnLst>
                                  <p:subTnLst>
                                    <p:animClr clrSpc="rgb" dir="cw">
                                      <p:cBhvr override="childStyle">
                                        <p:cTn dur="1" fill="hold" display="0" masterRel="nextClick" afterEffect="1"/>
                                        <p:tgtEl>
                                          <p:spTgt spid="45070"/>
                                        </p:tgtEl>
                                        <p:attrNameLst>
                                          <p:attrName>ppt_c</p:attrName>
                                        </p:attrNameLst>
                                      </p:cBhvr>
                                      <p:to>
                                        <a:srgbClr val="0000FF"/>
                                      </p:to>
                                    </p:animClr>
                                  </p:subTnLst>
                                </p:cTn>
                              </p:par>
                            </p:childTnLst>
                          </p:cTn>
                        </p:par>
                      </p:childTnLst>
                    </p:cTn>
                  </p:par>
                  <p:par>
                    <p:cTn id="55" fill="hold">
                      <p:stCondLst>
                        <p:cond delay="indefinite"/>
                      </p:stCondLst>
                      <p:childTnLst>
                        <p:par>
                          <p:cTn id="56" fill="hold">
                            <p:stCondLst>
                              <p:cond delay="0"/>
                            </p:stCondLst>
                            <p:childTnLst>
                              <p:par>
                                <p:cTn id="57" presetID="2" presetClass="entr" presetSubtype="6" fill="hold" grpId="0" nodeType="clickEffect">
                                  <p:stCondLst>
                                    <p:cond delay="0"/>
                                  </p:stCondLst>
                                  <p:childTnLst>
                                    <p:set>
                                      <p:cBhvr>
                                        <p:cTn id="58" dur="1" fill="hold">
                                          <p:stCondLst>
                                            <p:cond delay="0"/>
                                          </p:stCondLst>
                                        </p:cTn>
                                        <p:tgtEl>
                                          <p:spTgt spid="45069"/>
                                        </p:tgtEl>
                                        <p:attrNameLst>
                                          <p:attrName>style.visibility</p:attrName>
                                        </p:attrNameLst>
                                      </p:cBhvr>
                                      <p:to>
                                        <p:strVal val="visible"/>
                                      </p:to>
                                    </p:set>
                                    <p:anim calcmode="lin" valueType="num">
                                      <p:cBhvr additive="base">
                                        <p:cTn id="59" dur="500" fill="hold"/>
                                        <p:tgtEl>
                                          <p:spTgt spid="45069"/>
                                        </p:tgtEl>
                                        <p:attrNameLst>
                                          <p:attrName>ppt_x</p:attrName>
                                        </p:attrNameLst>
                                      </p:cBhvr>
                                      <p:tavLst>
                                        <p:tav tm="0">
                                          <p:val>
                                            <p:strVal val="1+#ppt_w/2"/>
                                          </p:val>
                                        </p:tav>
                                        <p:tav tm="100000">
                                          <p:val>
                                            <p:strVal val="#ppt_x"/>
                                          </p:val>
                                        </p:tav>
                                      </p:tavLst>
                                    </p:anim>
                                    <p:anim calcmode="lin" valueType="num">
                                      <p:cBhvr additive="base">
                                        <p:cTn id="60" dur="500" fill="hold"/>
                                        <p:tgtEl>
                                          <p:spTgt spid="45069"/>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5069"/>
                                        </p:tgtEl>
                                        <p:attrNameLst>
                                          <p:attrName>ppt_c</p:attrName>
                                        </p:attrNameLst>
                                      </p:cBhvr>
                                      <p:to>
                                        <a:srgbClr val="0000FF"/>
                                      </p:to>
                                    </p:animClr>
                                  </p:subTnLst>
                                </p:cTn>
                              </p:par>
                            </p:childTnLst>
                          </p:cTn>
                        </p:par>
                      </p:childTnLst>
                    </p:cTn>
                  </p:par>
                  <p:par>
                    <p:cTn id="61" fill="hold">
                      <p:stCondLst>
                        <p:cond delay="indefinite"/>
                      </p:stCondLst>
                      <p:childTnLst>
                        <p:par>
                          <p:cTn id="62" fill="hold">
                            <p:stCondLst>
                              <p:cond delay="0"/>
                            </p:stCondLst>
                            <p:childTnLst>
                              <p:par>
                                <p:cTn id="63" presetID="2" presetClass="entr" presetSubtype="1" fill="hold" nodeType="clickEffect">
                                  <p:stCondLst>
                                    <p:cond delay="0"/>
                                  </p:stCondLst>
                                  <p:childTnLst>
                                    <p:set>
                                      <p:cBhvr>
                                        <p:cTn id="64" dur="1" fill="hold">
                                          <p:stCondLst>
                                            <p:cond delay="0"/>
                                          </p:stCondLst>
                                        </p:cTn>
                                        <p:tgtEl>
                                          <p:spTgt spid="45071"/>
                                        </p:tgtEl>
                                        <p:attrNameLst>
                                          <p:attrName>style.visibility</p:attrName>
                                        </p:attrNameLst>
                                      </p:cBhvr>
                                      <p:to>
                                        <p:strVal val="visible"/>
                                      </p:to>
                                    </p:set>
                                    <p:anim calcmode="lin" valueType="num">
                                      <p:cBhvr additive="base">
                                        <p:cTn id="65" dur="500" fill="hold"/>
                                        <p:tgtEl>
                                          <p:spTgt spid="45071"/>
                                        </p:tgtEl>
                                        <p:attrNameLst>
                                          <p:attrName>ppt_x</p:attrName>
                                        </p:attrNameLst>
                                      </p:cBhvr>
                                      <p:tavLst>
                                        <p:tav tm="0">
                                          <p:val>
                                            <p:strVal val="#ppt_x"/>
                                          </p:val>
                                        </p:tav>
                                        <p:tav tm="100000">
                                          <p:val>
                                            <p:strVal val="#ppt_x"/>
                                          </p:val>
                                        </p:tav>
                                      </p:tavLst>
                                    </p:anim>
                                    <p:anim calcmode="lin" valueType="num">
                                      <p:cBhvr additive="base">
                                        <p:cTn id="66" dur="500" fill="hold"/>
                                        <p:tgtEl>
                                          <p:spTgt spid="45071"/>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45071"/>
                                        </p:tgtEl>
                                        <p:attrNameLst>
                                          <p:attrName>ppt_c</p:attrName>
                                        </p:attrNameLst>
                                      </p:cBhvr>
                                      <p:to>
                                        <a:srgbClr val="0000FF"/>
                                      </p:to>
                                    </p:animClr>
                                  </p:subTnLst>
                                </p:cTn>
                              </p:par>
                            </p:childTnLst>
                          </p:cTn>
                        </p:par>
                      </p:childTnLst>
                    </p:cTn>
                  </p:par>
                  <p:par>
                    <p:cTn id="67" fill="hold">
                      <p:stCondLst>
                        <p:cond delay="indefinite"/>
                      </p:stCondLst>
                      <p:childTnLst>
                        <p:par>
                          <p:cTn id="68" fill="hold">
                            <p:stCondLst>
                              <p:cond delay="0"/>
                            </p:stCondLst>
                            <p:childTnLst>
                              <p:par>
                                <p:cTn id="69" presetID="4" presetClass="entr" presetSubtype="16" fill="hold" grpId="0" nodeType="clickEffect">
                                  <p:stCondLst>
                                    <p:cond delay="0"/>
                                  </p:stCondLst>
                                  <p:childTnLst>
                                    <p:set>
                                      <p:cBhvr>
                                        <p:cTn id="70" dur="1" fill="hold">
                                          <p:stCondLst>
                                            <p:cond delay="0"/>
                                          </p:stCondLst>
                                        </p:cTn>
                                        <p:tgtEl>
                                          <p:spTgt spid="45075"/>
                                        </p:tgtEl>
                                        <p:attrNameLst>
                                          <p:attrName>style.visibility</p:attrName>
                                        </p:attrNameLst>
                                      </p:cBhvr>
                                      <p:to>
                                        <p:strVal val="visible"/>
                                      </p:to>
                                    </p:set>
                                    <p:animEffect transition="in" filter="box(in)">
                                      <p:cBhvr>
                                        <p:cTn id="71" dur="500"/>
                                        <p:tgtEl>
                                          <p:spTgt spid="45075"/>
                                        </p:tgtEl>
                                      </p:cBhvr>
                                    </p:animEffect>
                                  </p:childTnLst>
                                  <p:subTnLst>
                                    <p:animClr clrSpc="rgb" dir="cw">
                                      <p:cBhvr override="childStyle">
                                        <p:cTn dur="1" fill="hold" display="0" masterRel="nextClick" afterEffect="1"/>
                                        <p:tgtEl>
                                          <p:spTgt spid="45075"/>
                                        </p:tgtEl>
                                        <p:attrNameLst>
                                          <p:attrName>ppt_c</p:attrName>
                                        </p:attrNameLst>
                                      </p:cBhvr>
                                      <p:to>
                                        <a:srgbClr val="0000FF"/>
                                      </p:to>
                                    </p:animClr>
                                  </p:subTnLst>
                                </p:cTn>
                              </p:par>
                            </p:childTnLst>
                          </p:cTn>
                        </p:par>
                      </p:childTnLst>
                    </p:cTn>
                  </p:par>
                  <p:par>
                    <p:cTn id="72" fill="hold">
                      <p:stCondLst>
                        <p:cond delay="indefinite"/>
                      </p:stCondLst>
                      <p:childTnLst>
                        <p:par>
                          <p:cTn id="73" fill="hold">
                            <p:stCondLst>
                              <p:cond delay="0"/>
                            </p:stCondLst>
                            <p:childTnLst>
                              <p:par>
                                <p:cTn id="74" presetID="2" presetClass="entr" presetSubtype="3" fill="hold" nodeType="clickEffect">
                                  <p:stCondLst>
                                    <p:cond delay="0"/>
                                  </p:stCondLst>
                                  <p:childTnLst>
                                    <p:set>
                                      <p:cBhvr>
                                        <p:cTn id="75" dur="1" fill="hold">
                                          <p:stCondLst>
                                            <p:cond delay="0"/>
                                          </p:stCondLst>
                                        </p:cTn>
                                        <p:tgtEl>
                                          <p:spTgt spid="48232"/>
                                        </p:tgtEl>
                                        <p:attrNameLst>
                                          <p:attrName>style.visibility</p:attrName>
                                        </p:attrNameLst>
                                      </p:cBhvr>
                                      <p:to>
                                        <p:strVal val="visible"/>
                                      </p:to>
                                    </p:set>
                                    <p:anim calcmode="lin" valueType="num">
                                      <p:cBhvr additive="base">
                                        <p:cTn id="76" dur="500" fill="hold"/>
                                        <p:tgtEl>
                                          <p:spTgt spid="48232"/>
                                        </p:tgtEl>
                                        <p:attrNameLst>
                                          <p:attrName>ppt_x</p:attrName>
                                        </p:attrNameLst>
                                      </p:cBhvr>
                                      <p:tavLst>
                                        <p:tav tm="0">
                                          <p:val>
                                            <p:strVal val="1+#ppt_w/2"/>
                                          </p:val>
                                        </p:tav>
                                        <p:tav tm="100000">
                                          <p:val>
                                            <p:strVal val="#ppt_x"/>
                                          </p:val>
                                        </p:tav>
                                      </p:tavLst>
                                    </p:anim>
                                    <p:anim calcmode="lin" valueType="num">
                                      <p:cBhvr additive="base">
                                        <p:cTn id="77" dur="500" fill="hold"/>
                                        <p:tgtEl>
                                          <p:spTgt spid="48232"/>
                                        </p:tgtEl>
                                        <p:attrNameLst>
                                          <p:attrName>ppt_y</p:attrName>
                                        </p:attrNameLst>
                                      </p:cBhvr>
                                      <p:tavLst>
                                        <p:tav tm="0">
                                          <p:val>
                                            <p:strVal val="0-#ppt_h/2"/>
                                          </p:val>
                                        </p:tav>
                                        <p:tav tm="100000">
                                          <p:val>
                                            <p:strVal val="#ppt_y"/>
                                          </p:val>
                                        </p:tav>
                                      </p:tavLst>
                                    </p:anim>
                                  </p:childTnLst>
                                  <p:subTnLst>
                                    <p:animClr>
                                      <p:cBhvr override="childStyle">
                                        <p:cTn dur="1" fill="hold" display="0" masterRel="nextClick" afterEffect="1"/>
                                        <p:tgtEl>
                                          <p:spTgt spid="48232"/>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2" grpId="0" build="p" autoUpdateAnimBg="0"/>
      <p:bldP spid="45065" grpId="0" animBg="1"/>
      <p:bldP spid="45066" grpId="0" animBg="1"/>
      <p:bldP spid="45067" grpId="0" animBg="1"/>
      <p:bldP spid="45068" grpId="0" animBg="1"/>
      <p:bldP spid="45069" grpId="0" animBg="1"/>
      <p:bldP spid="45070" grpId="0" animBg="1"/>
      <p:bldP spid="45075" grpId="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56328"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56329"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56330"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47110" name="Rectangle 6"/>
          <p:cNvSpPr>
            <a:spLocks noGrp="1" noChangeArrowheads="1"/>
          </p:cNvSpPr>
          <p:nvPr>
            <p:ph type="subTitle" idx="1"/>
          </p:nvPr>
        </p:nvSpPr>
        <p:spPr>
          <a:xfrm>
            <a:off x="152400" y="1219200"/>
            <a:ext cx="8839200" cy="5410200"/>
          </a:xfrm>
          <a:noFill/>
        </p:spPr>
        <p:txBody>
          <a:bodyPr/>
          <a:lstStyle/>
          <a:p>
            <a:pPr algn="l" eaLnBrk="1" hangingPunct="1"/>
            <a:r>
              <a:rPr lang="en-US" altLang="zh-CN" sz="2600" dirty="0" smtClean="0">
                <a:sym typeface="Symbol" pitchFamily="18" charset="2"/>
              </a:rPr>
              <a:t>2</a:t>
            </a:r>
            <a:r>
              <a:rPr lang="zh-CN" altLang="en-US" sz="2600" dirty="0" smtClean="0">
                <a:sym typeface="Symbol" pitchFamily="18" charset="2"/>
              </a:rPr>
              <a:t>、</a:t>
            </a:r>
            <a:r>
              <a:rPr lang="zh-CN" altLang="en-US" sz="2600" b="1" dirty="0" smtClean="0">
                <a:solidFill>
                  <a:srgbClr val="FF0000"/>
                </a:solidFill>
                <a:ea typeface="隶书" pitchFamily="49" charset="-122"/>
                <a:sym typeface="Symbol" pitchFamily="18" charset="2"/>
              </a:rPr>
              <a:t>卡尔</a:t>
            </a:r>
            <a:r>
              <a:rPr lang="en-US" altLang="zh-CN" sz="2600" b="1" dirty="0" smtClean="0">
                <a:solidFill>
                  <a:srgbClr val="FF0000"/>
                </a:solidFill>
                <a:ea typeface="隶书" pitchFamily="49" charset="-122"/>
                <a:sym typeface="Symbol" pitchFamily="18" charset="2"/>
              </a:rPr>
              <a:t>•</a:t>
            </a:r>
            <a:r>
              <a:rPr lang="zh-CN" altLang="en-US" sz="2600" b="1" dirty="0" smtClean="0">
                <a:solidFill>
                  <a:srgbClr val="FF0000"/>
                </a:solidFill>
                <a:ea typeface="隶书" pitchFamily="49" charset="-122"/>
                <a:sym typeface="Symbol" pitchFamily="18" charset="2"/>
              </a:rPr>
              <a:t>皮尔逊（生）经验公式</a:t>
            </a:r>
            <a:r>
              <a:rPr lang="zh-CN" altLang="en-US" sz="2600" dirty="0" smtClean="0">
                <a:sym typeface="Symbol" pitchFamily="18" charset="2"/>
              </a:rPr>
              <a:t>：适度偏斜情况下，</a:t>
            </a:r>
            <a:r>
              <a:rPr lang="en-US" altLang="zh-CN" sz="2600" dirty="0" smtClean="0">
                <a:sym typeface="Symbol" pitchFamily="18" charset="2"/>
              </a:rPr>
              <a:t>M</a:t>
            </a:r>
            <a:r>
              <a:rPr lang="en-US" altLang="zh-CN" sz="2600" baseline="-25000" dirty="0" smtClean="0">
                <a:sym typeface="Symbol" pitchFamily="18" charset="2"/>
              </a:rPr>
              <a:t>o</a:t>
            </a:r>
            <a:r>
              <a:rPr lang="zh-CN" altLang="en-US" sz="2600" dirty="0" smtClean="0">
                <a:sym typeface="Symbol" pitchFamily="18" charset="2"/>
              </a:rPr>
              <a:t>与</a:t>
            </a:r>
            <a:r>
              <a:rPr lang="en-US" altLang="zh-CN" sz="2600" dirty="0" smtClean="0">
                <a:sym typeface="Symbol" pitchFamily="18" charset="2"/>
              </a:rPr>
              <a:t>M</a:t>
            </a:r>
            <a:r>
              <a:rPr lang="en-US" altLang="zh-CN" sz="2600" baseline="-25000" dirty="0" smtClean="0">
                <a:sym typeface="Symbol" pitchFamily="18" charset="2"/>
              </a:rPr>
              <a:t>e</a:t>
            </a:r>
            <a:r>
              <a:rPr lang="zh-CN" altLang="en-US" sz="2600" dirty="0" smtClean="0">
                <a:sym typeface="Symbol" pitchFamily="18" charset="2"/>
              </a:rPr>
              <a:t>之间的距离，大约为</a:t>
            </a:r>
            <a:r>
              <a:rPr lang="en-US" altLang="zh-CN" sz="2600" dirty="0" smtClean="0">
                <a:sym typeface="Symbol" pitchFamily="18" charset="2"/>
              </a:rPr>
              <a:t>M</a:t>
            </a:r>
            <a:r>
              <a:rPr lang="en-US" altLang="zh-CN" sz="2600" baseline="-25000" dirty="0" smtClean="0">
                <a:sym typeface="Symbol" pitchFamily="18" charset="2"/>
              </a:rPr>
              <a:t>e</a:t>
            </a:r>
            <a:r>
              <a:rPr lang="zh-CN" altLang="en-US" sz="2600" dirty="0" smtClean="0">
                <a:sym typeface="Symbol" pitchFamily="18" charset="2"/>
              </a:rPr>
              <a:t>到</a:t>
            </a:r>
            <a:r>
              <a:rPr lang="en-US" altLang="zh-CN" sz="2600" dirty="0" smtClean="0">
                <a:sym typeface="Symbol" pitchFamily="18" charset="2"/>
              </a:rPr>
              <a:t>Mean</a:t>
            </a:r>
            <a:r>
              <a:rPr lang="zh-CN" altLang="en-US" sz="2600" dirty="0" smtClean="0">
                <a:sym typeface="Symbol" pitchFamily="18" charset="2"/>
              </a:rPr>
              <a:t>之间距离的两倍（</a:t>
            </a:r>
            <a:r>
              <a:rPr lang="en-US" altLang="zh-CN" sz="2600" dirty="0" smtClean="0">
                <a:sym typeface="Symbol" pitchFamily="18" charset="2"/>
              </a:rPr>
              <a:t>P56</a:t>
            </a:r>
            <a:r>
              <a:rPr lang="zh-CN" altLang="en-US" sz="2600" dirty="0" smtClean="0">
                <a:sym typeface="Symbol" pitchFamily="18" charset="2"/>
              </a:rPr>
              <a:t>）。</a:t>
            </a:r>
          </a:p>
        </p:txBody>
      </p:sp>
      <p:graphicFrame>
        <p:nvGraphicFramePr>
          <p:cNvPr id="47111" name="Object 7"/>
          <p:cNvGraphicFramePr>
            <a:graphicFrameLocks noChangeAspect="1"/>
          </p:cNvGraphicFramePr>
          <p:nvPr/>
        </p:nvGraphicFramePr>
        <p:xfrm>
          <a:off x="962025" y="2438400"/>
          <a:ext cx="2513013" cy="504825"/>
        </p:xfrm>
        <a:graphic>
          <a:graphicData uri="http://schemas.openxmlformats.org/presentationml/2006/ole">
            <p:oleObj spid="_x0000_s56322" name="公式" r:id="rId4" imgW="1333440" imgH="253800" progId="Equation.3">
              <p:embed/>
            </p:oleObj>
          </a:graphicData>
        </a:graphic>
      </p:graphicFrame>
      <p:sp>
        <p:nvSpPr>
          <p:cNvPr id="56332" name="Line 8"/>
          <p:cNvSpPr>
            <a:spLocks noChangeShapeType="1"/>
          </p:cNvSpPr>
          <p:nvPr/>
        </p:nvSpPr>
        <p:spPr bwMode="auto">
          <a:xfrm>
            <a:off x="4495800" y="5943600"/>
            <a:ext cx="40386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6333" name="Line 9"/>
          <p:cNvSpPr>
            <a:spLocks noChangeShapeType="1"/>
          </p:cNvSpPr>
          <p:nvPr/>
        </p:nvSpPr>
        <p:spPr bwMode="auto">
          <a:xfrm flipV="1">
            <a:off x="4495800" y="3352800"/>
            <a:ext cx="0" cy="2590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6334" name="Freeform 10"/>
          <p:cNvSpPr>
            <a:spLocks/>
          </p:cNvSpPr>
          <p:nvPr/>
        </p:nvSpPr>
        <p:spPr bwMode="auto">
          <a:xfrm>
            <a:off x="4953000" y="3276600"/>
            <a:ext cx="2819400" cy="2324100"/>
          </a:xfrm>
          <a:custGeom>
            <a:avLst/>
            <a:gdLst>
              <a:gd name="T0" fmla="*/ 1776 w 1776"/>
              <a:gd name="T1" fmla="*/ 1368 h 1464"/>
              <a:gd name="T2" fmla="*/ 1392 w 1776"/>
              <a:gd name="T3" fmla="*/ 24 h 1464"/>
              <a:gd name="T4" fmla="*/ 384 w 1776"/>
              <a:gd name="T5" fmla="*/ 1224 h 1464"/>
              <a:gd name="T6" fmla="*/ 0 w 1776"/>
              <a:gd name="T7" fmla="*/ 1464 h 1464"/>
              <a:gd name="T8" fmla="*/ 0 60000 65536"/>
              <a:gd name="T9" fmla="*/ 0 60000 65536"/>
              <a:gd name="T10" fmla="*/ 0 60000 65536"/>
              <a:gd name="T11" fmla="*/ 0 60000 65536"/>
              <a:gd name="T12" fmla="*/ 0 w 1776"/>
              <a:gd name="T13" fmla="*/ 0 h 1464"/>
              <a:gd name="T14" fmla="*/ 1776 w 1776"/>
              <a:gd name="T15" fmla="*/ 1464 h 1464"/>
            </a:gdLst>
            <a:ahLst/>
            <a:cxnLst>
              <a:cxn ang="T8">
                <a:pos x="T0" y="T1"/>
              </a:cxn>
              <a:cxn ang="T9">
                <a:pos x="T2" y="T3"/>
              </a:cxn>
              <a:cxn ang="T10">
                <a:pos x="T4" y="T5"/>
              </a:cxn>
              <a:cxn ang="T11">
                <a:pos x="T6" y="T7"/>
              </a:cxn>
            </a:cxnLst>
            <a:rect l="T12" t="T13" r="T14" b="T15"/>
            <a:pathLst>
              <a:path w="1776" h="1464">
                <a:moveTo>
                  <a:pt x="1776" y="1368"/>
                </a:moveTo>
                <a:cubicBezTo>
                  <a:pt x="1700" y="708"/>
                  <a:pt x="1624" y="48"/>
                  <a:pt x="1392" y="24"/>
                </a:cubicBezTo>
                <a:cubicBezTo>
                  <a:pt x="1160" y="0"/>
                  <a:pt x="616" y="984"/>
                  <a:pt x="384" y="1224"/>
                </a:cubicBezTo>
                <a:cubicBezTo>
                  <a:pt x="152" y="1464"/>
                  <a:pt x="64" y="1424"/>
                  <a:pt x="0" y="1464"/>
                </a:cubicBezTo>
              </a:path>
            </a:pathLst>
          </a:custGeom>
          <a:noFill/>
          <a:ln w="9525" cap="flat" cmpd="sng">
            <a:solidFill>
              <a:schemeClr val="tx1"/>
            </a:solidFill>
            <a:prstDash val="solid"/>
            <a:round/>
            <a:headEnd/>
            <a:tailEnd/>
          </a:ln>
        </p:spPr>
        <p:txBody>
          <a:bodyPr wrap="none" anchor="ctr"/>
          <a:lstStyle/>
          <a:p>
            <a:endParaRPr lang="zh-CN" altLang="en-US"/>
          </a:p>
        </p:txBody>
      </p:sp>
      <p:sp>
        <p:nvSpPr>
          <p:cNvPr id="56335" name="Line 11"/>
          <p:cNvSpPr>
            <a:spLocks noChangeShapeType="1"/>
          </p:cNvSpPr>
          <p:nvPr/>
        </p:nvSpPr>
        <p:spPr bwMode="auto">
          <a:xfrm>
            <a:off x="6553200" y="3886200"/>
            <a:ext cx="0" cy="2057400"/>
          </a:xfrm>
          <a:prstGeom prst="line">
            <a:avLst/>
          </a:prstGeom>
          <a:noFill/>
          <a:ln w="9525" cap="rnd">
            <a:solidFill>
              <a:schemeClr val="tx1"/>
            </a:solidFill>
            <a:prstDash val="sysDot"/>
            <a:round/>
            <a:headEnd/>
            <a:tailEnd/>
          </a:ln>
        </p:spPr>
        <p:txBody>
          <a:bodyPr wrap="none" anchor="ctr"/>
          <a:lstStyle/>
          <a:p>
            <a:endParaRPr lang="zh-CN" altLang="en-US"/>
          </a:p>
        </p:txBody>
      </p:sp>
      <p:sp>
        <p:nvSpPr>
          <p:cNvPr id="56336" name="Line 12"/>
          <p:cNvSpPr>
            <a:spLocks noChangeShapeType="1"/>
          </p:cNvSpPr>
          <p:nvPr/>
        </p:nvSpPr>
        <p:spPr bwMode="auto">
          <a:xfrm>
            <a:off x="6732588" y="3644900"/>
            <a:ext cx="0" cy="2293938"/>
          </a:xfrm>
          <a:prstGeom prst="line">
            <a:avLst/>
          </a:prstGeom>
          <a:noFill/>
          <a:ln w="9525" cap="rnd">
            <a:solidFill>
              <a:schemeClr val="tx1"/>
            </a:solidFill>
            <a:prstDash val="sysDot"/>
            <a:round/>
            <a:headEnd/>
            <a:tailEnd/>
          </a:ln>
        </p:spPr>
        <p:txBody>
          <a:bodyPr wrap="none" anchor="ctr"/>
          <a:lstStyle/>
          <a:p>
            <a:endParaRPr lang="zh-CN" altLang="en-US"/>
          </a:p>
        </p:txBody>
      </p:sp>
      <p:sp>
        <p:nvSpPr>
          <p:cNvPr id="56337" name="Line 13"/>
          <p:cNvSpPr>
            <a:spLocks noChangeShapeType="1"/>
          </p:cNvSpPr>
          <p:nvPr/>
        </p:nvSpPr>
        <p:spPr bwMode="auto">
          <a:xfrm>
            <a:off x="7162800" y="3352800"/>
            <a:ext cx="0" cy="2590800"/>
          </a:xfrm>
          <a:prstGeom prst="line">
            <a:avLst/>
          </a:prstGeom>
          <a:noFill/>
          <a:ln w="9525" cap="rnd">
            <a:solidFill>
              <a:schemeClr val="tx1"/>
            </a:solidFill>
            <a:prstDash val="sysDot"/>
            <a:round/>
            <a:headEnd/>
            <a:tailEnd/>
          </a:ln>
        </p:spPr>
        <p:txBody>
          <a:bodyPr wrap="none" anchor="ctr"/>
          <a:lstStyle/>
          <a:p>
            <a:endParaRPr lang="zh-CN" altLang="en-US"/>
          </a:p>
        </p:txBody>
      </p:sp>
      <p:graphicFrame>
        <p:nvGraphicFramePr>
          <p:cNvPr id="56323" name="Object 14"/>
          <p:cNvGraphicFramePr>
            <a:graphicFrameLocks noChangeAspect="1"/>
          </p:cNvGraphicFramePr>
          <p:nvPr/>
        </p:nvGraphicFramePr>
        <p:xfrm>
          <a:off x="6400800" y="6019800"/>
          <a:ext cx="1143000" cy="457200"/>
        </p:xfrm>
        <a:graphic>
          <a:graphicData uri="http://schemas.openxmlformats.org/presentationml/2006/ole">
            <p:oleObj spid="_x0000_s56323" name="公式" r:id="rId5" imgW="533160" imgH="228600" progId="Equation.3">
              <p:embed/>
            </p:oleObj>
          </a:graphicData>
        </a:graphic>
      </p:graphicFrame>
      <p:graphicFrame>
        <p:nvGraphicFramePr>
          <p:cNvPr id="47119" name="Object 15"/>
          <p:cNvGraphicFramePr>
            <a:graphicFrameLocks noChangeAspect="1"/>
          </p:cNvGraphicFramePr>
          <p:nvPr/>
        </p:nvGraphicFramePr>
        <p:xfrm>
          <a:off x="896938" y="3276600"/>
          <a:ext cx="2895600" cy="457200"/>
        </p:xfrm>
        <a:graphic>
          <a:graphicData uri="http://schemas.openxmlformats.org/presentationml/2006/ole">
            <p:oleObj spid="_x0000_s56324" name="公式" r:id="rId6" imgW="1536480" imgH="228600" progId="Equation.3">
              <p:embed/>
            </p:oleObj>
          </a:graphicData>
        </a:graphic>
      </p:graphicFrame>
      <p:graphicFrame>
        <p:nvGraphicFramePr>
          <p:cNvPr id="47120" name="Object 16"/>
          <p:cNvGraphicFramePr>
            <a:graphicFrameLocks noChangeAspect="1"/>
          </p:cNvGraphicFramePr>
          <p:nvPr/>
        </p:nvGraphicFramePr>
        <p:xfrm>
          <a:off x="3641725" y="2236788"/>
          <a:ext cx="4281488" cy="960437"/>
        </p:xfrm>
        <a:graphic>
          <a:graphicData uri="http://schemas.openxmlformats.org/presentationml/2006/ole">
            <p:oleObj spid="_x0000_s56325" name="公式" r:id="rId7" imgW="2273040" imgH="482400" progId="Equation.3">
              <p:embed/>
            </p:oleObj>
          </a:graphicData>
        </a:graphic>
      </p:graphicFrame>
      <p:graphicFrame>
        <p:nvGraphicFramePr>
          <p:cNvPr id="47121" name="Object 17"/>
          <p:cNvGraphicFramePr>
            <a:graphicFrameLocks noChangeAspect="1"/>
          </p:cNvGraphicFramePr>
          <p:nvPr/>
        </p:nvGraphicFramePr>
        <p:xfrm>
          <a:off x="936625" y="3860800"/>
          <a:ext cx="2576513" cy="2498725"/>
        </p:xfrm>
        <a:graphic>
          <a:graphicData uri="http://schemas.openxmlformats.org/presentationml/2006/ole">
            <p:oleObj spid="_x0000_s56326" name="公式" r:id="rId8" imgW="1333440" imgH="121896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10">
                                            <p:txEl>
                                              <p:pRg st="0" end="0"/>
                                            </p:txEl>
                                          </p:spTgt>
                                        </p:tgtEl>
                                        <p:attrNameLst>
                                          <p:attrName>style.visibility</p:attrName>
                                        </p:attrNameLst>
                                      </p:cBhvr>
                                      <p:to>
                                        <p:strVal val="visible"/>
                                      </p:to>
                                    </p:set>
                                    <p:animEffect transition="in" filter="wipe(left)">
                                      <p:cBhvr>
                                        <p:cTn id="7" dur="500"/>
                                        <p:tgtEl>
                                          <p:spTgt spid="47110">
                                            <p:txEl>
                                              <p:pRg st="0" end="0"/>
                                            </p:txEl>
                                          </p:spTgt>
                                        </p:tgtEl>
                                      </p:cBhvr>
                                    </p:animEffect>
                                  </p:childTnLst>
                                  <p:subTnLst>
                                    <p:animClr clrSpc="rgb" dir="cw">
                                      <p:cBhvr override="childStyle">
                                        <p:cTn dur="1" fill="hold" display="0" masterRel="nextClick" afterEffect="1"/>
                                        <p:tgtEl>
                                          <p:spTgt spid="47110">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7111"/>
                                        </p:tgtEl>
                                        <p:attrNameLst>
                                          <p:attrName>style.visibility</p:attrName>
                                        </p:attrNameLst>
                                      </p:cBhvr>
                                      <p:to>
                                        <p:strVal val="visible"/>
                                      </p:to>
                                    </p:set>
                                    <p:animEffect transition="in" filter="box(in)">
                                      <p:cBhvr>
                                        <p:cTn id="12" dur="500"/>
                                        <p:tgtEl>
                                          <p:spTgt spid="47111"/>
                                        </p:tgtEl>
                                      </p:cBhvr>
                                    </p:animEffect>
                                  </p:childTnLst>
                                  <p:subTnLst>
                                    <p:animClr clrSpc="rgb" dir="cw">
                                      <p:cBhvr override="childStyle">
                                        <p:cTn dur="1" fill="hold" display="0" masterRel="nextClick" afterEffect="1"/>
                                        <p:tgtEl>
                                          <p:spTgt spid="47111"/>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7120"/>
                                        </p:tgtEl>
                                        <p:attrNameLst>
                                          <p:attrName>style.visibility</p:attrName>
                                        </p:attrNameLst>
                                      </p:cBhvr>
                                      <p:to>
                                        <p:strVal val="visible"/>
                                      </p:to>
                                    </p:set>
                                    <p:animEffect transition="in" filter="dissolve">
                                      <p:cBhvr>
                                        <p:cTn id="17" dur="500"/>
                                        <p:tgtEl>
                                          <p:spTgt spid="47120"/>
                                        </p:tgtEl>
                                      </p:cBhvr>
                                    </p:animEffect>
                                  </p:childTnLst>
                                  <p:subTnLst>
                                    <p:animClr clrSpc="rgb" dir="cw">
                                      <p:cBhvr override="childStyle">
                                        <p:cTn dur="1" fill="hold" display="0" masterRel="nextClick" afterEffect="1"/>
                                        <p:tgtEl>
                                          <p:spTgt spid="47120"/>
                                        </p:tgtEl>
                                        <p:attrNameLst>
                                          <p:attrName>ppt_c</p:attrName>
                                        </p:attrNameLst>
                                      </p:cBhvr>
                                      <p:to>
                                        <a:srgbClr val="0000FF"/>
                                      </p:to>
                                    </p:animClr>
                                  </p:subTnLst>
                                </p:cTn>
                              </p:par>
                            </p:childTnLst>
                          </p:cTn>
                        </p:par>
                      </p:childTnLst>
                    </p:cTn>
                  </p:par>
                  <p:par>
                    <p:cTn id="18" fill="hold">
                      <p:stCondLst>
                        <p:cond delay="indefinite"/>
                      </p:stCondLst>
                      <p:childTnLst>
                        <p:par>
                          <p:cTn id="19" fill="hold">
                            <p:stCondLst>
                              <p:cond delay="0"/>
                            </p:stCondLst>
                            <p:childTnLst>
                              <p:par>
                                <p:cTn id="20" presetID="2" presetClass="entr" presetSubtype="3" fill="hold" nodeType="clickEffect">
                                  <p:stCondLst>
                                    <p:cond delay="0"/>
                                  </p:stCondLst>
                                  <p:childTnLst>
                                    <p:set>
                                      <p:cBhvr>
                                        <p:cTn id="21" dur="1" fill="hold">
                                          <p:stCondLst>
                                            <p:cond delay="0"/>
                                          </p:stCondLst>
                                        </p:cTn>
                                        <p:tgtEl>
                                          <p:spTgt spid="47119"/>
                                        </p:tgtEl>
                                        <p:attrNameLst>
                                          <p:attrName>style.visibility</p:attrName>
                                        </p:attrNameLst>
                                      </p:cBhvr>
                                      <p:to>
                                        <p:strVal val="visible"/>
                                      </p:to>
                                    </p:set>
                                    <p:anim calcmode="lin" valueType="num">
                                      <p:cBhvr additive="base">
                                        <p:cTn id="22" dur="500" fill="hold"/>
                                        <p:tgtEl>
                                          <p:spTgt spid="47119"/>
                                        </p:tgtEl>
                                        <p:attrNameLst>
                                          <p:attrName>ppt_x</p:attrName>
                                        </p:attrNameLst>
                                      </p:cBhvr>
                                      <p:tavLst>
                                        <p:tav tm="0">
                                          <p:val>
                                            <p:strVal val="1+#ppt_w/2"/>
                                          </p:val>
                                        </p:tav>
                                        <p:tav tm="100000">
                                          <p:val>
                                            <p:strVal val="#ppt_x"/>
                                          </p:val>
                                        </p:tav>
                                      </p:tavLst>
                                    </p:anim>
                                    <p:anim calcmode="lin" valueType="num">
                                      <p:cBhvr additive="base">
                                        <p:cTn id="23" dur="500" fill="hold"/>
                                        <p:tgtEl>
                                          <p:spTgt spid="47119"/>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47119"/>
                                        </p:tgtEl>
                                        <p:attrNameLst>
                                          <p:attrName>ppt_c</p:attrName>
                                        </p:attrNameLst>
                                      </p:cBhvr>
                                      <p:to>
                                        <a:srgbClr val="0000FF"/>
                                      </p:to>
                                    </p:animClr>
                                  </p:subTnLst>
                                </p:cTn>
                              </p:par>
                            </p:childTnLst>
                          </p:cTn>
                        </p:par>
                      </p:childTnLst>
                    </p:cTn>
                  </p:par>
                  <p:par>
                    <p:cTn id="24" fill="hold">
                      <p:stCondLst>
                        <p:cond delay="indefinite"/>
                      </p:stCondLst>
                      <p:childTnLst>
                        <p:par>
                          <p:cTn id="25" fill="hold">
                            <p:stCondLst>
                              <p:cond delay="0"/>
                            </p:stCondLst>
                            <p:childTnLst>
                              <p:par>
                                <p:cTn id="26" presetID="2" presetClass="entr" presetSubtype="6" fill="hold" nodeType="clickEffect">
                                  <p:stCondLst>
                                    <p:cond delay="0"/>
                                  </p:stCondLst>
                                  <p:childTnLst>
                                    <p:set>
                                      <p:cBhvr>
                                        <p:cTn id="27" dur="1" fill="hold">
                                          <p:stCondLst>
                                            <p:cond delay="0"/>
                                          </p:stCondLst>
                                        </p:cTn>
                                        <p:tgtEl>
                                          <p:spTgt spid="47121"/>
                                        </p:tgtEl>
                                        <p:attrNameLst>
                                          <p:attrName>style.visibility</p:attrName>
                                        </p:attrNameLst>
                                      </p:cBhvr>
                                      <p:to>
                                        <p:strVal val="visible"/>
                                      </p:to>
                                    </p:set>
                                    <p:anim calcmode="lin" valueType="num">
                                      <p:cBhvr additive="base">
                                        <p:cTn id="28" dur="500" fill="hold"/>
                                        <p:tgtEl>
                                          <p:spTgt spid="47121"/>
                                        </p:tgtEl>
                                        <p:attrNameLst>
                                          <p:attrName>ppt_x</p:attrName>
                                        </p:attrNameLst>
                                      </p:cBhvr>
                                      <p:tavLst>
                                        <p:tav tm="0">
                                          <p:val>
                                            <p:strVal val="1+#ppt_w/2"/>
                                          </p:val>
                                        </p:tav>
                                        <p:tav tm="100000">
                                          <p:val>
                                            <p:strVal val="#ppt_x"/>
                                          </p:val>
                                        </p:tav>
                                      </p:tavLst>
                                    </p:anim>
                                    <p:anim calcmode="lin" valueType="num">
                                      <p:cBhvr additive="base">
                                        <p:cTn id="29" dur="500" fill="hold"/>
                                        <p:tgtEl>
                                          <p:spTgt spid="47121"/>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7121"/>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0"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57353"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57354"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57355"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48134" name="Rectangle 6"/>
          <p:cNvSpPr>
            <a:spLocks noGrp="1" noChangeArrowheads="1"/>
          </p:cNvSpPr>
          <p:nvPr>
            <p:ph type="subTitle" idx="1"/>
          </p:nvPr>
        </p:nvSpPr>
        <p:spPr>
          <a:xfrm>
            <a:off x="152400" y="1219200"/>
            <a:ext cx="8839200" cy="5410200"/>
          </a:xfrm>
          <a:noFill/>
        </p:spPr>
        <p:txBody>
          <a:bodyPr/>
          <a:lstStyle/>
          <a:p>
            <a:pPr algn="l" eaLnBrk="1" hangingPunct="1"/>
            <a:r>
              <a:rPr lang="en-US" altLang="zh-CN" sz="2600" dirty="0" smtClean="0">
                <a:sym typeface="Symbol" pitchFamily="18" charset="2"/>
              </a:rPr>
              <a:t>3</a:t>
            </a:r>
            <a:r>
              <a:rPr lang="zh-CN" altLang="en-US" sz="2600" dirty="0" smtClean="0">
                <a:sym typeface="Symbol" pitchFamily="18" charset="2"/>
              </a:rPr>
              <a:t>、偏度（</a:t>
            </a:r>
            <a:r>
              <a:rPr lang="en-US" altLang="zh-CN" sz="2600" dirty="0" err="1" smtClean="0">
                <a:sym typeface="Symbol" pitchFamily="18" charset="2"/>
              </a:rPr>
              <a:t>Skewness</a:t>
            </a:r>
            <a:r>
              <a:rPr lang="en-US" altLang="zh-CN" sz="2600" dirty="0" smtClean="0">
                <a:sym typeface="Symbol" pitchFamily="18" charset="2"/>
              </a:rPr>
              <a:t> </a:t>
            </a:r>
            <a:r>
              <a:rPr lang="zh-CN" altLang="en-US" sz="2600" dirty="0" smtClean="0">
                <a:sym typeface="Symbol" pitchFamily="18" charset="2"/>
              </a:rPr>
              <a:t>，</a:t>
            </a:r>
            <a:r>
              <a:rPr lang="en-US" altLang="zh-CN" sz="2600" dirty="0" smtClean="0">
                <a:sym typeface="Symbol" pitchFamily="18" charset="2"/>
              </a:rPr>
              <a:t>P62</a:t>
            </a:r>
            <a:r>
              <a:rPr lang="zh-CN" altLang="en-US" sz="2600" dirty="0" smtClean="0">
                <a:sym typeface="Symbol" pitchFamily="18" charset="2"/>
              </a:rPr>
              <a:t>）</a:t>
            </a:r>
          </a:p>
          <a:p>
            <a:pPr algn="l" eaLnBrk="1" hangingPunct="1"/>
            <a:r>
              <a:rPr lang="zh-CN" altLang="en-US" sz="2600" dirty="0" smtClean="0">
                <a:sym typeface="Symbol" pitchFamily="18" charset="2"/>
              </a:rPr>
              <a:t>（</a:t>
            </a:r>
            <a:r>
              <a:rPr lang="en-US" altLang="zh-CN" sz="2600" dirty="0" smtClean="0">
                <a:sym typeface="Symbol" pitchFamily="18" charset="2"/>
              </a:rPr>
              <a:t>1</a:t>
            </a:r>
            <a:r>
              <a:rPr lang="zh-CN" altLang="en-US" sz="2600" dirty="0" smtClean="0">
                <a:sym typeface="Symbol" pitchFamily="18" charset="2"/>
              </a:rPr>
              <a:t>）偏度（偏态）：数据分布的不对称程度。</a:t>
            </a:r>
          </a:p>
          <a:p>
            <a:pPr algn="l" eaLnBrk="1" hangingPunct="1"/>
            <a:r>
              <a:rPr lang="zh-CN" altLang="en-US" sz="2600" dirty="0" smtClean="0">
                <a:sym typeface="Symbol" pitchFamily="18" charset="2"/>
              </a:rPr>
              <a:t>（</a:t>
            </a:r>
            <a:r>
              <a:rPr lang="en-US" altLang="zh-CN" sz="2600" dirty="0" smtClean="0">
                <a:sym typeface="Symbol" pitchFamily="18" charset="2"/>
              </a:rPr>
              <a:t>2</a:t>
            </a:r>
            <a:r>
              <a:rPr lang="zh-CN" altLang="en-US" sz="2600" dirty="0" smtClean="0">
                <a:sym typeface="Symbol" pitchFamily="18" charset="2"/>
              </a:rPr>
              <a:t>）</a:t>
            </a:r>
            <a:r>
              <a:rPr lang="en-US" altLang="zh-CN" sz="2600" dirty="0" smtClean="0">
                <a:sym typeface="Symbol" pitchFamily="18" charset="2"/>
              </a:rPr>
              <a:t>Pearson</a:t>
            </a:r>
            <a:r>
              <a:rPr lang="zh-CN" altLang="en-US" sz="2600" dirty="0" smtClean="0">
                <a:sym typeface="Symbol" pitchFamily="18" charset="2"/>
              </a:rPr>
              <a:t>偏态系数（</a:t>
            </a:r>
            <a:r>
              <a:rPr lang="en-US" altLang="zh-CN" sz="2600" dirty="0" smtClean="0">
                <a:sym typeface="Symbol" pitchFamily="18" charset="2"/>
              </a:rPr>
              <a:t>1895</a:t>
            </a:r>
            <a:r>
              <a:rPr lang="zh-CN" altLang="en-US" sz="2600" dirty="0" smtClean="0">
                <a:sym typeface="Symbol" pitchFamily="18" charset="2"/>
              </a:rPr>
              <a:t>）</a:t>
            </a:r>
          </a:p>
        </p:txBody>
      </p:sp>
      <p:graphicFrame>
        <p:nvGraphicFramePr>
          <p:cNvPr id="48232" name="Object 104"/>
          <p:cNvGraphicFramePr>
            <a:graphicFrameLocks noChangeAspect="1"/>
          </p:cNvGraphicFramePr>
          <p:nvPr/>
        </p:nvGraphicFramePr>
        <p:xfrm>
          <a:off x="814388" y="2708275"/>
          <a:ext cx="3087687" cy="812800"/>
        </p:xfrm>
        <a:graphic>
          <a:graphicData uri="http://schemas.openxmlformats.org/presentationml/2006/ole">
            <p:oleObj spid="_x0000_s57346" name="公式" r:id="rId5" imgW="1638000" imgH="406080" progId="Equation.3">
              <p:embed/>
            </p:oleObj>
          </a:graphicData>
        </a:graphic>
      </p:graphicFrame>
      <p:graphicFrame>
        <p:nvGraphicFramePr>
          <p:cNvPr id="48233" name="Object 105"/>
          <p:cNvGraphicFramePr>
            <a:graphicFrameLocks noChangeAspect="1"/>
          </p:cNvGraphicFramePr>
          <p:nvPr/>
        </p:nvGraphicFramePr>
        <p:xfrm>
          <a:off x="4500563" y="2349500"/>
          <a:ext cx="2606675" cy="1473200"/>
        </p:xfrm>
        <a:graphic>
          <a:graphicData uri="http://schemas.openxmlformats.org/presentationml/2006/ole">
            <p:oleObj spid="_x0000_s57347" name="公式" r:id="rId6" imgW="1384200" imgH="736560" progId="Equation.3">
              <p:embed/>
            </p:oleObj>
          </a:graphicData>
        </a:graphic>
      </p:graphicFrame>
      <p:sp>
        <p:nvSpPr>
          <p:cNvPr id="57357" name="Line 111"/>
          <p:cNvSpPr>
            <a:spLocks noChangeShapeType="1"/>
          </p:cNvSpPr>
          <p:nvPr/>
        </p:nvSpPr>
        <p:spPr bwMode="auto">
          <a:xfrm>
            <a:off x="539750" y="6308725"/>
            <a:ext cx="7926388"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7358" name="Line 112"/>
          <p:cNvSpPr>
            <a:spLocks noChangeShapeType="1"/>
          </p:cNvSpPr>
          <p:nvPr/>
        </p:nvSpPr>
        <p:spPr bwMode="auto">
          <a:xfrm flipV="1">
            <a:off x="539750" y="4076700"/>
            <a:ext cx="0" cy="2230438"/>
          </a:xfrm>
          <a:prstGeom prst="line">
            <a:avLst/>
          </a:prstGeom>
          <a:noFill/>
          <a:ln w="9525">
            <a:solidFill>
              <a:schemeClr val="tx1"/>
            </a:solidFill>
            <a:round/>
            <a:headEnd/>
            <a:tailEnd type="triangle" w="med" len="med"/>
          </a:ln>
        </p:spPr>
        <p:txBody>
          <a:bodyPr wrap="none" anchor="ctr"/>
          <a:lstStyle/>
          <a:p>
            <a:endParaRPr lang="zh-CN" altLang="en-US"/>
          </a:p>
        </p:txBody>
      </p:sp>
      <p:sp>
        <p:nvSpPr>
          <p:cNvPr id="57359" name="Freeform 113"/>
          <p:cNvSpPr>
            <a:spLocks/>
          </p:cNvSpPr>
          <p:nvPr/>
        </p:nvSpPr>
        <p:spPr bwMode="auto">
          <a:xfrm rot="-126745">
            <a:off x="4729163" y="4506913"/>
            <a:ext cx="2819400" cy="1604962"/>
          </a:xfrm>
          <a:custGeom>
            <a:avLst/>
            <a:gdLst>
              <a:gd name="T0" fmla="*/ 1776 w 1776"/>
              <a:gd name="T1" fmla="*/ 1368 h 1464"/>
              <a:gd name="T2" fmla="*/ 1392 w 1776"/>
              <a:gd name="T3" fmla="*/ 24 h 1464"/>
              <a:gd name="T4" fmla="*/ 384 w 1776"/>
              <a:gd name="T5" fmla="*/ 1224 h 1464"/>
              <a:gd name="T6" fmla="*/ 0 w 1776"/>
              <a:gd name="T7" fmla="*/ 1464 h 1464"/>
              <a:gd name="T8" fmla="*/ 0 60000 65536"/>
              <a:gd name="T9" fmla="*/ 0 60000 65536"/>
              <a:gd name="T10" fmla="*/ 0 60000 65536"/>
              <a:gd name="T11" fmla="*/ 0 60000 65536"/>
              <a:gd name="T12" fmla="*/ 0 w 1776"/>
              <a:gd name="T13" fmla="*/ 0 h 1464"/>
              <a:gd name="T14" fmla="*/ 1776 w 1776"/>
              <a:gd name="T15" fmla="*/ 1464 h 1464"/>
            </a:gdLst>
            <a:ahLst/>
            <a:cxnLst>
              <a:cxn ang="T8">
                <a:pos x="T0" y="T1"/>
              </a:cxn>
              <a:cxn ang="T9">
                <a:pos x="T2" y="T3"/>
              </a:cxn>
              <a:cxn ang="T10">
                <a:pos x="T4" y="T5"/>
              </a:cxn>
              <a:cxn ang="T11">
                <a:pos x="T6" y="T7"/>
              </a:cxn>
            </a:cxnLst>
            <a:rect l="T12" t="T13" r="T14" b="T15"/>
            <a:pathLst>
              <a:path w="1776" h="1464">
                <a:moveTo>
                  <a:pt x="1776" y="1368"/>
                </a:moveTo>
                <a:cubicBezTo>
                  <a:pt x="1700" y="708"/>
                  <a:pt x="1624" y="48"/>
                  <a:pt x="1392" y="24"/>
                </a:cubicBezTo>
                <a:cubicBezTo>
                  <a:pt x="1160" y="0"/>
                  <a:pt x="616" y="984"/>
                  <a:pt x="384" y="1224"/>
                </a:cubicBezTo>
                <a:cubicBezTo>
                  <a:pt x="152" y="1464"/>
                  <a:pt x="64" y="1424"/>
                  <a:pt x="0" y="1464"/>
                </a:cubicBezTo>
              </a:path>
            </a:pathLst>
          </a:custGeom>
          <a:noFill/>
          <a:ln w="9525" cap="flat" cmpd="sng">
            <a:solidFill>
              <a:schemeClr val="tx1"/>
            </a:solidFill>
            <a:prstDash val="solid"/>
            <a:round/>
            <a:headEnd/>
            <a:tailEnd/>
          </a:ln>
        </p:spPr>
        <p:txBody>
          <a:bodyPr wrap="none" anchor="ctr"/>
          <a:lstStyle/>
          <a:p>
            <a:endParaRPr lang="zh-CN" altLang="en-US"/>
          </a:p>
        </p:txBody>
      </p:sp>
      <p:sp>
        <p:nvSpPr>
          <p:cNvPr id="57360" name="Freeform 114"/>
          <p:cNvSpPr>
            <a:spLocks/>
          </p:cNvSpPr>
          <p:nvPr/>
        </p:nvSpPr>
        <p:spPr bwMode="auto">
          <a:xfrm rot="-126745">
            <a:off x="1189038" y="5230813"/>
            <a:ext cx="1870075" cy="869950"/>
          </a:xfrm>
          <a:custGeom>
            <a:avLst/>
            <a:gdLst>
              <a:gd name="T0" fmla="*/ 1776 w 1776"/>
              <a:gd name="T1" fmla="*/ 1368 h 1464"/>
              <a:gd name="T2" fmla="*/ 1392 w 1776"/>
              <a:gd name="T3" fmla="*/ 24 h 1464"/>
              <a:gd name="T4" fmla="*/ 384 w 1776"/>
              <a:gd name="T5" fmla="*/ 1224 h 1464"/>
              <a:gd name="T6" fmla="*/ 0 w 1776"/>
              <a:gd name="T7" fmla="*/ 1464 h 1464"/>
              <a:gd name="T8" fmla="*/ 0 60000 65536"/>
              <a:gd name="T9" fmla="*/ 0 60000 65536"/>
              <a:gd name="T10" fmla="*/ 0 60000 65536"/>
              <a:gd name="T11" fmla="*/ 0 60000 65536"/>
              <a:gd name="T12" fmla="*/ 0 w 1776"/>
              <a:gd name="T13" fmla="*/ 0 h 1464"/>
              <a:gd name="T14" fmla="*/ 1776 w 1776"/>
              <a:gd name="T15" fmla="*/ 1464 h 1464"/>
            </a:gdLst>
            <a:ahLst/>
            <a:cxnLst>
              <a:cxn ang="T8">
                <a:pos x="T0" y="T1"/>
              </a:cxn>
              <a:cxn ang="T9">
                <a:pos x="T2" y="T3"/>
              </a:cxn>
              <a:cxn ang="T10">
                <a:pos x="T4" y="T5"/>
              </a:cxn>
              <a:cxn ang="T11">
                <a:pos x="T6" y="T7"/>
              </a:cxn>
            </a:cxnLst>
            <a:rect l="T12" t="T13" r="T14" b="T15"/>
            <a:pathLst>
              <a:path w="1776" h="1464">
                <a:moveTo>
                  <a:pt x="1776" y="1368"/>
                </a:moveTo>
                <a:cubicBezTo>
                  <a:pt x="1700" y="708"/>
                  <a:pt x="1624" y="48"/>
                  <a:pt x="1392" y="24"/>
                </a:cubicBezTo>
                <a:cubicBezTo>
                  <a:pt x="1160" y="0"/>
                  <a:pt x="616" y="984"/>
                  <a:pt x="384" y="1224"/>
                </a:cubicBezTo>
                <a:cubicBezTo>
                  <a:pt x="152" y="1464"/>
                  <a:pt x="64" y="1424"/>
                  <a:pt x="0" y="1464"/>
                </a:cubicBezTo>
              </a:path>
            </a:pathLst>
          </a:custGeom>
          <a:noFill/>
          <a:ln w="9525" cap="flat" cmpd="sng">
            <a:solidFill>
              <a:schemeClr val="tx1"/>
            </a:solidFill>
            <a:prstDash val="solid"/>
            <a:round/>
            <a:headEnd/>
            <a:tailEnd/>
          </a:ln>
        </p:spPr>
        <p:txBody>
          <a:bodyPr wrap="none" anchor="ctr"/>
          <a:lstStyle/>
          <a:p>
            <a:endParaRPr lang="zh-CN" altLang="en-US"/>
          </a:p>
        </p:txBody>
      </p:sp>
      <p:sp>
        <p:nvSpPr>
          <p:cNvPr id="57361" name="Line 115"/>
          <p:cNvSpPr>
            <a:spLocks noChangeShapeType="1"/>
          </p:cNvSpPr>
          <p:nvPr/>
        </p:nvSpPr>
        <p:spPr bwMode="auto">
          <a:xfrm>
            <a:off x="6877050" y="4508500"/>
            <a:ext cx="0" cy="1800225"/>
          </a:xfrm>
          <a:prstGeom prst="line">
            <a:avLst/>
          </a:prstGeom>
          <a:noFill/>
          <a:ln w="9525" cap="rnd">
            <a:solidFill>
              <a:schemeClr val="tx1"/>
            </a:solidFill>
            <a:prstDash val="sysDot"/>
            <a:round/>
            <a:headEnd/>
            <a:tailEnd/>
          </a:ln>
        </p:spPr>
        <p:txBody>
          <a:bodyPr wrap="none" anchor="ctr"/>
          <a:lstStyle/>
          <a:p>
            <a:endParaRPr lang="zh-CN" altLang="en-US"/>
          </a:p>
        </p:txBody>
      </p:sp>
      <p:sp>
        <p:nvSpPr>
          <p:cNvPr id="57362" name="Line 116"/>
          <p:cNvSpPr>
            <a:spLocks noChangeShapeType="1"/>
          </p:cNvSpPr>
          <p:nvPr/>
        </p:nvSpPr>
        <p:spPr bwMode="auto">
          <a:xfrm>
            <a:off x="6300788" y="4941888"/>
            <a:ext cx="0" cy="1366837"/>
          </a:xfrm>
          <a:prstGeom prst="line">
            <a:avLst/>
          </a:prstGeom>
          <a:noFill/>
          <a:ln w="9525" cap="rnd">
            <a:solidFill>
              <a:schemeClr val="tx1"/>
            </a:solidFill>
            <a:prstDash val="sysDot"/>
            <a:round/>
            <a:headEnd/>
            <a:tailEnd/>
          </a:ln>
        </p:spPr>
        <p:txBody>
          <a:bodyPr wrap="none" anchor="ctr"/>
          <a:lstStyle/>
          <a:p>
            <a:endParaRPr lang="zh-CN" altLang="en-US"/>
          </a:p>
        </p:txBody>
      </p:sp>
      <p:sp>
        <p:nvSpPr>
          <p:cNvPr id="57363" name="Line 118"/>
          <p:cNvSpPr>
            <a:spLocks noChangeShapeType="1"/>
          </p:cNvSpPr>
          <p:nvPr/>
        </p:nvSpPr>
        <p:spPr bwMode="auto">
          <a:xfrm>
            <a:off x="2627313" y="5229225"/>
            <a:ext cx="0" cy="1079500"/>
          </a:xfrm>
          <a:prstGeom prst="line">
            <a:avLst/>
          </a:prstGeom>
          <a:noFill/>
          <a:ln w="9525" cap="rnd">
            <a:solidFill>
              <a:schemeClr val="tx1"/>
            </a:solidFill>
            <a:prstDash val="sysDot"/>
            <a:round/>
            <a:headEnd/>
            <a:tailEnd/>
          </a:ln>
        </p:spPr>
        <p:txBody>
          <a:bodyPr wrap="none" anchor="ctr"/>
          <a:lstStyle/>
          <a:p>
            <a:endParaRPr lang="zh-CN" altLang="en-US"/>
          </a:p>
        </p:txBody>
      </p:sp>
      <p:sp>
        <p:nvSpPr>
          <p:cNvPr id="57364" name="Line 119"/>
          <p:cNvSpPr>
            <a:spLocks noChangeShapeType="1"/>
          </p:cNvSpPr>
          <p:nvPr/>
        </p:nvSpPr>
        <p:spPr bwMode="auto">
          <a:xfrm>
            <a:off x="2339975" y="5373688"/>
            <a:ext cx="0" cy="935037"/>
          </a:xfrm>
          <a:prstGeom prst="line">
            <a:avLst/>
          </a:prstGeom>
          <a:noFill/>
          <a:ln w="9525" cap="rnd">
            <a:solidFill>
              <a:schemeClr val="tx1"/>
            </a:solidFill>
            <a:prstDash val="sysDot"/>
            <a:round/>
            <a:headEnd/>
            <a:tailEnd/>
          </a:ln>
        </p:spPr>
        <p:txBody>
          <a:bodyPr wrap="none" anchor="ctr"/>
          <a:lstStyle/>
          <a:p>
            <a:endParaRPr lang="zh-CN" altLang="en-US"/>
          </a:p>
        </p:txBody>
      </p:sp>
      <p:graphicFrame>
        <p:nvGraphicFramePr>
          <p:cNvPr id="48248" name="Object 120"/>
          <p:cNvGraphicFramePr>
            <a:graphicFrameLocks noChangeAspect="1"/>
          </p:cNvGraphicFramePr>
          <p:nvPr/>
        </p:nvGraphicFramePr>
        <p:xfrm>
          <a:off x="3132138" y="4581525"/>
          <a:ext cx="2592387" cy="1422400"/>
        </p:xfrm>
        <a:graphic>
          <a:graphicData uri="http://schemas.openxmlformats.org/presentationml/2006/ole">
            <p:oleObj spid="_x0000_s57348" name="公式" r:id="rId7" imgW="1333440" imgH="711000" progId="Equation.3">
              <p:embed/>
            </p:oleObj>
          </a:graphicData>
        </a:graphic>
      </p:graphicFrame>
      <p:graphicFrame>
        <p:nvGraphicFramePr>
          <p:cNvPr id="48249" name="Object 121"/>
          <p:cNvGraphicFramePr>
            <a:graphicFrameLocks noChangeAspect="1"/>
          </p:cNvGraphicFramePr>
          <p:nvPr/>
        </p:nvGraphicFramePr>
        <p:xfrm>
          <a:off x="677863" y="3716338"/>
          <a:ext cx="2965450" cy="1422400"/>
        </p:xfrm>
        <a:graphic>
          <a:graphicData uri="http://schemas.openxmlformats.org/presentationml/2006/ole">
            <p:oleObj spid="_x0000_s57349" name="公式" r:id="rId8" imgW="1511280" imgH="711000" progId="Equation.3">
              <p:embed/>
            </p:oleObj>
          </a:graphicData>
        </a:graphic>
      </p:graphicFrame>
      <p:graphicFrame>
        <p:nvGraphicFramePr>
          <p:cNvPr id="57350" name="Object 122"/>
          <p:cNvGraphicFramePr>
            <a:graphicFrameLocks noChangeAspect="1"/>
          </p:cNvGraphicFramePr>
          <p:nvPr/>
        </p:nvGraphicFramePr>
        <p:xfrm>
          <a:off x="6156325" y="6308725"/>
          <a:ext cx="1150938" cy="457200"/>
        </p:xfrm>
        <a:graphic>
          <a:graphicData uri="http://schemas.openxmlformats.org/presentationml/2006/ole">
            <p:oleObj spid="_x0000_s57350" name="公式" r:id="rId9" imgW="583920" imgH="228600" progId="Equation.3">
              <p:embed/>
            </p:oleObj>
          </a:graphicData>
        </a:graphic>
      </p:graphicFrame>
      <p:graphicFrame>
        <p:nvGraphicFramePr>
          <p:cNvPr id="57351" name="Object 123"/>
          <p:cNvGraphicFramePr>
            <a:graphicFrameLocks noChangeAspect="1"/>
          </p:cNvGraphicFramePr>
          <p:nvPr/>
        </p:nvGraphicFramePr>
        <p:xfrm>
          <a:off x="2124075" y="6308725"/>
          <a:ext cx="792163" cy="457200"/>
        </p:xfrm>
        <a:graphic>
          <a:graphicData uri="http://schemas.openxmlformats.org/presentationml/2006/ole">
            <p:oleObj spid="_x0000_s57351" name="公式" r:id="rId10" imgW="583920" imgH="228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48134">
                                            <p:txEl>
                                              <p:pRg st="0" end="0"/>
                                            </p:txEl>
                                          </p:spTgt>
                                        </p:tgtEl>
                                        <p:attrNameLst>
                                          <p:attrName>style.visibility</p:attrName>
                                        </p:attrNameLst>
                                      </p:cBhvr>
                                      <p:to>
                                        <p:strVal val="visible"/>
                                      </p:to>
                                    </p:set>
                                    <p:anim calcmode="lin" valueType="num">
                                      <p:cBhvr>
                                        <p:cTn id="7" dur="500" fill="hold"/>
                                        <p:tgtEl>
                                          <p:spTgt spid="48134">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48134">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48134">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48134">
                                            <p:txEl>
                                              <p:pRg st="0" end="0"/>
                                            </p:txEl>
                                          </p:spTgt>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48134">
                                            <p:txEl>
                                              <p:pRg st="0" end="0"/>
                                            </p:txEl>
                                          </p:spTgt>
                                        </p:tgtEl>
                                        <p:attrNameLst>
                                          <p:attrName>ppt_c</p:attrName>
                                        </p:attrNameLst>
                                      </p:cBhvr>
                                      <p:to>
                                        <a:srgbClr val="0000FF"/>
                                      </p:to>
                                    </p:animClr>
                                  </p:sub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48134">
                                            <p:txEl>
                                              <p:pRg st="1" end="1"/>
                                            </p:txEl>
                                          </p:spTgt>
                                        </p:tgtEl>
                                        <p:attrNameLst>
                                          <p:attrName>style.visibility</p:attrName>
                                        </p:attrNameLst>
                                      </p:cBhvr>
                                      <p:to>
                                        <p:strVal val="visible"/>
                                      </p:to>
                                    </p:set>
                                    <p:anim calcmode="lin" valueType="num">
                                      <p:cBhvr>
                                        <p:cTn id="15" dur="500" fill="hold"/>
                                        <p:tgtEl>
                                          <p:spTgt spid="48134">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48134">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48134">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48134">
                                            <p:txEl>
                                              <p:pRg st="1" end="1"/>
                                            </p:txEl>
                                          </p:spTgt>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48134">
                                            <p:txEl>
                                              <p:pRg st="1" end="1"/>
                                            </p:txEl>
                                          </p:spTgt>
                                        </p:tgtEl>
                                        <p:attrNameLst>
                                          <p:attrName>ppt_c</p:attrName>
                                        </p:attrNameLst>
                                      </p:cBhvr>
                                      <p:to>
                                        <a:srgbClr val="0000FF"/>
                                      </p:to>
                                    </p:animClr>
                                  </p:sub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48134">
                                            <p:txEl>
                                              <p:pRg st="2" end="2"/>
                                            </p:txEl>
                                          </p:spTgt>
                                        </p:tgtEl>
                                        <p:attrNameLst>
                                          <p:attrName>style.visibility</p:attrName>
                                        </p:attrNameLst>
                                      </p:cBhvr>
                                      <p:to>
                                        <p:strVal val="visible"/>
                                      </p:to>
                                    </p:set>
                                    <p:anim calcmode="lin" valueType="num">
                                      <p:cBhvr>
                                        <p:cTn id="23" dur="500" fill="hold"/>
                                        <p:tgtEl>
                                          <p:spTgt spid="48134">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48134">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48134">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48134">
                                            <p:txEl>
                                              <p:pRg st="2" end="2"/>
                                            </p:txEl>
                                          </p:spTgt>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48134">
                                            <p:txEl>
                                              <p:pRg st="2" end="2"/>
                                            </p:txEl>
                                          </p:spTgt>
                                        </p:tgtEl>
                                        <p:attrNameLst>
                                          <p:attrName>ppt_c</p:attrName>
                                        </p:attrNameLst>
                                      </p:cBhvr>
                                      <p:to>
                                        <a:srgbClr val="0000FF"/>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3" fill="hold" nodeType="clickEffect">
                                  <p:stCondLst>
                                    <p:cond delay="0"/>
                                  </p:stCondLst>
                                  <p:childTnLst>
                                    <p:set>
                                      <p:cBhvr>
                                        <p:cTn id="30" dur="1" fill="hold">
                                          <p:stCondLst>
                                            <p:cond delay="0"/>
                                          </p:stCondLst>
                                        </p:cTn>
                                        <p:tgtEl>
                                          <p:spTgt spid="48232"/>
                                        </p:tgtEl>
                                        <p:attrNameLst>
                                          <p:attrName>style.visibility</p:attrName>
                                        </p:attrNameLst>
                                      </p:cBhvr>
                                      <p:to>
                                        <p:strVal val="visible"/>
                                      </p:to>
                                    </p:set>
                                    <p:anim calcmode="lin" valueType="num">
                                      <p:cBhvr additive="base">
                                        <p:cTn id="31" dur="500" fill="hold"/>
                                        <p:tgtEl>
                                          <p:spTgt spid="48232"/>
                                        </p:tgtEl>
                                        <p:attrNameLst>
                                          <p:attrName>ppt_x</p:attrName>
                                        </p:attrNameLst>
                                      </p:cBhvr>
                                      <p:tavLst>
                                        <p:tav tm="0">
                                          <p:val>
                                            <p:strVal val="1+#ppt_w/2"/>
                                          </p:val>
                                        </p:tav>
                                        <p:tav tm="100000">
                                          <p:val>
                                            <p:strVal val="#ppt_x"/>
                                          </p:val>
                                        </p:tav>
                                      </p:tavLst>
                                    </p:anim>
                                    <p:anim calcmode="lin" valueType="num">
                                      <p:cBhvr additive="base">
                                        <p:cTn id="32" dur="500" fill="hold"/>
                                        <p:tgtEl>
                                          <p:spTgt spid="48232"/>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48232"/>
                                        </p:tgtEl>
                                        <p:attrNameLst>
                                          <p:attrName>ppt_c</p:attrName>
                                        </p:attrNameLst>
                                      </p:cBhvr>
                                      <p:to>
                                        <a:srgbClr val="0000FF"/>
                                      </p:to>
                                    </p:animClr>
                                    <p:audio>
                                      <p:cMediaNode>
                                        <p:cTn display="0" masterRel="sameClick">
                                          <p:stCondLst>
                                            <p:cond evt="begin" delay="0">
                                              <p:tn val="29"/>
                                            </p:cond>
                                          </p:stCondLst>
                                          <p:endCondLst>
                                            <p:cond evt="onStopAudio" delay="0">
                                              <p:tgtEl>
                                                <p:sldTgt/>
                                              </p:tgtEl>
                                            </p:cond>
                                          </p:endCondLst>
                                        </p:cTn>
                                        <p:tgtEl>
                                          <p:sndTgt r:embed="rId4" name="CAMERA.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3" fill="hold" nodeType="clickEffect">
                                  <p:stCondLst>
                                    <p:cond delay="0"/>
                                  </p:stCondLst>
                                  <p:childTnLst>
                                    <p:set>
                                      <p:cBhvr>
                                        <p:cTn id="36" dur="1" fill="hold">
                                          <p:stCondLst>
                                            <p:cond delay="0"/>
                                          </p:stCondLst>
                                        </p:cTn>
                                        <p:tgtEl>
                                          <p:spTgt spid="48233"/>
                                        </p:tgtEl>
                                        <p:attrNameLst>
                                          <p:attrName>style.visibility</p:attrName>
                                        </p:attrNameLst>
                                      </p:cBhvr>
                                      <p:to>
                                        <p:strVal val="visible"/>
                                      </p:to>
                                    </p:set>
                                    <p:anim calcmode="lin" valueType="num">
                                      <p:cBhvr additive="base">
                                        <p:cTn id="37" dur="500" fill="hold"/>
                                        <p:tgtEl>
                                          <p:spTgt spid="48233"/>
                                        </p:tgtEl>
                                        <p:attrNameLst>
                                          <p:attrName>ppt_x</p:attrName>
                                        </p:attrNameLst>
                                      </p:cBhvr>
                                      <p:tavLst>
                                        <p:tav tm="0">
                                          <p:val>
                                            <p:strVal val="1+#ppt_w/2"/>
                                          </p:val>
                                        </p:tav>
                                        <p:tav tm="100000">
                                          <p:val>
                                            <p:strVal val="#ppt_x"/>
                                          </p:val>
                                        </p:tav>
                                      </p:tavLst>
                                    </p:anim>
                                    <p:anim calcmode="lin" valueType="num">
                                      <p:cBhvr additive="base">
                                        <p:cTn id="38" dur="500" fill="hold"/>
                                        <p:tgtEl>
                                          <p:spTgt spid="48233"/>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48233"/>
                                        </p:tgtEl>
                                        <p:attrNameLst>
                                          <p:attrName>ppt_c</p:attrName>
                                        </p:attrNameLst>
                                      </p:cBhvr>
                                      <p:to>
                                        <a:srgbClr val="0000FF"/>
                                      </p:to>
                                    </p:animClr>
                                    <p:audio>
                                      <p:cMediaNode>
                                        <p:cTn display="0" masterRel="sameClick">
                                          <p:stCondLst>
                                            <p:cond evt="begin" delay="0">
                                              <p:tn val="35"/>
                                            </p:cond>
                                          </p:stCondLst>
                                          <p:endCondLst>
                                            <p:cond evt="onStopAudio" delay="0">
                                              <p:tgtEl>
                                                <p:sldTgt/>
                                              </p:tgtEl>
                                            </p:cond>
                                          </p:endCondLst>
                                        </p:cTn>
                                        <p:tgtEl>
                                          <p:sndTgt r:embed="rId4" name="CAMERA.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3" fill="hold" nodeType="clickEffect">
                                  <p:stCondLst>
                                    <p:cond delay="0"/>
                                  </p:stCondLst>
                                  <p:childTnLst>
                                    <p:set>
                                      <p:cBhvr>
                                        <p:cTn id="42" dur="1" fill="hold">
                                          <p:stCondLst>
                                            <p:cond delay="0"/>
                                          </p:stCondLst>
                                        </p:cTn>
                                        <p:tgtEl>
                                          <p:spTgt spid="48248"/>
                                        </p:tgtEl>
                                        <p:attrNameLst>
                                          <p:attrName>style.visibility</p:attrName>
                                        </p:attrNameLst>
                                      </p:cBhvr>
                                      <p:to>
                                        <p:strVal val="visible"/>
                                      </p:to>
                                    </p:set>
                                    <p:anim calcmode="lin" valueType="num">
                                      <p:cBhvr additive="base">
                                        <p:cTn id="43" dur="500" fill="hold"/>
                                        <p:tgtEl>
                                          <p:spTgt spid="48248"/>
                                        </p:tgtEl>
                                        <p:attrNameLst>
                                          <p:attrName>ppt_x</p:attrName>
                                        </p:attrNameLst>
                                      </p:cBhvr>
                                      <p:tavLst>
                                        <p:tav tm="0">
                                          <p:val>
                                            <p:strVal val="1+#ppt_w/2"/>
                                          </p:val>
                                        </p:tav>
                                        <p:tav tm="100000">
                                          <p:val>
                                            <p:strVal val="#ppt_x"/>
                                          </p:val>
                                        </p:tav>
                                      </p:tavLst>
                                    </p:anim>
                                    <p:anim calcmode="lin" valueType="num">
                                      <p:cBhvr additive="base">
                                        <p:cTn id="44" dur="500" fill="hold"/>
                                        <p:tgtEl>
                                          <p:spTgt spid="48248"/>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48248"/>
                                        </p:tgtEl>
                                        <p:attrNameLst>
                                          <p:attrName>ppt_c</p:attrName>
                                        </p:attrNameLst>
                                      </p:cBhvr>
                                      <p:to>
                                        <a:srgbClr val="0000FF"/>
                                      </p:to>
                                    </p:animClr>
                                    <p:audio>
                                      <p:cMediaNode>
                                        <p:cTn display="0" masterRel="sameClick">
                                          <p:stCondLst>
                                            <p:cond evt="begin" delay="0">
                                              <p:tn val="41"/>
                                            </p:cond>
                                          </p:stCondLst>
                                          <p:endCondLst>
                                            <p:cond evt="onStopAudio" delay="0">
                                              <p:tgtEl>
                                                <p:sldTgt/>
                                              </p:tgtEl>
                                            </p:cond>
                                          </p:endCondLst>
                                        </p:cTn>
                                        <p:tgtEl>
                                          <p:sndTgt r:embed="rId4" name="CAMERA.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3" fill="hold" nodeType="clickEffect">
                                  <p:stCondLst>
                                    <p:cond delay="0"/>
                                  </p:stCondLst>
                                  <p:childTnLst>
                                    <p:set>
                                      <p:cBhvr>
                                        <p:cTn id="48" dur="1" fill="hold">
                                          <p:stCondLst>
                                            <p:cond delay="0"/>
                                          </p:stCondLst>
                                        </p:cTn>
                                        <p:tgtEl>
                                          <p:spTgt spid="48249"/>
                                        </p:tgtEl>
                                        <p:attrNameLst>
                                          <p:attrName>style.visibility</p:attrName>
                                        </p:attrNameLst>
                                      </p:cBhvr>
                                      <p:to>
                                        <p:strVal val="visible"/>
                                      </p:to>
                                    </p:set>
                                    <p:anim calcmode="lin" valueType="num">
                                      <p:cBhvr additive="base">
                                        <p:cTn id="49" dur="500" fill="hold"/>
                                        <p:tgtEl>
                                          <p:spTgt spid="48249"/>
                                        </p:tgtEl>
                                        <p:attrNameLst>
                                          <p:attrName>ppt_x</p:attrName>
                                        </p:attrNameLst>
                                      </p:cBhvr>
                                      <p:tavLst>
                                        <p:tav tm="0">
                                          <p:val>
                                            <p:strVal val="1+#ppt_w/2"/>
                                          </p:val>
                                        </p:tav>
                                        <p:tav tm="100000">
                                          <p:val>
                                            <p:strVal val="#ppt_x"/>
                                          </p:val>
                                        </p:tav>
                                      </p:tavLst>
                                    </p:anim>
                                    <p:anim calcmode="lin" valueType="num">
                                      <p:cBhvr additive="base">
                                        <p:cTn id="50" dur="500" fill="hold"/>
                                        <p:tgtEl>
                                          <p:spTgt spid="48249"/>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48249"/>
                                        </p:tgtEl>
                                        <p:attrNameLst>
                                          <p:attrName>ppt_c</p:attrName>
                                        </p:attrNameLst>
                                      </p:cBhvr>
                                      <p:to>
                                        <a:srgbClr val="0000FF"/>
                                      </p:to>
                                    </p:animClr>
                                    <p:audio>
                                      <p:cMediaNode>
                                        <p:cTn display="0" masterRel="sameClick">
                                          <p:stCondLst>
                                            <p:cond evt="begin" delay="0">
                                              <p:tn val="47"/>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4107"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4108"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4109"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4110" name="Rectangle 6"/>
          <p:cNvSpPr>
            <a:spLocks noGrp="1" noChangeArrowheads="1"/>
          </p:cNvSpPr>
          <p:nvPr>
            <p:ph type="subTitle" idx="1"/>
          </p:nvPr>
        </p:nvSpPr>
        <p:spPr>
          <a:xfrm>
            <a:off x="152400" y="1219200"/>
            <a:ext cx="8839200" cy="5410200"/>
          </a:xfrm>
          <a:noFill/>
        </p:spPr>
        <p:txBody>
          <a:bodyPr/>
          <a:lstStyle/>
          <a:p>
            <a:pPr algn="l" eaLnBrk="1" hangingPunct="1"/>
            <a:r>
              <a:rPr lang="en-US" altLang="zh-CN" sz="2500" smtClean="0">
                <a:solidFill>
                  <a:srgbClr val="0000FF"/>
                </a:solidFill>
                <a:ea typeface="楷体" pitchFamily="49" charset="-122"/>
                <a:sym typeface="Symbol" pitchFamily="18" charset="2"/>
              </a:rPr>
              <a:t>[</a:t>
            </a:r>
            <a:r>
              <a:rPr lang="zh-CN" altLang="en-US" sz="2500" smtClean="0">
                <a:solidFill>
                  <a:srgbClr val="0000FF"/>
                </a:solidFill>
                <a:ea typeface="楷体" pitchFamily="49" charset="-122"/>
                <a:sym typeface="Symbol" pitchFamily="18" charset="2"/>
              </a:rPr>
              <a:t>例</a:t>
            </a:r>
            <a:r>
              <a:rPr lang="en-US" altLang="zh-CN" sz="2500" smtClean="0">
                <a:solidFill>
                  <a:srgbClr val="0000FF"/>
                </a:solidFill>
                <a:ea typeface="楷体" pitchFamily="49" charset="-122"/>
                <a:sym typeface="Symbol" pitchFamily="18" charset="2"/>
              </a:rPr>
              <a:t>]10</a:t>
            </a:r>
            <a:r>
              <a:rPr lang="zh-CN" altLang="en-US" sz="2500" smtClean="0">
                <a:solidFill>
                  <a:srgbClr val="0000FF"/>
                </a:solidFill>
                <a:ea typeface="楷体" pitchFamily="49" charset="-122"/>
                <a:sym typeface="Symbol" pitchFamily="18" charset="2"/>
              </a:rPr>
              <a:t>人年龄资料：</a:t>
            </a:r>
            <a:r>
              <a:rPr lang="en-US" altLang="zh-CN" sz="2500" smtClean="0">
                <a:solidFill>
                  <a:srgbClr val="0000FF"/>
                </a:solidFill>
                <a:ea typeface="楷体" pitchFamily="49" charset="-122"/>
                <a:sym typeface="Symbol" pitchFamily="18" charset="2"/>
              </a:rPr>
              <a:t>15,16,16,17,17,</a:t>
            </a:r>
          </a:p>
          <a:p>
            <a:pPr algn="l" eaLnBrk="1" hangingPunct="1"/>
            <a:r>
              <a:rPr lang="en-US" altLang="zh-CN" sz="2500" smtClean="0">
                <a:solidFill>
                  <a:srgbClr val="0000FF"/>
                </a:solidFill>
                <a:ea typeface="楷体" pitchFamily="49" charset="-122"/>
                <a:sym typeface="Symbol" pitchFamily="18" charset="2"/>
              </a:rPr>
              <a:t>17,18,18,18,18</a:t>
            </a:r>
            <a:r>
              <a:rPr lang="zh-CN" altLang="en-US" sz="2500" smtClean="0">
                <a:solidFill>
                  <a:srgbClr val="0000FF"/>
                </a:solidFill>
                <a:ea typeface="楷体" pitchFamily="49" charset="-122"/>
                <a:sym typeface="Symbol" pitchFamily="18" charset="2"/>
              </a:rPr>
              <a:t>。求平均年龄。</a:t>
            </a:r>
            <a:endParaRPr lang="zh-CN" altLang="en-US" sz="2500" smtClean="0">
              <a:solidFill>
                <a:srgbClr val="0000FF"/>
              </a:solidFill>
              <a:sym typeface="Symbol" pitchFamily="18" charset="2"/>
            </a:endParaRPr>
          </a:p>
        </p:txBody>
      </p:sp>
      <p:graphicFrame>
        <p:nvGraphicFramePr>
          <p:cNvPr id="8199" name="Object 7"/>
          <p:cNvGraphicFramePr>
            <a:graphicFrameLocks noChangeAspect="1"/>
          </p:cNvGraphicFramePr>
          <p:nvPr/>
        </p:nvGraphicFramePr>
        <p:xfrm>
          <a:off x="323850" y="5805488"/>
          <a:ext cx="5689600" cy="831850"/>
        </p:xfrm>
        <a:graphic>
          <a:graphicData uri="http://schemas.openxmlformats.org/presentationml/2006/ole">
            <p:oleObj spid="_x0000_s4098" name="公式" r:id="rId4" imgW="2628720" imgH="419040" progId="Equation.3">
              <p:embed/>
            </p:oleObj>
          </a:graphicData>
        </a:graphic>
      </p:graphicFrame>
      <p:graphicFrame>
        <p:nvGraphicFramePr>
          <p:cNvPr id="8200" name="Object 8"/>
          <p:cNvGraphicFramePr>
            <a:graphicFrameLocks noChangeAspect="1"/>
          </p:cNvGraphicFramePr>
          <p:nvPr/>
        </p:nvGraphicFramePr>
        <p:xfrm>
          <a:off x="5486400" y="1219200"/>
          <a:ext cx="3154363" cy="3843338"/>
        </p:xfrm>
        <a:graphic>
          <a:graphicData uri="http://schemas.openxmlformats.org/presentationml/2006/ole">
            <p:oleObj spid="_x0000_s4099" name="文档" r:id="rId5" imgW="3196312" imgH="3893619" progId="Word.Document.8">
              <p:embed/>
            </p:oleObj>
          </a:graphicData>
        </a:graphic>
      </p:graphicFrame>
      <p:graphicFrame>
        <p:nvGraphicFramePr>
          <p:cNvPr id="8201" name="Object 9"/>
          <p:cNvGraphicFramePr>
            <a:graphicFrameLocks noChangeAspect="1"/>
          </p:cNvGraphicFramePr>
          <p:nvPr/>
        </p:nvGraphicFramePr>
        <p:xfrm>
          <a:off x="304800" y="2133600"/>
          <a:ext cx="5172075" cy="798513"/>
        </p:xfrm>
        <a:graphic>
          <a:graphicData uri="http://schemas.openxmlformats.org/presentationml/2006/ole">
            <p:oleObj spid="_x0000_s4100" name="公式" r:id="rId6" imgW="2514600" imgH="393480" progId="Equation.3">
              <p:embed/>
            </p:oleObj>
          </a:graphicData>
        </a:graphic>
      </p:graphicFrame>
      <p:graphicFrame>
        <p:nvGraphicFramePr>
          <p:cNvPr id="8202" name="Object 10"/>
          <p:cNvGraphicFramePr>
            <a:graphicFrameLocks noChangeAspect="1"/>
          </p:cNvGraphicFramePr>
          <p:nvPr/>
        </p:nvGraphicFramePr>
        <p:xfrm>
          <a:off x="533400" y="4876800"/>
          <a:ext cx="4033838" cy="877888"/>
        </p:xfrm>
        <a:graphic>
          <a:graphicData uri="http://schemas.openxmlformats.org/presentationml/2006/ole">
            <p:oleObj spid="_x0000_s4101" name="公式" r:id="rId7" imgW="1981080" imgH="431640" progId="Equation.3">
              <p:embed/>
            </p:oleObj>
          </a:graphicData>
        </a:graphic>
      </p:graphicFrame>
      <p:graphicFrame>
        <p:nvGraphicFramePr>
          <p:cNvPr id="8203" name="Object 11"/>
          <p:cNvGraphicFramePr>
            <a:graphicFrameLocks noChangeAspect="1"/>
          </p:cNvGraphicFramePr>
          <p:nvPr/>
        </p:nvGraphicFramePr>
        <p:xfrm>
          <a:off x="611188" y="3068638"/>
          <a:ext cx="4154487" cy="901700"/>
        </p:xfrm>
        <a:graphic>
          <a:graphicData uri="http://schemas.openxmlformats.org/presentationml/2006/ole">
            <p:oleObj spid="_x0000_s4102" name="公式" r:id="rId8" imgW="2019240" imgH="444240" progId="Equation.3">
              <p:embed/>
            </p:oleObj>
          </a:graphicData>
        </a:graphic>
      </p:graphicFrame>
      <p:graphicFrame>
        <p:nvGraphicFramePr>
          <p:cNvPr id="8204" name="Object 12"/>
          <p:cNvGraphicFramePr>
            <a:graphicFrameLocks noChangeAspect="1"/>
          </p:cNvGraphicFramePr>
          <p:nvPr/>
        </p:nvGraphicFramePr>
        <p:xfrm>
          <a:off x="304800" y="4191000"/>
          <a:ext cx="5199063" cy="360363"/>
        </p:xfrm>
        <a:graphic>
          <a:graphicData uri="http://schemas.openxmlformats.org/presentationml/2006/ole">
            <p:oleObj spid="_x0000_s4103" name="公式" r:id="rId9" imgW="2527200" imgH="177480" progId="Equation.3">
              <p:embed/>
            </p:oleObj>
          </a:graphicData>
        </a:graphic>
      </p:graphicFrame>
      <p:graphicFrame>
        <p:nvGraphicFramePr>
          <p:cNvPr id="8207" name="Object 15"/>
          <p:cNvGraphicFramePr>
            <a:graphicFrameLocks noChangeAspect="1"/>
          </p:cNvGraphicFramePr>
          <p:nvPr/>
        </p:nvGraphicFramePr>
        <p:xfrm>
          <a:off x="5435600" y="4149725"/>
          <a:ext cx="1409700" cy="412750"/>
        </p:xfrm>
        <a:graphic>
          <a:graphicData uri="http://schemas.openxmlformats.org/presentationml/2006/ole">
            <p:oleObj spid="_x0000_s4104" name="公式" r:id="rId10" imgW="685800" imgH="203040" progId="Equation.3">
              <p:embed/>
            </p:oleObj>
          </a:graphicData>
        </a:graphic>
      </p:graphicFrame>
      <p:graphicFrame>
        <p:nvGraphicFramePr>
          <p:cNvPr id="8208" name="Object 16"/>
          <p:cNvGraphicFramePr>
            <a:graphicFrameLocks noChangeAspect="1"/>
          </p:cNvGraphicFramePr>
          <p:nvPr/>
        </p:nvGraphicFramePr>
        <p:xfrm>
          <a:off x="4572000" y="4868863"/>
          <a:ext cx="3929063" cy="903287"/>
        </p:xfrm>
        <a:graphic>
          <a:graphicData uri="http://schemas.openxmlformats.org/presentationml/2006/ole">
            <p:oleObj spid="_x0000_s4105" name="公式" r:id="rId11" imgW="1930320" imgH="444240" progId="Equation.3">
              <p:embed/>
            </p:oleObj>
          </a:graphicData>
        </a:graphic>
      </p:graphicFrame>
      <p:sp>
        <p:nvSpPr>
          <p:cNvPr id="8209" name="Rectangle 17"/>
          <p:cNvSpPr>
            <a:spLocks noChangeArrowheads="1"/>
          </p:cNvSpPr>
          <p:nvPr/>
        </p:nvSpPr>
        <p:spPr bwMode="auto">
          <a:xfrm>
            <a:off x="6732588" y="1628775"/>
            <a:ext cx="1152525" cy="237648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21860" name="AutoShape 2052"/>
          <p:cNvSpPr>
            <a:spLocks noChangeArrowheads="1"/>
          </p:cNvSpPr>
          <p:nvPr/>
        </p:nvSpPr>
        <p:spPr bwMode="auto">
          <a:xfrm>
            <a:off x="6156325" y="6092825"/>
            <a:ext cx="720725" cy="215900"/>
          </a:xfrm>
          <a:prstGeom prst="rightArrow">
            <a:avLst>
              <a:gd name="adj1" fmla="val 50000"/>
              <a:gd name="adj2" fmla="val 83456"/>
            </a:avLst>
          </a:prstGeom>
          <a:solidFill>
            <a:schemeClr val="accent1"/>
          </a:solidFill>
          <a:ln w="9525">
            <a:solidFill>
              <a:schemeClr val="tx1"/>
            </a:solidFill>
            <a:miter lim="800000"/>
            <a:headEnd/>
            <a:tailEnd/>
          </a:ln>
        </p:spPr>
        <p:txBody>
          <a:bodyPr wrap="none" anchor="ctr"/>
          <a:lstStyle/>
          <a:p>
            <a:endParaRPr lang="zh-CN" altLang="en-US"/>
          </a:p>
        </p:txBody>
      </p:sp>
      <p:sp>
        <p:nvSpPr>
          <p:cNvPr id="121861" name="Text Box 2053"/>
          <p:cNvSpPr txBox="1">
            <a:spLocks noChangeArrowheads="1"/>
          </p:cNvSpPr>
          <p:nvPr/>
        </p:nvSpPr>
        <p:spPr bwMode="auto">
          <a:xfrm>
            <a:off x="6877050" y="5949950"/>
            <a:ext cx="2089150" cy="457200"/>
          </a:xfrm>
          <a:prstGeom prst="rect">
            <a:avLst/>
          </a:prstGeom>
          <a:noFill/>
          <a:ln w="9525">
            <a:noFill/>
            <a:miter lim="800000"/>
            <a:headEnd/>
            <a:tailEnd/>
          </a:ln>
        </p:spPr>
        <p:txBody>
          <a:bodyPr>
            <a:spAutoFit/>
          </a:bodyPr>
          <a:lstStyle/>
          <a:p>
            <a:pPr algn="l">
              <a:spcBef>
                <a:spcPct val="50000"/>
              </a:spcBef>
            </a:pPr>
            <a:r>
              <a:rPr lang="zh-CN" altLang="en-US">
                <a:ea typeface="楷体" pitchFamily="49" charset="-122"/>
              </a:rPr>
              <a:t>分组数据。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8201"/>
                                        </p:tgtEl>
                                        <p:attrNameLst>
                                          <p:attrName>style.visibility</p:attrName>
                                        </p:attrNameLst>
                                      </p:cBhvr>
                                      <p:to>
                                        <p:strVal val="visible"/>
                                      </p:to>
                                    </p:set>
                                    <p:anim calcmode="lin" valueType="num">
                                      <p:cBhvr additive="base">
                                        <p:cTn id="7" dur="500" fill="hold"/>
                                        <p:tgtEl>
                                          <p:spTgt spid="8201"/>
                                        </p:tgtEl>
                                        <p:attrNameLst>
                                          <p:attrName>ppt_x</p:attrName>
                                        </p:attrNameLst>
                                      </p:cBhvr>
                                      <p:tavLst>
                                        <p:tav tm="0">
                                          <p:val>
                                            <p:strVal val="1+#ppt_w/2"/>
                                          </p:val>
                                        </p:tav>
                                        <p:tav tm="100000">
                                          <p:val>
                                            <p:strVal val="#ppt_x"/>
                                          </p:val>
                                        </p:tav>
                                      </p:tavLst>
                                    </p:anim>
                                    <p:anim calcmode="lin" valueType="num">
                                      <p:cBhvr additive="base">
                                        <p:cTn id="8" dur="500" fill="hold"/>
                                        <p:tgtEl>
                                          <p:spTgt spid="8201"/>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8201"/>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8200"/>
                                        </p:tgtEl>
                                        <p:attrNameLst>
                                          <p:attrName>style.visibility</p:attrName>
                                        </p:attrNameLst>
                                      </p:cBhvr>
                                      <p:to>
                                        <p:strVal val="visible"/>
                                      </p:to>
                                    </p:set>
                                    <p:animEffect transition="in" filter="box(out)">
                                      <p:cBhvr>
                                        <p:cTn id="13" dur="500"/>
                                        <p:tgtEl>
                                          <p:spTgt spid="8200"/>
                                        </p:tgtEl>
                                      </p:cBhvr>
                                    </p:animEffect>
                                  </p:childTnLst>
                                  <p:subTnLst>
                                    <p:animClr clrSpc="rgb" dir="cw">
                                      <p:cBhvr override="childStyle">
                                        <p:cTn dur="1" fill="hold" display="0" masterRel="nextClick" afterEffect="1"/>
                                        <p:tgtEl>
                                          <p:spTgt spid="8200"/>
                                        </p:tgtEl>
                                        <p:attrNameLst>
                                          <p:attrName>ppt_c</p:attrName>
                                        </p:attrNameLst>
                                      </p:cBhvr>
                                      <p:to>
                                        <a:srgbClr val="0000FF"/>
                                      </p:to>
                                    </p:animClr>
                                  </p:subTnLst>
                                </p:cTn>
                              </p:par>
                            </p:childTnLst>
                          </p:cTn>
                        </p:par>
                      </p:childTnLst>
                    </p:cTn>
                  </p:par>
                  <p:par>
                    <p:cTn id="14" fill="hold">
                      <p:stCondLst>
                        <p:cond delay="indefinite"/>
                      </p:stCondLst>
                      <p:childTnLst>
                        <p:par>
                          <p:cTn id="15" fill="hold">
                            <p:stCondLst>
                              <p:cond delay="0"/>
                            </p:stCondLst>
                            <p:childTnLst>
                              <p:par>
                                <p:cTn id="16" presetID="2" presetClass="entr" presetSubtype="9" fill="hold" nodeType="clickEffect">
                                  <p:stCondLst>
                                    <p:cond delay="0"/>
                                  </p:stCondLst>
                                  <p:childTnLst>
                                    <p:set>
                                      <p:cBhvr>
                                        <p:cTn id="17" dur="1" fill="hold">
                                          <p:stCondLst>
                                            <p:cond delay="0"/>
                                          </p:stCondLst>
                                        </p:cTn>
                                        <p:tgtEl>
                                          <p:spTgt spid="8203"/>
                                        </p:tgtEl>
                                        <p:attrNameLst>
                                          <p:attrName>style.visibility</p:attrName>
                                        </p:attrNameLst>
                                      </p:cBhvr>
                                      <p:to>
                                        <p:strVal val="visible"/>
                                      </p:to>
                                    </p:set>
                                    <p:anim calcmode="lin" valueType="num">
                                      <p:cBhvr additive="base">
                                        <p:cTn id="18" dur="500" fill="hold"/>
                                        <p:tgtEl>
                                          <p:spTgt spid="8203"/>
                                        </p:tgtEl>
                                        <p:attrNameLst>
                                          <p:attrName>ppt_x</p:attrName>
                                        </p:attrNameLst>
                                      </p:cBhvr>
                                      <p:tavLst>
                                        <p:tav tm="0">
                                          <p:val>
                                            <p:strVal val="0-#ppt_w/2"/>
                                          </p:val>
                                        </p:tav>
                                        <p:tav tm="100000">
                                          <p:val>
                                            <p:strVal val="#ppt_x"/>
                                          </p:val>
                                        </p:tav>
                                      </p:tavLst>
                                    </p:anim>
                                    <p:anim calcmode="lin" valueType="num">
                                      <p:cBhvr additive="base">
                                        <p:cTn id="19" dur="500" fill="hold"/>
                                        <p:tgtEl>
                                          <p:spTgt spid="8203"/>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8203"/>
                                        </p:tgtEl>
                                        <p:attrNameLst>
                                          <p:attrName>ppt_c</p:attrName>
                                        </p:attrNameLst>
                                      </p:cBhvr>
                                      <p:to>
                                        <a:srgbClr val="0000FF"/>
                                      </p:to>
                                    </p:animClr>
                                  </p:subTnLst>
                                </p:cTn>
                              </p:par>
                            </p:childTnLst>
                          </p:cTn>
                        </p:par>
                      </p:childTnLst>
                    </p:cTn>
                  </p:par>
                  <p:par>
                    <p:cTn id="20" fill="hold">
                      <p:stCondLst>
                        <p:cond delay="indefinite"/>
                      </p:stCondLst>
                      <p:childTnLst>
                        <p:par>
                          <p:cTn id="21" fill="hold">
                            <p:stCondLst>
                              <p:cond delay="0"/>
                            </p:stCondLst>
                            <p:childTnLst>
                              <p:par>
                                <p:cTn id="22" presetID="5" presetClass="entr" presetSubtype="5" fill="hold" grpId="0" nodeType="clickEffect">
                                  <p:stCondLst>
                                    <p:cond delay="0"/>
                                  </p:stCondLst>
                                  <p:childTnLst>
                                    <p:set>
                                      <p:cBhvr>
                                        <p:cTn id="23" dur="1" fill="hold">
                                          <p:stCondLst>
                                            <p:cond delay="0"/>
                                          </p:stCondLst>
                                        </p:cTn>
                                        <p:tgtEl>
                                          <p:spTgt spid="8209"/>
                                        </p:tgtEl>
                                        <p:attrNameLst>
                                          <p:attrName>style.visibility</p:attrName>
                                        </p:attrNameLst>
                                      </p:cBhvr>
                                      <p:to>
                                        <p:strVal val="visible"/>
                                      </p:to>
                                    </p:set>
                                    <p:animEffect transition="in" filter="checkerboard(down)">
                                      <p:cBhvr>
                                        <p:cTn id="24" dur="500"/>
                                        <p:tgtEl>
                                          <p:spTgt spid="8209"/>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8204"/>
                                        </p:tgtEl>
                                        <p:attrNameLst>
                                          <p:attrName>style.visibility</p:attrName>
                                        </p:attrNameLst>
                                      </p:cBhvr>
                                      <p:to>
                                        <p:strVal val="visible"/>
                                      </p:to>
                                    </p:set>
                                    <p:animEffect transition="in" filter="checkerboard(across)">
                                      <p:cBhvr>
                                        <p:cTn id="29" dur="500"/>
                                        <p:tgtEl>
                                          <p:spTgt spid="8204"/>
                                        </p:tgtEl>
                                      </p:cBhvr>
                                    </p:animEffect>
                                  </p:childTnLst>
                                  <p:subTnLst>
                                    <p:animClr clrSpc="rgb" dir="cw">
                                      <p:cBhvr override="childStyle">
                                        <p:cTn dur="1" fill="hold" display="0" masterRel="nextClick" afterEffect="1"/>
                                        <p:tgtEl>
                                          <p:spTgt spid="8204"/>
                                        </p:tgtEl>
                                        <p:attrNameLst>
                                          <p:attrName>ppt_c</p:attrName>
                                        </p:attrNameLst>
                                      </p:cBhvr>
                                      <p:to>
                                        <a:srgbClr val="0000FF"/>
                                      </p:to>
                                    </p:animClr>
                                  </p:sub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499"/>
                                          </p:stCondLst>
                                        </p:cTn>
                                        <p:tgtEl>
                                          <p:spTgt spid="8207"/>
                                        </p:tgtEl>
                                        <p:attrNameLst>
                                          <p:attrName>style.visibility</p:attrName>
                                        </p:attrNameLst>
                                      </p:cBhvr>
                                      <p:to>
                                        <p:strVal val="visible"/>
                                      </p:to>
                                    </p:set>
                                  </p:childTnLst>
                                  <p:subTnLst>
                                    <p:animClr clrSpc="rgb" dir="cw">
                                      <p:cBhvr override="childStyle">
                                        <p:cTn dur="1" fill="hold" display="0" masterRel="nextClick" afterEffect="1"/>
                                        <p:tgtEl>
                                          <p:spTgt spid="8207"/>
                                        </p:tgtEl>
                                        <p:attrNameLst>
                                          <p:attrName>ppt_c</p:attrName>
                                        </p:attrNameLst>
                                      </p:cBhvr>
                                      <p:to>
                                        <a:srgbClr val="0000FF"/>
                                      </p:to>
                                    </p:animClr>
                                  </p:subTnLst>
                                </p:cTn>
                              </p:par>
                            </p:childTnLst>
                          </p:cTn>
                        </p:par>
                      </p:childTnLst>
                    </p:cTn>
                  </p:par>
                  <p:par>
                    <p:cTn id="34" fill="hold">
                      <p:stCondLst>
                        <p:cond delay="indefinite"/>
                      </p:stCondLst>
                      <p:childTnLst>
                        <p:par>
                          <p:cTn id="35" fill="hold">
                            <p:stCondLst>
                              <p:cond delay="0"/>
                            </p:stCondLst>
                            <p:childTnLst>
                              <p:par>
                                <p:cTn id="36" presetID="2" presetClass="entr" presetSubtype="1" fill="hold" nodeType="clickEffect">
                                  <p:stCondLst>
                                    <p:cond delay="0"/>
                                  </p:stCondLst>
                                  <p:childTnLst>
                                    <p:set>
                                      <p:cBhvr>
                                        <p:cTn id="37" dur="1" fill="hold">
                                          <p:stCondLst>
                                            <p:cond delay="0"/>
                                          </p:stCondLst>
                                        </p:cTn>
                                        <p:tgtEl>
                                          <p:spTgt spid="8202"/>
                                        </p:tgtEl>
                                        <p:attrNameLst>
                                          <p:attrName>style.visibility</p:attrName>
                                        </p:attrNameLst>
                                      </p:cBhvr>
                                      <p:to>
                                        <p:strVal val="visible"/>
                                      </p:to>
                                    </p:set>
                                    <p:anim calcmode="lin" valueType="num">
                                      <p:cBhvr additive="base">
                                        <p:cTn id="38" dur="500" fill="hold"/>
                                        <p:tgtEl>
                                          <p:spTgt spid="8202"/>
                                        </p:tgtEl>
                                        <p:attrNameLst>
                                          <p:attrName>ppt_x</p:attrName>
                                        </p:attrNameLst>
                                      </p:cBhvr>
                                      <p:tavLst>
                                        <p:tav tm="0">
                                          <p:val>
                                            <p:strVal val="#ppt_x"/>
                                          </p:val>
                                        </p:tav>
                                        <p:tav tm="100000">
                                          <p:val>
                                            <p:strVal val="#ppt_x"/>
                                          </p:val>
                                        </p:tav>
                                      </p:tavLst>
                                    </p:anim>
                                    <p:anim calcmode="lin" valueType="num">
                                      <p:cBhvr additive="base">
                                        <p:cTn id="39" dur="500" fill="hold"/>
                                        <p:tgtEl>
                                          <p:spTgt spid="8202"/>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8202"/>
                                        </p:tgtEl>
                                        <p:attrNameLst>
                                          <p:attrName>ppt_c</p:attrName>
                                        </p:attrNameLst>
                                      </p:cBhvr>
                                      <p:to>
                                        <a:srgbClr val="0000FF"/>
                                      </p:to>
                                    </p:animClr>
                                  </p:sub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499"/>
                                          </p:stCondLst>
                                        </p:cTn>
                                        <p:tgtEl>
                                          <p:spTgt spid="8208"/>
                                        </p:tgtEl>
                                        <p:attrNameLst>
                                          <p:attrName>style.visibility</p:attrName>
                                        </p:attrNameLst>
                                      </p:cBhvr>
                                      <p:to>
                                        <p:strVal val="visible"/>
                                      </p:to>
                                    </p:set>
                                  </p:childTnLst>
                                  <p:subTnLst>
                                    <p:animClr clrSpc="rgb" dir="cw">
                                      <p:cBhvr override="childStyle">
                                        <p:cTn dur="1" fill="hold" display="0" masterRel="nextClick" afterEffect="1"/>
                                        <p:tgtEl>
                                          <p:spTgt spid="8208"/>
                                        </p:tgtEl>
                                        <p:attrNameLst>
                                          <p:attrName>ppt_c</p:attrName>
                                        </p:attrNameLst>
                                      </p:cBhvr>
                                      <p:to>
                                        <a:srgbClr val="0000FF"/>
                                      </p:to>
                                    </p:animClr>
                                  </p:subTnLst>
                                </p:cTn>
                              </p:par>
                            </p:childTnLst>
                          </p:cTn>
                        </p:par>
                      </p:childTnLst>
                    </p:cTn>
                  </p:par>
                  <p:par>
                    <p:cTn id="44" fill="hold">
                      <p:stCondLst>
                        <p:cond delay="indefinite"/>
                      </p:stCondLst>
                      <p:childTnLst>
                        <p:par>
                          <p:cTn id="45" fill="hold">
                            <p:stCondLst>
                              <p:cond delay="0"/>
                            </p:stCondLst>
                            <p:childTnLst>
                              <p:par>
                                <p:cTn id="46" presetID="5" presetClass="entr" presetSubtype="10" fill="hold" nodeType="clickEffect">
                                  <p:stCondLst>
                                    <p:cond delay="0"/>
                                  </p:stCondLst>
                                  <p:childTnLst>
                                    <p:set>
                                      <p:cBhvr>
                                        <p:cTn id="47" dur="1" fill="hold">
                                          <p:stCondLst>
                                            <p:cond delay="0"/>
                                          </p:stCondLst>
                                        </p:cTn>
                                        <p:tgtEl>
                                          <p:spTgt spid="8199"/>
                                        </p:tgtEl>
                                        <p:attrNameLst>
                                          <p:attrName>style.visibility</p:attrName>
                                        </p:attrNameLst>
                                      </p:cBhvr>
                                      <p:to>
                                        <p:strVal val="visible"/>
                                      </p:to>
                                    </p:set>
                                    <p:animEffect transition="in" filter="checkerboard(across)">
                                      <p:cBhvr>
                                        <p:cTn id="48" dur="500"/>
                                        <p:tgtEl>
                                          <p:spTgt spid="8199"/>
                                        </p:tgtEl>
                                      </p:cBhvr>
                                    </p:animEffect>
                                  </p:childTnLst>
                                  <p:subTnLst>
                                    <p:animClr clrSpc="rgb" dir="cw">
                                      <p:cBhvr override="childStyle">
                                        <p:cTn dur="1" fill="hold" display="0" masterRel="nextClick" afterEffect="1"/>
                                        <p:tgtEl>
                                          <p:spTgt spid="8199"/>
                                        </p:tgtEl>
                                        <p:attrNameLst>
                                          <p:attrName>ppt_c</p:attrName>
                                        </p:attrNameLst>
                                      </p:cBhvr>
                                      <p:to>
                                        <a:srgbClr val="0000FF"/>
                                      </p:to>
                                    </p:animClr>
                                  </p:subTnLst>
                                </p:cTn>
                              </p:par>
                            </p:childTnLst>
                          </p:cTn>
                        </p:par>
                      </p:childTnLst>
                    </p:cTn>
                  </p:par>
                  <p:par>
                    <p:cTn id="49" fill="hold">
                      <p:stCondLst>
                        <p:cond delay="indefinite"/>
                      </p:stCondLst>
                      <p:childTnLst>
                        <p:par>
                          <p:cTn id="50" fill="hold">
                            <p:stCondLst>
                              <p:cond delay="0"/>
                            </p:stCondLst>
                            <p:childTnLst>
                              <p:par>
                                <p:cTn id="51" presetID="8" presetClass="entr" presetSubtype="16" fill="hold" grpId="0" nodeType="clickEffect">
                                  <p:stCondLst>
                                    <p:cond delay="0"/>
                                  </p:stCondLst>
                                  <p:childTnLst>
                                    <p:set>
                                      <p:cBhvr>
                                        <p:cTn id="52" dur="1" fill="hold">
                                          <p:stCondLst>
                                            <p:cond delay="0"/>
                                          </p:stCondLst>
                                        </p:cTn>
                                        <p:tgtEl>
                                          <p:spTgt spid="121860"/>
                                        </p:tgtEl>
                                        <p:attrNameLst>
                                          <p:attrName>style.visibility</p:attrName>
                                        </p:attrNameLst>
                                      </p:cBhvr>
                                      <p:to>
                                        <p:strVal val="visible"/>
                                      </p:to>
                                    </p:set>
                                    <p:animEffect transition="in" filter="diamond(in)">
                                      <p:cBhvr>
                                        <p:cTn id="53" dur="2000"/>
                                        <p:tgtEl>
                                          <p:spTgt spid="121860"/>
                                        </p:tgtEl>
                                      </p:cBhvr>
                                    </p:animEffect>
                                  </p:childTnLst>
                                  <p:subTnLst>
                                    <p:animClr clrSpc="rgb" dir="cw">
                                      <p:cBhvr override="childStyle">
                                        <p:cTn dur="1" fill="hold" display="0" masterRel="nextClick" afterEffect="1"/>
                                        <p:tgtEl>
                                          <p:spTgt spid="121860"/>
                                        </p:tgtEl>
                                        <p:attrNameLst>
                                          <p:attrName>ppt_c</p:attrName>
                                        </p:attrNameLst>
                                      </p:cBhvr>
                                      <p:to>
                                        <a:srgbClr val="0000FF"/>
                                      </p:to>
                                    </p:animClr>
                                  </p:sub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121861"/>
                                        </p:tgtEl>
                                        <p:attrNameLst>
                                          <p:attrName>style.visibility</p:attrName>
                                        </p:attrNameLst>
                                      </p:cBhvr>
                                      <p:to>
                                        <p:strVal val="visible"/>
                                      </p:to>
                                    </p:set>
                                    <p:animEffect transition="in" filter="box(in)">
                                      <p:cBhvr>
                                        <p:cTn id="58" dur="500"/>
                                        <p:tgtEl>
                                          <p:spTgt spid="121861"/>
                                        </p:tgtEl>
                                      </p:cBhvr>
                                    </p:animEffect>
                                  </p:childTnLst>
                                  <p:subTnLst>
                                    <p:animClr clrSpc="rgb" dir="cw">
                                      <p:cBhvr override="childStyle">
                                        <p:cTn dur="1" fill="hold" display="0" masterRel="nextClick" afterEffect="1"/>
                                        <p:tgtEl>
                                          <p:spTgt spid="121861"/>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9" grpId="0" animBg="1"/>
      <p:bldP spid="121860" grpId="0" animBg="1"/>
      <p:bldP spid="121861" grpId="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7746"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58376"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58377"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58378"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287750" name="Rectangle 6"/>
          <p:cNvSpPr>
            <a:spLocks noGrp="1" noChangeArrowheads="1"/>
          </p:cNvSpPr>
          <p:nvPr>
            <p:ph type="subTitle" idx="1"/>
          </p:nvPr>
        </p:nvSpPr>
        <p:spPr>
          <a:xfrm>
            <a:off x="152400" y="1219200"/>
            <a:ext cx="8839200" cy="5410200"/>
          </a:xfrm>
          <a:noFill/>
        </p:spPr>
        <p:txBody>
          <a:bodyPr/>
          <a:lstStyle/>
          <a:p>
            <a:pPr algn="l" eaLnBrk="1" hangingPunct="1"/>
            <a:r>
              <a:rPr lang="en-US" altLang="en-US" sz="2600" smtClean="0">
                <a:sym typeface="Symbol" pitchFamily="18" charset="2"/>
              </a:rPr>
              <a:t>（3）动差法（矩法）</a:t>
            </a:r>
          </a:p>
        </p:txBody>
      </p:sp>
      <p:graphicFrame>
        <p:nvGraphicFramePr>
          <p:cNvPr id="287754" name="Object 10"/>
          <p:cNvGraphicFramePr>
            <a:graphicFrameLocks noChangeAspect="1"/>
          </p:cNvGraphicFramePr>
          <p:nvPr/>
        </p:nvGraphicFramePr>
        <p:xfrm>
          <a:off x="755650" y="1773238"/>
          <a:ext cx="6681788" cy="838200"/>
        </p:xfrm>
        <a:graphic>
          <a:graphicData uri="http://schemas.openxmlformats.org/presentationml/2006/ole">
            <p:oleObj spid="_x0000_s58370" name="公式" r:id="rId7" imgW="3187440" imgH="419040" progId="Equation.3">
              <p:embed/>
            </p:oleObj>
          </a:graphicData>
        </a:graphic>
      </p:graphicFrame>
      <p:graphicFrame>
        <p:nvGraphicFramePr>
          <p:cNvPr id="287755" name="Object 11"/>
          <p:cNvGraphicFramePr>
            <a:graphicFrameLocks noChangeAspect="1"/>
          </p:cNvGraphicFramePr>
          <p:nvPr/>
        </p:nvGraphicFramePr>
        <p:xfrm>
          <a:off x="684213" y="2781300"/>
          <a:ext cx="7480300" cy="838200"/>
        </p:xfrm>
        <a:graphic>
          <a:graphicData uri="http://schemas.openxmlformats.org/presentationml/2006/ole">
            <p:oleObj spid="_x0000_s58371" name="公式" r:id="rId8" imgW="3568680" imgH="419040" progId="Equation.3">
              <p:embed/>
            </p:oleObj>
          </a:graphicData>
        </a:graphic>
      </p:graphicFrame>
      <p:graphicFrame>
        <p:nvGraphicFramePr>
          <p:cNvPr id="287756" name="Object 12"/>
          <p:cNvGraphicFramePr>
            <a:graphicFrameLocks noChangeAspect="1"/>
          </p:cNvGraphicFramePr>
          <p:nvPr/>
        </p:nvGraphicFramePr>
        <p:xfrm>
          <a:off x="496888" y="3738563"/>
          <a:ext cx="4449762" cy="1574800"/>
        </p:xfrm>
        <a:graphic>
          <a:graphicData uri="http://schemas.openxmlformats.org/presentationml/2006/ole">
            <p:oleObj spid="_x0000_s58372" name="公式" r:id="rId9" imgW="2120760" imgH="787320" progId="Equation.3">
              <p:embed/>
            </p:oleObj>
          </a:graphicData>
        </a:graphic>
      </p:graphicFrame>
      <p:graphicFrame>
        <p:nvGraphicFramePr>
          <p:cNvPr id="287757" name="Object 13"/>
          <p:cNvGraphicFramePr>
            <a:graphicFrameLocks noChangeAspect="1"/>
          </p:cNvGraphicFramePr>
          <p:nvPr/>
        </p:nvGraphicFramePr>
        <p:xfrm>
          <a:off x="323850" y="5373688"/>
          <a:ext cx="4818063" cy="1244600"/>
        </p:xfrm>
        <a:graphic>
          <a:graphicData uri="http://schemas.openxmlformats.org/presentationml/2006/ole">
            <p:oleObj spid="_x0000_s58373" name="Equation" r:id="rId10" imgW="2298600" imgH="622080" progId="">
              <p:embed/>
            </p:oleObj>
          </a:graphicData>
        </a:graphic>
      </p:graphicFrame>
      <p:sp>
        <p:nvSpPr>
          <p:cNvPr id="287758" name="Line 14"/>
          <p:cNvSpPr>
            <a:spLocks noChangeShapeType="1"/>
          </p:cNvSpPr>
          <p:nvPr/>
        </p:nvSpPr>
        <p:spPr bwMode="auto">
          <a:xfrm>
            <a:off x="5724525" y="6092825"/>
            <a:ext cx="2886075" cy="3175"/>
          </a:xfrm>
          <a:prstGeom prst="line">
            <a:avLst/>
          </a:prstGeom>
          <a:noFill/>
          <a:ln w="9525">
            <a:solidFill>
              <a:schemeClr val="tx1"/>
            </a:solidFill>
            <a:round/>
            <a:headEnd/>
            <a:tailEnd type="triangle" w="med" len="med"/>
          </a:ln>
        </p:spPr>
        <p:txBody>
          <a:bodyPr wrap="none" anchor="ctr"/>
          <a:lstStyle/>
          <a:p>
            <a:endParaRPr lang="zh-CN" altLang="en-US"/>
          </a:p>
        </p:txBody>
      </p:sp>
      <p:sp>
        <p:nvSpPr>
          <p:cNvPr id="287759" name="Line 15"/>
          <p:cNvSpPr>
            <a:spLocks noChangeShapeType="1"/>
          </p:cNvSpPr>
          <p:nvPr/>
        </p:nvSpPr>
        <p:spPr bwMode="auto">
          <a:xfrm flipV="1">
            <a:off x="5724525" y="4005263"/>
            <a:ext cx="0" cy="2085975"/>
          </a:xfrm>
          <a:prstGeom prst="line">
            <a:avLst/>
          </a:prstGeom>
          <a:noFill/>
          <a:ln w="9525">
            <a:solidFill>
              <a:schemeClr val="tx1"/>
            </a:solidFill>
            <a:round/>
            <a:headEnd/>
            <a:tailEnd type="triangle" w="med" len="med"/>
          </a:ln>
        </p:spPr>
        <p:txBody>
          <a:bodyPr wrap="none" anchor="ctr"/>
          <a:lstStyle/>
          <a:p>
            <a:endParaRPr lang="zh-CN" altLang="en-US"/>
          </a:p>
        </p:txBody>
      </p:sp>
      <p:sp>
        <p:nvSpPr>
          <p:cNvPr id="287760" name="Freeform 16"/>
          <p:cNvSpPr>
            <a:spLocks/>
          </p:cNvSpPr>
          <p:nvPr/>
        </p:nvSpPr>
        <p:spPr bwMode="auto">
          <a:xfrm>
            <a:off x="6227763" y="4221163"/>
            <a:ext cx="1944687" cy="1531937"/>
          </a:xfrm>
          <a:custGeom>
            <a:avLst/>
            <a:gdLst>
              <a:gd name="T0" fmla="*/ 0 w 1488"/>
              <a:gd name="T1" fmla="*/ 1056 h 1056"/>
              <a:gd name="T2" fmla="*/ 768 w 1488"/>
              <a:gd name="T3" fmla="*/ 0 h 1056"/>
              <a:gd name="T4" fmla="*/ 1488 w 1488"/>
              <a:gd name="T5" fmla="*/ 1056 h 1056"/>
              <a:gd name="T6" fmla="*/ 0 60000 65536"/>
              <a:gd name="T7" fmla="*/ 0 60000 65536"/>
              <a:gd name="T8" fmla="*/ 0 60000 65536"/>
              <a:gd name="T9" fmla="*/ 0 w 1488"/>
              <a:gd name="T10" fmla="*/ 0 h 1056"/>
              <a:gd name="T11" fmla="*/ 1488 w 1488"/>
              <a:gd name="T12" fmla="*/ 1056 h 1056"/>
            </a:gdLst>
            <a:ahLst/>
            <a:cxnLst>
              <a:cxn ang="T6">
                <a:pos x="T0" y="T1"/>
              </a:cxn>
              <a:cxn ang="T7">
                <a:pos x="T2" y="T3"/>
              </a:cxn>
              <a:cxn ang="T8">
                <a:pos x="T4" y="T5"/>
              </a:cxn>
            </a:cxnLst>
            <a:rect l="T9" t="T10" r="T11" b="T12"/>
            <a:pathLst>
              <a:path w="1488" h="1056">
                <a:moveTo>
                  <a:pt x="0" y="1056"/>
                </a:moveTo>
                <a:cubicBezTo>
                  <a:pt x="260" y="528"/>
                  <a:pt x="520" y="0"/>
                  <a:pt x="768" y="0"/>
                </a:cubicBezTo>
                <a:cubicBezTo>
                  <a:pt x="1016" y="0"/>
                  <a:pt x="1252" y="528"/>
                  <a:pt x="1488" y="1056"/>
                </a:cubicBezTo>
              </a:path>
            </a:pathLst>
          </a:custGeom>
          <a:noFill/>
          <a:ln w="9525" cap="flat" cmpd="sng">
            <a:solidFill>
              <a:schemeClr val="tx1"/>
            </a:solidFill>
            <a:prstDash val="solid"/>
            <a:round/>
            <a:headEnd/>
            <a:tailEnd/>
          </a:ln>
        </p:spPr>
        <p:txBody>
          <a:bodyPr wrap="none" anchor="ctr"/>
          <a:lstStyle/>
          <a:p>
            <a:endParaRPr lang="zh-CN" altLang="en-US"/>
          </a:p>
        </p:txBody>
      </p:sp>
      <p:sp>
        <p:nvSpPr>
          <p:cNvPr id="287761" name="Line 17"/>
          <p:cNvSpPr>
            <a:spLocks noChangeShapeType="1"/>
          </p:cNvSpPr>
          <p:nvPr/>
        </p:nvSpPr>
        <p:spPr bwMode="auto">
          <a:xfrm>
            <a:off x="7235825" y="4221163"/>
            <a:ext cx="0" cy="1871662"/>
          </a:xfrm>
          <a:prstGeom prst="line">
            <a:avLst/>
          </a:prstGeom>
          <a:noFill/>
          <a:ln w="9525" cap="rnd">
            <a:solidFill>
              <a:schemeClr val="tx1"/>
            </a:solidFill>
            <a:prstDash val="sysDot"/>
            <a:round/>
            <a:headEnd/>
            <a:tailEnd/>
          </a:ln>
        </p:spPr>
        <p:txBody>
          <a:bodyPr wrap="none" anchor="ctr"/>
          <a:lstStyle/>
          <a:p>
            <a:endParaRPr lang="zh-CN" altLang="en-US"/>
          </a:p>
        </p:txBody>
      </p:sp>
      <p:graphicFrame>
        <p:nvGraphicFramePr>
          <p:cNvPr id="287762" name="Object 18"/>
          <p:cNvGraphicFramePr>
            <a:graphicFrameLocks noChangeAspect="1"/>
          </p:cNvGraphicFramePr>
          <p:nvPr/>
        </p:nvGraphicFramePr>
        <p:xfrm>
          <a:off x="6372225" y="6165850"/>
          <a:ext cx="1878013" cy="431800"/>
        </p:xfrm>
        <a:graphic>
          <a:graphicData uri="http://schemas.openxmlformats.org/presentationml/2006/ole">
            <p:oleObj spid="_x0000_s58374" name="公式" r:id="rId11" imgW="876240" imgH="215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87750">
                                            <p:txEl>
                                              <p:pRg st="0" end="0"/>
                                            </p:txEl>
                                          </p:spTgt>
                                        </p:tgtEl>
                                        <p:attrNameLst>
                                          <p:attrName>style.visibility</p:attrName>
                                        </p:attrNameLst>
                                      </p:cBhvr>
                                      <p:to>
                                        <p:strVal val="visible"/>
                                      </p:to>
                                    </p:set>
                                    <p:anim calcmode="lin" valueType="num">
                                      <p:cBhvr>
                                        <p:cTn id="7" dur="500" fill="hold"/>
                                        <p:tgtEl>
                                          <p:spTgt spid="287750">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287750">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287750">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287750">
                                            <p:txEl>
                                              <p:pRg st="0" end="0"/>
                                            </p:txEl>
                                          </p:spTgt>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287750">
                                            <p:txEl>
                                              <p:pRg st="0" end="0"/>
                                            </p:txEl>
                                          </p:spTgt>
                                        </p:tgtEl>
                                        <p:attrNameLst>
                                          <p:attrName>ppt_c</p:attrName>
                                        </p:attrNameLst>
                                      </p:cBhvr>
                                      <p:to>
                                        <a:srgbClr val="0000FF"/>
                                      </p:to>
                                    </p:animClr>
                                  </p:subTnLst>
                                </p:cTn>
                              </p:par>
                            </p:childTnLst>
                          </p:cTn>
                        </p:par>
                      </p:childTnLst>
                    </p:cTn>
                  </p:par>
                  <p:par>
                    <p:cTn id="11" fill="hold">
                      <p:stCondLst>
                        <p:cond delay="indefinite"/>
                      </p:stCondLst>
                      <p:childTnLst>
                        <p:par>
                          <p:cTn id="12" fill="hold">
                            <p:stCondLst>
                              <p:cond delay="0"/>
                            </p:stCondLst>
                            <p:childTnLst>
                              <p:par>
                                <p:cTn id="13" presetID="2" presetClass="entr" presetSubtype="3" fill="hold" nodeType="clickEffect">
                                  <p:stCondLst>
                                    <p:cond delay="0"/>
                                  </p:stCondLst>
                                  <p:childTnLst>
                                    <p:set>
                                      <p:cBhvr>
                                        <p:cTn id="14" dur="1" fill="hold">
                                          <p:stCondLst>
                                            <p:cond delay="0"/>
                                          </p:stCondLst>
                                        </p:cTn>
                                        <p:tgtEl>
                                          <p:spTgt spid="287754"/>
                                        </p:tgtEl>
                                        <p:attrNameLst>
                                          <p:attrName>style.visibility</p:attrName>
                                        </p:attrNameLst>
                                      </p:cBhvr>
                                      <p:to>
                                        <p:strVal val="visible"/>
                                      </p:to>
                                    </p:set>
                                    <p:anim calcmode="lin" valueType="num">
                                      <p:cBhvr additive="base">
                                        <p:cTn id="15" dur="500" fill="hold"/>
                                        <p:tgtEl>
                                          <p:spTgt spid="287754"/>
                                        </p:tgtEl>
                                        <p:attrNameLst>
                                          <p:attrName>ppt_x</p:attrName>
                                        </p:attrNameLst>
                                      </p:cBhvr>
                                      <p:tavLst>
                                        <p:tav tm="0">
                                          <p:val>
                                            <p:strVal val="1+#ppt_w/2"/>
                                          </p:val>
                                        </p:tav>
                                        <p:tav tm="100000">
                                          <p:val>
                                            <p:strVal val="#ppt_x"/>
                                          </p:val>
                                        </p:tav>
                                      </p:tavLst>
                                    </p:anim>
                                    <p:anim calcmode="lin" valueType="num">
                                      <p:cBhvr additive="base">
                                        <p:cTn id="16" dur="500" fill="hold"/>
                                        <p:tgtEl>
                                          <p:spTgt spid="287754"/>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87754"/>
                                        </p:tgtEl>
                                        <p:attrNameLst>
                                          <p:attrName>ppt_c</p:attrName>
                                        </p:attrNameLst>
                                      </p:cBhvr>
                                      <p:to>
                                        <a:srgbClr val="0000FF"/>
                                      </p:to>
                                    </p:animClr>
                                    <p:audio>
                                      <p:cMediaNode>
                                        <p:cTn display="0" masterRel="sameClick">
                                          <p:stCondLst>
                                            <p:cond evt="begin" delay="0">
                                              <p:tn val="13"/>
                                            </p:cond>
                                          </p:stCondLst>
                                          <p:endCondLst>
                                            <p:cond evt="onStopAudio" delay="0">
                                              <p:tgtEl>
                                                <p:sldTgt/>
                                              </p:tgtEl>
                                            </p:cond>
                                          </p:endCondLst>
                                        </p:cTn>
                                        <p:tgtEl>
                                          <p:sndTgt r:embed="rId4" name="CAMERA.WAV"/>
                                        </p:tgtEl>
                                      </p:cMediaNode>
                                    </p:audio>
                                  </p:subTnLst>
                                </p:cTn>
                              </p:par>
                            </p:childTnLst>
                          </p:cTn>
                        </p:par>
                      </p:childTnLst>
                    </p:cTn>
                  </p:par>
                  <p:par>
                    <p:cTn id="17" fill="hold">
                      <p:stCondLst>
                        <p:cond delay="indefinite"/>
                      </p:stCondLst>
                      <p:childTnLst>
                        <p:par>
                          <p:cTn id="18" fill="hold">
                            <p:stCondLst>
                              <p:cond delay="0"/>
                            </p:stCondLst>
                            <p:childTnLst>
                              <p:par>
                                <p:cTn id="19" presetID="2" presetClass="entr" presetSubtype="3" fill="hold" nodeType="clickEffect">
                                  <p:stCondLst>
                                    <p:cond delay="0"/>
                                  </p:stCondLst>
                                  <p:childTnLst>
                                    <p:set>
                                      <p:cBhvr>
                                        <p:cTn id="20" dur="1" fill="hold">
                                          <p:stCondLst>
                                            <p:cond delay="0"/>
                                          </p:stCondLst>
                                        </p:cTn>
                                        <p:tgtEl>
                                          <p:spTgt spid="287755"/>
                                        </p:tgtEl>
                                        <p:attrNameLst>
                                          <p:attrName>style.visibility</p:attrName>
                                        </p:attrNameLst>
                                      </p:cBhvr>
                                      <p:to>
                                        <p:strVal val="visible"/>
                                      </p:to>
                                    </p:set>
                                    <p:anim calcmode="lin" valueType="num">
                                      <p:cBhvr additive="base">
                                        <p:cTn id="21" dur="500" fill="hold"/>
                                        <p:tgtEl>
                                          <p:spTgt spid="287755"/>
                                        </p:tgtEl>
                                        <p:attrNameLst>
                                          <p:attrName>ppt_x</p:attrName>
                                        </p:attrNameLst>
                                      </p:cBhvr>
                                      <p:tavLst>
                                        <p:tav tm="0">
                                          <p:val>
                                            <p:strVal val="1+#ppt_w/2"/>
                                          </p:val>
                                        </p:tav>
                                        <p:tav tm="100000">
                                          <p:val>
                                            <p:strVal val="#ppt_x"/>
                                          </p:val>
                                        </p:tav>
                                      </p:tavLst>
                                    </p:anim>
                                    <p:anim calcmode="lin" valueType="num">
                                      <p:cBhvr additive="base">
                                        <p:cTn id="22" dur="500" fill="hold"/>
                                        <p:tgtEl>
                                          <p:spTgt spid="287755"/>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87755"/>
                                        </p:tgtEl>
                                        <p:attrNameLst>
                                          <p:attrName>ppt_c</p:attrName>
                                        </p:attrNameLst>
                                      </p:cBhvr>
                                      <p:to>
                                        <a:srgbClr val="0000FF"/>
                                      </p:to>
                                    </p:animClr>
                                    <p:audio>
                                      <p:cMediaNode>
                                        <p:cTn display="0" masterRel="sameClick">
                                          <p:stCondLst>
                                            <p:cond evt="begin" delay="0">
                                              <p:tn val="19"/>
                                            </p:cond>
                                          </p:stCondLst>
                                          <p:endCondLst>
                                            <p:cond evt="onStopAudio" delay="0">
                                              <p:tgtEl>
                                                <p:sldTgt/>
                                              </p:tgtEl>
                                            </p:cond>
                                          </p:endCondLst>
                                        </p:cTn>
                                        <p:tgtEl>
                                          <p:sndTgt r:embed="rId4" name="CAMERA.WAV"/>
                                        </p:tgtEl>
                                      </p:cMediaNode>
                                    </p:audio>
                                  </p:subTnLst>
                                </p:cTn>
                              </p:par>
                            </p:childTnLst>
                          </p:cTn>
                        </p:par>
                      </p:childTnLst>
                    </p:cTn>
                  </p:par>
                  <p:par>
                    <p:cTn id="23" fill="hold">
                      <p:stCondLst>
                        <p:cond delay="indefinite"/>
                      </p:stCondLst>
                      <p:childTnLst>
                        <p:par>
                          <p:cTn id="24" fill="hold">
                            <p:stCondLst>
                              <p:cond delay="0"/>
                            </p:stCondLst>
                            <p:childTnLst>
                              <p:par>
                                <p:cTn id="25" presetID="2" presetClass="entr" presetSubtype="3" fill="hold" nodeType="clickEffect">
                                  <p:stCondLst>
                                    <p:cond delay="0"/>
                                  </p:stCondLst>
                                  <p:childTnLst>
                                    <p:set>
                                      <p:cBhvr>
                                        <p:cTn id="26" dur="1" fill="hold">
                                          <p:stCondLst>
                                            <p:cond delay="0"/>
                                          </p:stCondLst>
                                        </p:cTn>
                                        <p:tgtEl>
                                          <p:spTgt spid="287756"/>
                                        </p:tgtEl>
                                        <p:attrNameLst>
                                          <p:attrName>style.visibility</p:attrName>
                                        </p:attrNameLst>
                                      </p:cBhvr>
                                      <p:to>
                                        <p:strVal val="visible"/>
                                      </p:to>
                                    </p:set>
                                    <p:anim calcmode="lin" valueType="num">
                                      <p:cBhvr additive="base">
                                        <p:cTn id="27" dur="500" fill="hold"/>
                                        <p:tgtEl>
                                          <p:spTgt spid="287756"/>
                                        </p:tgtEl>
                                        <p:attrNameLst>
                                          <p:attrName>ppt_x</p:attrName>
                                        </p:attrNameLst>
                                      </p:cBhvr>
                                      <p:tavLst>
                                        <p:tav tm="0">
                                          <p:val>
                                            <p:strVal val="1+#ppt_w/2"/>
                                          </p:val>
                                        </p:tav>
                                        <p:tav tm="100000">
                                          <p:val>
                                            <p:strVal val="#ppt_x"/>
                                          </p:val>
                                        </p:tav>
                                      </p:tavLst>
                                    </p:anim>
                                    <p:anim calcmode="lin" valueType="num">
                                      <p:cBhvr additive="base">
                                        <p:cTn id="28" dur="500" fill="hold"/>
                                        <p:tgtEl>
                                          <p:spTgt spid="287756"/>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87756"/>
                                        </p:tgtEl>
                                        <p:attrNameLst>
                                          <p:attrName>ppt_c</p:attrName>
                                        </p:attrNameLst>
                                      </p:cBhvr>
                                      <p:to>
                                        <a:srgbClr val="0000FF"/>
                                      </p:to>
                                    </p:animClr>
                                    <p:audio>
                                      <p:cMediaNode>
                                        <p:cTn display="0" masterRel="sameClick">
                                          <p:stCondLst>
                                            <p:cond evt="begin" delay="0">
                                              <p:tn val="25"/>
                                            </p:cond>
                                          </p:stCondLst>
                                          <p:endCondLst>
                                            <p:cond evt="onStopAudio" delay="0">
                                              <p:tgtEl>
                                                <p:sldTgt/>
                                              </p:tgtEl>
                                            </p:cond>
                                          </p:endCondLst>
                                        </p:cTn>
                                        <p:tgtEl>
                                          <p:sndTgt r:embed="rId4" name="CAMERA.WAV"/>
                                        </p:tgtEl>
                                      </p:cMediaNode>
                                    </p:audio>
                                  </p:sub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87758"/>
                                        </p:tgtEl>
                                        <p:attrNameLst>
                                          <p:attrName>style.visibility</p:attrName>
                                        </p:attrNameLst>
                                      </p:cBhvr>
                                      <p:to>
                                        <p:strVal val="visible"/>
                                      </p:to>
                                    </p:set>
                                    <p:anim calcmode="lin" valueType="num">
                                      <p:cBhvr additive="base">
                                        <p:cTn id="33" dur="500" fill="hold"/>
                                        <p:tgtEl>
                                          <p:spTgt spid="287758"/>
                                        </p:tgtEl>
                                        <p:attrNameLst>
                                          <p:attrName>ppt_x</p:attrName>
                                        </p:attrNameLst>
                                      </p:cBhvr>
                                      <p:tavLst>
                                        <p:tav tm="0">
                                          <p:val>
                                            <p:strVal val="0-#ppt_w/2"/>
                                          </p:val>
                                        </p:tav>
                                        <p:tav tm="100000">
                                          <p:val>
                                            <p:strVal val="#ppt_x"/>
                                          </p:val>
                                        </p:tav>
                                      </p:tavLst>
                                    </p:anim>
                                    <p:anim calcmode="lin" valueType="num">
                                      <p:cBhvr additive="base">
                                        <p:cTn id="34" dur="500" fill="hold"/>
                                        <p:tgtEl>
                                          <p:spTgt spid="287758"/>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87758"/>
                                        </p:tgtEl>
                                        <p:attrNameLst>
                                          <p:attrName>ppt_c</p:attrName>
                                        </p:attrNameLst>
                                      </p:cBhvr>
                                      <p:to>
                                        <a:srgbClr val="0000FF"/>
                                      </p:to>
                                    </p:animClr>
                                    <p:audio>
                                      <p:cMediaNode>
                                        <p:cTn display="0" masterRel="sameClick">
                                          <p:stCondLst>
                                            <p:cond evt="begin" delay="0">
                                              <p:tn val="31"/>
                                            </p:cond>
                                          </p:stCondLst>
                                          <p:endCondLst>
                                            <p:cond evt="onStopAudio" delay="0">
                                              <p:tgtEl>
                                                <p:sldTgt/>
                                              </p:tgtEl>
                                            </p:cond>
                                          </p:endCondLst>
                                        </p:cTn>
                                        <p:tgtEl>
                                          <p:sndTgt r:embed="rId5" name="PROJCTOR.WAV"/>
                                        </p:tgtEl>
                                      </p:cMediaNode>
                                    </p:audio>
                                  </p:subTnLst>
                                </p:cTn>
                              </p:par>
                            </p:childTnLst>
                          </p:cTn>
                        </p:par>
                      </p:childTnLst>
                    </p:cTn>
                  </p:par>
                  <p:par>
                    <p:cTn id="35" fill="hold">
                      <p:stCondLst>
                        <p:cond delay="indefinite"/>
                      </p:stCondLst>
                      <p:childTnLst>
                        <p:par>
                          <p:cTn id="36" fill="hold">
                            <p:stCondLst>
                              <p:cond delay="0"/>
                            </p:stCondLst>
                            <p:childTnLst>
                              <p:par>
                                <p:cTn id="37" presetID="2" presetClass="entr" presetSubtype="1" fill="hold" grpId="0" nodeType="clickEffect">
                                  <p:stCondLst>
                                    <p:cond delay="0"/>
                                  </p:stCondLst>
                                  <p:childTnLst>
                                    <p:set>
                                      <p:cBhvr>
                                        <p:cTn id="38" dur="1" fill="hold">
                                          <p:stCondLst>
                                            <p:cond delay="0"/>
                                          </p:stCondLst>
                                        </p:cTn>
                                        <p:tgtEl>
                                          <p:spTgt spid="287759"/>
                                        </p:tgtEl>
                                        <p:attrNameLst>
                                          <p:attrName>style.visibility</p:attrName>
                                        </p:attrNameLst>
                                      </p:cBhvr>
                                      <p:to>
                                        <p:strVal val="visible"/>
                                      </p:to>
                                    </p:set>
                                    <p:anim calcmode="lin" valueType="num">
                                      <p:cBhvr additive="base">
                                        <p:cTn id="39" dur="500" fill="hold"/>
                                        <p:tgtEl>
                                          <p:spTgt spid="287759"/>
                                        </p:tgtEl>
                                        <p:attrNameLst>
                                          <p:attrName>ppt_x</p:attrName>
                                        </p:attrNameLst>
                                      </p:cBhvr>
                                      <p:tavLst>
                                        <p:tav tm="0">
                                          <p:val>
                                            <p:strVal val="#ppt_x"/>
                                          </p:val>
                                        </p:tav>
                                        <p:tav tm="100000">
                                          <p:val>
                                            <p:strVal val="#ppt_x"/>
                                          </p:val>
                                        </p:tav>
                                      </p:tavLst>
                                    </p:anim>
                                    <p:anim calcmode="lin" valueType="num">
                                      <p:cBhvr additive="base">
                                        <p:cTn id="40" dur="500" fill="hold"/>
                                        <p:tgtEl>
                                          <p:spTgt spid="287759"/>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87759"/>
                                        </p:tgtEl>
                                        <p:attrNameLst>
                                          <p:attrName>ppt_c</p:attrName>
                                        </p:attrNameLst>
                                      </p:cBhvr>
                                      <p:to>
                                        <a:srgbClr val="0000FF"/>
                                      </p:to>
                                    </p:animClr>
                                    <p:audio>
                                      <p:cMediaNode>
                                        <p:cTn display="0" masterRel="sameClick">
                                          <p:stCondLst>
                                            <p:cond evt="begin" delay="0">
                                              <p:tn val="37"/>
                                            </p:cond>
                                          </p:stCondLst>
                                          <p:endCondLst>
                                            <p:cond evt="onStopAudio" delay="0">
                                              <p:tgtEl>
                                                <p:sldTgt/>
                                              </p:tgtEl>
                                            </p:cond>
                                          </p:endCondLst>
                                        </p:cTn>
                                        <p:tgtEl>
                                          <p:sndTgt r:embed="rId5" name="PROJCTOR.WAV"/>
                                        </p:tgtEl>
                                      </p:cMediaNode>
                                    </p:audio>
                                  </p:sub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287760"/>
                                        </p:tgtEl>
                                        <p:attrNameLst>
                                          <p:attrName>style.visibility</p:attrName>
                                        </p:attrNameLst>
                                      </p:cBhvr>
                                      <p:to>
                                        <p:strVal val="visible"/>
                                      </p:to>
                                    </p:set>
                                    <p:animEffect transition="in" filter="box(in)">
                                      <p:cBhvr>
                                        <p:cTn id="45" dur="500"/>
                                        <p:tgtEl>
                                          <p:spTgt spid="287760"/>
                                        </p:tgtEl>
                                      </p:cBhvr>
                                    </p:animEffect>
                                  </p:childTnLst>
                                  <p:subTnLst>
                                    <p:animClr clrSpc="rgb" dir="cw">
                                      <p:cBhvr override="childStyle">
                                        <p:cTn dur="1" fill="hold" display="0" masterRel="nextClick" afterEffect="1"/>
                                        <p:tgtEl>
                                          <p:spTgt spid="287760"/>
                                        </p:tgtEl>
                                        <p:attrNameLst>
                                          <p:attrName>ppt_c</p:attrName>
                                        </p:attrNameLst>
                                      </p:cBhvr>
                                      <p:to>
                                        <a:srgbClr val="0000FF"/>
                                      </p:to>
                                    </p:animClr>
                                    <p:audio>
                                      <p:cMediaNode>
                                        <p:cTn display="0" masterRel="sameClick">
                                          <p:stCondLst>
                                            <p:cond evt="begin" delay="0">
                                              <p:tn val="43"/>
                                            </p:cond>
                                          </p:stCondLst>
                                          <p:endCondLst>
                                            <p:cond evt="onStopAudio" delay="0">
                                              <p:tgtEl>
                                                <p:sldTgt/>
                                              </p:tgtEl>
                                            </p:cond>
                                          </p:endCondLst>
                                        </p:cTn>
                                        <p:tgtEl>
                                          <p:sndTgt r:embed="rId6" name="LASER.WAV"/>
                                        </p:tgtEl>
                                      </p:cMediaNode>
                                    </p:audio>
                                  </p:subTnLst>
                                </p:cTn>
                              </p:par>
                            </p:childTnLst>
                          </p:cTn>
                        </p:par>
                      </p:childTnLst>
                    </p:cTn>
                  </p:par>
                  <p:par>
                    <p:cTn id="46" fill="hold">
                      <p:stCondLst>
                        <p:cond delay="indefinite"/>
                      </p:stCondLst>
                      <p:childTnLst>
                        <p:par>
                          <p:cTn id="47" fill="hold">
                            <p:stCondLst>
                              <p:cond delay="0"/>
                            </p:stCondLst>
                            <p:childTnLst>
                              <p:par>
                                <p:cTn id="48" presetID="4" presetClass="entr" presetSubtype="32" fill="hold" grpId="0" nodeType="clickEffect">
                                  <p:stCondLst>
                                    <p:cond delay="0"/>
                                  </p:stCondLst>
                                  <p:childTnLst>
                                    <p:set>
                                      <p:cBhvr>
                                        <p:cTn id="49" dur="1" fill="hold">
                                          <p:stCondLst>
                                            <p:cond delay="0"/>
                                          </p:stCondLst>
                                        </p:cTn>
                                        <p:tgtEl>
                                          <p:spTgt spid="287761"/>
                                        </p:tgtEl>
                                        <p:attrNameLst>
                                          <p:attrName>style.visibility</p:attrName>
                                        </p:attrNameLst>
                                      </p:cBhvr>
                                      <p:to>
                                        <p:strVal val="visible"/>
                                      </p:to>
                                    </p:set>
                                    <p:animEffect transition="in" filter="box(out)">
                                      <p:cBhvr>
                                        <p:cTn id="50" dur="500"/>
                                        <p:tgtEl>
                                          <p:spTgt spid="287761"/>
                                        </p:tgtEl>
                                      </p:cBhvr>
                                    </p:animEffect>
                                  </p:childTnLst>
                                  <p:subTnLst>
                                    <p:animClr clrSpc="rgb" dir="cw">
                                      <p:cBhvr override="childStyle">
                                        <p:cTn dur="1" fill="hold" display="0" masterRel="nextClick" afterEffect="1"/>
                                        <p:tgtEl>
                                          <p:spTgt spid="287761"/>
                                        </p:tgtEl>
                                        <p:attrNameLst>
                                          <p:attrName>ppt_c</p:attrName>
                                        </p:attrNameLst>
                                      </p:cBhvr>
                                      <p:to>
                                        <a:srgbClr val="0000FF"/>
                                      </p:to>
                                    </p:animClr>
                                    <p:audio>
                                      <p:cMediaNode>
                                        <p:cTn display="0" masterRel="sameClick">
                                          <p:stCondLst>
                                            <p:cond evt="begin" delay="0">
                                              <p:tn val="48"/>
                                            </p:cond>
                                          </p:stCondLst>
                                          <p:endCondLst>
                                            <p:cond evt="onStopAudio" delay="0">
                                              <p:tgtEl>
                                                <p:sldTgt/>
                                              </p:tgtEl>
                                            </p:cond>
                                          </p:endCondLst>
                                        </p:cTn>
                                        <p:tgtEl>
                                          <p:sndTgt r:embed="rId5" name="PROJCTOR.WAV"/>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87762"/>
                                        </p:tgtEl>
                                        <p:attrNameLst>
                                          <p:attrName>style.visibility</p:attrName>
                                        </p:attrNameLst>
                                      </p:cBhvr>
                                      <p:to>
                                        <p:strVal val="visible"/>
                                      </p:to>
                                    </p:set>
                                    <p:anim calcmode="lin" valueType="num">
                                      <p:cBhvr additive="base">
                                        <p:cTn id="55" dur="500" fill="hold"/>
                                        <p:tgtEl>
                                          <p:spTgt spid="287762"/>
                                        </p:tgtEl>
                                        <p:attrNameLst>
                                          <p:attrName>ppt_x</p:attrName>
                                        </p:attrNameLst>
                                      </p:cBhvr>
                                      <p:tavLst>
                                        <p:tav tm="0">
                                          <p:val>
                                            <p:strVal val="#ppt_x"/>
                                          </p:val>
                                        </p:tav>
                                        <p:tav tm="100000">
                                          <p:val>
                                            <p:strVal val="#ppt_x"/>
                                          </p:val>
                                        </p:tav>
                                      </p:tavLst>
                                    </p:anim>
                                    <p:anim calcmode="lin" valueType="num">
                                      <p:cBhvr additive="base">
                                        <p:cTn id="56" dur="500" fill="hold"/>
                                        <p:tgtEl>
                                          <p:spTgt spid="287762"/>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87762"/>
                                        </p:tgtEl>
                                        <p:attrNameLst>
                                          <p:attrName>ppt_c</p:attrName>
                                        </p:attrNameLst>
                                      </p:cBhvr>
                                      <p:to>
                                        <a:srgbClr val="0000FF"/>
                                      </p:to>
                                    </p:animClr>
                                  </p:subTnLst>
                                </p:cTn>
                              </p:par>
                            </p:childTnLst>
                          </p:cTn>
                        </p:par>
                      </p:childTnLst>
                    </p:cTn>
                  </p:par>
                  <p:par>
                    <p:cTn id="57" fill="hold">
                      <p:stCondLst>
                        <p:cond delay="indefinite"/>
                      </p:stCondLst>
                      <p:childTnLst>
                        <p:par>
                          <p:cTn id="58" fill="hold">
                            <p:stCondLst>
                              <p:cond delay="0"/>
                            </p:stCondLst>
                            <p:childTnLst>
                              <p:par>
                                <p:cTn id="59" presetID="2" presetClass="entr" presetSubtype="3" fill="hold" nodeType="clickEffect">
                                  <p:stCondLst>
                                    <p:cond delay="0"/>
                                  </p:stCondLst>
                                  <p:childTnLst>
                                    <p:set>
                                      <p:cBhvr>
                                        <p:cTn id="60" dur="1" fill="hold">
                                          <p:stCondLst>
                                            <p:cond delay="0"/>
                                          </p:stCondLst>
                                        </p:cTn>
                                        <p:tgtEl>
                                          <p:spTgt spid="287757"/>
                                        </p:tgtEl>
                                        <p:attrNameLst>
                                          <p:attrName>style.visibility</p:attrName>
                                        </p:attrNameLst>
                                      </p:cBhvr>
                                      <p:to>
                                        <p:strVal val="visible"/>
                                      </p:to>
                                    </p:set>
                                    <p:anim calcmode="lin" valueType="num">
                                      <p:cBhvr additive="base">
                                        <p:cTn id="61" dur="500" fill="hold"/>
                                        <p:tgtEl>
                                          <p:spTgt spid="287757"/>
                                        </p:tgtEl>
                                        <p:attrNameLst>
                                          <p:attrName>ppt_x</p:attrName>
                                        </p:attrNameLst>
                                      </p:cBhvr>
                                      <p:tavLst>
                                        <p:tav tm="0">
                                          <p:val>
                                            <p:strVal val="1+#ppt_w/2"/>
                                          </p:val>
                                        </p:tav>
                                        <p:tav tm="100000">
                                          <p:val>
                                            <p:strVal val="#ppt_x"/>
                                          </p:val>
                                        </p:tav>
                                      </p:tavLst>
                                    </p:anim>
                                    <p:anim calcmode="lin" valueType="num">
                                      <p:cBhvr additive="base">
                                        <p:cTn id="62" dur="500" fill="hold"/>
                                        <p:tgtEl>
                                          <p:spTgt spid="287757"/>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87757"/>
                                        </p:tgtEl>
                                        <p:attrNameLst>
                                          <p:attrName>ppt_c</p:attrName>
                                        </p:attrNameLst>
                                      </p:cBhvr>
                                      <p:to>
                                        <a:srgbClr val="0000FF"/>
                                      </p:to>
                                    </p:animClr>
                                    <p:audio>
                                      <p:cMediaNode>
                                        <p:cTn display="0" masterRel="sameClick">
                                          <p:stCondLst>
                                            <p:cond evt="begin" delay="0">
                                              <p:tn val="59"/>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50" grpId="0" build="p" autoUpdateAnimBg="0"/>
      <p:bldP spid="287758" grpId="0" animBg="1"/>
      <p:bldP spid="287759" grpId="0" animBg="1"/>
      <p:bldP spid="287760" grpId="0" animBg="1"/>
      <p:bldP spid="287761"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1122"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59399"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59400"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59401"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261126" name="Rectangle 6"/>
          <p:cNvSpPr>
            <a:spLocks noGrp="1" noChangeArrowheads="1"/>
          </p:cNvSpPr>
          <p:nvPr>
            <p:ph type="subTitle" idx="1"/>
          </p:nvPr>
        </p:nvSpPr>
        <p:spPr>
          <a:xfrm>
            <a:off x="152400" y="1219200"/>
            <a:ext cx="8839200" cy="5410200"/>
          </a:xfrm>
          <a:noFill/>
        </p:spPr>
        <p:txBody>
          <a:bodyPr/>
          <a:lstStyle/>
          <a:p>
            <a:pPr algn="l" eaLnBrk="1" hangingPunct="1"/>
            <a:r>
              <a:rPr lang="en-US" altLang="zh-CN" sz="2600" smtClean="0">
                <a:ea typeface="楷体" pitchFamily="49" charset="-122"/>
                <a:sym typeface="Symbol" pitchFamily="18" charset="2"/>
              </a:rPr>
              <a:t>[</a:t>
            </a:r>
            <a:r>
              <a:rPr lang="zh-CN" altLang="en-US" sz="2600" smtClean="0">
                <a:ea typeface="楷体" pitchFamily="49" charset="-122"/>
                <a:sym typeface="Symbol" pitchFamily="18" charset="2"/>
              </a:rPr>
              <a:t>讨论</a:t>
            </a:r>
            <a:r>
              <a:rPr lang="en-US" altLang="zh-CN" sz="2600" smtClean="0">
                <a:ea typeface="楷体" pitchFamily="49" charset="-122"/>
                <a:sym typeface="Symbol" pitchFamily="18" charset="2"/>
              </a:rPr>
              <a:t>]</a:t>
            </a:r>
          </a:p>
        </p:txBody>
      </p:sp>
      <p:graphicFrame>
        <p:nvGraphicFramePr>
          <p:cNvPr id="261312" name="Group 192"/>
          <p:cNvGraphicFramePr>
            <a:graphicFrameLocks noGrp="1"/>
          </p:cNvGraphicFramePr>
          <p:nvPr/>
        </p:nvGraphicFramePr>
        <p:xfrm>
          <a:off x="323850" y="3644900"/>
          <a:ext cx="8559800" cy="2997200"/>
        </p:xfrm>
        <a:graphic>
          <a:graphicData uri="http://schemas.openxmlformats.org/drawingml/2006/table">
            <a:tbl>
              <a:tblPr/>
              <a:tblGrid>
                <a:gridCol w="2139950"/>
                <a:gridCol w="2139950"/>
                <a:gridCol w="2139950"/>
                <a:gridCol w="2139950"/>
              </a:tblGrid>
              <a:tr h="360363">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成绩</a:t>
                      </a: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x</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人数</a:t>
                      </a: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f</a:t>
                      </a: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离差</a:t>
                      </a:r>
                      <a:r>
                        <a:rPr kumimoji="1" lang="en-US" altLang="zh-CN" sz="2400" b="1" i="0" u="none" strike="noStrike" cap="none" normalizeH="0" baseline="3000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3</a:t>
                      </a:r>
                      <a:endPar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其他指标</a:t>
                      </a:r>
                    </a:p>
                  </a:txBody>
                  <a:tcPr horzOverflow="overflow">
                    <a:lnL w="31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82800">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50-60</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60-70</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70-80</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80-90</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90-100</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9</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16</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53</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26</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16</a:t>
                      </a: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-95832</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-27648</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-424</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13312</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93312</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Mean=77</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σ</a:t>
                      </a: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a:t>
                      </a: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10.69</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σ</a:t>
                      </a:r>
                      <a:r>
                        <a:rPr kumimoji="1" lang="en-US" altLang="zh-CN" sz="2400" b="1" i="0" u="none" strike="noStrike" cap="none" normalizeH="0" baseline="3000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3</a:t>
                      </a: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a:t>
                      </a: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1222.53</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M</a:t>
                      </a:r>
                      <a:r>
                        <a:rPr kumimoji="1" lang="en-US" altLang="zh-CN" sz="2400" b="1" i="0" u="none" strike="noStrike" cap="none" normalizeH="0" baseline="-2500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e</a:t>
                      </a: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=76.6</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M</a:t>
                      </a:r>
                      <a:r>
                        <a:rPr kumimoji="1" lang="en-US" altLang="zh-CN" sz="2400" b="1" i="0" u="none" strike="noStrike" cap="none" normalizeH="0" baseline="-2500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o</a:t>
                      </a: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=75.8</a:t>
                      </a:r>
                    </a:p>
                  </a:txBody>
                  <a:tcPr horzOverflow="overflow">
                    <a:lnL w="31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合计</a:t>
                      </a:r>
                    </a:p>
                  </a:txBody>
                  <a:tcPr horzOverflow="overflow">
                    <a:lnL cap="flat">
                      <a:noFill/>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120</a:t>
                      </a: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-17280</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endParaRPr kumimoji="1" lang="zh-CN"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endParaRPr>
                    </a:p>
                  </a:txBody>
                  <a:tcPr horzOverflow="overflow">
                    <a:lnL w="3175" cap="flat" cmpd="sng" algn="ctr">
                      <a:solidFill>
                        <a:schemeClr val="tx1"/>
                      </a:solidFill>
                      <a:prstDash val="solid"/>
                      <a:round/>
                      <a:headEnd type="none" w="med" len="med"/>
                      <a:tailEnd type="none" w="med" len="med"/>
                    </a:lnL>
                    <a:lnR cap="flat">
                      <a:noFill/>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61250" name="Object 130"/>
          <p:cNvGraphicFramePr>
            <a:graphicFrameLocks noChangeAspect="1"/>
          </p:cNvGraphicFramePr>
          <p:nvPr/>
        </p:nvGraphicFramePr>
        <p:xfrm>
          <a:off x="1562100" y="1209675"/>
          <a:ext cx="6818313" cy="787400"/>
        </p:xfrm>
        <a:graphic>
          <a:graphicData uri="http://schemas.openxmlformats.org/presentationml/2006/ole">
            <p:oleObj spid="_x0000_s59394" name="Equation" r:id="rId6" imgW="3251160" imgH="393480" progId="">
              <p:embed/>
            </p:oleObj>
          </a:graphicData>
        </a:graphic>
      </p:graphicFrame>
      <p:graphicFrame>
        <p:nvGraphicFramePr>
          <p:cNvPr id="261313" name="Object 193"/>
          <p:cNvGraphicFramePr>
            <a:graphicFrameLocks noChangeAspect="1"/>
          </p:cNvGraphicFramePr>
          <p:nvPr/>
        </p:nvGraphicFramePr>
        <p:xfrm>
          <a:off x="171450" y="2060575"/>
          <a:ext cx="5540375" cy="1346200"/>
        </p:xfrm>
        <a:graphic>
          <a:graphicData uri="http://schemas.openxmlformats.org/presentationml/2006/ole">
            <p:oleObj spid="_x0000_s59395" name="公式" r:id="rId7" imgW="2641320" imgH="672840" progId="Equation.3">
              <p:embed/>
            </p:oleObj>
          </a:graphicData>
        </a:graphic>
      </p:graphicFrame>
      <p:graphicFrame>
        <p:nvGraphicFramePr>
          <p:cNvPr id="261314" name="Object 194"/>
          <p:cNvGraphicFramePr>
            <a:graphicFrameLocks noChangeAspect="1"/>
          </p:cNvGraphicFramePr>
          <p:nvPr/>
        </p:nvGraphicFramePr>
        <p:xfrm>
          <a:off x="611188" y="3141663"/>
          <a:ext cx="2582862" cy="355600"/>
        </p:xfrm>
        <a:graphic>
          <a:graphicData uri="http://schemas.openxmlformats.org/presentationml/2006/ole">
            <p:oleObj spid="_x0000_s59396" name="Equation" r:id="rId8" imgW="1231560" imgH="177480" progId="">
              <p:embed/>
            </p:oleObj>
          </a:graphicData>
        </a:graphic>
      </p:graphicFrame>
      <p:graphicFrame>
        <p:nvGraphicFramePr>
          <p:cNvPr id="261315" name="Object 195"/>
          <p:cNvGraphicFramePr>
            <a:graphicFrameLocks noChangeAspect="1"/>
          </p:cNvGraphicFramePr>
          <p:nvPr/>
        </p:nvGraphicFramePr>
        <p:xfrm>
          <a:off x="5651500" y="2133600"/>
          <a:ext cx="2582863" cy="787400"/>
        </p:xfrm>
        <a:graphic>
          <a:graphicData uri="http://schemas.openxmlformats.org/presentationml/2006/ole">
            <p:oleObj spid="_x0000_s59397" name="公式" r:id="rId9" imgW="1231560" imgH="3934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61126">
                                            <p:txEl>
                                              <p:pRg st="0" end="0"/>
                                            </p:txEl>
                                          </p:spTgt>
                                        </p:tgtEl>
                                        <p:attrNameLst>
                                          <p:attrName>style.visibility</p:attrName>
                                        </p:attrNameLst>
                                      </p:cBhvr>
                                      <p:to>
                                        <p:strVal val="visible"/>
                                      </p:to>
                                    </p:set>
                                    <p:anim calcmode="lin" valueType="num">
                                      <p:cBhvr>
                                        <p:cTn id="7" dur="500" fill="hold"/>
                                        <p:tgtEl>
                                          <p:spTgt spid="261126">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261126">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261126">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261126">
                                            <p:txEl>
                                              <p:pRg st="0" end="0"/>
                                            </p:txEl>
                                          </p:spTgt>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261126">
                                            <p:txEl>
                                              <p:pRg st="0" end="0"/>
                                            </p:txEl>
                                          </p:spTgt>
                                        </p:tgtEl>
                                        <p:attrNameLst>
                                          <p:attrName>ppt_c</p:attrName>
                                        </p:attrNameLst>
                                      </p:cBhvr>
                                      <p:to>
                                        <a:srgbClr val="0000FF"/>
                                      </p:to>
                                    </p:animClr>
                                    <p:audio>
                                      <p:cMediaNode>
                                        <p:cTn display="0" masterRel="sameClick">
                                          <p:stCondLst>
                                            <p:cond evt="begin" delay="0">
                                              <p:tn val="5"/>
                                            </p:cond>
                                          </p:stCondLst>
                                          <p:endCondLst>
                                            <p:cond evt="onStopAudio" delay="0">
                                              <p:tgtEl>
                                                <p:sldTgt/>
                                              </p:tgtEl>
                                            </p:cond>
                                          </p:endCondLst>
                                        </p:cTn>
                                        <p:tgtEl>
                                          <p:sndTgt r:embed="rId4" name="GUNSHOT.WAV"/>
                                        </p:tgtEl>
                                      </p:cMediaNode>
                                    </p:audio>
                                  </p:sub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61312"/>
                                        </p:tgtEl>
                                        <p:attrNameLst>
                                          <p:attrName>style.visibility</p:attrName>
                                        </p:attrNameLst>
                                      </p:cBhvr>
                                      <p:to>
                                        <p:strVal val="visible"/>
                                      </p:to>
                                    </p:set>
                                    <p:animEffect transition="in" filter="checkerboard(across)">
                                      <p:cBhvr>
                                        <p:cTn id="15" dur="500"/>
                                        <p:tgtEl>
                                          <p:spTgt spid="261312"/>
                                        </p:tgtEl>
                                      </p:cBhvr>
                                    </p:animEffect>
                                  </p:childTnLst>
                                  <p:subTnLst>
                                    <p:animClr clrSpc="rgb" dir="cw">
                                      <p:cBhvr override="childStyle">
                                        <p:cTn dur="1" fill="hold" display="0" masterRel="nextClick" afterEffect="1"/>
                                        <p:tgtEl>
                                          <p:spTgt spid="261312"/>
                                        </p:tgtEl>
                                        <p:attrNameLst>
                                          <p:attrName>ppt_c</p:attrName>
                                        </p:attrNameLst>
                                      </p:cBhvr>
                                      <p:to>
                                        <a:srgbClr val="0000FF"/>
                                      </p:to>
                                    </p:animClr>
                                  </p:subTnLst>
                                </p:cTn>
                              </p:par>
                            </p:childTnLst>
                          </p:cTn>
                        </p:par>
                      </p:childTnLst>
                    </p:cTn>
                  </p:par>
                  <p:par>
                    <p:cTn id="16" fill="hold">
                      <p:stCondLst>
                        <p:cond delay="indefinite"/>
                      </p:stCondLst>
                      <p:childTnLst>
                        <p:par>
                          <p:cTn id="17" fill="hold">
                            <p:stCondLst>
                              <p:cond delay="0"/>
                            </p:stCondLst>
                            <p:childTnLst>
                              <p:par>
                                <p:cTn id="18" presetID="2" presetClass="entr" presetSubtype="3" fill="hold" nodeType="clickEffect">
                                  <p:stCondLst>
                                    <p:cond delay="0"/>
                                  </p:stCondLst>
                                  <p:childTnLst>
                                    <p:set>
                                      <p:cBhvr>
                                        <p:cTn id="19" dur="1" fill="hold">
                                          <p:stCondLst>
                                            <p:cond delay="0"/>
                                          </p:stCondLst>
                                        </p:cTn>
                                        <p:tgtEl>
                                          <p:spTgt spid="261250"/>
                                        </p:tgtEl>
                                        <p:attrNameLst>
                                          <p:attrName>style.visibility</p:attrName>
                                        </p:attrNameLst>
                                      </p:cBhvr>
                                      <p:to>
                                        <p:strVal val="visible"/>
                                      </p:to>
                                    </p:set>
                                    <p:anim calcmode="lin" valueType="num">
                                      <p:cBhvr additive="base">
                                        <p:cTn id="20" dur="500" fill="hold"/>
                                        <p:tgtEl>
                                          <p:spTgt spid="261250"/>
                                        </p:tgtEl>
                                        <p:attrNameLst>
                                          <p:attrName>ppt_x</p:attrName>
                                        </p:attrNameLst>
                                      </p:cBhvr>
                                      <p:tavLst>
                                        <p:tav tm="0">
                                          <p:val>
                                            <p:strVal val="1+#ppt_w/2"/>
                                          </p:val>
                                        </p:tav>
                                        <p:tav tm="100000">
                                          <p:val>
                                            <p:strVal val="#ppt_x"/>
                                          </p:val>
                                        </p:tav>
                                      </p:tavLst>
                                    </p:anim>
                                    <p:anim calcmode="lin" valueType="num">
                                      <p:cBhvr additive="base">
                                        <p:cTn id="21" dur="500" fill="hold"/>
                                        <p:tgtEl>
                                          <p:spTgt spid="261250"/>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61250"/>
                                        </p:tgtEl>
                                        <p:attrNameLst>
                                          <p:attrName>ppt_c</p:attrName>
                                        </p:attrNameLst>
                                      </p:cBhvr>
                                      <p:to>
                                        <a:srgbClr val="0000FF"/>
                                      </p:to>
                                    </p:animClr>
                                    <p:audio>
                                      <p:cMediaNode>
                                        <p:cTn display="0" masterRel="sameClick">
                                          <p:stCondLst>
                                            <p:cond evt="begin" delay="0">
                                              <p:tn val="18"/>
                                            </p:cond>
                                          </p:stCondLst>
                                          <p:endCondLst>
                                            <p:cond evt="onStopAudio" delay="0">
                                              <p:tgtEl>
                                                <p:sldTgt/>
                                              </p:tgtEl>
                                            </p:cond>
                                          </p:endCondLst>
                                        </p:cTn>
                                        <p:tgtEl>
                                          <p:sndTgt r:embed="rId5" name="CAMERA.WAV"/>
                                        </p:tgtEl>
                                      </p:cMediaNode>
                                    </p:audio>
                                  </p:subTnLst>
                                </p:cTn>
                              </p:par>
                            </p:childTnLst>
                          </p:cTn>
                        </p:par>
                      </p:childTnLst>
                    </p:cTn>
                  </p:par>
                  <p:par>
                    <p:cTn id="22" fill="hold">
                      <p:stCondLst>
                        <p:cond delay="indefinite"/>
                      </p:stCondLst>
                      <p:childTnLst>
                        <p:par>
                          <p:cTn id="23" fill="hold">
                            <p:stCondLst>
                              <p:cond delay="0"/>
                            </p:stCondLst>
                            <p:childTnLst>
                              <p:par>
                                <p:cTn id="24" presetID="2" presetClass="entr" presetSubtype="3" fill="hold" nodeType="clickEffect">
                                  <p:stCondLst>
                                    <p:cond delay="0"/>
                                  </p:stCondLst>
                                  <p:childTnLst>
                                    <p:set>
                                      <p:cBhvr>
                                        <p:cTn id="25" dur="1" fill="hold">
                                          <p:stCondLst>
                                            <p:cond delay="0"/>
                                          </p:stCondLst>
                                        </p:cTn>
                                        <p:tgtEl>
                                          <p:spTgt spid="261313"/>
                                        </p:tgtEl>
                                        <p:attrNameLst>
                                          <p:attrName>style.visibility</p:attrName>
                                        </p:attrNameLst>
                                      </p:cBhvr>
                                      <p:to>
                                        <p:strVal val="visible"/>
                                      </p:to>
                                    </p:set>
                                    <p:anim calcmode="lin" valueType="num">
                                      <p:cBhvr additive="base">
                                        <p:cTn id="26" dur="500" fill="hold"/>
                                        <p:tgtEl>
                                          <p:spTgt spid="261313"/>
                                        </p:tgtEl>
                                        <p:attrNameLst>
                                          <p:attrName>ppt_x</p:attrName>
                                        </p:attrNameLst>
                                      </p:cBhvr>
                                      <p:tavLst>
                                        <p:tav tm="0">
                                          <p:val>
                                            <p:strVal val="1+#ppt_w/2"/>
                                          </p:val>
                                        </p:tav>
                                        <p:tav tm="100000">
                                          <p:val>
                                            <p:strVal val="#ppt_x"/>
                                          </p:val>
                                        </p:tav>
                                      </p:tavLst>
                                    </p:anim>
                                    <p:anim calcmode="lin" valueType="num">
                                      <p:cBhvr additive="base">
                                        <p:cTn id="27" dur="500" fill="hold"/>
                                        <p:tgtEl>
                                          <p:spTgt spid="261313"/>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61313"/>
                                        </p:tgtEl>
                                        <p:attrNameLst>
                                          <p:attrName>ppt_c</p:attrName>
                                        </p:attrNameLst>
                                      </p:cBhvr>
                                      <p:to>
                                        <a:srgbClr val="0000FF"/>
                                      </p:to>
                                    </p:animClr>
                                    <p:audio>
                                      <p:cMediaNode>
                                        <p:cTn display="0" masterRel="sameClick">
                                          <p:stCondLst>
                                            <p:cond evt="begin" delay="0">
                                              <p:tn val="24"/>
                                            </p:cond>
                                          </p:stCondLst>
                                          <p:endCondLst>
                                            <p:cond evt="onStopAudio" delay="0">
                                              <p:tgtEl>
                                                <p:sldTgt/>
                                              </p:tgtEl>
                                            </p:cond>
                                          </p:endCondLst>
                                        </p:cTn>
                                        <p:tgtEl>
                                          <p:sndTgt r:embed="rId5" name="CAMERA.WAV"/>
                                        </p:tgtEl>
                                      </p:cMediaNode>
                                    </p:audio>
                                  </p:subTnLst>
                                </p:cTn>
                              </p:par>
                            </p:childTnLst>
                          </p:cTn>
                        </p:par>
                      </p:childTnLst>
                    </p:cTn>
                  </p:par>
                  <p:par>
                    <p:cTn id="28" fill="hold">
                      <p:stCondLst>
                        <p:cond delay="indefinite"/>
                      </p:stCondLst>
                      <p:childTnLst>
                        <p:par>
                          <p:cTn id="29" fill="hold">
                            <p:stCondLst>
                              <p:cond delay="0"/>
                            </p:stCondLst>
                            <p:childTnLst>
                              <p:par>
                                <p:cTn id="30" presetID="2" presetClass="entr" presetSubtype="3" fill="hold" nodeType="clickEffect">
                                  <p:stCondLst>
                                    <p:cond delay="0"/>
                                  </p:stCondLst>
                                  <p:childTnLst>
                                    <p:set>
                                      <p:cBhvr>
                                        <p:cTn id="31" dur="1" fill="hold">
                                          <p:stCondLst>
                                            <p:cond delay="0"/>
                                          </p:stCondLst>
                                        </p:cTn>
                                        <p:tgtEl>
                                          <p:spTgt spid="261314"/>
                                        </p:tgtEl>
                                        <p:attrNameLst>
                                          <p:attrName>style.visibility</p:attrName>
                                        </p:attrNameLst>
                                      </p:cBhvr>
                                      <p:to>
                                        <p:strVal val="visible"/>
                                      </p:to>
                                    </p:set>
                                    <p:anim calcmode="lin" valueType="num">
                                      <p:cBhvr additive="base">
                                        <p:cTn id="32" dur="500" fill="hold"/>
                                        <p:tgtEl>
                                          <p:spTgt spid="261314"/>
                                        </p:tgtEl>
                                        <p:attrNameLst>
                                          <p:attrName>ppt_x</p:attrName>
                                        </p:attrNameLst>
                                      </p:cBhvr>
                                      <p:tavLst>
                                        <p:tav tm="0">
                                          <p:val>
                                            <p:strVal val="1+#ppt_w/2"/>
                                          </p:val>
                                        </p:tav>
                                        <p:tav tm="100000">
                                          <p:val>
                                            <p:strVal val="#ppt_x"/>
                                          </p:val>
                                        </p:tav>
                                      </p:tavLst>
                                    </p:anim>
                                    <p:anim calcmode="lin" valueType="num">
                                      <p:cBhvr additive="base">
                                        <p:cTn id="33" dur="500" fill="hold"/>
                                        <p:tgtEl>
                                          <p:spTgt spid="261314"/>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61314"/>
                                        </p:tgtEl>
                                        <p:attrNameLst>
                                          <p:attrName>ppt_c</p:attrName>
                                        </p:attrNameLst>
                                      </p:cBhvr>
                                      <p:to>
                                        <a:srgbClr val="0000FF"/>
                                      </p:to>
                                    </p:animClr>
                                    <p:audio>
                                      <p:cMediaNode>
                                        <p:cTn display="0" masterRel="sameClick">
                                          <p:stCondLst>
                                            <p:cond evt="begin" delay="0">
                                              <p:tn val="30"/>
                                            </p:cond>
                                          </p:stCondLst>
                                          <p:endCondLst>
                                            <p:cond evt="onStopAudio" delay="0">
                                              <p:tgtEl>
                                                <p:sldTgt/>
                                              </p:tgtEl>
                                            </p:cond>
                                          </p:endCondLst>
                                        </p:cTn>
                                        <p:tgtEl>
                                          <p:sndTgt r:embed="rId5" name="CAMERA.WAV"/>
                                        </p:tgtEl>
                                      </p:cMediaNode>
                                    </p:audio>
                                  </p:subTnLst>
                                </p:cTn>
                              </p:par>
                            </p:childTnLst>
                          </p:cTn>
                        </p:par>
                      </p:childTnLst>
                    </p:cTn>
                  </p:par>
                  <p:par>
                    <p:cTn id="34" fill="hold">
                      <p:stCondLst>
                        <p:cond delay="indefinite"/>
                      </p:stCondLst>
                      <p:childTnLst>
                        <p:par>
                          <p:cTn id="35" fill="hold">
                            <p:stCondLst>
                              <p:cond delay="0"/>
                            </p:stCondLst>
                            <p:childTnLst>
                              <p:par>
                                <p:cTn id="36" presetID="2" presetClass="entr" presetSubtype="3" fill="hold" nodeType="clickEffect">
                                  <p:stCondLst>
                                    <p:cond delay="0"/>
                                  </p:stCondLst>
                                  <p:childTnLst>
                                    <p:set>
                                      <p:cBhvr>
                                        <p:cTn id="37" dur="1" fill="hold">
                                          <p:stCondLst>
                                            <p:cond delay="0"/>
                                          </p:stCondLst>
                                        </p:cTn>
                                        <p:tgtEl>
                                          <p:spTgt spid="261315"/>
                                        </p:tgtEl>
                                        <p:attrNameLst>
                                          <p:attrName>style.visibility</p:attrName>
                                        </p:attrNameLst>
                                      </p:cBhvr>
                                      <p:to>
                                        <p:strVal val="visible"/>
                                      </p:to>
                                    </p:set>
                                    <p:anim calcmode="lin" valueType="num">
                                      <p:cBhvr additive="base">
                                        <p:cTn id="38" dur="500" fill="hold"/>
                                        <p:tgtEl>
                                          <p:spTgt spid="261315"/>
                                        </p:tgtEl>
                                        <p:attrNameLst>
                                          <p:attrName>ppt_x</p:attrName>
                                        </p:attrNameLst>
                                      </p:cBhvr>
                                      <p:tavLst>
                                        <p:tav tm="0">
                                          <p:val>
                                            <p:strVal val="1+#ppt_w/2"/>
                                          </p:val>
                                        </p:tav>
                                        <p:tav tm="100000">
                                          <p:val>
                                            <p:strVal val="#ppt_x"/>
                                          </p:val>
                                        </p:tav>
                                      </p:tavLst>
                                    </p:anim>
                                    <p:anim calcmode="lin" valueType="num">
                                      <p:cBhvr additive="base">
                                        <p:cTn id="39" dur="500" fill="hold"/>
                                        <p:tgtEl>
                                          <p:spTgt spid="261315"/>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61315"/>
                                        </p:tgtEl>
                                        <p:attrNameLst>
                                          <p:attrName>ppt_c</p:attrName>
                                        </p:attrNameLst>
                                      </p:cBhvr>
                                      <p:to>
                                        <a:srgbClr val="0000FF"/>
                                      </p:to>
                                    </p:animClr>
                                    <p:audio>
                                      <p:cMediaNode>
                                        <p:cTn display="0" masterRel="sameClick">
                                          <p:stCondLst>
                                            <p:cond evt="begin" delay="0">
                                              <p:tn val="36"/>
                                            </p:cond>
                                          </p:stCondLst>
                                          <p:endCondLst>
                                            <p:cond evt="onStopAudio" delay="0">
                                              <p:tgtEl>
                                                <p:sldTgt/>
                                              </p:tgtEl>
                                            </p:cond>
                                          </p:endCondLst>
                                        </p:cTn>
                                        <p:tgtEl>
                                          <p:sndTgt r:embed="rId5"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6"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9314"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60420"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60421"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60422"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269318" name="Rectangle 6"/>
          <p:cNvSpPr>
            <a:spLocks noGrp="1" noChangeArrowheads="1"/>
          </p:cNvSpPr>
          <p:nvPr>
            <p:ph type="subTitle" idx="1"/>
          </p:nvPr>
        </p:nvSpPr>
        <p:spPr>
          <a:xfrm>
            <a:off x="152400" y="1219200"/>
            <a:ext cx="8839200" cy="5410200"/>
          </a:xfrm>
          <a:noFill/>
        </p:spPr>
        <p:txBody>
          <a:bodyPr/>
          <a:lstStyle/>
          <a:p>
            <a:pPr algn="l" eaLnBrk="1" hangingPunct="1"/>
            <a:r>
              <a:rPr lang="en-US" altLang="zh-CN" sz="2600" smtClean="0">
                <a:sym typeface="Symbol" pitchFamily="18" charset="2"/>
              </a:rPr>
              <a:t>4</a:t>
            </a:r>
            <a:r>
              <a:rPr lang="zh-CN" altLang="en-US" sz="2600" smtClean="0">
                <a:sym typeface="Symbol" pitchFamily="18" charset="2"/>
              </a:rPr>
              <a:t>、峰度（</a:t>
            </a:r>
            <a:r>
              <a:rPr lang="en-US" altLang="zh-CN" sz="2600" smtClean="0">
                <a:sym typeface="Symbol" pitchFamily="18" charset="2"/>
              </a:rPr>
              <a:t>Kurtosis</a:t>
            </a:r>
            <a:r>
              <a:rPr lang="zh-CN" altLang="en-US" sz="2600" smtClean="0">
                <a:sym typeface="Symbol" pitchFamily="18" charset="2"/>
              </a:rPr>
              <a:t>，峰态）</a:t>
            </a:r>
          </a:p>
          <a:p>
            <a:pPr algn="l" eaLnBrk="1" hangingPunct="1"/>
            <a:r>
              <a:rPr lang="zh-CN" altLang="en-US" sz="2400" smtClean="0">
                <a:sym typeface="Symbol" pitchFamily="18" charset="2"/>
              </a:rPr>
              <a:t>（</a:t>
            </a:r>
            <a:r>
              <a:rPr lang="en-US" altLang="zh-CN" sz="2400" smtClean="0">
                <a:sym typeface="Symbol" pitchFamily="18" charset="2"/>
              </a:rPr>
              <a:t>1</a:t>
            </a:r>
            <a:r>
              <a:rPr lang="zh-CN" altLang="en-US" sz="2400" smtClean="0">
                <a:sym typeface="Symbol" pitchFamily="18" charset="2"/>
              </a:rPr>
              <a:t>）数据分布的平峰或尖峰程度：低阔峰、常态峰、高狭峰。</a:t>
            </a:r>
          </a:p>
        </p:txBody>
      </p:sp>
      <p:graphicFrame>
        <p:nvGraphicFramePr>
          <p:cNvPr id="269319" name="Group 7"/>
          <p:cNvGraphicFramePr>
            <a:graphicFrameLocks noGrp="1"/>
          </p:cNvGraphicFramePr>
          <p:nvPr/>
        </p:nvGraphicFramePr>
        <p:xfrm>
          <a:off x="250825" y="4868863"/>
          <a:ext cx="8631238" cy="1828800"/>
        </p:xfrm>
        <a:graphic>
          <a:graphicData uri="http://schemas.openxmlformats.org/drawingml/2006/table">
            <a:tbl>
              <a:tblPr/>
              <a:tblGrid>
                <a:gridCol w="1225550"/>
                <a:gridCol w="503238"/>
                <a:gridCol w="503237"/>
                <a:gridCol w="503238"/>
                <a:gridCol w="503237"/>
                <a:gridCol w="503238"/>
                <a:gridCol w="503237"/>
                <a:gridCol w="503238"/>
                <a:gridCol w="503237"/>
                <a:gridCol w="503238"/>
                <a:gridCol w="958850"/>
                <a:gridCol w="958850"/>
                <a:gridCol w="958850"/>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变量</a:t>
                      </a: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X</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9</a:t>
                      </a: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Mean</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S.D</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SK</a:t>
                      </a:r>
                    </a:p>
                  </a:txBody>
                  <a:tcPr horzOverflow="overflow">
                    <a:lnL w="31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次数</a:t>
                      </a: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a:t>
                      </a: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5</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1.33</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a:t>
                      </a:r>
                    </a:p>
                  </a:txBody>
                  <a:tcPr horzOverflow="overflow">
                    <a:lnL w="31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次数</a:t>
                      </a: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a:t>
                      </a: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5</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1.33</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a:t>
                      </a:r>
                    </a:p>
                  </a:txBody>
                  <a:tcPr horzOverflow="overflow">
                    <a:lnL w="31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288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次数</a:t>
                      </a: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3</a:t>
                      </a:r>
                    </a:p>
                  </a:txBody>
                  <a:tcPr horzOverflow="overflow">
                    <a:lnL cap="flat">
                      <a:noFill/>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a:t>
                      </a: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5</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1.33</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a:t>
                      </a:r>
                    </a:p>
                  </a:txBody>
                  <a:tcPr horzOverflow="overflow">
                    <a:lnL w="3175" cap="flat" cmpd="sng" algn="ctr">
                      <a:solidFill>
                        <a:schemeClr val="tx1"/>
                      </a:solidFill>
                      <a:prstDash val="solid"/>
                      <a:round/>
                      <a:headEnd type="none" w="med" len="med"/>
                      <a:tailEnd type="none" w="med" len="med"/>
                    </a:lnL>
                    <a:lnR cap="flat">
                      <a:noFill/>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69393" name="Group 81"/>
          <p:cNvGraphicFramePr>
            <a:graphicFrameLocks noGrp="1"/>
          </p:cNvGraphicFramePr>
          <p:nvPr/>
        </p:nvGraphicFramePr>
        <p:xfrm>
          <a:off x="4229100" y="3170238"/>
          <a:ext cx="685800" cy="518160"/>
        </p:xfrm>
        <a:graphic>
          <a:graphicData uri="http://schemas.openxmlformats.org/drawingml/2006/table">
            <a:tbl>
              <a:tblPr/>
              <a:tblGrid>
                <a:gridCol w="685800"/>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10" name="Object 87"/>
          <p:cNvGraphicFramePr>
            <a:graphicFrameLocks noChangeAspect="1"/>
          </p:cNvGraphicFramePr>
          <p:nvPr/>
        </p:nvGraphicFramePr>
        <p:xfrm>
          <a:off x="374650" y="2184400"/>
          <a:ext cx="8469313" cy="2489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69319"/>
                                        </p:tgtEl>
                                        <p:attrNameLst>
                                          <p:attrName>style.visibility</p:attrName>
                                        </p:attrNameLst>
                                      </p:cBhvr>
                                      <p:to>
                                        <p:strVal val="visible"/>
                                      </p:to>
                                    </p:set>
                                    <p:animEffect transition="in" filter="diamond(in)">
                                      <p:cBhvr>
                                        <p:cTn id="7" dur="2000"/>
                                        <p:tgtEl>
                                          <p:spTgt spid="269319"/>
                                        </p:tgtEl>
                                      </p:cBhvr>
                                    </p:animEffect>
                                  </p:childTnLst>
                                  <p:subTnLst>
                                    <p:animClr clrSpc="rgb" dir="cw">
                                      <p:cBhvr override="childStyle">
                                        <p:cTn dur="1" fill="hold" display="0" masterRel="nextClick" afterEffect="1"/>
                                        <p:tgtEl>
                                          <p:spTgt spid="269319"/>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amond(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269318">
                                            <p:txEl>
                                              <p:pRg st="0" end="0"/>
                                            </p:txEl>
                                          </p:spTgt>
                                        </p:tgtEl>
                                        <p:attrNameLst>
                                          <p:attrName>style.visibility</p:attrName>
                                        </p:attrNameLst>
                                      </p:cBhvr>
                                      <p:to>
                                        <p:strVal val="visible"/>
                                      </p:to>
                                    </p:set>
                                    <p:anim calcmode="lin" valueType="num">
                                      <p:cBhvr>
                                        <p:cTn id="17" dur="500" fill="hold"/>
                                        <p:tgtEl>
                                          <p:spTgt spid="269318">
                                            <p:txEl>
                                              <p:pRg st="0" end="0"/>
                                            </p:txEl>
                                          </p:spTgt>
                                        </p:tgtEl>
                                        <p:attrNameLst>
                                          <p:attrName>ppt_x</p:attrName>
                                        </p:attrNameLst>
                                      </p:cBhvr>
                                      <p:tavLst>
                                        <p:tav tm="0">
                                          <p:val>
                                            <p:strVal val="#ppt_x-#ppt_w/2"/>
                                          </p:val>
                                        </p:tav>
                                        <p:tav tm="100000">
                                          <p:val>
                                            <p:strVal val="#ppt_x"/>
                                          </p:val>
                                        </p:tav>
                                      </p:tavLst>
                                    </p:anim>
                                    <p:anim calcmode="lin" valueType="num">
                                      <p:cBhvr>
                                        <p:cTn id="18" dur="500" fill="hold"/>
                                        <p:tgtEl>
                                          <p:spTgt spid="269318">
                                            <p:txEl>
                                              <p:pRg st="0" end="0"/>
                                            </p:txEl>
                                          </p:spTgt>
                                        </p:tgtEl>
                                        <p:attrNameLst>
                                          <p:attrName>ppt_y</p:attrName>
                                        </p:attrNameLst>
                                      </p:cBhvr>
                                      <p:tavLst>
                                        <p:tav tm="0">
                                          <p:val>
                                            <p:strVal val="#ppt_y"/>
                                          </p:val>
                                        </p:tav>
                                        <p:tav tm="100000">
                                          <p:val>
                                            <p:strVal val="#ppt_y"/>
                                          </p:val>
                                        </p:tav>
                                      </p:tavLst>
                                    </p:anim>
                                    <p:anim calcmode="lin" valueType="num">
                                      <p:cBhvr>
                                        <p:cTn id="19" dur="500" fill="hold"/>
                                        <p:tgtEl>
                                          <p:spTgt spid="269318">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269318">
                                            <p:txEl>
                                              <p:pRg st="0" end="0"/>
                                            </p:txEl>
                                          </p:spTgt>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269318">
                                            <p:txEl>
                                              <p:pRg st="0" end="0"/>
                                            </p:txEl>
                                          </p:spTgt>
                                        </p:tgtEl>
                                        <p:attrNameLst>
                                          <p:attrName>ppt_c</p:attrName>
                                        </p:attrNameLst>
                                      </p:cBhvr>
                                      <p:to>
                                        <a:srgbClr val="0000FF"/>
                                      </p:to>
                                    </p:animClr>
                                  </p:subTnLst>
                                </p:cTn>
                              </p:par>
                            </p:childTnLst>
                          </p:cTn>
                        </p:par>
                      </p:childTnLst>
                    </p:cTn>
                  </p:par>
                  <p:par>
                    <p:cTn id="21" fill="hold">
                      <p:stCondLst>
                        <p:cond delay="indefinite"/>
                      </p:stCondLst>
                      <p:childTnLst>
                        <p:par>
                          <p:cTn id="22" fill="hold">
                            <p:stCondLst>
                              <p:cond delay="0"/>
                            </p:stCondLst>
                            <p:childTnLst>
                              <p:par>
                                <p:cTn id="23" presetID="17" presetClass="entr" presetSubtype="8" fill="hold" grpId="0" nodeType="clickEffect">
                                  <p:stCondLst>
                                    <p:cond delay="0"/>
                                  </p:stCondLst>
                                  <p:childTnLst>
                                    <p:set>
                                      <p:cBhvr>
                                        <p:cTn id="24" dur="1" fill="hold">
                                          <p:stCondLst>
                                            <p:cond delay="0"/>
                                          </p:stCondLst>
                                        </p:cTn>
                                        <p:tgtEl>
                                          <p:spTgt spid="269318">
                                            <p:txEl>
                                              <p:pRg st="1" end="1"/>
                                            </p:txEl>
                                          </p:spTgt>
                                        </p:tgtEl>
                                        <p:attrNameLst>
                                          <p:attrName>style.visibility</p:attrName>
                                        </p:attrNameLst>
                                      </p:cBhvr>
                                      <p:to>
                                        <p:strVal val="visible"/>
                                      </p:to>
                                    </p:set>
                                    <p:anim calcmode="lin" valueType="num">
                                      <p:cBhvr>
                                        <p:cTn id="25" dur="500" fill="hold"/>
                                        <p:tgtEl>
                                          <p:spTgt spid="269318">
                                            <p:txEl>
                                              <p:pRg st="1" end="1"/>
                                            </p:txEl>
                                          </p:spTgt>
                                        </p:tgtEl>
                                        <p:attrNameLst>
                                          <p:attrName>ppt_x</p:attrName>
                                        </p:attrNameLst>
                                      </p:cBhvr>
                                      <p:tavLst>
                                        <p:tav tm="0">
                                          <p:val>
                                            <p:strVal val="#ppt_x-#ppt_w/2"/>
                                          </p:val>
                                        </p:tav>
                                        <p:tav tm="100000">
                                          <p:val>
                                            <p:strVal val="#ppt_x"/>
                                          </p:val>
                                        </p:tav>
                                      </p:tavLst>
                                    </p:anim>
                                    <p:anim calcmode="lin" valueType="num">
                                      <p:cBhvr>
                                        <p:cTn id="26" dur="500" fill="hold"/>
                                        <p:tgtEl>
                                          <p:spTgt spid="269318">
                                            <p:txEl>
                                              <p:pRg st="1" end="1"/>
                                            </p:txEl>
                                          </p:spTgt>
                                        </p:tgtEl>
                                        <p:attrNameLst>
                                          <p:attrName>ppt_y</p:attrName>
                                        </p:attrNameLst>
                                      </p:cBhvr>
                                      <p:tavLst>
                                        <p:tav tm="0">
                                          <p:val>
                                            <p:strVal val="#ppt_y"/>
                                          </p:val>
                                        </p:tav>
                                        <p:tav tm="100000">
                                          <p:val>
                                            <p:strVal val="#ppt_y"/>
                                          </p:val>
                                        </p:tav>
                                      </p:tavLst>
                                    </p:anim>
                                    <p:anim calcmode="lin" valueType="num">
                                      <p:cBhvr>
                                        <p:cTn id="27" dur="500" fill="hold"/>
                                        <p:tgtEl>
                                          <p:spTgt spid="269318">
                                            <p:txEl>
                                              <p:pRg st="1" end="1"/>
                                            </p:txEl>
                                          </p:spTgt>
                                        </p:tgtEl>
                                        <p:attrNameLst>
                                          <p:attrName>ppt_w</p:attrName>
                                        </p:attrNameLst>
                                      </p:cBhvr>
                                      <p:tavLst>
                                        <p:tav tm="0">
                                          <p:val>
                                            <p:fltVal val="0"/>
                                          </p:val>
                                        </p:tav>
                                        <p:tav tm="100000">
                                          <p:val>
                                            <p:strVal val="#ppt_w"/>
                                          </p:val>
                                        </p:tav>
                                      </p:tavLst>
                                    </p:anim>
                                    <p:anim calcmode="lin" valueType="num">
                                      <p:cBhvr>
                                        <p:cTn id="28" dur="500" fill="hold"/>
                                        <p:tgtEl>
                                          <p:spTgt spid="269318">
                                            <p:txEl>
                                              <p:pRg st="1" end="1"/>
                                            </p:txEl>
                                          </p:spTgt>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269318">
                                            <p:txEl>
                                              <p:pRg st="1" end="1"/>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8" grpId="0" build="p" autoUpdateAnimBg="0"/>
      <p:bldGraphic spid="10" grpId="0">
        <p:bldAsOne/>
      </p:bldGraphic>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5218"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61447"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61448"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61449"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265222" name="Rectangle 6"/>
          <p:cNvSpPr>
            <a:spLocks noGrp="1" noChangeArrowheads="1"/>
          </p:cNvSpPr>
          <p:nvPr>
            <p:ph type="subTitle" idx="1"/>
          </p:nvPr>
        </p:nvSpPr>
        <p:spPr>
          <a:xfrm>
            <a:off x="152400" y="1219200"/>
            <a:ext cx="8839200" cy="5410200"/>
          </a:xfrm>
          <a:noFill/>
        </p:spPr>
        <p:txBody>
          <a:bodyPr/>
          <a:lstStyle/>
          <a:p>
            <a:pPr algn="l" eaLnBrk="1" hangingPunct="1"/>
            <a:r>
              <a:rPr lang="en-US" altLang="zh-CN" sz="2600" smtClean="0">
                <a:sym typeface="Symbol" pitchFamily="18" charset="2"/>
              </a:rPr>
              <a:t>③</a:t>
            </a:r>
            <a:r>
              <a:rPr lang="zh-CN" altLang="en-US" sz="2600" smtClean="0">
                <a:sym typeface="Symbol" pitchFamily="18" charset="2"/>
              </a:rPr>
              <a:t>峰度（系数）计算公式</a:t>
            </a:r>
          </a:p>
        </p:txBody>
      </p:sp>
      <p:graphicFrame>
        <p:nvGraphicFramePr>
          <p:cNvPr id="265297" name="Group 81"/>
          <p:cNvGraphicFramePr>
            <a:graphicFrameLocks noGrp="1"/>
          </p:cNvGraphicFramePr>
          <p:nvPr/>
        </p:nvGraphicFramePr>
        <p:xfrm>
          <a:off x="4229100" y="3170238"/>
          <a:ext cx="685800" cy="518160"/>
        </p:xfrm>
        <a:graphic>
          <a:graphicData uri="http://schemas.openxmlformats.org/drawingml/2006/table">
            <a:tbl>
              <a:tblPr/>
              <a:tblGrid>
                <a:gridCol w="685800"/>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265304" name="Group 88"/>
          <p:cNvGraphicFramePr>
            <a:graphicFrameLocks noGrp="1"/>
          </p:cNvGraphicFramePr>
          <p:nvPr/>
        </p:nvGraphicFramePr>
        <p:xfrm>
          <a:off x="323850" y="4868863"/>
          <a:ext cx="8569325" cy="1810512"/>
        </p:xfrm>
        <a:graphic>
          <a:graphicData uri="http://schemas.openxmlformats.org/drawingml/2006/table">
            <a:tbl>
              <a:tblPr/>
              <a:tblGrid>
                <a:gridCol w="2143125"/>
                <a:gridCol w="2141538"/>
                <a:gridCol w="2143125"/>
                <a:gridCol w="2141537"/>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身高（</a:t>
                      </a: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cm</a:t>
                      </a: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人数</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身高（</a:t>
                      </a: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cm</a:t>
                      </a: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a:t>
                      </a:r>
                    </a:p>
                  </a:txBody>
                  <a:tcPr horzOverflow="overflow">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人数</a:t>
                      </a:r>
                    </a:p>
                  </a:txBody>
                  <a:tcPr horzOverflow="overflow">
                    <a:lnL w="31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9788">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&lt;145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145-155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155-165</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7</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15</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165-175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≥175</a:t>
                      </a:r>
                    </a:p>
                  </a:txBody>
                  <a:tcPr horzOverflow="overflow">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a:t>
                      </a:r>
                    </a:p>
                  </a:txBody>
                  <a:tcPr horzOverflow="overflow">
                    <a:lnL w="31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60363">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合计</a:t>
                      </a:r>
                    </a:p>
                  </a:txBody>
                  <a:tcPr horzOverflow="overflow">
                    <a:lnL w="1905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30</a:t>
                      </a:r>
                    </a:p>
                  </a:txBody>
                  <a:tcPr horzOverflow="overflow">
                    <a:lnL w="3175" cap="flat" cmpd="sng" algn="ctr">
                      <a:solidFill>
                        <a:schemeClr val="tx1"/>
                      </a:solidFill>
                      <a:prstDash val="solid"/>
                      <a:round/>
                      <a:headEnd type="none" w="med" len="med"/>
                      <a:tailEnd type="none" w="med" len="med"/>
                    </a:lnL>
                    <a:lnR cap="flat">
                      <a:noFill/>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65325" name="Object 109"/>
          <p:cNvGraphicFramePr>
            <a:graphicFrameLocks noChangeAspect="1"/>
          </p:cNvGraphicFramePr>
          <p:nvPr/>
        </p:nvGraphicFramePr>
        <p:xfrm>
          <a:off x="1331913" y="1268413"/>
          <a:ext cx="6600825" cy="1244600"/>
        </p:xfrm>
        <a:graphic>
          <a:graphicData uri="http://schemas.openxmlformats.org/presentationml/2006/ole">
            <p:oleObj spid="_x0000_s61442" name="Equation" r:id="rId6" imgW="3149280" imgH="622080" progId="">
              <p:embed/>
            </p:oleObj>
          </a:graphicData>
        </a:graphic>
      </p:graphicFrame>
      <p:graphicFrame>
        <p:nvGraphicFramePr>
          <p:cNvPr id="265326" name="Object 110"/>
          <p:cNvGraphicFramePr>
            <a:graphicFrameLocks noChangeAspect="1"/>
          </p:cNvGraphicFramePr>
          <p:nvPr/>
        </p:nvGraphicFramePr>
        <p:xfrm>
          <a:off x="611188" y="2565400"/>
          <a:ext cx="5429250" cy="1473200"/>
        </p:xfrm>
        <a:graphic>
          <a:graphicData uri="http://schemas.openxmlformats.org/presentationml/2006/ole">
            <p:oleObj spid="_x0000_s61443" name="公式" r:id="rId7" imgW="2590560" imgH="736560" progId="Equation.3">
              <p:embed/>
            </p:oleObj>
          </a:graphicData>
        </a:graphic>
      </p:graphicFrame>
      <p:graphicFrame>
        <p:nvGraphicFramePr>
          <p:cNvPr id="265327" name="Object 111"/>
          <p:cNvGraphicFramePr>
            <a:graphicFrameLocks noChangeAspect="1"/>
          </p:cNvGraphicFramePr>
          <p:nvPr/>
        </p:nvGraphicFramePr>
        <p:xfrm>
          <a:off x="827088" y="3933825"/>
          <a:ext cx="6521450" cy="914400"/>
        </p:xfrm>
        <a:graphic>
          <a:graphicData uri="http://schemas.openxmlformats.org/presentationml/2006/ole">
            <p:oleObj spid="_x0000_s61444" name="公式" r:id="rId8" imgW="3111480" imgH="457200" progId="Equation.3">
              <p:embed/>
            </p:oleObj>
          </a:graphicData>
        </a:graphic>
      </p:graphicFrame>
      <p:graphicFrame>
        <p:nvGraphicFramePr>
          <p:cNvPr id="265328" name="Object 112"/>
          <p:cNvGraphicFramePr>
            <a:graphicFrameLocks noChangeAspect="1"/>
          </p:cNvGraphicFramePr>
          <p:nvPr/>
        </p:nvGraphicFramePr>
        <p:xfrm>
          <a:off x="6372225" y="2781300"/>
          <a:ext cx="2235200" cy="965200"/>
        </p:xfrm>
        <a:graphic>
          <a:graphicData uri="http://schemas.openxmlformats.org/presentationml/2006/ole">
            <p:oleObj spid="_x0000_s61445" name="公式" r:id="rId9" imgW="1066680" imgH="482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65222">
                                            <p:txEl>
                                              <p:pRg st="0" end="0"/>
                                            </p:txEl>
                                          </p:spTgt>
                                        </p:tgtEl>
                                        <p:attrNameLst>
                                          <p:attrName>style.visibility</p:attrName>
                                        </p:attrNameLst>
                                      </p:cBhvr>
                                      <p:to>
                                        <p:strVal val="visible"/>
                                      </p:to>
                                    </p:set>
                                    <p:anim calcmode="lin" valueType="num">
                                      <p:cBhvr>
                                        <p:cTn id="7" dur="500" fill="hold"/>
                                        <p:tgtEl>
                                          <p:spTgt spid="265222">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265222">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265222">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265222">
                                            <p:txEl>
                                              <p:pRg st="0" end="0"/>
                                            </p:txEl>
                                          </p:spTgt>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265222">
                                            <p:txEl>
                                              <p:pRg st="0" end="0"/>
                                            </p:txEl>
                                          </p:spTgt>
                                        </p:tgtEl>
                                        <p:attrNameLst>
                                          <p:attrName>ppt_c</p:attrName>
                                        </p:attrNameLst>
                                      </p:cBhvr>
                                      <p:to>
                                        <a:srgbClr val="0000FF"/>
                                      </p:to>
                                    </p:animClr>
                                    <p:audio>
                                      <p:cMediaNode>
                                        <p:cTn display="0" masterRel="sameClick">
                                          <p:stCondLst>
                                            <p:cond evt="begin" delay="0">
                                              <p:tn val="5"/>
                                            </p:cond>
                                          </p:stCondLst>
                                          <p:endCondLst>
                                            <p:cond evt="onStopAudio" delay="0">
                                              <p:tgtEl>
                                                <p:sldTgt/>
                                              </p:tgtEl>
                                            </p:cond>
                                          </p:endCondLst>
                                        </p:cTn>
                                        <p:tgtEl>
                                          <p:sndTgt r:embed="rId4" name="GUNSHOT.WAV"/>
                                        </p:tgtEl>
                                      </p:cMediaNode>
                                    </p:audio>
                                  </p:subTnLst>
                                </p:cTn>
                              </p:par>
                            </p:childTnLst>
                          </p:cTn>
                        </p:par>
                      </p:childTnLst>
                    </p:cTn>
                  </p:par>
                  <p:par>
                    <p:cTn id="11" fill="hold">
                      <p:stCondLst>
                        <p:cond delay="indefinite"/>
                      </p:stCondLst>
                      <p:childTnLst>
                        <p:par>
                          <p:cTn id="12" fill="hold">
                            <p:stCondLst>
                              <p:cond delay="0"/>
                            </p:stCondLst>
                            <p:childTnLst>
                              <p:par>
                                <p:cTn id="13" presetID="2" presetClass="entr" presetSubtype="3" fill="hold" nodeType="clickEffect">
                                  <p:stCondLst>
                                    <p:cond delay="0"/>
                                  </p:stCondLst>
                                  <p:childTnLst>
                                    <p:set>
                                      <p:cBhvr>
                                        <p:cTn id="14" dur="1" fill="hold">
                                          <p:stCondLst>
                                            <p:cond delay="0"/>
                                          </p:stCondLst>
                                        </p:cTn>
                                        <p:tgtEl>
                                          <p:spTgt spid="265325"/>
                                        </p:tgtEl>
                                        <p:attrNameLst>
                                          <p:attrName>style.visibility</p:attrName>
                                        </p:attrNameLst>
                                      </p:cBhvr>
                                      <p:to>
                                        <p:strVal val="visible"/>
                                      </p:to>
                                    </p:set>
                                    <p:anim calcmode="lin" valueType="num">
                                      <p:cBhvr additive="base">
                                        <p:cTn id="15" dur="500" fill="hold"/>
                                        <p:tgtEl>
                                          <p:spTgt spid="265325"/>
                                        </p:tgtEl>
                                        <p:attrNameLst>
                                          <p:attrName>ppt_x</p:attrName>
                                        </p:attrNameLst>
                                      </p:cBhvr>
                                      <p:tavLst>
                                        <p:tav tm="0">
                                          <p:val>
                                            <p:strVal val="1+#ppt_w/2"/>
                                          </p:val>
                                        </p:tav>
                                        <p:tav tm="100000">
                                          <p:val>
                                            <p:strVal val="#ppt_x"/>
                                          </p:val>
                                        </p:tav>
                                      </p:tavLst>
                                    </p:anim>
                                    <p:anim calcmode="lin" valueType="num">
                                      <p:cBhvr additive="base">
                                        <p:cTn id="16" dur="500" fill="hold"/>
                                        <p:tgtEl>
                                          <p:spTgt spid="265325"/>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65325"/>
                                        </p:tgtEl>
                                        <p:attrNameLst>
                                          <p:attrName>ppt_c</p:attrName>
                                        </p:attrNameLst>
                                      </p:cBhvr>
                                      <p:to>
                                        <a:srgbClr val="0000FF"/>
                                      </p:to>
                                    </p:animClr>
                                    <p:audio>
                                      <p:cMediaNode>
                                        <p:cTn display="0" masterRel="sameClick">
                                          <p:stCondLst>
                                            <p:cond evt="begin" delay="0">
                                              <p:tn val="13"/>
                                            </p:cond>
                                          </p:stCondLst>
                                          <p:endCondLst>
                                            <p:cond evt="onStopAudio" delay="0">
                                              <p:tgtEl>
                                                <p:sldTgt/>
                                              </p:tgtEl>
                                            </p:cond>
                                          </p:endCondLst>
                                        </p:cTn>
                                        <p:tgtEl>
                                          <p:sndTgt r:embed="rId5" name="CAMERA.WAV"/>
                                        </p:tgtEl>
                                      </p:cMediaNode>
                                    </p:audio>
                                  </p:subTnLst>
                                </p:cTn>
                              </p:par>
                            </p:childTnLst>
                          </p:cTn>
                        </p:par>
                      </p:childTnLst>
                    </p:cTn>
                  </p:par>
                  <p:par>
                    <p:cTn id="17" fill="hold">
                      <p:stCondLst>
                        <p:cond delay="indefinite"/>
                      </p:stCondLst>
                      <p:childTnLst>
                        <p:par>
                          <p:cTn id="18" fill="hold">
                            <p:stCondLst>
                              <p:cond delay="0"/>
                            </p:stCondLst>
                            <p:childTnLst>
                              <p:par>
                                <p:cTn id="19" presetID="2" presetClass="entr" presetSubtype="3" fill="hold" nodeType="clickEffect">
                                  <p:stCondLst>
                                    <p:cond delay="0"/>
                                  </p:stCondLst>
                                  <p:childTnLst>
                                    <p:set>
                                      <p:cBhvr>
                                        <p:cTn id="20" dur="1" fill="hold">
                                          <p:stCondLst>
                                            <p:cond delay="0"/>
                                          </p:stCondLst>
                                        </p:cTn>
                                        <p:tgtEl>
                                          <p:spTgt spid="265326"/>
                                        </p:tgtEl>
                                        <p:attrNameLst>
                                          <p:attrName>style.visibility</p:attrName>
                                        </p:attrNameLst>
                                      </p:cBhvr>
                                      <p:to>
                                        <p:strVal val="visible"/>
                                      </p:to>
                                    </p:set>
                                    <p:anim calcmode="lin" valueType="num">
                                      <p:cBhvr additive="base">
                                        <p:cTn id="21" dur="500" fill="hold"/>
                                        <p:tgtEl>
                                          <p:spTgt spid="265326"/>
                                        </p:tgtEl>
                                        <p:attrNameLst>
                                          <p:attrName>ppt_x</p:attrName>
                                        </p:attrNameLst>
                                      </p:cBhvr>
                                      <p:tavLst>
                                        <p:tav tm="0">
                                          <p:val>
                                            <p:strVal val="1+#ppt_w/2"/>
                                          </p:val>
                                        </p:tav>
                                        <p:tav tm="100000">
                                          <p:val>
                                            <p:strVal val="#ppt_x"/>
                                          </p:val>
                                        </p:tav>
                                      </p:tavLst>
                                    </p:anim>
                                    <p:anim calcmode="lin" valueType="num">
                                      <p:cBhvr additive="base">
                                        <p:cTn id="22" dur="500" fill="hold"/>
                                        <p:tgtEl>
                                          <p:spTgt spid="265326"/>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65326"/>
                                        </p:tgtEl>
                                        <p:attrNameLst>
                                          <p:attrName>ppt_c</p:attrName>
                                        </p:attrNameLst>
                                      </p:cBhvr>
                                      <p:to>
                                        <a:srgbClr val="0000FF"/>
                                      </p:to>
                                    </p:animClr>
                                    <p:audio>
                                      <p:cMediaNode>
                                        <p:cTn display="0" masterRel="sameClick">
                                          <p:stCondLst>
                                            <p:cond evt="begin" delay="0">
                                              <p:tn val="19"/>
                                            </p:cond>
                                          </p:stCondLst>
                                          <p:endCondLst>
                                            <p:cond evt="onStopAudio" delay="0">
                                              <p:tgtEl>
                                                <p:sldTgt/>
                                              </p:tgtEl>
                                            </p:cond>
                                          </p:endCondLst>
                                        </p:cTn>
                                        <p:tgtEl>
                                          <p:sndTgt r:embed="rId5" name="CAMERA.WAV"/>
                                        </p:tgtEl>
                                      </p:cMediaNode>
                                    </p:audio>
                                  </p:sub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65304"/>
                                        </p:tgtEl>
                                        <p:attrNameLst>
                                          <p:attrName>style.visibility</p:attrName>
                                        </p:attrNameLst>
                                      </p:cBhvr>
                                      <p:to>
                                        <p:strVal val="visible"/>
                                      </p:to>
                                    </p:set>
                                    <p:animEffect transition="in" filter="checkerboard(across)">
                                      <p:cBhvr>
                                        <p:cTn id="27" dur="500"/>
                                        <p:tgtEl>
                                          <p:spTgt spid="265304"/>
                                        </p:tgtEl>
                                      </p:cBhvr>
                                    </p:animEffect>
                                  </p:childTnLst>
                                  <p:subTnLst>
                                    <p:animClr clrSpc="rgb" dir="cw">
                                      <p:cBhvr override="childStyle">
                                        <p:cTn dur="1" fill="hold" display="0" masterRel="nextClick" afterEffect="1"/>
                                        <p:tgtEl>
                                          <p:spTgt spid="265304"/>
                                        </p:tgtEl>
                                        <p:attrNameLst>
                                          <p:attrName>ppt_c</p:attrName>
                                        </p:attrNameLst>
                                      </p:cBhvr>
                                      <p:to>
                                        <a:srgbClr val="0000FF"/>
                                      </p:to>
                                    </p:animClr>
                                  </p:subTnLst>
                                </p:cTn>
                              </p:par>
                            </p:childTnLst>
                          </p:cTn>
                        </p:par>
                      </p:childTnLst>
                    </p:cTn>
                  </p:par>
                  <p:par>
                    <p:cTn id="28" fill="hold">
                      <p:stCondLst>
                        <p:cond delay="indefinite"/>
                      </p:stCondLst>
                      <p:childTnLst>
                        <p:par>
                          <p:cTn id="29" fill="hold">
                            <p:stCondLst>
                              <p:cond delay="0"/>
                            </p:stCondLst>
                            <p:childTnLst>
                              <p:par>
                                <p:cTn id="30" presetID="2" presetClass="entr" presetSubtype="3" fill="hold" nodeType="clickEffect">
                                  <p:stCondLst>
                                    <p:cond delay="0"/>
                                  </p:stCondLst>
                                  <p:childTnLst>
                                    <p:set>
                                      <p:cBhvr>
                                        <p:cTn id="31" dur="1" fill="hold">
                                          <p:stCondLst>
                                            <p:cond delay="0"/>
                                          </p:stCondLst>
                                        </p:cTn>
                                        <p:tgtEl>
                                          <p:spTgt spid="265327"/>
                                        </p:tgtEl>
                                        <p:attrNameLst>
                                          <p:attrName>style.visibility</p:attrName>
                                        </p:attrNameLst>
                                      </p:cBhvr>
                                      <p:to>
                                        <p:strVal val="visible"/>
                                      </p:to>
                                    </p:set>
                                    <p:anim calcmode="lin" valueType="num">
                                      <p:cBhvr additive="base">
                                        <p:cTn id="32" dur="500" fill="hold"/>
                                        <p:tgtEl>
                                          <p:spTgt spid="265327"/>
                                        </p:tgtEl>
                                        <p:attrNameLst>
                                          <p:attrName>ppt_x</p:attrName>
                                        </p:attrNameLst>
                                      </p:cBhvr>
                                      <p:tavLst>
                                        <p:tav tm="0">
                                          <p:val>
                                            <p:strVal val="1+#ppt_w/2"/>
                                          </p:val>
                                        </p:tav>
                                        <p:tav tm="100000">
                                          <p:val>
                                            <p:strVal val="#ppt_x"/>
                                          </p:val>
                                        </p:tav>
                                      </p:tavLst>
                                    </p:anim>
                                    <p:anim calcmode="lin" valueType="num">
                                      <p:cBhvr additive="base">
                                        <p:cTn id="33" dur="500" fill="hold"/>
                                        <p:tgtEl>
                                          <p:spTgt spid="265327"/>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65327"/>
                                        </p:tgtEl>
                                        <p:attrNameLst>
                                          <p:attrName>ppt_c</p:attrName>
                                        </p:attrNameLst>
                                      </p:cBhvr>
                                      <p:to>
                                        <a:srgbClr val="0000FF"/>
                                      </p:to>
                                    </p:animClr>
                                    <p:audio>
                                      <p:cMediaNode>
                                        <p:cTn display="0" masterRel="sameClick">
                                          <p:stCondLst>
                                            <p:cond evt="begin" delay="0">
                                              <p:tn val="30"/>
                                            </p:cond>
                                          </p:stCondLst>
                                          <p:endCondLst>
                                            <p:cond evt="onStopAudio" delay="0">
                                              <p:tgtEl>
                                                <p:sldTgt/>
                                              </p:tgtEl>
                                            </p:cond>
                                          </p:endCondLst>
                                        </p:cTn>
                                        <p:tgtEl>
                                          <p:sndTgt r:embed="rId5" name="CAMERA.WAV"/>
                                        </p:tgtEl>
                                      </p:cMediaNode>
                                    </p:audio>
                                  </p:subTnLst>
                                </p:cTn>
                              </p:par>
                            </p:childTnLst>
                          </p:cTn>
                        </p:par>
                      </p:childTnLst>
                    </p:cTn>
                  </p:par>
                  <p:par>
                    <p:cTn id="34" fill="hold">
                      <p:stCondLst>
                        <p:cond delay="indefinite"/>
                      </p:stCondLst>
                      <p:childTnLst>
                        <p:par>
                          <p:cTn id="35" fill="hold">
                            <p:stCondLst>
                              <p:cond delay="0"/>
                            </p:stCondLst>
                            <p:childTnLst>
                              <p:par>
                                <p:cTn id="36" presetID="2" presetClass="entr" presetSubtype="3" fill="hold" nodeType="clickEffect">
                                  <p:stCondLst>
                                    <p:cond delay="0"/>
                                  </p:stCondLst>
                                  <p:childTnLst>
                                    <p:set>
                                      <p:cBhvr>
                                        <p:cTn id="37" dur="1" fill="hold">
                                          <p:stCondLst>
                                            <p:cond delay="0"/>
                                          </p:stCondLst>
                                        </p:cTn>
                                        <p:tgtEl>
                                          <p:spTgt spid="265328"/>
                                        </p:tgtEl>
                                        <p:attrNameLst>
                                          <p:attrName>style.visibility</p:attrName>
                                        </p:attrNameLst>
                                      </p:cBhvr>
                                      <p:to>
                                        <p:strVal val="visible"/>
                                      </p:to>
                                    </p:set>
                                    <p:anim calcmode="lin" valueType="num">
                                      <p:cBhvr additive="base">
                                        <p:cTn id="38" dur="500" fill="hold"/>
                                        <p:tgtEl>
                                          <p:spTgt spid="265328"/>
                                        </p:tgtEl>
                                        <p:attrNameLst>
                                          <p:attrName>ppt_x</p:attrName>
                                        </p:attrNameLst>
                                      </p:cBhvr>
                                      <p:tavLst>
                                        <p:tav tm="0">
                                          <p:val>
                                            <p:strVal val="1+#ppt_w/2"/>
                                          </p:val>
                                        </p:tav>
                                        <p:tav tm="100000">
                                          <p:val>
                                            <p:strVal val="#ppt_x"/>
                                          </p:val>
                                        </p:tav>
                                      </p:tavLst>
                                    </p:anim>
                                    <p:anim calcmode="lin" valueType="num">
                                      <p:cBhvr additive="base">
                                        <p:cTn id="39" dur="500" fill="hold"/>
                                        <p:tgtEl>
                                          <p:spTgt spid="265328"/>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65328"/>
                                        </p:tgtEl>
                                        <p:attrNameLst>
                                          <p:attrName>ppt_c</p:attrName>
                                        </p:attrNameLst>
                                      </p:cBhvr>
                                      <p:to>
                                        <a:srgbClr val="0000FF"/>
                                      </p:to>
                                    </p:animClr>
                                    <p:audio>
                                      <p:cMediaNode>
                                        <p:cTn display="0" masterRel="sameClick">
                                          <p:stCondLst>
                                            <p:cond evt="begin" delay="0">
                                              <p:tn val="36"/>
                                            </p:cond>
                                          </p:stCondLst>
                                          <p:endCondLst>
                                            <p:cond evt="onStopAudio" delay="0">
                                              <p:tgtEl>
                                                <p:sldTgt/>
                                              </p:tgtEl>
                                            </p:cond>
                                          </p:endCondLst>
                                        </p:cTn>
                                        <p:tgtEl>
                                          <p:sndTgt r:embed="rId5"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2"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1026"/>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62472" name="Line 1027"/>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62473" name="Line 1028"/>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62474" name="AutoShape 1029"/>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95238" name="Rectangle 1030"/>
          <p:cNvSpPr>
            <a:spLocks noGrp="1" noChangeArrowheads="1"/>
          </p:cNvSpPr>
          <p:nvPr>
            <p:ph type="subTitle" idx="1"/>
          </p:nvPr>
        </p:nvSpPr>
        <p:spPr>
          <a:xfrm>
            <a:off x="152400" y="1219200"/>
            <a:ext cx="8839200" cy="5410200"/>
          </a:xfrm>
          <a:noFill/>
        </p:spPr>
        <p:txBody>
          <a:bodyPr/>
          <a:lstStyle/>
          <a:p>
            <a:pPr eaLnBrk="1" hangingPunct="1"/>
            <a:r>
              <a:rPr lang="zh-CN" altLang="zh-CN" sz="2800" dirty="0" smtClean="0">
                <a:ea typeface="黑体" pitchFamily="49" charset="-122"/>
                <a:sym typeface="Symbol" pitchFamily="18" charset="2"/>
              </a:rPr>
              <a:t>第四节　相对位置的测度和异常值的检测</a:t>
            </a:r>
            <a:endParaRPr lang="zh-CN" altLang="en-US" sz="2800" dirty="0" smtClean="0">
              <a:ea typeface="黑体" pitchFamily="49" charset="-122"/>
              <a:sym typeface="Symbol" pitchFamily="18" charset="2"/>
            </a:endParaRPr>
          </a:p>
          <a:p>
            <a:pPr algn="l" eaLnBrk="1" hangingPunct="1"/>
            <a:r>
              <a:rPr lang="zh-CN" altLang="zh-CN" sz="2400" dirty="0" smtClean="0">
                <a:sym typeface="Symbol" pitchFamily="18" charset="2"/>
              </a:rPr>
              <a:t>一、Z分数（z</a:t>
            </a:r>
            <a:r>
              <a:rPr lang="en-US" altLang="zh-CN" sz="2400" dirty="0" smtClean="0">
                <a:sym typeface="Symbol" pitchFamily="18" charset="2"/>
              </a:rPr>
              <a:t>-score</a:t>
            </a:r>
            <a:r>
              <a:rPr lang="zh-CN" altLang="en-US" sz="2400" dirty="0" smtClean="0">
                <a:sym typeface="Symbol" pitchFamily="18" charset="2"/>
              </a:rPr>
              <a:t>，标准分数，</a:t>
            </a:r>
            <a:r>
              <a:rPr lang="zh-CN" altLang="zh-CN" sz="2400" dirty="0" smtClean="0">
                <a:sym typeface="Symbol" pitchFamily="18" charset="2"/>
              </a:rPr>
              <a:t>P</a:t>
            </a:r>
            <a:r>
              <a:rPr lang="en-US" altLang="zh-CN" sz="2400" dirty="0" smtClean="0">
                <a:sym typeface="Symbol" pitchFamily="18" charset="2"/>
              </a:rPr>
              <a:t>65</a:t>
            </a:r>
            <a:r>
              <a:rPr lang="zh-CN" altLang="zh-CN" sz="2400" dirty="0" smtClean="0">
                <a:sym typeface="Symbol" pitchFamily="18" charset="2"/>
              </a:rPr>
              <a:t>）</a:t>
            </a:r>
            <a:endParaRPr lang="zh-CN" altLang="en-US" sz="2400" dirty="0" smtClean="0">
              <a:sym typeface="Symbol" pitchFamily="18" charset="2"/>
            </a:endParaRPr>
          </a:p>
        </p:txBody>
      </p:sp>
      <p:graphicFrame>
        <p:nvGraphicFramePr>
          <p:cNvPr id="62466" name="Object 1031"/>
          <p:cNvGraphicFramePr>
            <a:graphicFrameLocks noChangeAspect="1"/>
          </p:cNvGraphicFramePr>
          <p:nvPr/>
        </p:nvGraphicFramePr>
        <p:xfrm>
          <a:off x="4514850" y="3321050"/>
          <a:ext cx="112713" cy="214313"/>
        </p:xfrm>
        <a:graphic>
          <a:graphicData uri="http://schemas.openxmlformats.org/presentationml/2006/ole">
            <p:oleObj spid="_x0000_s62466" name="公式" r:id="rId6" imgW="114120" imgH="215640" progId="Equation.3">
              <p:embed/>
            </p:oleObj>
          </a:graphicData>
        </a:graphic>
      </p:graphicFrame>
      <p:graphicFrame>
        <p:nvGraphicFramePr>
          <p:cNvPr id="62467" name="Object 1032"/>
          <p:cNvGraphicFramePr>
            <a:graphicFrameLocks noChangeAspect="1"/>
          </p:cNvGraphicFramePr>
          <p:nvPr/>
        </p:nvGraphicFramePr>
        <p:xfrm>
          <a:off x="4514850" y="3321050"/>
          <a:ext cx="112713" cy="214313"/>
        </p:xfrm>
        <a:graphic>
          <a:graphicData uri="http://schemas.openxmlformats.org/presentationml/2006/ole">
            <p:oleObj spid="_x0000_s62467" name="公式" r:id="rId7" imgW="114120" imgH="215640" progId="Equation.3">
              <p:embed/>
            </p:oleObj>
          </a:graphicData>
        </a:graphic>
      </p:graphicFrame>
      <p:graphicFrame>
        <p:nvGraphicFramePr>
          <p:cNvPr id="95306" name="Group 1098"/>
          <p:cNvGraphicFramePr>
            <a:graphicFrameLocks noGrp="1"/>
          </p:cNvGraphicFramePr>
          <p:nvPr/>
        </p:nvGraphicFramePr>
        <p:xfrm>
          <a:off x="395288" y="3068638"/>
          <a:ext cx="8458200" cy="1548384"/>
        </p:xfrm>
        <a:graphic>
          <a:graphicData uri="http://schemas.openxmlformats.org/drawingml/2006/table">
            <a:tbl>
              <a:tblPr/>
              <a:tblGrid>
                <a:gridCol w="1848288"/>
                <a:gridCol w="1848288"/>
                <a:gridCol w="1848288"/>
                <a:gridCol w="2913336"/>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样本</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平均体重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sym typeface="Symbol" pitchFamily="18" charset="2"/>
                        </a:rPr>
                        <a:t>标准差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sym typeface="Symbol" pitchFamily="18" charset="2"/>
                        </a:rPr>
                        <a:t>个体</a:t>
                      </a:r>
                      <a:endPar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10</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个人</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10</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只蚂蚁</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65</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公斤</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5</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4</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公斤</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0.5</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A</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a:t>
                      </a: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68</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公斤（</a:t>
                      </a: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x</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B</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a:t>
                      </a: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6</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克（</a:t>
                      </a: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y</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5307" name="Object 1099"/>
          <p:cNvGraphicFramePr>
            <a:graphicFrameLocks noChangeAspect="1"/>
          </p:cNvGraphicFramePr>
          <p:nvPr/>
        </p:nvGraphicFramePr>
        <p:xfrm>
          <a:off x="684213" y="4797425"/>
          <a:ext cx="3657600" cy="1025525"/>
        </p:xfrm>
        <a:graphic>
          <a:graphicData uri="http://schemas.openxmlformats.org/presentationml/2006/ole">
            <p:oleObj spid="_x0000_s62468" name="Equation" r:id="rId8" imgW="1574640" imgH="457200" progId="Equation.3">
              <p:embed/>
            </p:oleObj>
          </a:graphicData>
        </a:graphic>
      </p:graphicFrame>
      <p:graphicFrame>
        <p:nvGraphicFramePr>
          <p:cNvPr id="95308" name="Object 1100"/>
          <p:cNvGraphicFramePr>
            <a:graphicFrameLocks noChangeAspect="1"/>
          </p:cNvGraphicFramePr>
          <p:nvPr/>
        </p:nvGraphicFramePr>
        <p:xfrm>
          <a:off x="5219700" y="4797425"/>
          <a:ext cx="3455988" cy="1870075"/>
        </p:xfrm>
        <a:graphic>
          <a:graphicData uri="http://schemas.openxmlformats.org/presentationml/2006/ole">
            <p:oleObj spid="_x0000_s62469" name="Equation" r:id="rId9" imgW="1587240" imgH="888840" progId="Equation.3">
              <p:embed/>
            </p:oleObj>
          </a:graphicData>
        </a:graphic>
      </p:graphicFrame>
      <p:sp>
        <p:nvSpPr>
          <p:cNvPr id="95309" name="Text Box 1101"/>
          <p:cNvSpPr txBox="1">
            <a:spLocks noChangeArrowheads="1"/>
          </p:cNvSpPr>
          <p:nvPr/>
        </p:nvSpPr>
        <p:spPr bwMode="auto">
          <a:xfrm>
            <a:off x="179388" y="2205038"/>
            <a:ext cx="8713787" cy="830262"/>
          </a:xfrm>
          <a:prstGeom prst="rect">
            <a:avLst/>
          </a:prstGeom>
          <a:noFill/>
          <a:ln w="9525">
            <a:noFill/>
            <a:miter lim="800000"/>
            <a:headEnd/>
            <a:tailEnd/>
          </a:ln>
        </p:spPr>
        <p:txBody>
          <a:bodyPr>
            <a:spAutoFit/>
          </a:bodyPr>
          <a:lstStyle/>
          <a:p>
            <a:pPr algn="l">
              <a:spcBef>
                <a:spcPct val="50000"/>
              </a:spcBef>
            </a:pPr>
            <a:r>
              <a:rPr lang="en-US" altLang="zh-CN">
                <a:ea typeface="楷体" pitchFamily="49" charset="-122"/>
              </a:rPr>
              <a:t>[</a:t>
            </a:r>
            <a:r>
              <a:rPr lang="zh-CN" altLang="en-US">
                <a:ea typeface="楷体" pitchFamily="49" charset="-122"/>
              </a:rPr>
              <a:t>问题的提出</a:t>
            </a:r>
            <a:r>
              <a:rPr lang="en-US" altLang="zh-CN">
                <a:ea typeface="楷体" pitchFamily="49" charset="-122"/>
              </a:rPr>
              <a:t>]</a:t>
            </a:r>
            <a:r>
              <a:rPr lang="zh-CN" altLang="en-US">
                <a:ea typeface="楷体" pitchFamily="49" charset="-122"/>
              </a:rPr>
              <a:t>从</a:t>
            </a:r>
            <a:r>
              <a:rPr lang="en-US" altLang="zh-CN">
                <a:ea typeface="楷体" pitchFamily="49" charset="-122"/>
              </a:rPr>
              <a:t>10</a:t>
            </a:r>
            <a:r>
              <a:rPr lang="zh-CN" altLang="en-US">
                <a:ea typeface="楷体" pitchFamily="49" charset="-122"/>
              </a:rPr>
              <a:t>个人中抽取一人</a:t>
            </a:r>
            <a:r>
              <a:rPr lang="en-US" altLang="zh-CN">
                <a:ea typeface="楷体" pitchFamily="49" charset="-122"/>
              </a:rPr>
              <a:t>A</a:t>
            </a:r>
            <a:r>
              <a:rPr lang="zh-CN" altLang="en-US">
                <a:ea typeface="楷体" pitchFamily="49" charset="-122"/>
              </a:rPr>
              <a:t>，从</a:t>
            </a:r>
            <a:r>
              <a:rPr lang="en-US" altLang="zh-CN">
                <a:ea typeface="楷体" pitchFamily="49" charset="-122"/>
              </a:rPr>
              <a:t>10</a:t>
            </a:r>
            <a:r>
              <a:rPr lang="zh-CN" altLang="en-US">
                <a:ea typeface="楷体" pitchFamily="49" charset="-122"/>
              </a:rPr>
              <a:t>只蚂蚁中抽取一只</a:t>
            </a:r>
            <a:r>
              <a:rPr lang="en-US" altLang="zh-CN">
                <a:ea typeface="楷体" pitchFamily="49" charset="-122"/>
              </a:rPr>
              <a:t>B</a:t>
            </a:r>
            <a:r>
              <a:rPr lang="zh-CN" altLang="en-US">
                <a:ea typeface="楷体" pitchFamily="49" charset="-122"/>
              </a:rPr>
              <a:t>，请问谁的体重相对更重？</a:t>
            </a:r>
          </a:p>
        </p:txBody>
      </p:sp>
      <p:graphicFrame>
        <p:nvGraphicFramePr>
          <p:cNvPr id="95310" name="Object 1102"/>
          <p:cNvGraphicFramePr>
            <a:graphicFrameLocks noChangeAspect="1"/>
          </p:cNvGraphicFramePr>
          <p:nvPr/>
        </p:nvGraphicFramePr>
        <p:xfrm>
          <a:off x="714375" y="5876925"/>
          <a:ext cx="4146550" cy="827088"/>
        </p:xfrm>
        <a:graphic>
          <a:graphicData uri="http://schemas.openxmlformats.org/presentationml/2006/ole">
            <p:oleObj spid="_x0000_s62470" name="公式" r:id="rId10" imgW="1904760" imgH="3934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5309"/>
                                        </p:tgtEl>
                                        <p:attrNameLst>
                                          <p:attrName>style.visibility</p:attrName>
                                        </p:attrNameLst>
                                      </p:cBhvr>
                                      <p:to>
                                        <p:strVal val="visible"/>
                                      </p:to>
                                    </p:set>
                                    <p:animEffect transition="in" filter="box(in)">
                                      <p:cBhvr>
                                        <p:cTn id="7" dur="500"/>
                                        <p:tgtEl>
                                          <p:spTgt spid="95309"/>
                                        </p:tgtEl>
                                      </p:cBhvr>
                                    </p:animEffect>
                                  </p:childTnLst>
                                  <p:subTnLst>
                                    <p:animClr clrSpc="rgb" dir="cw">
                                      <p:cBhvr override="childStyle">
                                        <p:cTn dur="1" fill="hold" display="0" masterRel="nextClick" afterEffect="1"/>
                                        <p:tgtEl>
                                          <p:spTgt spid="95309"/>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5306"/>
                                        </p:tgtEl>
                                        <p:attrNameLst>
                                          <p:attrName>style.visibility</p:attrName>
                                        </p:attrNameLst>
                                      </p:cBhvr>
                                      <p:to>
                                        <p:strVal val="visible"/>
                                      </p:to>
                                    </p:set>
                                    <p:animEffect transition="in" filter="dissolve">
                                      <p:cBhvr>
                                        <p:cTn id="12" dur="500"/>
                                        <p:tgtEl>
                                          <p:spTgt spid="95306"/>
                                        </p:tgtEl>
                                      </p:cBhvr>
                                    </p:animEffect>
                                  </p:childTnLst>
                                  <p:subTnLst>
                                    <p:animClr clrSpc="rgb" dir="cw">
                                      <p:cBhvr override="childStyle">
                                        <p:cTn dur="1" fill="hold" display="0" masterRel="nextClick" afterEffect="1"/>
                                        <p:tgtEl>
                                          <p:spTgt spid="95306"/>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95307"/>
                                        </p:tgtEl>
                                        <p:attrNameLst>
                                          <p:attrName>style.visibility</p:attrName>
                                        </p:attrNameLst>
                                      </p:cBhvr>
                                      <p:to>
                                        <p:strVal val="visible"/>
                                      </p:to>
                                    </p:set>
                                    <p:animEffect transition="in" filter="box(out)">
                                      <p:cBhvr>
                                        <p:cTn id="17" dur="500"/>
                                        <p:tgtEl>
                                          <p:spTgt spid="95307"/>
                                        </p:tgtEl>
                                      </p:cBhvr>
                                    </p:animEffect>
                                  </p:childTnLst>
                                  <p:subTnLst>
                                    <p:animClr clrSpc="rgb" dir="cw">
                                      <p:cBhvr override="childStyle">
                                        <p:cTn dur="1" fill="hold" display="0" masterRel="nextClick" afterEffect="1"/>
                                        <p:tgtEl>
                                          <p:spTgt spid="95307"/>
                                        </p:tgtEl>
                                        <p:attrNameLst>
                                          <p:attrName>ppt_c</p:attrName>
                                        </p:attrNameLst>
                                      </p:cBhvr>
                                      <p:to>
                                        <a:srgbClr val="0000FF"/>
                                      </p:to>
                                    </p:animClr>
                                    <p:audio>
                                      <p:cMediaNode>
                                        <p:cTn display="0" masterRel="sameClick">
                                          <p:stCondLst>
                                            <p:cond evt="begin" delay="0">
                                              <p:tn val="15"/>
                                            </p:cond>
                                          </p:stCondLst>
                                          <p:endCondLst>
                                            <p:cond evt="onStopAudio" delay="0">
                                              <p:tgtEl>
                                                <p:sldTgt/>
                                              </p:tgtEl>
                                            </p:cond>
                                          </p:endCondLst>
                                        </p:cTn>
                                        <p:tgtEl>
                                          <p:sndTgt r:embed="rId4" name="TYPE.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95308"/>
                                        </p:tgtEl>
                                        <p:attrNameLst>
                                          <p:attrName>style.visibility</p:attrName>
                                        </p:attrNameLst>
                                      </p:cBhvr>
                                      <p:to>
                                        <p:strVal val="visible"/>
                                      </p:to>
                                    </p:set>
                                    <p:animEffect transition="in" filter="box(out)">
                                      <p:cBhvr>
                                        <p:cTn id="22" dur="500"/>
                                        <p:tgtEl>
                                          <p:spTgt spid="95308"/>
                                        </p:tgtEl>
                                      </p:cBhvr>
                                    </p:animEffect>
                                  </p:childTnLst>
                                  <p:subTnLst>
                                    <p:animClr clrSpc="rgb" dir="cw">
                                      <p:cBhvr override="childStyle">
                                        <p:cTn dur="1" fill="hold" display="0" masterRel="nextClick" afterEffect="1"/>
                                        <p:tgtEl>
                                          <p:spTgt spid="95308"/>
                                        </p:tgtEl>
                                        <p:attrNameLst>
                                          <p:attrName>ppt_c</p:attrName>
                                        </p:attrNameLst>
                                      </p:cBhvr>
                                      <p:to>
                                        <a:srgbClr val="0000FF"/>
                                      </p:to>
                                    </p:animClr>
                                    <p:audio>
                                      <p:cMediaNode>
                                        <p:cTn display="0" masterRel="sameClick">
                                          <p:stCondLst>
                                            <p:cond evt="begin" delay="0">
                                              <p:tn val="20"/>
                                            </p:cond>
                                          </p:stCondLst>
                                          <p:endCondLst>
                                            <p:cond evt="onStopAudio" delay="0">
                                              <p:tgtEl>
                                                <p:sldTgt/>
                                              </p:tgtEl>
                                            </p:cond>
                                          </p:endCondLst>
                                        </p:cTn>
                                        <p:tgtEl>
                                          <p:sndTgt r:embed="rId4" name="TYPE.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95310"/>
                                        </p:tgtEl>
                                        <p:attrNameLst>
                                          <p:attrName>style.visibility</p:attrName>
                                        </p:attrNameLst>
                                      </p:cBhvr>
                                      <p:to>
                                        <p:strVal val="visible"/>
                                      </p:to>
                                    </p:set>
                                    <p:animEffect transition="in" filter="box(out)">
                                      <p:cBhvr>
                                        <p:cTn id="27" dur="500"/>
                                        <p:tgtEl>
                                          <p:spTgt spid="95310"/>
                                        </p:tgtEl>
                                      </p:cBhvr>
                                    </p:animEffect>
                                  </p:childTnLst>
                                  <p:subTnLst>
                                    <p:animClr clrSpc="rgb" dir="cw">
                                      <p:cBhvr override="childStyle">
                                        <p:cTn dur="1" fill="hold" display="0" masterRel="nextClick" afterEffect="1"/>
                                        <p:tgtEl>
                                          <p:spTgt spid="95310"/>
                                        </p:tgtEl>
                                        <p:attrNameLst>
                                          <p:attrName>ppt_c</p:attrName>
                                        </p:attrNameLst>
                                      </p:cBhvr>
                                      <p:to>
                                        <a:srgbClr val="0000FF"/>
                                      </p:to>
                                    </p:animClr>
                                    <p:audio>
                                      <p:cMediaNode>
                                        <p:cTn display="0" masterRel="sameClick">
                                          <p:stCondLst>
                                            <p:cond evt="begin" delay="0">
                                              <p:tn val="25"/>
                                            </p:cond>
                                          </p:stCondLst>
                                          <p:endCondLst>
                                            <p:cond evt="onStopAudio" delay="0">
                                              <p:tgtEl>
                                                <p:sldTgt/>
                                              </p:tgtEl>
                                            </p:cond>
                                          </p:endCondLst>
                                        </p:cTn>
                                        <p:tgtEl>
                                          <p:sndTgt r:embed="rId4" name="TYPE.WAV"/>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5238">
                                            <p:txEl>
                                              <p:pRg st="0" end="0"/>
                                            </p:txEl>
                                          </p:spTgt>
                                        </p:tgtEl>
                                        <p:attrNameLst>
                                          <p:attrName>style.visibility</p:attrName>
                                        </p:attrNameLst>
                                      </p:cBhvr>
                                      <p:to>
                                        <p:strVal val="visible"/>
                                      </p:to>
                                    </p:set>
                                    <p:animEffect transition="in" filter="wipe(left)">
                                      <p:cBhvr>
                                        <p:cTn id="32" dur="500"/>
                                        <p:tgtEl>
                                          <p:spTgt spid="95238">
                                            <p:txEl>
                                              <p:pRg st="0" end="0"/>
                                            </p:txEl>
                                          </p:spTgt>
                                        </p:tgtEl>
                                      </p:cBhvr>
                                    </p:animEffect>
                                  </p:childTnLst>
                                  <p:subTnLst>
                                    <p:animClr clrSpc="rgb" dir="cw">
                                      <p:cBhvr override="childStyle">
                                        <p:cTn dur="1" fill="hold" display="0" masterRel="nextClick" afterEffect="1"/>
                                        <p:tgtEl>
                                          <p:spTgt spid="95238">
                                            <p:txEl>
                                              <p:pRg st="0" end="0"/>
                                            </p:txEl>
                                          </p:spTgt>
                                        </p:tgtEl>
                                        <p:attrNameLst>
                                          <p:attrName>ppt_c</p:attrName>
                                        </p:attrNameLst>
                                      </p:cBhvr>
                                      <p:to>
                                        <a:srgbClr val="0000FF"/>
                                      </p:to>
                                    </p:animClr>
                                    <p:audio>
                                      <p:cMediaNode>
                                        <p:cTn display="0" masterRel="sameClick">
                                          <p:stCondLst>
                                            <p:cond evt="begin" delay="0">
                                              <p:tn val="30"/>
                                            </p:cond>
                                          </p:stCondLst>
                                          <p:endCondLst>
                                            <p:cond evt="onStopAudio" delay="0">
                                              <p:tgtEl>
                                                <p:sldTgt/>
                                              </p:tgtEl>
                                            </p:cond>
                                          </p:endCondLst>
                                        </p:cTn>
                                        <p:tgtEl>
                                          <p:sndTgt r:embed="rId5" name="LASER.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5238">
                                            <p:txEl>
                                              <p:pRg st="1" end="1"/>
                                            </p:txEl>
                                          </p:spTgt>
                                        </p:tgtEl>
                                        <p:attrNameLst>
                                          <p:attrName>style.visibility</p:attrName>
                                        </p:attrNameLst>
                                      </p:cBhvr>
                                      <p:to>
                                        <p:strVal val="visible"/>
                                      </p:to>
                                    </p:set>
                                    <p:animEffect transition="in" filter="wipe(left)">
                                      <p:cBhvr>
                                        <p:cTn id="37" dur="500"/>
                                        <p:tgtEl>
                                          <p:spTgt spid="95238">
                                            <p:txEl>
                                              <p:pRg st="1" end="1"/>
                                            </p:txEl>
                                          </p:spTgt>
                                        </p:tgtEl>
                                      </p:cBhvr>
                                    </p:animEffect>
                                  </p:childTnLst>
                                  <p:subTnLst>
                                    <p:animClr clrSpc="rgb" dir="cw">
                                      <p:cBhvr override="childStyle">
                                        <p:cTn dur="1" fill="hold" display="0" masterRel="nextClick" afterEffect="1"/>
                                        <p:tgtEl>
                                          <p:spTgt spid="95238">
                                            <p:txEl>
                                              <p:pRg st="1" end="1"/>
                                            </p:txEl>
                                          </p:spTgt>
                                        </p:tgtEl>
                                        <p:attrNameLst>
                                          <p:attrName>ppt_c</p:attrName>
                                        </p:attrNameLst>
                                      </p:cBhvr>
                                      <p:to>
                                        <a:srgbClr val="0000FF"/>
                                      </p:to>
                                    </p:animClr>
                                    <p:audio>
                                      <p:cMediaNode>
                                        <p:cTn display="0" masterRel="sameClick">
                                          <p:stCondLst>
                                            <p:cond evt="begin" delay="0">
                                              <p:tn val="35"/>
                                            </p:cond>
                                          </p:stCondLst>
                                          <p:endCondLst>
                                            <p:cond evt="onStopAudio" delay="0">
                                              <p:tgtEl>
                                                <p:sldTgt/>
                                              </p:tgtEl>
                                            </p:cond>
                                          </p:endCondLst>
                                        </p:cTn>
                                        <p:tgtEl>
                                          <p:sndTgt r:embed="rId5"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8" grpId="0" build="p" autoUpdateAnimBg="0"/>
      <p:bldP spid="95309" grpId="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63497"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63498"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63499"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151558" name="Rectangle 6"/>
          <p:cNvSpPr>
            <a:spLocks noGrp="1" noChangeArrowheads="1"/>
          </p:cNvSpPr>
          <p:nvPr>
            <p:ph type="subTitle" idx="1"/>
          </p:nvPr>
        </p:nvSpPr>
        <p:spPr>
          <a:xfrm>
            <a:off x="152400" y="1219200"/>
            <a:ext cx="8839200" cy="5410200"/>
          </a:xfrm>
          <a:noFill/>
        </p:spPr>
        <p:txBody>
          <a:bodyPr/>
          <a:lstStyle/>
          <a:p>
            <a:pPr algn="l" eaLnBrk="1" hangingPunct="1"/>
            <a:r>
              <a:rPr lang="en-US" altLang="zh-CN" sz="2600" smtClean="0">
                <a:sym typeface="Symbol" pitchFamily="18" charset="2"/>
              </a:rPr>
              <a:t>1</a:t>
            </a:r>
            <a:r>
              <a:rPr lang="zh-CN" altLang="en-US" sz="2600" smtClean="0">
                <a:sym typeface="Symbol" pitchFamily="18" charset="2"/>
              </a:rPr>
              <a:t>、</a:t>
            </a:r>
            <a:r>
              <a:rPr lang="zh-CN" altLang="zh-CN" sz="2600" smtClean="0">
                <a:sym typeface="Symbol" pitchFamily="18" charset="2"/>
              </a:rPr>
              <a:t>公式</a:t>
            </a:r>
            <a:endParaRPr lang="zh-CN" altLang="en-US" sz="2600" smtClean="0">
              <a:sym typeface="Symbol" pitchFamily="18" charset="2"/>
            </a:endParaRPr>
          </a:p>
        </p:txBody>
      </p:sp>
      <p:graphicFrame>
        <p:nvGraphicFramePr>
          <p:cNvPr id="151561" name="Object 9"/>
          <p:cNvGraphicFramePr>
            <a:graphicFrameLocks noChangeAspect="1"/>
          </p:cNvGraphicFramePr>
          <p:nvPr/>
        </p:nvGraphicFramePr>
        <p:xfrm>
          <a:off x="1622425" y="1628775"/>
          <a:ext cx="1941513" cy="915988"/>
        </p:xfrm>
        <a:graphic>
          <a:graphicData uri="http://schemas.openxmlformats.org/presentationml/2006/ole">
            <p:oleObj spid="_x0000_s63490" name="公式" r:id="rId6" imgW="698400" imgH="393480" progId="Equation.3">
              <p:embed/>
            </p:oleObj>
          </a:graphicData>
        </a:graphic>
      </p:graphicFrame>
      <p:graphicFrame>
        <p:nvGraphicFramePr>
          <p:cNvPr id="151563" name="Object 11"/>
          <p:cNvGraphicFramePr>
            <a:graphicFrameLocks noChangeAspect="1"/>
          </p:cNvGraphicFramePr>
          <p:nvPr/>
        </p:nvGraphicFramePr>
        <p:xfrm>
          <a:off x="1042988" y="3357563"/>
          <a:ext cx="2376487" cy="1443037"/>
        </p:xfrm>
        <a:graphic>
          <a:graphicData uri="http://schemas.openxmlformats.org/presentationml/2006/ole">
            <p:oleObj spid="_x0000_s63491" name="Equation" r:id="rId7" imgW="1130040" imgH="711000" progId="Equation.3">
              <p:embed/>
            </p:oleObj>
          </a:graphicData>
        </a:graphic>
      </p:graphicFrame>
      <p:graphicFrame>
        <p:nvGraphicFramePr>
          <p:cNvPr id="151564" name="Object 12"/>
          <p:cNvGraphicFramePr>
            <a:graphicFrameLocks noChangeAspect="1"/>
          </p:cNvGraphicFramePr>
          <p:nvPr/>
        </p:nvGraphicFramePr>
        <p:xfrm>
          <a:off x="1042988" y="5013325"/>
          <a:ext cx="3311525" cy="1466850"/>
        </p:xfrm>
        <a:graphic>
          <a:graphicData uri="http://schemas.openxmlformats.org/presentationml/2006/ole">
            <p:oleObj spid="_x0000_s63492" name="Equation" r:id="rId8" imgW="1549080" imgH="711000" progId="Equation.3">
              <p:embed/>
            </p:oleObj>
          </a:graphicData>
        </a:graphic>
      </p:graphicFrame>
      <p:graphicFrame>
        <p:nvGraphicFramePr>
          <p:cNvPr id="151565" name="Object 13"/>
          <p:cNvGraphicFramePr>
            <a:graphicFrameLocks noChangeAspect="1"/>
          </p:cNvGraphicFramePr>
          <p:nvPr/>
        </p:nvGraphicFramePr>
        <p:xfrm>
          <a:off x="5003800" y="5013325"/>
          <a:ext cx="3297238" cy="1422400"/>
        </p:xfrm>
        <a:graphic>
          <a:graphicData uri="http://schemas.openxmlformats.org/presentationml/2006/ole">
            <p:oleObj spid="_x0000_s63493" name="Equation" r:id="rId9" imgW="1587240" imgH="711000" progId="">
              <p:embed/>
            </p:oleObj>
          </a:graphicData>
        </a:graphic>
      </p:graphicFrame>
      <p:sp>
        <p:nvSpPr>
          <p:cNvPr id="151566" name="Text Box 14"/>
          <p:cNvSpPr txBox="1">
            <a:spLocks noChangeArrowheads="1"/>
          </p:cNvSpPr>
          <p:nvPr/>
        </p:nvSpPr>
        <p:spPr bwMode="auto">
          <a:xfrm>
            <a:off x="179388" y="2636838"/>
            <a:ext cx="8686800" cy="488950"/>
          </a:xfrm>
          <a:prstGeom prst="rect">
            <a:avLst/>
          </a:prstGeom>
          <a:noFill/>
          <a:ln w="9525">
            <a:noFill/>
            <a:miter lim="800000"/>
            <a:headEnd/>
            <a:tailEnd/>
          </a:ln>
        </p:spPr>
        <p:txBody>
          <a:bodyPr>
            <a:spAutoFit/>
          </a:bodyPr>
          <a:lstStyle/>
          <a:p>
            <a:pPr algn="l">
              <a:spcBef>
                <a:spcPct val="50000"/>
              </a:spcBef>
            </a:pPr>
            <a:r>
              <a:rPr lang="en-US" altLang="zh-CN" sz="2600">
                <a:ea typeface="楷体" pitchFamily="49" charset="-122"/>
              </a:rPr>
              <a:t>[</a:t>
            </a:r>
            <a:r>
              <a:rPr lang="zh-CN" altLang="en-US" sz="2600">
                <a:ea typeface="楷体" pitchFamily="49" charset="-122"/>
              </a:rPr>
              <a:t>例</a:t>
            </a:r>
            <a:r>
              <a:rPr lang="en-US" altLang="zh-CN" sz="2600">
                <a:ea typeface="楷体" pitchFamily="49" charset="-122"/>
              </a:rPr>
              <a:t>]</a:t>
            </a:r>
            <a:r>
              <a:rPr lang="zh-CN" altLang="en-US" sz="2600">
                <a:ea typeface="楷体" pitchFamily="49" charset="-122"/>
              </a:rPr>
              <a:t>三人成绩为：</a:t>
            </a:r>
            <a:r>
              <a:rPr lang="en-US" altLang="zh-CN" sz="2600">
                <a:ea typeface="楷体" pitchFamily="49" charset="-122"/>
              </a:rPr>
              <a:t>2</a:t>
            </a:r>
            <a:r>
              <a:rPr lang="zh-CN" altLang="en-US" sz="2600">
                <a:ea typeface="楷体" pitchFamily="49" charset="-122"/>
              </a:rPr>
              <a:t>，</a:t>
            </a:r>
            <a:r>
              <a:rPr lang="en-US" altLang="zh-CN" sz="2600">
                <a:ea typeface="楷体" pitchFamily="49" charset="-122"/>
              </a:rPr>
              <a:t>3</a:t>
            </a:r>
            <a:r>
              <a:rPr lang="zh-CN" altLang="en-US" sz="2600">
                <a:ea typeface="楷体" pitchFamily="49" charset="-122"/>
              </a:rPr>
              <a:t>，</a:t>
            </a:r>
            <a:r>
              <a:rPr lang="en-US" altLang="zh-CN" sz="2600">
                <a:ea typeface="楷体" pitchFamily="49" charset="-122"/>
              </a:rPr>
              <a:t>4</a:t>
            </a:r>
            <a:r>
              <a:rPr lang="zh-CN" altLang="en-US" sz="2600">
                <a:ea typeface="楷体" pitchFamily="49" charset="-122"/>
              </a:rPr>
              <a:t>。其</a:t>
            </a:r>
            <a:r>
              <a:rPr lang="en-US" altLang="zh-CN" sz="2600">
                <a:ea typeface="楷体" pitchFamily="49" charset="-122"/>
              </a:rPr>
              <a:t>Mean=3</a:t>
            </a:r>
            <a:r>
              <a:rPr lang="zh-CN" altLang="en-US" sz="2600">
                <a:ea typeface="楷体" pitchFamily="49" charset="-122"/>
              </a:rPr>
              <a:t>分，</a:t>
            </a:r>
            <a:r>
              <a:rPr lang="en-US" altLang="zh-CN" sz="2600">
                <a:ea typeface="楷体" pitchFamily="49" charset="-122"/>
              </a:rPr>
              <a:t>σ</a:t>
            </a:r>
            <a:r>
              <a:rPr lang="en-US" altLang="zh-CN" sz="2600">
                <a:ea typeface="楷体" pitchFamily="49" charset="-122"/>
                <a:sym typeface="Symbol" pitchFamily="18" charset="2"/>
              </a:rPr>
              <a:t>=0.8165</a:t>
            </a:r>
            <a:r>
              <a:rPr lang="zh-CN" altLang="en-US" sz="2600">
                <a:ea typeface="楷体" pitchFamily="49" charset="-122"/>
                <a:sym typeface="Symbol" pitchFamily="18" charset="2"/>
              </a:rPr>
              <a:t>分。</a:t>
            </a:r>
            <a:endParaRPr lang="zh-CN" altLang="en-US" sz="2600">
              <a:ea typeface="楷体" pitchFamily="49" charset="-122"/>
            </a:endParaRPr>
          </a:p>
        </p:txBody>
      </p:sp>
      <p:graphicFrame>
        <p:nvGraphicFramePr>
          <p:cNvPr id="151567" name="Object 15"/>
          <p:cNvGraphicFramePr>
            <a:graphicFrameLocks noChangeAspect="1"/>
          </p:cNvGraphicFramePr>
          <p:nvPr/>
        </p:nvGraphicFramePr>
        <p:xfrm>
          <a:off x="3708400" y="3284538"/>
          <a:ext cx="3744913" cy="1463675"/>
        </p:xfrm>
        <a:graphic>
          <a:graphicData uri="http://schemas.openxmlformats.org/presentationml/2006/ole">
            <p:oleObj spid="_x0000_s63494" name="Equation" r:id="rId10" imgW="1752480" imgH="711000" progId="Equation.3">
              <p:embed/>
            </p:oleObj>
          </a:graphicData>
        </a:graphic>
      </p:graphicFrame>
      <p:graphicFrame>
        <p:nvGraphicFramePr>
          <p:cNvPr id="151568" name="Object 16"/>
          <p:cNvGraphicFramePr>
            <a:graphicFrameLocks noChangeAspect="1"/>
          </p:cNvGraphicFramePr>
          <p:nvPr/>
        </p:nvGraphicFramePr>
        <p:xfrm>
          <a:off x="3789363" y="1820863"/>
          <a:ext cx="2647950" cy="533400"/>
        </p:xfrm>
        <a:graphic>
          <a:graphicData uri="http://schemas.openxmlformats.org/presentationml/2006/ole">
            <p:oleObj spid="_x0000_s63495" name="公式" r:id="rId11" imgW="952200" imgH="228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1558">
                                            <p:txEl>
                                              <p:pRg st="0" end="0"/>
                                            </p:txEl>
                                          </p:spTgt>
                                        </p:tgtEl>
                                        <p:attrNameLst>
                                          <p:attrName>style.visibility</p:attrName>
                                        </p:attrNameLst>
                                      </p:cBhvr>
                                      <p:to>
                                        <p:strVal val="visible"/>
                                      </p:to>
                                    </p:set>
                                    <p:animEffect transition="in" filter="wipe(left)">
                                      <p:cBhvr>
                                        <p:cTn id="7" dur="500"/>
                                        <p:tgtEl>
                                          <p:spTgt spid="151558">
                                            <p:txEl>
                                              <p:pRg st="0" end="0"/>
                                            </p:txEl>
                                          </p:spTgt>
                                        </p:tgtEl>
                                      </p:cBhvr>
                                    </p:animEffect>
                                  </p:childTnLst>
                                  <p:subTnLst>
                                    <p:animClr clrSpc="rgb" dir="cw">
                                      <p:cBhvr override="childStyle">
                                        <p:cTn dur="1" fill="hold" display="0" masterRel="nextClick" afterEffect="1"/>
                                        <p:tgtEl>
                                          <p:spTgt spid="151558">
                                            <p:txEl>
                                              <p:pRg st="0" end="0"/>
                                            </p:txEl>
                                          </p:spTgt>
                                        </p:tgtEl>
                                        <p:attrNameLst>
                                          <p:attrName>ppt_c</p:attrName>
                                        </p:attrNameLst>
                                      </p:cBhvr>
                                      <p:to>
                                        <a:srgbClr val="0000FF"/>
                                      </p:to>
                                    </p:animClr>
                                    <p:audio>
                                      <p:cMediaNode>
                                        <p:cTn display="0" masterRel="sameClick">
                                          <p:stCondLst>
                                            <p:cond evt="begin" delay="0">
                                              <p:tn val="5"/>
                                            </p:cond>
                                          </p:stCondLst>
                                          <p:endCondLst>
                                            <p:cond evt="onStopAudio" delay="0">
                                              <p:tgtEl>
                                                <p:sldTgt/>
                                              </p:tgtEl>
                                            </p:cond>
                                          </p:endCondLst>
                                        </p:cTn>
                                        <p:tgtEl>
                                          <p:sndTgt r:embed="rId4" name="LASER.WAV"/>
                                        </p:tgtEl>
                                      </p:cMediaNode>
                                    </p:audio>
                                  </p:sub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1561"/>
                                        </p:tgtEl>
                                        <p:attrNameLst>
                                          <p:attrName>style.visibility</p:attrName>
                                        </p:attrNameLst>
                                      </p:cBhvr>
                                      <p:to>
                                        <p:strVal val="visible"/>
                                      </p:to>
                                    </p:set>
                                    <p:animEffect transition="in" filter="dissolve">
                                      <p:cBhvr>
                                        <p:cTn id="12" dur="500"/>
                                        <p:tgtEl>
                                          <p:spTgt spid="151561"/>
                                        </p:tgtEl>
                                      </p:cBhvr>
                                    </p:animEffect>
                                  </p:childTnLst>
                                  <p:subTnLst>
                                    <p:animClr clrSpc="rgb" dir="cw">
                                      <p:cBhvr override="childStyle">
                                        <p:cTn dur="1" fill="hold" display="0" masterRel="nextClick" afterEffect="1"/>
                                        <p:tgtEl>
                                          <p:spTgt spid="151561"/>
                                        </p:tgtEl>
                                        <p:attrNameLst>
                                          <p:attrName>ppt_c</p:attrName>
                                        </p:attrNameLst>
                                      </p:cBhvr>
                                      <p:to>
                                        <a:srgbClr val="0000FF"/>
                                      </p:to>
                                    </p:animClr>
                                    <p:audio>
                                      <p:cMediaNode>
                                        <p:cTn display="0" masterRel="sameClick">
                                          <p:stCondLst>
                                            <p:cond evt="begin" delay="0">
                                              <p:tn val="10"/>
                                            </p:cond>
                                          </p:stCondLst>
                                          <p:endCondLst>
                                            <p:cond evt="onStopAudio" delay="0">
                                              <p:tgtEl>
                                                <p:sldTgt/>
                                              </p:tgtEl>
                                            </p:cond>
                                          </p:endCondLst>
                                        </p:cTn>
                                        <p:tgtEl>
                                          <p:sndTgt r:embed="rId5" name="TYPE.WAV"/>
                                        </p:tgtEl>
                                      </p:cMediaNode>
                                    </p:audio>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1568"/>
                                        </p:tgtEl>
                                        <p:attrNameLst>
                                          <p:attrName>style.visibility</p:attrName>
                                        </p:attrNameLst>
                                      </p:cBhvr>
                                      <p:to>
                                        <p:strVal val="visible"/>
                                      </p:to>
                                    </p:set>
                                    <p:animEffect transition="in" filter="dissolve">
                                      <p:cBhvr>
                                        <p:cTn id="17" dur="500"/>
                                        <p:tgtEl>
                                          <p:spTgt spid="151568"/>
                                        </p:tgtEl>
                                      </p:cBhvr>
                                    </p:animEffect>
                                  </p:childTnLst>
                                  <p:subTnLst>
                                    <p:animClr clrSpc="rgb" dir="cw">
                                      <p:cBhvr override="childStyle">
                                        <p:cTn dur="1" fill="hold" display="0" masterRel="nextClick" afterEffect="1"/>
                                        <p:tgtEl>
                                          <p:spTgt spid="151568"/>
                                        </p:tgtEl>
                                        <p:attrNameLst>
                                          <p:attrName>ppt_c</p:attrName>
                                        </p:attrNameLst>
                                      </p:cBhvr>
                                      <p:to>
                                        <a:srgbClr val="0000FF"/>
                                      </p:to>
                                    </p:animClr>
                                    <p:audio>
                                      <p:cMediaNode>
                                        <p:cTn display="0" masterRel="sameClick">
                                          <p:stCondLst>
                                            <p:cond evt="begin" delay="0">
                                              <p:tn val="15"/>
                                            </p:cond>
                                          </p:stCondLst>
                                          <p:endCondLst>
                                            <p:cond evt="onStopAudio" delay="0">
                                              <p:tgtEl>
                                                <p:sldTgt/>
                                              </p:tgtEl>
                                            </p:cond>
                                          </p:endCondLst>
                                        </p:cTn>
                                        <p:tgtEl>
                                          <p:sndTgt r:embed="rId5" name="TYPE.WAV"/>
                                        </p:tgtEl>
                                      </p:cMediaNode>
                                    </p:audio>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1566">
                                            <p:txEl>
                                              <p:pRg st="0" end="0"/>
                                            </p:txEl>
                                          </p:spTgt>
                                        </p:tgtEl>
                                        <p:attrNameLst>
                                          <p:attrName>style.visibility</p:attrName>
                                        </p:attrNameLst>
                                      </p:cBhvr>
                                      <p:to>
                                        <p:strVal val="visible"/>
                                      </p:to>
                                    </p:set>
                                    <p:animEffect transition="in" filter="dissolve">
                                      <p:cBhvr>
                                        <p:cTn id="22" dur="500"/>
                                        <p:tgtEl>
                                          <p:spTgt spid="151566">
                                            <p:txEl>
                                              <p:pRg st="0" end="0"/>
                                            </p:txEl>
                                          </p:spTgt>
                                        </p:tgtEl>
                                      </p:cBhvr>
                                    </p:animEffect>
                                  </p:childTnLst>
                                  <p:subTnLst>
                                    <p:animClr clrSpc="rgb" dir="cw">
                                      <p:cBhvr override="childStyle">
                                        <p:cTn dur="1" fill="hold" display="0" masterRel="nextClick" afterEffect="1"/>
                                        <p:tgtEl>
                                          <p:spTgt spid="151566">
                                            <p:txEl>
                                              <p:pRg st="0" end="0"/>
                                            </p:txEl>
                                          </p:spTgt>
                                        </p:tgtEl>
                                        <p:attrNameLst>
                                          <p:attrName>ppt_c</p:attrName>
                                        </p:attrNameLst>
                                      </p:cBhvr>
                                      <p:to>
                                        <a:srgbClr val="0000FF"/>
                                      </p:to>
                                    </p:animClr>
                                  </p:sub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51563"/>
                                        </p:tgtEl>
                                        <p:attrNameLst>
                                          <p:attrName>style.visibility</p:attrName>
                                        </p:attrNameLst>
                                      </p:cBhvr>
                                      <p:to>
                                        <p:strVal val="visible"/>
                                      </p:to>
                                    </p:set>
                                    <p:animEffect transition="in" filter="randombar(horizontal)">
                                      <p:cBhvr>
                                        <p:cTn id="27" dur="500"/>
                                        <p:tgtEl>
                                          <p:spTgt spid="151563"/>
                                        </p:tgtEl>
                                      </p:cBhvr>
                                    </p:animEffect>
                                  </p:childTnLst>
                                  <p:subTnLst>
                                    <p:animClr clrSpc="rgb" dir="cw">
                                      <p:cBhvr override="childStyle">
                                        <p:cTn dur="1" fill="hold" display="0" masterRel="nextClick" afterEffect="1"/>
                                        <p:tgtEl>
                                          <p:spTgt spid="151563"/>
                                        </p:tgtEl>
                                        <p:attrNameLst>
                                          <p:attrName>ppt_c</p:attrName>
                                        </p:attrNameLst>
                                      </p:cBhvr>
                                      <p:to>
                                        <a:srgbClr val="0000FF"/>
                                      </p:to>
                                    </p:animClr>
                                    <p:audio>
                                      <p:cMediaNode>
                                        <p:cTn display="0" masterRel="sameClick">
                                          <p:stCondLst>
                                            <p:cond evt="begin" delay="0">
                                              <p:tn val="25"/>
                                            </p:cond>
                                          </p:stCondLst>
                                          <p:endCondLst>
                                            <p:cond evt="onStopAudio" delay="0">
                                              <p:tgtEl>
                                                <p:sldTgt/>
                                              </p:tgtEl>
                                            </p:cond>
                                          </p:endCondLst>
                                        </p:cTn>
                                        <p:tgtEl>
                                          <p:sndTgt r:embed="rId5" name="TYPE.WAV"/>
                                        </p:tgtEl>
                                      </p:cMediaNode>
                                    </p:audio>
                                  </p:sub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51567"/>
                                        </p:tgtEl>
                                        <p:attrNameLst>
                                          <p:attrName>style.visibility</p:attrName>
                                        </p:attrNameLst>
                                      </p:cBhvr>
                                      <p:to>
                                        <p:strVal val="visible"/>
                                      </p:to>
                                    </p:set>
                                    <p:animEffect transition="in" filter="randombar(horizontal)">
                                      <p:cBhvr>
                                        <p:cTn id="32" dur="500"/>
                                        <p:tgtEl>
                                          <p:spTgt spid="151567"/>
                                        </p:tgtEl>
                                      </p:cBhvr>
                                    </p:animEffect>
                                  </p:childTnLst>
                                  <p:subTnLst>
                                    <p:animClr clrSpc="rgb" dir="cw">
                                      <p:cBhvr override="childStyle">
                                        <p:cTn dur="1" fill="hold" display="0" masterRel="nextClick" afterEffect="1"/>
                                        <p:tgtEl>
                                          <p:spTgt spid="151567"/>
                                        </p:tgtEl>
                                        <p:attrNameLst>
                                          <p:attrName>ppt_c</p:attrName>
                                        </p:attrNameLst>
                                      </p:cBhvr>
                                      <p:to>
                                        <a:srgbClr val="0000FF"/>
                                      </p:to>
                                    </p:animClr>
                                    <p:audio>
                                      <p:cMediaNode>
                                        <p:cTn display="0" masterRel="sameClick">
                                          <p:stCondLst>
                                            <p:cond evt="begin" delay="0">
                                              <p:tn val="30"/>
                                            </p:cond>
                                          </p:stCondLst>
                                          <p:endCondLst>
                                            <p:cond evt="onStopAudio" delay="0">
                                              <p:tgtEl>
                                                <p:sldTgt/>
                                              </p:tgtEl>
                                            </p:cond>
                                          </p:endCondLst>
                                        </p:cTn>
                                        <p:tgtEl>
                                          <p:sndTgt r:embed="rId5" name="TYPE.WAV"/>
                                        </p:tgtEl>
                                      </p:cMediaNode>
                                    </p:audio>
                                  </p:subTnLst>
                                </p:cTn>
                              </p:par>
                            </p:childTnLst>
                          </p:cTn>
                        </p:par>
                      </p:childTnLst>
                    </p:cTn>
                  </p:par>
                  <p:par>
                    <p:cTn id="33" fill="hold">
                      <p:stCondLst>
                        <p:cond delay="indefinite"/>
                      </p:stCondLst>
                      <p:childTnLst>
                        <p:par>
                          <p:cTn id="34" fill="hold">
                            <p:stCondLst>
                              <p:cond delay="0"/>
                            </p:stCondLst>
                            <p:childTnLst>
                              <p:par>
                                <p:cTn id="35" presetID="16" presetClass="entr" presetSubtype="26" fill="hold" nodeType="clickEffect">
                                  <p:stCondLst>
                                    <p:cond delay="0"/>
                                  </p:stCondLst>
                                  <p:childTnLst>
                                    <p:set>
                                      <p:cBhvr>
                                        <p:cTn id="36" dur="1" fill="hold">
                                          <p:stCondLst>
                                            <p:cond delay="0"/>
                                          </p:stCondLst>
                                        </p:cTn>
                                        <p:tgtEl>
                                          <p:spTgt spid="151564"/>
                                        </p:tgtEl>
                                        <p:attrNameLst>
                                          <p:attrName>style.visibility</p:attrName>
                                        </p:attrNameLst>
                                      </p:cBhvr>
                                      <p:to>
                                        <p:strVal val="visible"/>
                                      </p:to>
                                    </p:set>
                                    <p:animEffect transition="in" filter="barn(inHorizontal)">
                                      <p:cBhvr>
                                        <p:cTn id="37" dur="500"/>
                                        <p:tgtEl>
                                          <p:spTgt spid="151564"/>
                                        </p:tgtEl>
                                      </p:cBhvr>
                                    </p:animEffect>
                                  </p:childTnLst>
                                  <p:subTnLst>
                                    <p:animClr clrSpc="rgb" dir="cw">
                                      <p:cBhvr override="childStyle">
                                        <p:cTn dur="1" fill="hold" display="0" masterRel="nextClick" afterEffect="1"/>
                                        <p:tgtEl>
                                          <p:spTgt spid="151564"/>
                                        </p:tgtEl>
                                        <p:attrNameLst>
                                          <p:attrName>ppt_c</p:attrName>
                                        </p:attrNameLst>
                                      </p:cBhvr>
                                      <p:to>
                                        <a:srgbClr val="0000FF"/>
                                      </p:to>
                                    </p:animClr>
                                    <p:audio>
                                      <p:cMediaNode>
                                        <p:cTn display="0" masterRel="sameClick">
                                          <p:stCondLst>
                                            <p:cond evt="begin" delay="0">
                                              <p:tn val="35"/>
                                            </p:cond>
                                          </p:stCondLst>
                                          <p:endCondLst>
                                            <p:cond evt="onStopAudio" delay="0">
                                              <p:tgtEl>
                                                <p:sldTgt/>
                                              </p:tgtEl>
                                            </p:cond>
                                          </p:endCondLst>
                                        </p:cTn>
                                        <p:tgtEl>
                                          <p:sndTgt r:embed="rId5" name="TYPE.WAV"/>
                                        </p:tgtEl>
                                      </p:cMediaNode>
                                    </p:audio>
                                  </p:subTnLst>
                                </p:cTn>
                              </p:par>
                            </p:childTnLst>
                          </p:cTn>
                        </p:par>
                      </p:childTnLst>
                    </p:cTn>
                  </p:par>
                  <p:par>
                    <p:cTn id="38" fill="hold">
                      <p:stCondLst>
                        <p:cond delay="indefinite"/>
                      </p:stCondLst>
                      <p:childTnLst>
                        <p:par>
                          <p:cTn id="39" fill="hold">
                            <p:stCondLst>
                              <p:cond delay="0"/>
                            </p:stCondLst>
                            <p:childTnLst>
                              <p:par>
                                <p:cTn id="40" presetID="16" presetClass="entr" presetSubtype="26" fill="hold" nodeType="clickEffect">
                                  <p:stCondLst>
                                    <p:cond delay="0"/>
                                  </p:stCondLst>
                                  <p:childTnLst>
                                    <p:set>
                                      <p:cBhvr>
                                        <p:cTn id="41" dur="1" fill="hold">
                                          <p:stCondLst>
                                            <p:cond delay="0"/>
                                          </p:stCondLst>
                                        </p:cTn>
                                        <p:tgtEl>
                                          <p:spTgt spid="151565"/>
                                        </p:tgtEl>
                                        <p:attrNameLst>
                                          <p:attrName>style.visibility</p:attrName>
                                        </p:attrNameLst>
                                      </p:cBhvr>
                                      <p:to>
                                        <p:strVal val="visible"/>
                                      </p:to>
                                    </p:set>
                                    <p:animEffect transition="in" filter="barn(inHorizontal)">
                                      <p:cBhvr>
                                        <p:cTn id="42" dur="500"/>
                                        <p:tgtEl>
                                          <p:spTgt spid="151565"/>
                                        </p:tgtEl>
                                      </p:cBhvr>
                                    </p:animEffect>
                                  </p:childTnLst>
                                  <p:subTnLst>
                                    <p:animClr clrSpc="rgb" dir="cw">
                                      <p:cBhvr override="childStyle">
                                        <p:cTn dur="1" fill="hold" display="0" masterRel="nextClick" afterEffect="1"/>
                                        <p:tgtEl>
                                          <p:spTgt spid="151565"/>
                                        </p:tgtEl>
                                        <p:attrNameLst>
                                          <p:attrName>ppt_c</p:attrName>
                                        </p:attrNameLst>
                                      </p:cBhvr>
                                      <p:to>
                                        <a:srgbClr val="0000FF"/>
                                      </p:to>
                                    </p:animClr>
                                    <p:audio>
                                      <p:cMediaNode>
                                        <p:cTn display="0" masterRel="sameClick">
                                          <p:stCondLst>
                                            <p:cond evt="begin" delay="0">
                                              <p:tn val="40"/>
                                            </p:cond>
                                          </p:stCondLst>
                                          <p:endCondLst>
                                            <p:cond evt="onStopAudio" delay="0">
                                              <p:tgtEl>
                                                <p:sldTgt/>
                                              </p:tgtEl>
                                            </p:cond>
                                          </p:endCondLst>
                                        </p:cTn>
                                        <p:tgtEl>
                                          <p:sndTgt r:embed="rId5"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8" grpId="0" build="p" autoUpdateAnimBg="0"/>
      <p:bldP spid="151566"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64519"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64520"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64521"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96262" name="Rectangle 6"/>
          <p:cNvSpPr>
            <a:spLocks noGrp="1" noChangeArrowheads="1"/>
          </p:cNvSpPr>
          <p:nvPr>
            <p:ph type="subTitle" idx="1"/>
          </p:nvPr>
        </p:nvSpPr>
        <p:spPr>
          <a:xfrm>
            <a:off x="152400" y="1219200"/>
            <a:ext cx="8839200" cy="5410200"/>
          </a:xfrm>
          <a:noFill/>
        </p:spPr>
        <p:txBody>
          <a:bodyPr/>
          <a:lstStyle/>
          <a:p>
            <a:pPr algn="l" eaLnBrk="1" hangingPunct="1"/>
            <a:r>
              <a:rPr lang="en-US" altLang="zh-CN" sz="2600" smtClean="0">
                <a:ea typeface="楷体" pitchFamily="49" charset="-122"/>
                <a:sym typeface="Symbol" pitchFamily="18" charset="2"/>
              </a:rPr>
              <a:t>[</a:t>
            </a:r>
            <a:r>
              <a:rPr lang="zh-CN" altLang="en-US" sz="2600" smtClean="0">
                <a:ea typeface="楷体" pitchFamily="49" charset="-122"/>
                <a:sym typeface="Symbol" pitchFamily="18" charset="2"/>
              </a:rPr>
              <a:t>例</a:t>
            </a:r>
            <a:r>
              <a:rPr lang="en-US" altLang="zh-CN" sz="2600" smtClean="0">
                <a:ea typeface="楷体" pitchFamily="49" charset="-122"/>
                <a:sym typeface="Symbol" pitchFamily="18" charset="2"/>
              </a:rPr>
              <a:t>]</a:t>
            </a:r>
            <a:r>
              <a:rPr lang="zh-CN" altLang="en-US" sz="2600" smtClean="0">
                <a:ea typeface="楷体" pitchFamily="49" charset="-122"/>
                <a:sym typeface="Symbol" pitchFamily="18" charset="2"/>
              </a:rPr>
              <a:t>假设</a:t>
            </a:r>
            <a:r>
              <a:rPr lang="en-US" altLang="zh-CN" sz="2600" smtClean="0">
                <a:ea typeface="楷体" pitchFamily="49" charset="-122"/>
                <a:sym typeface="Symbol" pitchFamily="18" charset="2"/>
              </a:rPr>
              <a:t>A</a:t>
            </a:r>
            <a:r>
              <a:rPr lang="zh-CN" altLang="en-US" sz="2600" smtClean="0">
                <a:ea typeface="楷体" pitchFamily="49" charset="-122"/>
                <a:sym typeface="Symbol" pitchFamily="18" charset="2"/>
              </a:rPr>
              <a:t>、</a:t>
            </a:r>
            <a:r>
              <a:rPr lang="en-US" altLang="zh-CN" sz="2600" smtClean="0">
                <a:ea typeface="楷体" pitchFamily="49" charset="-122"/>
                <a:sym typeface="Symbol" pitchFamily="18" charset="2"/>
              </a:rPr>
              <a:t>B</a:t>
            </a:r>
            <a:r>
              <a:rPr lang="zh-CN" altLang="en-US" sz="2600" smtClean="0">
                <a:ea typeface="楷体" pitchFamily="49" charset="-122"/>
                <a:sym typeface="Symbol" pitchFamily="18" charset="2"/>
              </a:rPr>
              <a:t>两位学生六门课程高考成绩及全部考生相应的平均分数和标准差如下（单位：分）</a:t>
            </a:r>
            <a:endParaRPr lang="zh-CN" altLang="en-US" sz="2600" smtClean="0">
              <a:sym typeface="Symbol" pitchFamily="18" charset="2"/>
            </a:endParaRPr>
          </a:p>
        </p:txBody>
      </p:sp>
      <p:graphicFrame>
        <p:nvGraphicFramePr>
          <p:cNvPr id="64514" name="Object 7"/>
          <p:cNvGraphicFramePr>
            <a:graphicFrameLocks noChangeAspect="1"/>
          </p:cNvGraphicFramePr>
          <p:nvPr/>
        </p:nvGraphicFramePr>
        <p:xfrm>
          <a:off x="4514850" y="3321050"/>
          <a:ext cx="112713" cy="214313"/>
        </p:xfrm>
        <a:graphic>
          <a:graphicData uri="http://schemas.openxmlformats.org/presentationml/2006/ole">
            <p:oleObj spid="_x0000_s64514" name="公式" r:id="rId6" imgW="114120" imgH="215640" progId="Equation.3">
              <p:embed/>
            </p:oleObj>
          </a:graphicData>
        </a:graphic>
      </p:graphicFrame>
      <p:graphicFrame>
        <p:nvGraphicFramePr>
          <p:cNvPr id="64515" name="Object 8"/>
          <p:cNvGraphicFramePr>
            <a:graphicFrameLocks noChangeAspect="1"/>
          </p:cNvGraphicFramePr>
          <p:nvPr/>
        </p:nvGraphicFramePr>
        <p:xfrm>
          <a:off x="4514850" y="3321050"/>
          <a:ext cx="112713" cy="214313"/>
        </p:xfrm>
        <a:graphic>
          <a:graphicData uri="http://schemas.openxmlformats.org/presentationml/2006/ole">
            <p:oleObj spid="_x0000_s64515" name="公式" r:id="rId7" imgW="114120" imgH="215640" progId="Equation.3">
              <p:embed/>
            </p:oleObj>
          </a:graphicData>
        </a:graphic>
      </p:graphicFrame>
      <p:graphicFrame>
        <p:nvGraphicFramePr>
          <p:cNvPr id="96270" name="Object 14"/>
          <p:cNvGraphicFramePr>
            <a:graphicFrameLocks noChangeAspect="1"/>
          </p:cNvGraphicFramePr>
          <p:nvPr/>
        </p:nvGraphicFramePr>
        <p:xfrm>
          <a:off x="223838" y="1747838"/>
          <a:ext cx="8551862" cy="3370262"/>
        </p:xfrm>
        <a:graphic>
          <a:graphicData uri="http://schemas.openxmlformats.org/presentationml/2006/ole">
            <p:oleObj spid="_x0000_s64516" name="Document" r:id="rId8" imgW="8607189" imgH="3400471" progId="Word.Document.8">
              <p:embed/>
            </p:oleObj>
          </a:graphicData>
        </a:graphic>
      </p:graphicFrame>
      <p:graphicFrame>
        <p:nvGraphicFramePr>
          <p:cNvPr id="96271" name="Object 15"/>
          <p:cNvGraphicFramePr>
            <a:graphicFrameLocks noChangeAspect="1"/>
          </p:cNvGraphicFramePr>
          <p:nvPr/>
        </p:nvGraphicFramePr>
        <p:xfrm>
          <a:off x="223838" y="4427538"/>
          <a:ext cx="8551862" cy="2551112"/>
        </p:xfrm>
        <a:graphic>
          <a:graphicData uri="http://schemas.openxmlformats.org/presentationml/2006/ole">
            <p:oleObj spid="_x0000_s64517" name="Document" r:id="rId9" imgW="8607189" imgH="2581132" progId="Word.Document.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262">
                                            <p:txEl>
                                              <p:pRg st="0" end="0"/>
                                            </p:txEl>
                                          </p:spTgt>
                                        </p:tgtEl>
                                        <p:attrNameLst>
                                          <p:attrName>style.visibility</p:attrName>
                                        </p:attrNameLst>
                                      </p:cBhvr>
                                      <p:to>
                                        <p:strVal val="visible"/>
                                      </p:to>
                                    </p:set>
                                    <p:animEffect transition="in" filter="wipe(left)">
                                      <p:cBhvr>
                                        <p:cTn id="7" dur="500"/>
                                        <p:tgtEl>
                                          <p:spTgt spid="96262">
                                            <p:txEl>
                                              <p:pRg st="0" end="0"/>
                                            </p:txEl>
                                          </p:spTgt>
                                        </p:tgtEl>
                                      </p:cBhvr>
                                    </p:animEffect>
                                  </p:childTnLst>
                                  <p:subTnLst>
                                    <p:animClr clrSpc="rgb" dir="cw">
                                      <p:cBhvr override="childStyle">
                                        <p:cTn dur="1" fill="hold" display="0" masterRel="nextClick" afterEffect="1"/>
                                        <p:tgtEl>
                                          <p:spTgt spid="96262">
                                            <p:txEl>
                                              <p:pRg st="0" end="0"/>
                                            </p:txEl>
                                          </p:spTgt>
                                        </p:tgtEl>
                                        <p:attrNameLst>
                                          <p:attrName>ppt_c</p:attrName>
                                        </p:attrNameLst>
                                      </p:cBhvr>
                                      <p:to>
                                        <a:srgbClr val="0000FF"/>
                                      </p:to>
                                    </p:animClr>
                                    <p:audio>
                                      <p:cMediaNode>
                                        <p:cTn display="0" masterRel="sameClick">
                                          <p:stCondLst>
                                            <p:cond evt="begin" delay="0">
                                              <p:tn val="5"/>
                                            </p:cond>
                                          </p:stCondLst>
                                          <p:endCondLst>
                                            <p:cond evt="onStopAudio" delay="0">
                                              <p:tgtEl>
                                                <p:sldTgt/>
                                              </p:tgtEl>
                                            </p:cond>
                                          </p:endCondLst>
                                        </p:cTn>
                                        <p:tgtEl>
                                          <p:sndTgt r:embed="rId4" name="LASER.WAV"/>
                                        </p:tgtEl>
                                      </p:cMediaNode>
                                    </p:audio>
                                  </p:sub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6270"/>
                                        </p:tgtEl>
                                        <p:attrNameLst>
                                          <p:attrName>style.visibility</p:attrName>
                                        </p:attrNameLst>
                                      </p:cBhvr>
                                      <p:to>
                                        <p:strVal val="visible"/>
                                      </p:to>
                                    </p:set>
                                    <p:animEffect transition="in" filter="dissolve">
                                      <p:cBhvr>
                                        <p:cTn id="12" dur="500"/>
                                        <p:tgtEl>
                                          <p:spTgt spid="96270"/>
                                        </p:tgtEl>
                                      </p:cBhvr>
                                    </p:animEffect>
                                  </p:childTnLst>
                                  <p:subTnLst>
                                    <p:animClr clrSpc="rgb" dir="cw">
                                      <p:cBhvr override="childStyle">
                                        <p:cTn dur="1" fill="hold" display="0" masterRel="nextClick" afterEffect="1"/>
                                        <p:tgtEl>
                                          <p:spTgt spid="96270"/>
                                        </p:tgtEl>
                                        <p:attrNameLst>
                                          <p:attrName>ppt_c</p:attrName>
                                        </p:attrNameLst>
                                      </p:cBhvr>
                                      <p:to>
                                        <a:srgbClr val="0000FF"/>
                                      </p:to>
                                    </p:animClr>
                                    <p:audio>
                                      <p:cMediaNode>
                                        <p:cTn display="0" masterRel="sameClick">
                                          <p:stCondLst>
                                            <p:cond evt="begin" delay="0">
                                              <p:tn val="10"/>
                                            </p:cond>
                                          </p:stCondLst>
                                          <p:endCondLst>
                                            <p:cond evt="onStopAudio" delay="0">
                                              <p:tgtEl>
                                                <p:sldTgt/>
                                              </p:tgtEl>
                                            </p:cond>
                                          </p:endCondLst>
                                        </p:cTn>
                                        <p:tgtEl>
                                          <p:sndTgt r:embed="rId5" name="TYPE.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96271"/>
                                        </p:tgtEl>
                                        <p:attrNameLst>
                                          <p:attrName>style.visibility</p:attrName>
                                        </p:attrNameLst>
                                      </p:cBhvr>
                                      <p:to>
                                        <p:strVal val="visible"/>
                                      </p:to>
                                    </p:set>
                                    <p:animEffect transition="in" filter="box(out)">
                                      <p:cBhvr>
                                        <p:cTn id="17" dur="500"/>
                                        <p:tgtEl>
                                          <p:spTgt spid="96271"/>
                                        </p:tgtEl>
                                      </p:cBhvr>
                                    </p:animEffect>
                                  </p:childTnLst>
                                  <p:subTnLst>
                                    <p:animClr clrSpc="rgb" dir="cw">
                                      <p:cBhvr override="childStyle">
                                        <p:cTn dur="1" fill="hold" display="0" masterRel="nextClick" afterEffect="1"/>
                                        <p:tgtEl>
                                          <p:spTgt spid="96271"/>
                                        </p:tgtEl>
                                        <p:attrNameLst>
                                          <p:attrName>ppt_c</p:attrName>
                                        </p:attrNameLst>
                                      </p:cBhvr>
                                      <p:to>
                                        <a:srgbClr val="0000FF"/>
                                      </p:to>
                                    </p:animClr>
                                    <p:audio>
                                      <p:cMediaNode>
                                        <p:cTn display="0" masterRel="sameClick">
                                          <p:stCondLst>
                                            <p:cond evt="begin" delay="0">
                                              <p:tn val="15"/>
                                            </p:cond>
                                          </p:stCondLst>
                                          <p:endCondLst>
                                            <p:cond evt="onStopAudio" delay="0">
                                              <p:tgtEl>
                                                <p:sldTgt/>
                                              </p:tgtEl>
                                            </p:cond>
                                          </p:endCondLst>
                                        </p:cTn>
                                        <p:tgtEl>
                                          <p:sndTgt r:embed="rId5"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2"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6"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65541"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65542"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65543"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154630" name="Rectangle 6"/>
          <p:cNvSpPr>
            <a:spLocks noGrp="1" noChangeArrowheads="1"/>
          </p:cNvSpPr>
          <p:nvPr>
            <p:ph type="subTitle" idx="1"/>
          </p:nvPr>
        </p:nvSpPr>
        <p:spPr>
          <a:xfrm>
            <a:off x="152400" y="1219200"/>
            <a:ext cx="8839200" cy="5410200"/>
          </a:xfrm>
        </p:spPr>
        <p:txBody>
          <a:bodyPr/>
          <a:lstStyle/>
          <a:p>
            <a:pPr algn="l" eaLnBrk="1" hangingPunct="1">
              <a:defRPr/>
            </a:pPr>
            <a:r>
              <a:rPr lang="zh-CN" altLang="en-US" sz="2600" dirty="0" smtClean="0">
                <a:sym typeface="Symbol" pitchFamily="18" charset="2"/>
              </a:rPr>
              <a:t>二、切比雪夫定理（</a:t>
            </a:r>
            <a:r>
              <a:rPr lang="en-US" altLang="zh-CN" sz="2600" dirty="0" err="1" smtClean="0">
                <a:sym typeface="Symbol" pitchFamily="18" charset="2"/>
              </a:rPr>
              <a:t>Chebyshev</a:t>
            </a:r>
            <a:r>
              <a:rPr lang="en-US" altLang="zh-CN" sz="2600" dirty="0" smtClean="0">
                <a:sym typeface="Symbol" pitchFamily="18" charset="2"/>
              </a:rPr>
              <a:t>’ theorem</a:t>
            </a:r>
            <a:r>
              <a:rPr lang="zh-CN" altLang="en-US" sz="2600" dirty="0" smtClean="0">
                <a:sym typeface="Symbol" pitchFamily="18" charset="2"/>
              </a:rPr>
              <a:t>）</a:t>
            </a:r>
          </a:p>
          <a:p>
            <a:pPr algn="l" eaLnBrk="1" hangingPunct="1">
              <a:defRPr/>
            </a:pPr>
            <a:r>
              <a:rPr lang="en-US" altLang="zh-CN" sz="2600" dirty="0" smtClean="0">
                <a:sym typeface="Symbol" pitchFamily="18" charset="2"/>
              </a:rPr>
              <a:t>1</a:t>
            </a:r>
            <a:r>
              <a:rPr lang="zh-CN" altLang="en-US" sz="2600" dirty="0" smtClean="0">
                <a:sym typeface="Symbol" pitchFamily="18" charset="2"/>
              </a:rPr>
              <a:t>、在</a:t>
            </a:r>
            <a:r>
              <a:rPr lang="zh-CN" altLang="en-US" sz="2600" b="1" dirty="0" smtClean="0">
                <a:solidFill>
                  <a:srgbClr val="339933"/>
                </a:solidFill>
                <a:effectLst>
                  <a:outerShdw blurRad="38100" dist="38100" dir="2700000" algn="tl">
                    <a:srgbClr val="C0C0C0"/>
                  </a:outerShdw>
                </a:effectLst>
                <a:ea typeface="隶书" pitchFamily="49" charset="-122"/>
                <a:sym typeface="Symbol" pitchFamily="18" charset="2"/>
              </a:rPr>
              <a:t>任何</a:t>
            </a:r>
            <a:r>
              <a:rPr lang="zh-CN" altLang="en-US" sz="2600" dirty="0" smtClean="0">
                <a:sym typeface="Symbol" pitchFamily="18" charset="2"/>
              </a:rPr>
              <a:t>数据集中，出现在均值左右</a:t>
            </a:r>
            <a:r>
              <a:rPr lang="en-US" altLang="zh-CN" sz="2600" dirty="0" smtClean="0">
                <a:sym typeface="Symbol" pitchFamily="18" charset="2"/>
              </a:rPr>
              <a:t>Z</a:t>
            </a:r>
            <a:r>
              <a:rPr lang="zh-CN" altLang="en-US" sz="2600" dirty="0" smtClean="0">
                <a:sym typeface="Symbol" pitchFamily="18" charset="2"/>
              </a:rPr>
              <a:t>倍标准差范围之内的数据比例</a:t>
            </a:r>
            <a:r>
              <a:rPr lang="zh-CN" altLang="en-US" sz="2600" b="1" dirty="0" smtClean="0">
                <a:solidFill>
                  <a:srgbClr val="FF0000"/>
                </a:solidFill>
                <a:effectLst>
                  <a:outerShdw blurRad="38100" dist="38100" dir="2700000" algn="tl">
                    <a:srgbClr val="C0C0C0"/>
                  </a:outerShdw>
                </a:effectLst>
                <a:ea typeface="隶书" pitchFamily="49" charset="-122"/>
                <a:sym typeface="Symbol" pitchFamily="18" charset="2"/>
              </a:rPr>
              <a:t>至少</a:t>
            </a:r>
            <a:r>
              <a:rPr lang="zh-CN" altLang="en-US" sz="2600" dirty="0" smtClean="0">
                <a:sym typeface="Symbol" pitchFamily="18" charset="2"/>
              </a:rPr>
              <a:t>为（</a:t>
            </a:r>
            <a:r>
              <a:rPr lang="en-US" altLang="zh-CN" sz="2600" dirty="0" smtClean="0">
                <a:sym typeface="Symbol" pitchFamily="18" charset="2"/>
              </a:rPr>
              <a:t>1–1/Z</a:t>
            </a:r>
            <a:r>
              <a:rPr lang="en-US" altLang="zh-CN" sz="2600" baseline="30000" dirty="0" smtClean="0">
                <a:sym typeface="Symbol" pitchFamily="18" charset="2"/>
              </a:rPr>
              <a:t>2</a:t>
            </a:r>
            <a:r>
              <a:rPr lang="zh-CN" altLang="en-US" sz="2600" dirty="0" smtClean="0">
                <a:sym typeface="Symbol" pitchFamily="18" charset="2"/>
              </a:rPr>
              <a:t>）。</a:t>
            </a:r>
          </a:p>
          <a:p>
            <a:pPr algn="l" eaLnBrk="1" hangingPunct="1">
              <a:defRPr/>
            </a:pPr>
            <a:r>
              <a:rPr lang="en-US" altLang="zh-CN" sz="2600" dirty="0" smtClean="0">
                <a:sym typeface="Symbol" pitchFamily="18" charset="2"/>
              </a:rPr>
              <a:t>2</a:t>
            </a:r>
            <a:r>
              <a:rPr lang="zh-CN" altLang="en-US" sz="2600" dirty="0" smtClean="0">
                <a:sym typeface="Symbol" pitchFamily="18" charset="2"/>
              </a:rPr>
              <a:t>、作用：比例推断。</a:t>
            </a:r>
          </a:p>
          <a:p>
            <a:pPr algn="l" eaLnBrk="1" hangingPunct="1">
              <a:defRPr/>
            </a:pPr>
            <a:r>
              <a:rPr lang="en-US" altLang="zh-CN" sz="2600" dirty="0" smtClean="0">
                <a:ea typeface="楷体" pitchFamily="49" charset="-122"/>
                <a:sym typeface="Symbol" pitchFamily="18" charset="2"/>
              </a:rPr>
              <a:t>[</a:t>
            </a:r>
            <a:r>
              <a:rPr lang="zh-CN" altLang="en-US" sz="2600" dirty="0" smtClean="0">
                <a:ea typeface="楷体" pitchFamily="49" charset="-122"/>
                <a:sym typeface="Symbol" pitchFamily="18" charset="2"/>
              </a:rPr>
              <a:t>例</a:t>
            </a:r>
            <a:r>
              <a:rPr lang="en-US" altLang="zh-CN" sz="2600" dirty="0" smtClean="0">
                <a:ea typeface="楷体" pitchFamily="49" charset="-122"/>
                <a:sym typeface="Symbol" pitchFamily="18" charset="2"/>
              </a:rPr>
              <a:t>]</a:t>
            </a:r>
            <a:r>
              <a:rPr lang="zh-CN" altLang="en-US" sz="2600" dirty="0" smtClean="0">
                <a:ea typeface="楷体" pitchFamily="49" charset="-122"/>
                <a:sym typeface="Symbol" pitchFamily="18" charset="2"/>
              </a:rPr>
              <a:t>有一组顾客购物付款时等候时间的资料，已知等候时间的均值为</a:t>
            </a:r>
            <a:r>
              <a:rPr lang="en-US" altLang="zh-CN" sz="2600" dirty="0" smtClean="0">
                <a:ea typeface="楷体" pitchFamily="49" charset="-122"/>
                <a:sym typeface="Symbol" pitchFamily="18" charset="2"/>
              </a:rPr>
              <a:t>4</a:t>
            </a:r>
            <a:r>
              <a:rPr lang="zh-CN" altLang="en-US" sz="2600" dirty="0" smtClean="0">
                <a:ea typeface="楷体" pitchFamily="49" charset="-122"/>
                <a:sym typeface="Symbol" pitchFamily="18" charset="2"/>
              </a:rPr>
              <a:t>分钟，标准差为</a:t>
            </a:r>
            <a:r>
              <a:rPr lang="en-US" altLang="zh-CN" sz="2600" dirty="0" smtClean="0">
                <a:ea typeface="楷体" pitchFamily="49" charset="-122"/>
                <a:sym typeface="Symbol" pitchFamily="18" charset="2"/>
              </a:rPr>
              <a:t>0.9</a:t>
            </a:r>
            <a:r>
              <a:rPr lang="zh-CN" altLang="en-US" sz="2600" dirty="0" smtClean="0">
                <a:ea typeface="楷体" pitchFamily="49" charset="-122"/>
                <a:sym typeface="Symbol" pitchFamily="18" charset="2"/>
              </a:rPr>
              <a:t>分钟，则</a:t>
            </a:r>
          </a:p>
        </p:txBody>
      </p:sp>
      <p:graphicFrame>
        <p:nvGraphicFramePr>
          <p:cNvPr id="65538" name="Object 7"/>
          <p:cNvGraphicFramePr>
            <a:graphicFrameLocks noChangeAspect="1"/>
          </p:cNvGraphicFramePr>
          <p:nvPr/>
        </p:nvGraphicFramePr>
        <p:xfrm>
          <a:off x="4514850" y="3321050"/>
          <a:ext cx="112713" cy="214313"/>
        </p:xfrm>
        <a:graphic>
          <a:graphicData uri="http://schemas.openxmlformats.org/presentationml/2006/ole">
            <p:oleObj spid="_x0000_s65538" name="公式" r:id="rId5" imgW="114120" imgH="215640" progId="Equation.3">
              <p:embed/>
            </p:oleObj>
          </a:graphicData>
        </a:graphic>
      </p:graphicFrame>
      <p:graphicFrame>
        <p:nvGraphicFramePr>
          <p:cNvPr id="65539" name="Object 8"/>
          <p:cNvGraphicFramePr>
            <a:graphicFrameLocks noChangeAspect="1"/>
          </p:cNvGraphicFramePr>
          <p:nvPr/>
        </p:nvGraphicFramePr>
        <p:xfrm>
          <a:off x="4514850" y="3321050"/>
          <a:ext cx="112713" cy="214313"/>
        </p:xfrm>
        <a:graphic>
          <a:graphicData uri="http://schemas.openxmlformats.org/presentationml/2006/ole">
            <p:oleObj spid="_x0000_s65539" name="公式" r:id="rId6" imgW="114120" imgH="215640" progId="Equation.3">
              <p:embed/>
            </p:oleObj>
          </a:graphicData>
        </a:graphic>
      </p:graphicFrame>
      <p:graphicFrame>
        <p:nvGraphicFramePr>
          <p:cNvPr id="154633" name="Group 9"/>
          <p:cNvGraphicFramePr>
            <a:graphicFrameLocks noGrp="1"/>
          </p:cNvGraphicFramePr>
          <p:nvPr/>
        </p:nvGraphicFramePr>
        <p:xfrm>
          <a:off x="381000" y="3962400"/>
          <a:ext cx="8229600" cy="2572512"/>
        </p:xfrm>
        <a:graphic>
          <a:graphicData uri="http://schemas.openxmlformats.org/drawingml/2006/table">
            <a:tbl>
              <a:tblPr/>
              <a:tblGrid>
                <a:gridCol w="1295400"/>
                <a:gridCol w="4419600"/>
                <a:gridCol w="2514600"/>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Z</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区间（分钟）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数据出现比例</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2</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3</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4</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sym typeface="Symbol" pitchFamily="18" charset="2"/>
                        </a:rPr>
                        <a:t></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a:t>
                      </a: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a:t>
                      </a: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3.1</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a:t>
                      </a: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4.9</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 </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sym typeface="Symbol" pitchFamily="18" charset="2"/>
                        </a:rPr>
                        <a:t></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 </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sym typeface="Symbol" pitchFamily="18" charset="2"/>
                        </a:rPr>
                        <a:t></a:t>
                      </a: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sym typeface="Symbol" pitchFamily="18" charset="2"/>
                        </a:rPr>
                        <a:t>2</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a:t>
                      </a: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a:t>
                      </a: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2.2</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a:t>
                      </a: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5.8</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 </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sym typeface="Symbol" pitchFamily="18" charset="2"/>
                        </a:rPr>
                        <a:t></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 </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sym typeface="Symbol" pitchFamily="18" charset="2"/>
                        </a:rPr>
                        <a:t></a:t>
                      </a: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sym typeface="Symbol" pitchFamily="18" charset="2"/>
                        </a:rPr>
                        <a:t>3</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a:t>
                      </a: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a:t>
                      </a: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1.3</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a:t>
                      </a: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6.7</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 </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sym typeface="Symbol" pitchFamily="18" charset="2"/>
                        </a:rPr>
                        <a:t></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 </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sym typeface="Symbol" pitchFamily="18" charset="2"/>
                        </a:rPr>
                        <a:t></a:t>
                      </a: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sym typeface="Symbol" pitchFamily="18" charset="2"/>
                        </a:rPr>
                        <a:t>4</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a:t>
                      </a: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a:t>
                      </a: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0.4</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a:t>
                      </a: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7.6</a:t>
                      </a: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至少为</a:t>
                      </a: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至少为</a:t>
                      </a: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75%</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至少为</a:t>
                      </a: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89%</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zh-CN" altLang="en-US"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至少为</a:t>
                      </a:r>
                      <a:r>
                        <a:rPr kumimoji="1" lang="en-US" altLang="zh-CN" sz="28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94%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4630">
                                            <p:txEl>
                                              <p:pRg st="0" end="0"/>
                                            </p:txEl>
                                          </p:spTgt>
                                        </p:tgtEl>
                                        <p:attrNameLst>
                                          <p:attrName>style.visibility</p:attrName>
                                        </p:attrNameLst>
                                      </p:cBhvr>
                                      <p:to>
                                        <p:strVal val="visible"/>
                                      </p:to>
                                    </p:set>
                                    <p:animEffect transition="in" filter="wipe(left)">
                                      <p:cBhvr>
                                        <p:cTn id="7" dur="500"/>
                                        <p:tgtEl>
                                          <p:spTgt spid="154630">
                                            <p:txEl>
                                              <p:pRg st="0" end="0"/>
                                            </p:txEl>
                                          </p:spTgt>
                                        </p:tgtEl>
                                      </p:cBhvr>
                                    </p:animEffect>
                                  </p:childTnLst>
                                  <p:subTnLst>
                                    <p:animClr clrSpc="rgb" dir="cw">
                                      <p:cBhvr override="childStyle">
                                        <p:cTn dur="1" fill="hold" display="0" masterRel="nextClick" afterEffect="1"/>
                                        <p:tgtEl>
                                          <p:spTgt spid="154630">
                                            <p:txEl>
                                              <p:pRg st="0" end="0"/>
                                            </p:txEl>
                                          </p:spTgt>
                                        </p:tgtEl>
                                        <p:attrNameLst>
                                          <p:attrName>ppt_c</p:attrName>
                                        </p:attrNameLst>
                                      </p:cBhvr>
                                      <p:to>
                                        <a:srgbClr val="0000FF"/>
                                      </p:to>
                                    </p:animClr>
                                    <p:audio>
                                      <p:cMediaNode>
                                        <p:cTn display="0" masterRel="sameClick">
                                          <p:stCondLst>
                                            <p:cond evt="begin" delay="0">
                                              <p:tn val="5"/>
                                            </p:cond>
                                          </p:stCondLst>
                                          <p:endCondLst>
                                            <p:cond evt="onStopAudio" delay="0">
                                              <p:tgtEl>
                                                <p:sldTgt/>
                                              </p:tgtEl>
                                            </p:cond>
                                          </p:endCondLst>
                                        </p:cTn>
                                        <p:tgtEl>
                                          <p:sndTgt r:embed="rId4" name="LASER.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4630">
                                            <p:txEl>
                                              <p:pRg st="1" end="1"/>
                                            </p:txEl>
                                          </p:spTgt>
                                        </p:tgtEl>
                                        <p:attrNameLst>
                                          <p:attrName>style.visibility</p:attrName>
                                        </p:attrNameLst>
                                      </p:cBhvr>
                                      <p:to>
                                        <p:strVal val="visible"/>
                                      </p:to>
                                    </p:set>
                                    <p:animEffect transition="in" filter="wipe(left)">
                                      <p:cBhvr>
                                        <p:cTn id="12" dur="500"/>
                                        <p:tgtEl>
                                          <p:spTgt spid="154630">
                                            <p:txEl>
                                              <p:pRg st="1" end="1"/>
                                            </p:txEl>
                                          </p:spTgt>
                                        </p:tgtEl>
                                      </p:cBhvr>
                                    </p:animEffect>
                                  </p:childTnLst>
                                  <p:subTnLst>
                                    <p:animClr clrSpc="rgb" dir="cw">
                                      <p:cBhvr override="childStyle">
                                        <p:cTn dur="1" fill="hold" display="0" masterRel="nextClick" afterEffect="1"/>
                                        <p:tgtEl>
                                          <p:spTgt spid="154630">
                                            <p:txEl>
                                              <p:pRg st="1" end="1"/>
                                            </p:txEl>
                                          </p:spTgt>
                                        </p:tgtEl>
                                        <p:attrNameLst>
                                          <p:attrName>ppt_c</p:attrName>
                                        </p:attrNameLst>
                                      </p:cBhvr>
                                      <p:to>
                                        <a:srgbClr val="0000FF"/>
                                      </p:to>
                                    </p:animClr>
                                    <p:audio>
                                      <p:cMediaNode>
                                        <p:cTn display="0" masterRel="sameClick">
                                          <p:stCondLst>
                                            <p:cond evt="begin" delay="0">
                                              <p:tn val="10"/>
                                            </p:cond>
                                          </p:stCondLst>
                                          <p:endCondLst>
                                            <p:cond evt="onStopAudio" delay="0">
                                              <p:tgtEl>
                                                <p:sldTgt/>
                                              </p:tgtEl>
                                            </p:cond>
                                          </p:endCondLst>
                                        </p:cTn>
                                        <p:tgtEl>
                                          <p:sndTgt r:embed="rId4" name="LASER.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4630">
                                            <p:txEl>
                                              <p:pRg st="2" end="2"/>
                                            </p:txEl>
                                          </p:spTgt>
                                        </p:tgtEl>
                                        <p:attrNameLst>
                                          <p:attrName>style.visibility</p:attrName>
                                        </p:attrNameLst>
                                      </p:cBhvr>
                                      <p:to>
                                        <p:strVal val="visible"/>
                                      </p:to>
                                    </p:set>
                                    <p:animEffect transition="in" filter="wipe(left)">
                                      <p:cBhvr>
                                        <p:cTn id="17" dur="500"/>
                                        <p:tgtEl>
                                          <p:spTgt spid="154630">
                                            <p:txEl>
                                              <p:pRg st="2" end="2"/>
                                            </p:txEl>
                                          </p:spTgt>
                                        </p:tgtEl>
                                      </p:cBhvr>
                                    </p:animEffect>
                                  </p:childTnLst>
                                  <p:subTnLst>
                                    <p:animClr clrSpc="rgb" dir="cw">
                                      <p:cBhvr override="childStyle">
                                        <p:cTn dur="1" fill="hold" display="0" masterRel="nextClick" afterEffect="1"/>
                                        <p:tgtEl>
                                          <p:spTgt spid="154630">
                                            <p:txEl>
                                              <p:pRg st="2" end="2"/>
                                            </p:txEl>
                                          </p:spTgt>
                                        </p:tgtEl>
                                        <p:attrNameLst>
                                          <p:attrName>ppt_c</p:attrName>
                                        </p:attrNameLst>
                                      </p:cBhvr>
                                      <p:to>
                                        <a:srgbClr val="0000FF"/>
                                      </p:to>
                                    </p:animClr>
                                    <p:audio>
                                      <p:cMediaNode>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4630">
                                            <p:txEl>
                                              <p:pRg st="3" end="3"/>
                                            </p:txEl>
                                          </p:spTgt>
                                        </p:tgtEl>
                                        <p:attrNameLst>
                                          <p:attrName>style.visibility</p:attrName>
                                        </p:attrNameLst>
                                      </p:cBhvr>
                                      <p:to>
                                        <p:strVal val="visible"/>
                                      </p:to>
                                    </p:set>
                                    <p:animEffect transition="in" filter="wipe(left)">
                                      <p:cBhvr>
                                        <p:cTn id="22" dur="500"/>
                                        <p:tgtEl>
                                          <p:spTgt spid="154630">
                                            <p:txEl>
                                              <p:pRg st="3" end="3"/>
                                            </p:txEl>
                                          </p:spTgt>
                                        </p:tgtEl>
                                      </p:cBhvr>
                                    </p:animEffect>
                                  </p:childTnLst>
                                  <p:subTnLst>
                                    <p:animClr clrSpc="rgb" dir="cw">
                                      <p:cBhvr override="childStyle">
                                        <p:cTn dur="1" fill="hold" display="0" masterRel="nextClick" afterEffect="1"/>
                                        <p:tgtEl>
                                          <p:spTgt spid="154630">
                                            <p:txEl>
                                              <p:pRg st="3" end="3"/>
                                            </p:txEl>
                                          </p:spTgt>
                                        </p:tgtEl>
                                        <p:attrNameLst>
                                          <p:attrName>ppt_c</p:attrName>
                                        </p:attrNameLst>
                                      </p:cBhvr>
                                      <p:to>
                                        <a:srgbClr val="0000FF"/>
                                      </p:to>
                                    </p:animClr>
                                    <p:audio>
                                      <p:cMediaNode>
                                        <p:cTn display="0" masterRel="sameClick">
                                          <p:stCondLst>
                                            <p:cond evt="begin" delay="0">
                                              <p:tn val="20"/>
                                            </p:cond>
                                          </p:stCondLst>
                                          <p:endCondLst>
                                            <p:cond evt="onStopAudio" delay="0">
                                              <p:tgtEl>
                                                <p:sldTgt/>
                                              </p:tgtEl>
                                            </p:cond>
                                          </p:endCondLst>
                                        </p:cTn>
                                        <p:tgtEl>
                                          <p:sndTgt r:embed="rId4" name="LASER.WAV"/>
                                        </p:tgtEl>
                                      </p:cMediaNode>
                                    </p:audio>
                                  </p:sub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54633"/>
                                        </p:tgtEl>
                                        <p:attrNameLst>
                                          <p:attrName>style.visibility</p:attrName>
                                        </p:attrNameLst>
                                      </p:cBhvr>
                                      <p:to>
                                        <p:strVal val="visible"/>
                                      </p:to>
                                    </p:set>
                                    <p:animEffect transition="in" filter="checkerboard(across)">
                                      <p:cBhvr>
                                        <p:cTn id="27" dur="500"/>
                                        <p:tgtEl>
                                          <p:spTgt spid="154633"/>
                                        </p:tgtEl>
                                      </p:cBhvr>
                                    </p:animEffect>
                                  </p:childTnLst>
                                  <p:subTnLst>
                                    <p:animClr clrSpc="rgb" dir="cw">
                                      <p:cBhvr override="childStyle">
                                        <p:cTn dur="1" fill="hold" display="0" masterRel="nextClick" afterEffect="1"/>
                                        <p:tgtEl>
                                          <p:spTgt spid="154633"/>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30"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66568"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66569"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66570"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98310" name="Rectangle 6"/>
          <p:cNvSpPr>
            <a:spLocks noGrp="1" noChangeArrowheads="1"/>
          </p:cNvSpPr>
          <p:nvPr>
            <p:ph type="subTitle" idx="1"/>
          </p:nvPr>
        </p:nvSpPr>
        <p:spPr>
          <a:xfrm>
            <a:off x="152400" y="1219200"/>
            <a:ext cx="8839200" cy="5410200"/>
          </a:xfrm>
          <a:noFill/>
        </p:spPr>
        <p:txBody>
          <a:bodyPr/>
          <a:lstStyle/>
          <a:p>
            <a:pPr algn="l" eaLnBrk="1" hangingPunct="1"/>
            <a:r>
              <a:rPr lang="en-US" altLang="zh-CN" sz="2600" smtClean="0">
                <a:sym typeface="Symbol" pitchFamily="18" charset="2"/>
              </a:rPr>
              <a:t>[</a:t>
            </a:r>
            <a:r>
              <a:rPr lang="zh-CN" altLang="en-US" sz="2600" smtClean="0">
                <a:sym typeface="Symbol" pitchFamily="18" charset="2"/>
              </a:rPr>
              <a:t>附</a:t>
            </a:r>
            <a:r>
              <a:rPr lang="en-US" altLang="zh-CN" sz="2600" smtClean="0">
                <a:sym typeface="Symbol" pitchFamily="18" charset="2"/>
              </a:rPr>
              <a:t>]</a:t>
            </a:r>
            <a:r>
              <a:rPr lang="zh-CN" altLang="en-US" sz="2600" smtClean="0">
                <a:sym typeface="Symbol" pitchFamily="18" charset="2"/>
              </a:rPr>
              <a:t>经验法则（</a:t>
            </a:r>
            <a:r>
              <a:rPr lang="en-US" altLang="zh-CN" sz="2600" smtClean="0">
                <a:sym typeface="Symbol" pitchFamily="18" charset="2"/>
              </a:rPr>
              <a:t>empirical rule</a:t>
            </a:r>
            <a:r>
              <a:rPr lang="zh-CN" altLang="en-US" sz="2600" smtClean="0">
                <a:sym typeface="Symbol" pitchFamily="18" charset="2"/>
              </a:rPr>
              <a:t>）：当数据呈正态分布时，有</a:t>
            </a:r>
          </a:p>
        </p:txBody>
      </p:sp>
      <p:graphicFrame>
        <p:nvGraphicFramePr>
          <p:cNvPr id="66562" name="Object 7"/>
          <p:cNvGraphicFramePr>
            <a:graphicFrameLocks noChangeAspect="1"/>
          </p:cNvGraphicFramePr>
          <p:nvPr/>
        </p:nvGraphicFramePr>
        <p:xfrm>
          <a:off x="4514850" y="3321050"/>
          <a:ext cx="112713" cy="214313"/>
        </p:xfrm>
        <a:graphic>
          <a:graphicData uri="http://schemas.openxmlformats.org/presentationml/2006/ole">
            <p:oleObj spid="_x0000_s66562" name="公式" r:id="rId6" imgW="114120" imgH="215640" progId="Equation.3">
              <p:embed/>
            </p:oleObj>
          </a:graphicData>
        </a:graphic>
      </p:graphicFrame>
      <p:graphicFrame>
        <p:nvGraphicFramePr>
          <p:cNvPr id="66563" name="Object 8"/>
          <p:cNvGraphicFramePr>
            <a:graphicFrameLocks noChangeAspect="1"/>
          </p:cNvGraphicFramePr>
          <p:nvPr/>
        </p:nvGraphicFramePr>
        <p:xfrm>
          <a:off x="4514850" y="3321050"/>
          <a:ext cx="112713" cy="214313"/>
        </p:xfrm>
        <a:graphic>
          <a:graphicData uri="http://schemas.openxmlformats.org/presentationml/2006/ole">
            <p:oleObj spid="_x0000_s66563" name="公式" r:id="rId7" imgW="114120" imgH="215640" progId="Equation.3">
              <p:embed/>
            </p:oleObj>
          </a:graphicData>
        </a:graphic>
      </p:graphicFrame>
      <p:sp>
        <p:nvSpPr>
          <p:cNvPr id="98320" name="Line 16"/>
          <p:cNvSpPr>
            <a:spLocks noChangeShapeType="1"/>
          </p:cNvSpPr>
          <p:nvPr/>
        </p:nvSpPr>
        <p:spPr bwMode="auto">
          <a:xfrm>
            <a:off x="1371600" y="6019800"/>
            <a:ext cx="5715000" cy="0"/>
          </a:xfrm>
          <a:prstGeom prst="line">
            <a:avLst/>
          </a:prstGeom>
          <a:noFill/>
          <a:ln w="9525">
            <a:solidFill>
              <a:schemeClr val="tx1"/>
            </a:solidFill>
            <a:round/>
            <a:headEnd/>
            <a:tailEnd type="triangle" w="med" len="med"/>
          </a:ln>
        </p:spPr>
        <p:txBody>
          <a:bodyPr wrap="none" anchor="ctr"/>
          <a:lstStyle/>
          <a:p>
            <a:endParaRPr lang="zh-CN" altLang="en-US"/>
          </a:p>
        </p:txBody>
      </p:sp>
      <p:graphicFrame>
        <p:nvGraphicFramePr>
          <p:cNvPr id="98321" name="Object 17"/>
          <p:cNvGraphicFramePr>
            <a:graphicFrameLocks noChangeAspect="1"/>
          </p:cNvGraphicFramePr>
          <p:nvPr/>
        </p:nvGraphicFramePr>
        <p:xfrm>
          <a:off x="7235825" y="5589588"/>
          <a:ext cx="1368425" cy="860425"/>
        </p:xfrm>
        <a:graphic>
          <a:graphicData uri="http://schemas.openxmlformats.org/presentationml/2006/ole">
            <p:oleObj spid="_x0000_s66564" name="公式" r:id="rId8" imgW="634680" imgH="393480" progId="Equation.3">
              <p:embed/>
            </p:oleObj>
          </a:graphicData>
        </a:graphic>
      </p:graphicFrame>
      <p:graphicFrame>
        <p:nvGraphicFramePr>
          <p:cNvPr id="98323" name="Object 19"/>
          <p:cNvGraphicFramePr>
            <a:graphicFrameLocks noChangeAspect="1"/>
          </p:cNvGraphicFramePr>
          <p:nvPr/>
        </p:nvGraphicFramePr>
        <p:xfrm>
          <a:off x="2987675" y="4292600"/>
          <a:ext cx="409575" cy="550863"/>
        </p:xfrm>
        <a:graphic>
          <a:graphicData uri="http://schemas.openxmlformats.org/presentationml/2006/ole">
            <p:oleObj spid="_x0000_s66565" name="公式" r:id="rId9" imgW="152280" imgH="203040" progId="Equation.3">
              <p:embed/>
            </p:oleObj>
          </a:graphicData>
        </a:graphic>
      </p:graphicFrame>
      <p:sp>
        <p:nvSpPr>
          <p:cNvPr id="98324" name="Freeform 20"/>
          <p:cNvSpPr>
            <a:spLocks/>
          </p:cNvSpPr>
          <p:nvPr/>
        </p:nvSpPr>
        <p:spPr bwMode="auto">
          <a:xfrm>
            <a:off x="2286000" y="4559300"/>
            <a:ext cx="3657600" cy="1193800"/>
          </a:xfrm>
          <a:custGeom>
            <a:avLst/>
            <a:gdLst>
              <a:gd name="T0" fmla="*/ 0 w 2304"/>
              <a:gd name="T1" fmla="*/ 728 h 752"/>
              <a:gd name="T2" fmla="*/ 480 w 2304"/>
              <a:gd name="T3" fmla="*/ 584 h 752"/>
              <a:gd name="T4" fmla="*/ 1008 w 2304"/>
              <a:gd name="T5" fmla="*/ 8 h 752"/>
              <a:gd name="T6" fmla="*/ 1632 w 2304"/>
              <a:gd name="T7" fmla="*/ 632 h 752"/>
              <a:gd name="T8" fmla="*/ 2304 w 2304"/>
              <a:gd name="T9" fmla="*/ 728 h 752"/>
              <a:gd name="T10" fmla="*/ 0 60000 65536"/>
              <a:gd name="T11" fmla="*/ 0 60000 65536"/>
              <a:gd name="T12" fmla="*/ 0 60000 65536"/>
              <a:gd name="T13" fmla="*/ 0 60000 65536"/>
              <a:gd name="T14" fmla="*/ 0 60000 65536"/>
              <a:gd name="T15" fmla="*/ 0 w 2304"/>
              <a:gd name="T16" fmla="*/ 0 h 752"/>
              <a:gd name="T17" fmla="*/ 2304 w 2304"/>
              <a:gd name="T18" fmla="*/ 752 h 752"/>
            </a:gdLst>
            <a:ahLst/>
            <a:cxnLst>
              <a:cxn ang="T10">
                <a:pos x="T0" y="T1"/>
              </a:cxn>
              <a:cxn ang="T11">
                <a:pos x="T2" y="T3"/>
              </a:cxn>
              <a:cxn ang="T12">
                <a:pos x="T4" y="T5"/>
              </a:cxn>
              <a:cxn ang="T13">
                <a:pos x="T6" y="T7"/>
              </a:cxn>
              <a:cxn ang="T14">
                <a:pos x="T8" y="T9"/>
              </a:cxn>
            </a:cxnLst>
            <a:rect l="T15" t="T16" r="T17" b="T18"/>
            <a:pathLst>
              <a:path w="2304" h="752">
                <a:moveTo>
                  <a:pt x="0" y="728"/>
                </a:moveTo>
                <a:cubicBezTo>
                  <a:pt x="156" y="716"/>
                  <a:pt x="312" y="704"/>
                  <a:pt x="480" y="584"/>
                </a:cubicBezTo>
                <a:cubicBezTo>
                  <a:pt x="648" y="464"/>
                  <a:pt x="816" y="0"/>
                  <a:pt x="1008" y="8"/>
                </a:cubicBezTo>
                <a:cubicBezTo>
                  <a:pt x="1200" y="16"/>
                  <a:pt x="1416" y="512"/>
                  <a:pt x="1632" y="632"/>
                </a:cubicBezTo>
                <a:cubicBezTo>
                  <a:pt x="1848" y="752"/>
                  <a:pt x="2192" y="712"/>
                  <a:pt x="2304" y="728"/>
                </a:cubicBezTo>
              </a:path>
            </a:pathLst>
          </a:custGeom>
          <a:noFill/>
          <a:ln w="9525">
            <a:solidFill>
              <a:schemeClr val="tx1"/>
            </a:solidFill>
            <a:round/>
            <a:headEnd/>
            <a:tailEnd/>
          </a:ln>
        </p:spPr>
        <p:txBody>
          <a:bodyPr wrap="none" anchor="ctr"/>
          <a:lstStyle/>
          <a:p>
            <a:endParaRPr lang="zh-CN" altLang="en-US"/>
          </a:p>
        </p:txBody>
      </p:sp>
      <p:sp>
        <p:nvSpPr>
          <p:cNvPr id="98325" name="Text Box 21"/>
          <p:cNvSpPr txBox="1">
            <a:spLocks noChangeArrowheads="1"/>
          </p:cNvSpPr>
          <p:nvPr/>
        </p:nvSpPr>
        <p:spPr bwMode="auto">
          <a:xfrm>
            <a:off x="2286000" y="5943600"/>
            <a:ext cx="4038600" cy="488950"/>
          </a:xfrm>
          <a:prstGeom prst="rect">
            <a:avLst/>
          </a:prstGeom>
          <a:noFill/>
          <a:ln w="9525">
            <a:noFill/>
            <a:miter lim="800000"/>
            <a:headEnd/>
            <a:tailEnd/>
          </a:ln>
        </p:spPr>
        <p:txBody>
          <a:bodyPr>
            <a:spAutoFit/>
          </a:bodyPr>
          <a:lstStyle/>
          <a:p>
            <a:pPr algn="l">
              <a:spcBef>
                <a:spcPct val="50000"/>
              </a:spcBef>
            </a:pPr>
            <a:r>
              <a:rPr lang="en-US" altLang="zh-CN" sz="2600" b="1"/>
              <a:t>-3  -2 -1            1   2   3</a:t>
            </a:r>
          </a:p>
        </p:txBody>
      </p:sp>
      <p:sp>
        <p:nvSpPr>
          <p:cNvPr id="98326" name="Line 22"/>
          <p:cNvSpPr>
            <a:spLocks noChangeShapeType="1"/>
          </p:cNvSpPr>
          <p:nvPr/>
        </p:nvSpPr>
        <p:spPr bwMode="auto">
          <a:xfrm flipV="1">
            <a:off x="2514600" y="5943600"/>
            <a:ext cx="0" cy="76200"/>
          </a:xfrm>
          <a:prstGeom prst="line">
            <a:avLst/>
          </a:prstGeom>
          <a:noFill/>
          <a:ln w="9525">
            <a:solidFill>
              <a:schemeClr val="tx1"/>
            </a:solidFill>
            <a:round/>
            <a:headEnd/>
            <a:tailEnd/>
          </a:ln>
        </p:spPr>
        <p:txBody>
          <a:bodyPr wrap="none" anchor="ctr"/>
          <a:lstStyle/>
          <a:p>
            <a:endParaRPr lang="zh-CN" altLang="en-US"/>
          </a:p>
        </p:txBody>
      </p:sp>
      <p:sp>
        <p:nvSpPr>
          <p:cNvPr id="98327" name="Line 23"/>
          <p:cNvSpPr>
            <a:spLocks noChangeShapeType="1"/>
          </p:cNvSpPr>
          <p:nvPr/>
        </p:nvSpPr>
        <p:spPr bwMode="auto">
          <a:xfrm flipV="1">
            <a:off x="2971800" y="5943600"/>
            <a:ext cx="0" cy="76200"/>
          </a:xfrm>
          <a:prstGeom prst="line">
            <a:avLst/>
          </a:prstGeom>
          <a:noFill/>
          <a:ln w="9525">
            <a:solidFill>
              <a:schemeClr val="tx1"/>
            </a:solidFill>
            <a:round/>
            <a:headEnd/>
            <a:tailEnd/>
          </a:ln>
        </p:spPr>
        <p:txBody>
          <a:bodyPr wrap="none" anchor="ctr"/>
          <a:lstStyle/>
          <a:p>
            <a:endParaRPr lang="zh-CN" altLang="en-US"/>
          </a:p>
        </p:txBody>
      </p:sp>
      <p:sp>
        <p:nvSpPr>
          <p:cNvPr id="98328" name="Line 24"/>
          <p:cNvSpPr>
            <a:spLocks noChangeShapeType="1"/>
          </p:cNvSpPr>
          <p:nvPr/>
        </p:nvSpPr>
        <p:spPr bwMode="auto">
          <a:xfrm flipV="1">
            <a:off x="4953000" y="5943600"/>
            <a:ext cx="0" cy="76200"/>
          </a:xfrm>
          <a:prstGeom prst="line">
            <a:avLst/>
          </a:prstGeom>
          <a:noFill/>
          <a:ln w="9525">
            <a:solidFill>
              <a:schemeClr val="tx1"/>
            </a:solidFill>
            <a:round/>
            <a:headEnd/>
            <a:tailEnd/>
          </a:ln>
        </p:spPr>
        <p:txBody>
          <a:bodyPr wrap="none" anchor="ctr"/>
          <a:lstStyle/>
          <a:p>
            <a:endParaRPr lang="zh-CN" altLang="en-US"/>
          </a:p>
        </p:txBody>
      </p:sp>
      <p:sp>
        <p:nvSpPr>
          <p:cNvPr id="98329" name="Line 25"/>
          <p:cNvSpPr>
            <a:spLocks noChangeShapeType="1"/>
          </p:cNvSpPr>
          <p:nvPr/>
        </p:nvSpPr>
        <p:spPr bwMode="auto">
          <a:xfrm flipV="1">
            <a:off x="5334000" y="5943600"/>
            <a:ext cx="0" cy="76200"/>
          </a:xfrm>
          <a:prstGeom prst="line">
            <a:avLst/>
          </a:prstGeom>
          <a:noFill/>
          <a:ln w="9525">
            <a:solidFill>
              <a:schemeClr val="tx1"/>
            </a:solidFill>
            <a:round/>
            <a:headEnd/>
            <a:tailEnd/>
          </a:ln>
        </p:spPr>
        <p:txBody>
          <a:bodyPr wrap="none" anchor="ctr"/>
          <a:lstStyle/>
          <a:p>
            <a:endParaRPr lang="zh-CN" altLang="en-US"/>
          </a:p>
        </p:txBody>
      </p:sp>
      <p:sp>
        <p:nvSpPr>
          <p:cNvPr id="98330" name="Line 26"/>
          <p:cNvSpPr>
            <a:spLocks noChangeShapeType="1"/>
          </p:cNvSpPr>
          <p:nvPr/>
        </p:nvSpPr>
        <p:spPr bwMode="auto">
          <a:xfrm flipV="1">
            <a:off x="3352800" y="5181600"/>
            <a:ext cx="0" cy="838200"/>
          </a:xfrm>
          <a:prstGeom prst="line">
            <a:avLst/>
          </a:prstGeom>
          <a:noFill/>
          <a:ln w="9525" cap="rnd">
            <a:solidFill>
              <a:schemeClr val="tx1"/>
            </a:solidFill>
            <a:prstDash val="sysDot"/>
            <a:round/>
            <a:headEnd/>
            <a:tailEnd/>
          </a:ln>
        </p:spPr>
        <p:txBody>
          <a:bodyPr wrap="none" anchor="ctr"/>
          <a:lstStyle/>
          <a:p>
            <a:endParaRPr lang="zh-CN" altLang="en-US"/>
          </a:p>
        </p:txBody>
      </p:sp>
      <p:sp>
        <p:nvSpPr>
          <p:cNvPr id="98331" name="Line 27"/>
          <p:cNvSpPr>
            <a:spLocks noChangeShapeType="1"/>
          </p:cNvSpPr>
          <p:nvPr/>
        </p:nvSpPr>
        <p:spPr bwMode="auto">
          <a:xfrm>
            <a:off x="3886200" y="4572000"/>
            <a:ext cx="0" cy="1447800"/>
          </a:xfrm>
          <a:prstGeom prst="line">
            <a:avLst/>
          </a:prstGeom>
          <a:noFill/>
          <a:ln w="6350" cap="rnd">
            <a:solidFill>
              <a:schemeClr val="tx1"/>
            </a:solidFill>
            <a:prstDash val="sysDot"/>
            <a:round/>
            <a:headEnd/>
            <a:tailEnd/>
          </a:ln>
        </p:spPr>
        <p:txBody>
          <a:bodyPr wrap="none" anchor="ctr"/>
          <a:lstStyle/>
          <a:p>
            <a:endParaRPr lang="zh-CN" altLang="en-US"/>
          </a:p>
        </p:txBody>
      </p:sp>
      <p:sp>
        <p:nvSpPr>
          <p:cNvPr id="98332" name="Line 28"/>
          <p:cNvSpPr>
            <a:spLocks noChangeShapeType="1"/>
          </p:cNvSpPr>
          <p:nvPr/>
        </p:nvSpPr>
        <p:spPr bwMode="auto">
          <a:xfrm flipV="1">
            <a:off x="4495800" y="5257800"/>
            <a:ext cx="0" cy="762000"/>
          </a:xfrm>
          <a:prstGeom prst="line">
            <a:avLst/>
          </a:prstGeom>
          <a:noFill/>
          <a:ln w="9525" cap="rnd">
            <a:solidFill>
              <a:schemeClr val="tx1"/>
            </a:solidFill>
            <a:prstDash val="sysDot"/>
            <a:round/>
            <a:headEnd/>
            <a:tailEnd/>
          </a:ln>
        </p:spPr>
        <p:txBody>
          <a:bodyPr wrap="none" anchor="ctr"/>
          <a:lstStyle/>
          <a:p>
            <a:endParaRPr lang="zh-CN" altLang="en-US"/>
          </a:p>
        </p:txBody>
      </p:sp>
      <p:graphicFrame>
        <p:nvGraphicFramePr>
          <p:cNvPr id="98362" name="Group 58"/>
          <p:cNvGraphicFramePr>
            <a:graphicFrameLocks noGrp="1"/>
          </p:cNvGraphicFramePr>
          <p:nvPr/>
        </p:nvGraphicFramePr>
        <p:xfrm>
          <a:off x="381000" y="1828800"/>
          <a:ext cx="8229600" cy="2401824"/>
        </p:xfrm>
        <a:graphic>
          <a:graphicData uri="http://schemas.openxmlformats.org/drawingml/2006/table">
            <a:tbl>
              <a:tblPr/>
              <a:tblGrid>
                <a:gridCol w="2743200"/>
                <a:gridCol w="2743200"/>
                <a:gridCol w="2743200"/>
              </a:tblGrid>
              <a:tr h="228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Z</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区间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数据出现比例</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7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2</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3</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6</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 </a:t>
                      </a: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sym typeface="Symbol" pitchFamily="18" charset="2"/>
                        </a:rPr>
                        <a:t></a:t>
                      </a: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 </a:t>
                      </a: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sym typeface="Symbol" pitchFamily="18" charset="2"/>
                        </a:rPr>
                        <a:t> ）</a:t>
                      </a:r>
                      <a:endPar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 </a:t>
                      </a: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sym typeface="Symbol" pitchFamily="18" charset="2"/>
                        </a:rPr>
                        <a:t></a:t>
                      </a: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 </a:t>
                      </a: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sym typeface="Symbol" pitchFamily="18" charset="2"/>
                        </a:rPr>
                        <a:t> </a:t>
                      </a: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sym typeface="Symbol" pitchFamily="18" charset="2"/>
                        </a:rPr>
                        <a:t>2</a:t>
                      </a: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sym typeface="Symbol" pitchFamily="18" charset="2"/>
                        </a:rPr>
                        <a:t>）</a:t>
                      </a:r>
                      <a:endPar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 </a:t>
                      </a: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sym typeface="Symbol" pitchFamily="18" charset="2"/>
                        </a:rPr>
                        <a:t></a:t>
                      </a: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 </a:t>
                      </a: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sym typeface="Symbol" pitchFamily="18" charset="2"/>
                        </a:rPr>
                        <a:t> </a:t>
                      </a: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sym typeface="Symbol" pitchFamily="18" charset="2"/>
                        </a:rPr>
                        <a:t>3</a:t>
                      </a: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sym typeface="Symbol" pitchFamily="18" charset="2"/>
                        </a:rPr>
                        <a:t>）</a:t>
                      </a:r>
                      <a:endPar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 </a:t>
                      </a: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sym typeface="Symbol" pitchFamily="18" charset="2"/>
                        </a:rPr>
                        <a:t></a:t>
                      </a: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 </a:t>
                      </a: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sym typeface="Symbol" pitchFamily="18" charset="2"/>
                        </a:rPr>
                        <a:t> </a:t>
                      </a: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sym typeface="Symbol" pitchFamily="18" charset="2"/>
                        </a:rPr>
                        <a:t>6</a:t>
                      </a: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sym typeface="Symbol" pitchFamily="18" charset="2"/>
                        </a:rPr>
                        <a:t>）</a:t>
                      </a:r>
                      <a:endPar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68.27%</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95.45%</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99.73%</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99.9999998%</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8363" name="Object 59"/>
          <p:cNvGraphicFramePr>
            <a:graphicFrameLocks noChangeAspect="1"/>
          </p:cNvGraphicFramePr>
          <p:nvPr/>
        </p:nvGraphicFramePr>
        <p:xfrm>
          <a:off x="5219700" y="4581525"/>
          <a:ext cx="3195638" cy="819150"/>
        </p:xfrm>
        <a:graphic>
          <a:graphicData uri="http://schemas.openxmlformats.org/presentationml/2006/ole">
            <p:oleObj spid="_x0000_s66566" name="公式" r:id="rId10" imgW="1536480" imgH="3934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8310">
                                            <p:txEl>
                                              <p:pRg st="0" end="0"/>
                                            </p:txEl>
                                          </p:spTgt>
                                        </p:tgtEl>
                                        <p:attrNameLst>
                                          <p:attrName>style.visibility</p:attrName>
                                        </p:attrNameLst>
                                      </p:cBhvr>
                                      <p:to>
                                        <p:strVal val="visible"/>
                                      </p:to>
                                    </p:set>
                                    <p:animEffect transition="in" filter="wipe(left)">
                                      <p:cBhvr>
                                        <p:cTn id="7" dur="500"/>
                                        <p:tgtEl>
                                          <p:spTgt spid="98310">
                                            <p:txEl>
                                              <p:pRg st="0" end="0"/>
                                            </p:txEl>
                                          </p:spTgt>
                                        </p:tgtEl>
                                      </p:cBhvr>
                                    </p:animEffect>
                                  </p:childTnLst>
                                  <p:subTnLst>
                                    <p:animClr clrSpc="rgb" dir="cw">
                                      <p:cBhvr override="childStyle">
                                        <p:cTn dur="1" fill="hold" display="0" masterRel="nextClick" afterEffect="1"/>
                                        <p:tgtEl>
                                          <p:spTgt spid="98310">
                                            <p:txEl>
                                              <p:pRg st="0" end="0"/>
                                            </p:txEl>
                                          </p:spTgt>
                                        </p:tgtEl>
                                        <p:attrNameLst>
                                          <p:attrName>ppt_c</p:attrName>
                                        </p:attrNameLst>
                                      </p:cBhvr>
                                      <p:to>
                                        <a:srgbClr val="0000FF"/>
                                      </p:to>
                                    </p:animClr>
                                    <p:audio>
                                      <p:cMediaNode>
                                        <p:cTn display="0" masterRel="sameClick">
                                          <p:stCondLst>
                                            <p:cond evt="begin" delay="0">
                                              <p:tn val="5"/>
                                            </p:cond>
                                          </p:stCondLst>
                                          <p:endCondLst>
                                            <p:cond evt="onStopAudio" delay="0">
                                              <p:tgtEl>
                                                <p:sldTgt/>
                                              </p:tgtEl>
                                            </p:cond>
                                          </p:endCondLst>
                                        </p:cTn>
                                        <p:tgtEl>
                                          <p:sndTgt r:embed="rId4" name="LASER.WAV"/>
                                        </p:tgtEl>
                                      </p:cMediaNode>
                                    </p:audio>
                                  </p:sub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8362"/>
                                        </p:tgtEl>
                                        <p:attrNameLst>
                                          <p:attrName>style.visibility</p:attrName>
                                        </p:attrNameLst>
                                      </p:cBhvr>
                                      <p:to>
                                        <p:strVal val="visible"/>
                                      </p:to>
                                    </p:set>
                                    <p:animEffect transition="in" filter="checkerboard(across)">
                                      <p:cBhvr>
                                        <p:cTn id="12" dur="500"/>
                                        <p:tgtEl>
                                          <p:spTgt spid="98362"/>
                                        </p:tgtEl>
                                      </p:cBhvr>
                                    </p:animEffect>
                                  </p:childTnLst>
                                  <p:subTnLst>
                                    <p:animClr clrSpc="rgb" dir="cw">
                                      <p:cBhvr override="childStyle">
                                        <p:cTn dur="1" fill="hold" display="0" masterRel="nextClick" afterEffect="1"/>
                                        <p:tgtEl>
                                          <p:spTgt spid="98362"/>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8320"/>
                                        </p:tgtEl>
                                        <p:attrNameLst>
                                          <p:attrName>style.visibility</p:attrName>
                                        </p:attrNameLst>
                                      </p:cBhvr>
                                      <p:to>
                                        <p:strVal val="visible"/>
                                      </p:to>
                                    </p:set>
                                    <p:anim calcmode="lin" valueType="num">
                                      <p:cBhvr additive="base">
                                        <p:cTn id="17" dur="500" fill="hold"/>
                                        <p:tgtEl>
                                          <p:spTgt spid="98320"/>
                                        </p:tgtEl>
                                        <p:attrNameLst>
                                          <p:attrName>ppt_x</p:attrName>
                                        </p:attrNameLst>
                                      </p:cBhvr>
                                      <p:tavLst>
                                        <p:tav tm="0">
                                          <p:val>
                                            <p:strVal val="#ppt_x"/>
                                          </p:val>
                                        </p:tav>
                                        <p:tav tm="100000">
                                          <p:val>
                                            <p:strVal val="#ppt_x"/>
                                          </p:val>
                                        </p:tav>
                                      </p:tavLst>
                                    </p:anim>
                                    <p:anim calcmode="lin" valueType="num">
                                      <p:cBhvr additive="base">
                                        <p:cTn id="18" dur="500" fill="hold"/>
                                        <p:tgtEl>
                                          <p:spTgt spid="98320"/>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98320"/>
                                        </p:tgtEl>
                                        <p:attrNameLst>
                                          <p:attrName>ppt_c</p:attrName>
                                        </p:attrNameLst>
                                      </p:cBhvr>
                                      <p:to>
                                        <a:srgbClr val="0000FF"/>
                                      </p:to>
                                    </p:animClr>
                                    <p:audio>
                                      <p:cMediaNode>
                                        <p:cTn display="0" masterRel="sameClick">
                                          <p:stCondLst>
                                            <p:cond evt="begin" delay="0">
                                              <p:tn val="15"/>
                                            </p:cond>
                                          </p:stCondLst>
                                          <p:endCondLst>
                                            <p:cond evt="onStopAudio" delay="0">
                                              <p:tgtEl>
                                                <p:sldTgt/>
                                              </p:tgtEl>
                                            </p:cond>
                                          </p:endCondLst>
                                        </p:cTn>
                                        <p:tgtEl>
                                          <p:sndTgt r:embed="rId5" name="TYPE.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98324"/>
                                        </p:tgtEl>
                                        <p:attrNameLst>
                                          <p:attrName>style.visibility</p:attrName>
                                        </p:attrNameLst>
                                      </p:cBhvr>
                                      <p:to>
                                        <p:strVal val="visible"/>
                                      </p:to>
                                    </p:set>
                                    <p:animEffect transition="in" filter="box(out)">
                                      <p:cBhvr>
                                        <p:cTn id="23" dur="500"/>
                                        <p:tgtEl>
                                          <p:spTgt spid="98324"/>
                                        </p:tgtEl>
                                      </p:cBhvr>
                                    </p:animEffect>
                                  </p:childTnLst>
                                  <p:subTnLst>
                                    <p:animClr clrSpc="rgb" dir="cw">
                                      <p:cBhvr override="childStyle">
                                        <p:cTn dur="1" fill="hold" display="0" masterRel="nextClick" afterEffect="1"/>
                                        <p:tgtEl>
                                          <p:spTgt spid="98324"/>
                                        </p:tgtEl>
                                        <p:attrNameLst>
                                          <p:attrName>ppt_c</p:attrName>
                                        </p:attrNameLst>
                                      </p:cBhvr>
                                      <p:to>
                                        <a:srgbClr val="0000FF"/>
                                      </p:to>
                                    </p:animClr>
                                    <p:audio>
                                      <p:cMediaNode>
                                        <p:cTn display="0" masterRel="sameClick">
                                          <p:stCondLst>
                                            <p:cond evt="begin" delay="0">
                                              <p:tn val="21"/>
                                            </p:cond>
                                          </p:stCondLst>
                                          <p:endCondLst>
                                            <p:cond evt="onStopAudio" delay="0">
                                              <p:tgtEl>
                                                <p:sldTgt/>
                                              </p:tgtEl>
                                            </p:cond>
                                          </p:endCondLst>
                                        </p:cTn>
                                        <p:tgtEl>
                                          <p:sndTgt r:embed="rId5" name="TYPE.WAV"/>
                                        </p:tgtEl>
                                      </p:cMediaNode>
                                    </p:audio>
                                  </p:subTnLst>
                                </p:cTn>
                              </p:par>
                            </p:childTnLst>
                          </p:cTn>
                        </p:par>
                      </p:childTnLst>
                    </p:cTn>
                  </p:par>
                  <p:par>
                    <p:cTn id="24" fill="hold">
                      <p:stCondLst>
                        <p:cond delay="indefinite"/>
                      </p:stCondLst>
                      <p:childTnLst>
                        <p:par>
                          <p:cTn id="25" fill="hold">
                            <p:stCondLst>
                              <p:cond delay="0"/>
                            </p:stCondLst>
                            <p:childTnLst>
                              <p:par>
                                <p:cTn id="26" presetID="2" presetClass="entr" presetSubtype="6" fill="hold" grpId="0" nodeType="clickEffect">
                                  <p:stCondLst>
                                    <p:cond delay="0"/>
                                  </p:stCondLst>
                                  <p:childTnLst>
                                    <p:set>
                                      <p:cBhvr>
                                        <p:cTn id="27" dur="1" fill="hold">
                                          <p:stCondLst>
                                            <p:cond delay="0"/>
                                          </p:stCondLst>
                                        </p:cTn>
                                        <p:tgtEl>
                                          <p:spTgt spid="98331"/>
                                        </p:tgtEl>
                                        <p:attrNameLst>
                                          <p:attrName>style.visibility</p:attrName>
                                        </p:attrNameLst>
                                      </p:cBhvr>
                                      <p:to>
                                        <p:strVal val="visible"/>
                                      </p:to>
                                    </p:set>
                                    <p:anim calcmode="lin" valueType="num">
                                      <p:cBhvr additive="base">
                                        <p:cTn id="28" dur="500" fill="hold"/>
                                        <p:tgtEl>
                                          <p:spTgt spid="98331"/>
                                        </p:tgtEl>
                                        <p:attrNameLst>
                                          <p:attrName>ppt_x</p:attrName>
                                        </p:attrNameLst>
                                      </p:cBhvr>
                                      <p:tavLst>
                                        <p:tav tm="0">
                                          <p:val>
                                            <p:strVal val="1+#ppt_w/2"/>
                                          </p:val>
                                        </p:tav>
                                        <p:tav tm="100000">
                                          <p:val>
                                            <p:strVal val="#ppt_x"/>
                                          </p:val>
                                        </p:tav>
                                      </p:tavLst>
                                    </p:anim>
                                    <p:anim calcmode="lin" valueType="num">
                                      <p:cBhvr additive="base">
                                        <p:cTn id="29" dur="500" fill="hold"/>
                                        <p:tgtEl>
                                          <p:spTgt spid="98331"/>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98331"/>
                                        </p:tgtEl>
                                        <p:attrNameLst>
                                          <p:attrName>ppt_c</p:attrName>
                                        </p:attrNameLst>
                                      </p:cBhvr>
                                      <p:to>
                                        <a:srgbClr val="0000FF"/>
                                      </p:to>
                                    </p:animClr>
                                    <p:audio>
                                      <p:cMediaNode>
                                        <p:cTn display="0" masterRel="sameClick">
                                          <p:stCondLst>
                                            <p:cond evt="begin" delay="0">
                                              <p:tn val="26"/>
                                            </p:cond>
                                          </p:stCondLst>
                                          <p:endCondLst>
                                            <p:cond evt="onStopAudio" delay="0">
                                              <p:tgtEl>
                                                <p:sldTgt/>
                                              </p:tgtEl>
                                            </p:cond>
                                          </p:endCondLst>
                                        </p:cTn>
                                        <p:tgtEl>
                                          <p:sndTgt r:embed="rId5" name="TYPE.WAV"/>
                                        </p:tgtEl>
                                      </p:cMediaNode>
                                    </p:audio>
                                  </p:sub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98330"/>
                                        </p:tgtEl>
                                        <p:attrNameLst>
                                          <p:attrName>style.visibility</p:attrName>
                                        </p:attrNameLst>
                                      </p:cBhvr>
                                      <p:to>
                                        <p:strVal val="visible"/>
                                      </p:to>
                                    </p:set>
                                    <p:anim calcmode="lin" valueType="num">
                                      <p:cBhvr additive="base">
                                        <p:cTn id="34" dur="500" fill="hold"/>
                                        <p:tgtEl>
                                          <p:spTgt spid="98330"/>
                                        </p:tgtEl>
                                        <p:attrNameLst>
                                          <p:attrName>ppt_x</p:attrName>
                                        </p:attrNameLst>
                                      </p:cBhvr>
                                      <p:tavLst>
                                        <p:tav tm="0">
                                          <p:val>
                                            <p:strVal val="#ppt_x"/>
                                          </p:val>
                                        </p:tav>
                                        <p:tav tm="100000">
                                          <p:val>
                                            <p:strVal val="#ppt_x"/>
                                          </p:val>
                                        </p:tav>
                                      </p:tavLst>
                                    </p:anim>
                                    <p:anim calcmode="lin" valueType="num">
                                      <p:cBhvr additive="base">
                                        <p:cTn id="35" dur="500" fill="hold"/>
                                        <p:tgtEl>
                                          <p:spTgt spid="98330"/>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98330"/>
                                        </p:tgtEl>
                                        <p:attrNameLst>
                                          <p:attrName>ppt_c</p:attrName>
                                        </p:attrNameLst>
                                      </p:cBhvr>
                                      <p:to>
                                        <a:srgbClr val="0000FF"/>
                                      </p:to>
                                    </p:animClr>
                                    <p:audio>
                                      <p:cMediaNode>
                                        <p:cTn display="0" masterRel="sameClick">
                                          <p:stCondLst>
                                            <p:cond evt="begin" delay="0">
                                              <p:tn val="32"/>
                                            </p:cond>
                                          </p:stCondLst>
                                          <p:endCondLst>
                                            <p:cond evt="onStopAudio" delay="0">
                                              <p:tgtEl>
                                                <p:sldTgt/>
                                              </p:tgtEl>
                                            </p:cond>
                                          </p:endCondLst>
                                        </p:cTn>
                                        <p:tgtEl>
                                          <p:sndTgt r:embed="rId5" name="TYPE.WAV"/>
                                        </p:tgtEl>
                                      </p:cMediaNode>
                                    </p:audio>
                                  </p:subTnLst>
                                </p:cTn>
                              </p:par>
                            </p:childTnLst>
                          </p:cTn>
                        </p:par>
                      </p:childTnLst>
                    </p:cTn>
                  </p:par>
                  <p:par>
                    <p:cTn id="36" fill="hold">
                      <p:stCondLst>
                        <p:cond delay="indefinite"/>
                      </p:stCondLst>
                      <p:childTnLst>
                        <p:par>
                          <p:cTn id="37" fill="hold">
                            <p:stCondLst>
                              <p:cond delay="0"/>
                            </p:stCondLst>
                            <p:childTnLst>
                              <p:par>
                                <p:cTn id="38" presetID="2" presetClass="entr" presetSubtype="1" fill="hold" grpId="0" nodeType="clickEffect">
                                  <p:stCondLst>
                                    <p:cond delay="0"/>
                                  </p:stCondLst>
                                  <p:childTnLst>
                                    <p:set>
                                      <p:cBhvr>
                                        <p:cTn id="39" dur="1" fill="hold">
                                          <p:stCondLst>
                                            <p:cond delay="0"/>
                                          </p:stCondLst>
                                        </p:cTn>
                                        <p:tgtEl>
                                          <p:spTgt spid="98332"/>
                                        </p:tgtEl>
                                        <p:attrNameLst>
                                          <p:attrName>style.visibility</p:attrName>
                                        </p:attrNameLst>
                                      </p:cBhvr>
                                      <p:to>
                                        <p:strVal val="visible"/>
                                      </p:to>
                                    </p:set>
                                    <p:anim calcmode="lin" valueType="num">
                                      <p:cBhvr additive="base">
                                        <p:cTn id="40" dur="500" fill="hold"/>
                                        <p:tgtEl>
                                          <p:spTgt spid="98332"/>
                                        </p:tgtEl>
                                        <p:attrNameLst>
                                          <p:attrName>ppt_x</p:attrName>
                                        </p:attrNameLst>
                                      </p:cBhvr>
                                      <p:tavLst>
                                        <p:tav tm="0">
                                          <p:val>
                                            <p:strVal val="#ppt_x"/>
                                          </p:val>
                                        </p:tav>
                                        <p:tav tm="100000">
                                          <p:val>
                                            <p:strVal val="#ppt_x"/>
                                          </p:val>
                                        </p:tav>
                                      </p:tavLst>
                                    </p:anim>
                                    <p:anim calcmode="lin" valueType="num">
                                      <p:cBhvr additive="base">
                                        <p:cTn id="41" dur="500" fill="hold"/>
                                        <p:tgtEl>
                                          <p:spTgt spid="98332"/>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98332"/>
                                        </p:tgtEl>
                                        <p:attrNameLst>
                                          <p:attrName>ppt_c</p:attrName>
                                        </p:attrNameLst>
                                      </p:cBhvr>
                                      <p:to>
                                        <a:srgbClr val="0000FF"/>
                                      </p:to>
                                    </p:animClr>
                                    <p:audio>
                                      <p:cMediaNode>
                                        <p:cTn display="0" masterRel="sameClick">
                                          <p:stCondLst>
                                            <p:cond evt="begin" delay="0">
                                              <p:tn val="38"/>
                                            </p:cond>
                                          </p:stCondLst>
                                          <p:endCondLst>
                                            <p:cond evt="onStopAudio" delay="0">
                                              <p:tgtEl>
                                                <p:sldTgt/>
                                              </p:tgtEl>
                                            </p:cond>
                                          </p:endCondLst>
                                        </p:cTn>
                                        <p:tgtEl>
                                          <p:sndTgt r:embed="rId5" name="TYPE.WAV"/>
                                        </p:tgtEl>
                                      </p:cMediaNode>
                                    </p:audio>
                                  </p:sub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98328"/>
                                        </p:tgtEl>
                                        <p:attrNameLst>
                                          <p:attrName>style.visibility</p:attrName>
                                        </p:attrNameLst>
                                      </p:cBhvr>
                                      <p:to>
                                        <p:strVal val="visible"/>
                                      </p:to>
                                    </p:set>
                                    <p:anim calcmode="lin" valueType="num">
                                      <p:cBhvr additive="base">
                                        <p:cTn id="46" dur="500" fill="hold"/>
                                        <p:tgtEl>
                                          <p:spTgt spid="98328"/>
                                        </p:tgtEl>
                                        <p:attrNameLst>
                                          <p:attrName>ppt_x</p:attrName>
                                        </p:attrNameLst>
                                      </p:cBhvr>
                                      <p:tavLst>
                                        <p:tav tm="0">
                                          <p:val>
                                            <p:strVal val="#ppt_x"/>
                                          </p:val>
                                        </p:tav>
                                        <p:tav tm="100000">
                                          <p:val>
                                            <p:strVal val="#ppt_x"/>
                                          </p:val>
                                        </p:tav>
                                      </p:tavLst>
                                    </p:anim>
                                    <p:anim calcmode="lin" valueType="num">
                                      <p:cBhvr additive="base">
                                        <p:cTn id="47" dur="500" fill="hold"/>
                                        <p:tgtEl>
                                          <p:spTgt spid="98328"/>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98328"/>
                                        </p:tgtEl>
                                        <p:attrNameLst>
                                          <p:attrName>ppt_c</p:attrName>
                                        </p:attrNameLst>
                                      </p:cBhvr>
                                      <p:to>
                                        <a:srgbClr val="0000FF"/>
                                      </p:to>
                                    </p:animClr>
                                    <p:audio>
                                      <p:cMediaNode>
                                        <p:cTn display="0" masterRel="sameClick">
                                          <p:stCondLst>
                                            <p:cond evt="begin" delay="0">
                                              <p:tn val="44"/>
                                            </p:cond>
                                          </p:stCondLst>
                                          <p:endCondLst>
                                            <p:cond evt="onStopAudio" delay="0">
                                              <p:tgtEl>
                                                <p:sldTgt/>
                                              </p:tgtEl>
                                            </p:cond>
                                          </p:endCondLst>
                                        </p:cTn>
                                        <p:tgtEl>
                                          <p:sndTgt r:embed="rId5" name="TYPE.WAV"/>
                                        </p:tgtEl>
                                      </p:cMediaNode>
                                    </p:audio>
                                  </p:sub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98329"/>
                                        </p:tgtEl>
                                        <p:attrNameLst>
                                          <p:attrName>style.visibility</p:attrName>
                                        </p:attrNameLst>
                                      </p:cBhvr>
                                      <p:to>
                                        <p:strVal val="visible"/>
                                      </p:to>
                                    </p:set>
                                    <p:anim calcmode="lin" valueType="num">
                                      <p:cBhvr additive="base">
                                        <p:cTn id="52" dur="500" fill="hold"/>
                                        <p:tgtEl>
                                          <p:spTgt spid="98329"/>
                                        </p:tgtEl>
                                        <p:attrNameLst>
                                          <p:attrName>ppt_x</p:attrName>
                                        </p:attrNameLst>
                                      </p:cBhvr>
                                      <p:tavLst>
                                        <p:tav tm="0">
                                          <p:val>
                                            <p:strVal val="#ppt_x"/>
                                          </p:val>
                                        </p:tav>
                                        <p:tav tm="100000">
                                          <p:val>
                                            <p:strVal val="#ppt_x"/>
                                          </p:val>
                                        </p:tav>
                                      </p:tavLst>
                                    </p:anim>
                                    <p:anim calcmode="lin" valueType="num">
                                      <p:cBhvr additive="base">
                                        <p:cTn id="53" dur="500" fill="hold"/>
                                        <p:tgtEl>
                                          <p:spTgt spid="98329"/>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98329"/>
                                        </p:tgtEl>
                                        <p:attrNameLst>
                                          <p:attrName>ppt_c</p:attrName>
                                        </p:attrNameLst>
                                      </p:cBhvr>
                                      <p:to>
                                        <a:srgbClr val="0000FF"/>
                                      </p:to>
                                    </p:animClr>
                                    <p:audio>
                                      <p:cMediaNode>
                                        <p:cTn display="0" masterRel="sameClick">
                                          <p:stCondLst>
                                            <p:cond evt="begin" delay="0">
                                              <p:tn val="50"/>
                                            </p:cond>
                                          </p:stCondLst>
                                          <p:endCondLst>
                                            <p:cond evt="onStopAudio" delay="0">
                                              <p:tgtEl>
                                                <p:sldTgt/>
                                              </p:tgtEl>
                                            </p:cond>
                                          </p:endCondLst>
                                        </p:cTn>
                                        <p:tgtEl>
                                          <p:sndTgt r:embed="rId5" name="TYPE.WAV"/>
                                        </p:tgtEl>
                                      </p:cMediaNode>
                                    </p:audio>
                                  </p:sub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98327"/>
                                        </p:tgtEl>
                                        <p:attrNameLst>
                                          <p:attrName>style.visibility</p:attrName>
                                        </p:attrNameLst>
                                      </p:cBhvr>
                                      <p:to>
                                        <p:strVal val="visible"/>
                                      </p:to>
                                    </p:set>
                                    <p:anim calcmode="lin" valueType="num">
                                      <p:cBhvr additive="base">
                                        <p:cTn id="58" dur="500" fill="hold"/>
                                        <p:tgtEl>
                                          <p:spTgt spid="98327"/>
                                        </p:tgtEl>
                                        <p:attrNameLst>
                                          <p:attrName>ppt_x</p:attrName>
                                        </p:attrNameLst>
                                      </p:cBhvr>
                                      <p:tavLst>
                                        <p:tav tm="0">
                                          <p:val>
                                            <p:strVal val="0-#ppt_w/2"/>
                                          </p:val>
                                        </p:tav>
                                        <p:tav tm="100000">
                                          <p:val>
                                            <p:strVal val="#ppt_x"/>
                                          </p:val>
                                        </p:tav>
                                      </p:tavLst>
                                    </p:anim>
                                    <p:anim calcmode="lin" valueType="num">
                                      <p:cBhvr additive="base">
                                        <p:cTn id="59" dur="500" fill="hold"/>
                                        <p:tgtEl>
                                          <p:spTgt spid="98327"/>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8327"/>
                                        </p:tgtEl>
                                        <p:attrNameLst>
                                          <p:attrName>ppt_c</p:attrName>
                                        </p:attrNameLst>
                                      </p:cBhvr>
                                      <p:to>
                                        <a:srgbClr val="0000FF"/>
                                      </p:to>
                                    </p:animClr>
                                    <p:audio>
                                      <p:cMediaNode>
                                        <p:cTn display="0" masterRel="sameClick">
                                          <p:stCondLst>
                                            <p:cond evt="begin" delay="0">
                                              <p:tn val="56"/>
                                            </p:cond>
                                          </p:stCondLst>
                                          <p:endCondLst>
                                            <p:cond evt="onStopAudio" delay="0">
                                              <p:tgtEl>
                                                <p:sldTgt/>
                                              </p:tgtEl>
                                            </p:cond>
                                          </p:endCondLst>
                                        </p:cTn>
                                        <p:tgtEl>
                                          <p:sndTgt r:embed="rId5" name="TYPE.WAV"/>
                                        </p:tgtEl>
                                      </p:cMediaNode>
                                    </p:audio>
                                  </p:subTnLst>
                                </p:cTn>
                              </p:par>
                            </p:childTnLst>
                          </p:cTn>
                        </p:par>
                      </p:childTnLst>
                    </p:cTn>
                  </p:par>
                  <p:par>
                    <p:cTn id="60" fill="hold">
                      <p:stCondLst>
                        <p:cond delay="indefinite"/>
                      </p:stCondLst>
                      <p:childTnLst>
                        <p:par>
                          <p:cTn id="61" fill="hold">
                            <p:stCondLst>
                              <p:cond delay="0"/>
                            </p:stCondLst>
                            <p:childTnLst>
                              <p:par>
                                <p:cTn id="62" presetID="2" presetClass="entr" presetSubtype="6" fill="hold" grpId="0" nodeType="clickEffect">
                                  <p:stCondLst>
                                    <p:cond delay="0"/>
                                  </p:stCondLst>
                                  <p:childTnLst>
                                    <p:set>
                                      <p:cBhvr>
                                        <p:cTn id="63" dur="1" fill="hold">
                                          <p:stCondLst>
                                            <p:cond delay="0"/>
                                          </p:stCondLst>
                                        </p:cTn>
                                        <p:tgtEl>
                                          <p:spTgt spid="98326"/>
                                        </p:tgtEl>
                                        <p:attrNameLst>
                                          <p:attrName>style.visibility</p:attrName>
                                        </p:attrNameLst>
                                      </p:cBhvr>
                                      <p:to>
                                        <p:strVal val="visible"/>
                                      </p:to>
                                    </p:set>
                                    <p:anim calcmode="lin" valueType="num">
                                      <p:cBhvr additive="base">
                                        <p:cTn id="64" dur="500" fill="hold"/>
                                        <p:tgtEl>
                                          <p:spTgt spid="98326"/>
                                        </p:tgtEl>
                                        <p:attrNameLst>
                                          <p:attrName>ppt_x</p:attrName>
                                        </p:attrNameLst>
                                      </p:cBhvr>
                                      <p:tavLst>
                                        <p:tav tm="0">
                                          <p:val>
                                            <p:strVal val="1+#ppt_w/2"/>
                                          </p:val>
                                        </p:tav>
                                        <p:tav tm="100000">
                                          <p:val>
                                            <p:strVal val="#ppt_x"/>
                                          </p:val>
                                        </p:tav>
                                      </p:tavLst>
                                    </p:anim>
                                    <p:anim calcmode="lin" valueType="num">
                                      <p:cBhvr additive="base">
                                        <p:cTn id="65" dur="500" fill="hold"/>
                                        <p:tgtEl>
                                          <p:spTgt spid="98326"/>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98326"/>
                                        </p:tgtEl>
                                        <p:attrNameLst>
                                          <p:attrName>ppt_c</p:attrName>
                                        </p:attrNameLst>
                                      </p:cBhvr>
                                      <p:to>
                                        <a:srgbClr val="0000FF"/>
                                      </p:to>
                                    </p:animClr>
                                    <p:audio>
                                      <p:cMediaNode>
                                        <p:cTn display="0" masterRel="sameClick">
                                          <p:stCondLst>
                                            <p:cond evt="begin" delay="0">
                                              <p:tn val="62"/>
                                            </p:cond>
                                          </p:stCondLst>
                                          <p:endCondLst>
                                            <p:cond evt="onStopAudio" delay="0">
                                              <p:tgtEl>
                                                <p:sldTgt/>
                                              </p:tgtEl>
                                            </p:cond>
                                          </p:endCondLst>
                                        </p:cTn>
                                        <p:tgtEl>
                                          <p:sndTgt r:embed="rId5" name="TYPE.WAV"/>
                                        </p:tgtEl>
                                      </p:cMediaNode>
                                    </p:audio>
                                  </p:subTnLst>
                                </p:cTn>
                              </p:par>
                            </p:childTnLst>
                          </p:cTn>
                        </p:par>
                      </p:childTnLst>
                    </p:cTn>
                  </p:par>
                  <p:par>
                    <p:cTn id="66" fill="hold">
                      <p:stCondLst>
                        <p:cond delay="indefinite"/>
                      </p:stCondLst>
                      <p:childTnLst>
                        <p:par>
                          <p:cTn id="67" fill="hold">
                            <p:stCondLst>
                              <p:cond delay="0"/>
                            </p:stCondLst>
                            <p:childTnLst>
                              <p:par>
                                <p:cTn id="68" presetID="2" presetClass="entr" presetSubtype="8" fill="hold" nodeType="clickEffect">
                                  <p:stCondLst>
                                    <p:cond delay="0"/>
                                  </p:stCondLst>
                                  <p:childTnLst>
                                    <p:set>
                                      <p:cBhvr>
                                        <p:cTn id="69" dur="1" fill="hold">
                                          <p:stCondLst>
                                            <p:cond delay="0"/>
                                          </p:stCondLst>
                                        </p:cTn>
                                        <p:tgtEl>
                                          <p:spTgt spid="98321"/>
                                        </p:tgtEl>
                                        <p:attrNameLst>
                                          <p:attrName>style.visibility</p:attrName>
                                        </p:attrNameLst>
                                      </p:cBhvr>
                                      <p:to>
                                        <p:strVal val="visible"/>
                                      </p:to>
                                    </p:set>
                                    <p:anim calcmode="lin" valueType="num">
                                      <p:cBhvr additive="base">
                                        <p:cTn id="70" dur="500" fill="hold"/>
                                        <p:tgtEl>
                                          <p:spTgt spid="98321"/>
                                        </p:tgtEl>
                                        <p:attrNameLst>
                                          <p:attrName>ppt_x</p:attrName>
                                        </p:attrNameLst>
                                      </p:cBhvr>
                                      <p:tavLst>
                                        <p:tav tm="0">
                                          <p:val>
                                            <p:strVal val="0-#ppt_w/2"/>
                                          </p:val>
                                        </p:tav>
                                        <p:tav tm="100000">
                                          <p:val>
                                            <p:strVal val="#ppt_x"/>
                                          </p:val>
                                        </p:tav>
                                      </p:tavLst>
                                    </p:anim>
                                    <p:anim calcmode="lin" valueType="num">
                                      <p:cBhvr additive="base">
                                        <p:cTn id="71" dur="500" fill="hold"/>
                                        <p:tgtEl>
                                          <p:spTgt spid="98321"/>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8321"/>
                                        </p:tgtEl>
                                        <p:attrNameLst>
                                          <p:attrName>ppt_c</p:attrName>
                                        </p:attrNameLst>
                                      </p:cBhvr>
                                      <p:to>
                                        <a:srgbClr val="0000FF"/>
                                      </p:to>
                                    </p:animClr>
                                    <p:audio>
                                      <p:cMediaNode>
                                        <p:cTn display="0" masterRel="sameClick">
                                          <p:stCondLst>
                                            <p:cond evt="begin" delay="0">
                                              <p:tn val="68"/>
                                            </p:cond>
                                          </p:stCondLst>
                                          <p:endCondLst>
                                            <p:cond evt="onStopAudio" delay="0">
                                              <p:tgtEl>
                                                <p:sldTgt/>
                                              </p:tgtEl>
                                            </p:cond>
                                          </p:endCondLst>
                                        </p:cTn>
                                        <p:tgtEl>
                                          <p:sndTgt r:embed="rId5" name="TYPE.WAV"/>
                                        </p:tgtEl>
                                      </p:cMediaNode>
                                    </p:audio>
                                  </p:sub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98323"/>
                                        </p:tgtEl>
                                        <p:attrNameLst>
                                          <p:attrName>style.visibility</p:attrName>
                                        </p:attrNameLst>
                                      </p:cBhvr>
                                      <p:to>
                                        <p:strVal val="visible"/>
                                      </p:to>
                                    </p:set>
                                    <p:anim calcmode="lin" valueType="num">
                                      <p:cBhvr additive="base">
                                        <p:cTn id="76" dur="500" fill="hold"/>
                                        <p:tgtEl>
                                          <p:spTgt spid="98323"/>
                                        </p:tgtEl>
                                        <p:attrNameLst>
                                          <p:attrName>ppt_x</p:attrName>
                                        </p:attrNameLst>
                                      </p:cBhvr>
                                      <p:tavLst>
                                        <p:tav tm="0">
                                          <p:val>
                                            <p:strVal val="#ppt_x"/>
                                          </p:val>
                                        </p:tav>
                                        <p:tav tm="100000">
                                          <p:val>
                                            <p:strVal val="#ppt_x"/>
                                          </p:val>
                                        </p:tav>
                                      </p:tavLst>
                                    </p:anim>
                                    <p:anim calcmode="lin" valueType="num">
                                      <p:cBhvr additive="base">
                                        <p:cTn id="77" dur="500" fill="hold"/>
                                        <p:tgtEl>
                                          <p:spTgt spid="98323"/>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98323"/>
                                        </p:tgtEl>
                                        <p:attrNameLst>
                                          <p:attrName>ppt_c</p:attrName>
                                        </p:attrNameLst>
                                      </p:cBhvr>
                                      <p:to>
                                        <a:srgbClr val="0000FF"/>
                                      </p:to>
                                    </p:animClr>
                                    <p:audio>
                                      <p:cMediaNode>
                                        <p:cTn display="0" masterRel="sameClick">
                                          <p:stCondLst>
                                            <p:cond evt="begin" delay="0">
                                              <p:tn val="74"/>
                                            </p:cond>
                                          </p:stCondLst>
                                          <p:endCondLst>
                                            <p:cond evt="onStopAudio" delay="0">
                                              <p:tgtEl>
                                                <p:sldTgt/>
                                              </p:tgtEl>
                                            </p:cond>
                                          </p:endCondLst>
                                        </p:cTn>
                                        <p:tgtEl>
                                          <p:sndTgt r:embed="rId5" name="TYPE.WAV"/>
                                        </p:tgtEl>
                                      </p:cMediaNode>
                                    </p:audio>
                                  </p:subTnLst>
                                </p:cTn>
                              </p:par>
                            </p:childTnLst>
                          </p:cTn>
                        </p:par>
                      </p:childTnLst>
                    </p:cTn>
                  </p:par>
                  <p:par>
                    <p:cTn id="78" fill="hold">
                      <p:stCondLst>
                        <p:cond delay="indefinite"/>
                      </p:stCondLst>
                      <p:childTnLst>
                        <p:par>
                          <p:cTn id="79" fill="hold">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98325"/>
                                        </p:tgtEl>
                                        <p:attrNameLst>
                                          <p:attrName>style.visibility</p:attrName>
                                        </p:attrNameLst>
                                      </p:cBhvr>
                                      <p:to>
                                        <p:strVal val="visible"/>
                                      </p:to>
                                    </p:set>
                                    <p:animEffect transition="in" filter="box(out)">
                                      <p:cBhvr>
                                        <p:cTn id="82" dur="500"/>
                                        <p:tgtEl>
                                          <p:spTgt spid="98325"/>
                                        </p:tgtEl>
                                      </p:cBhvr>
                                    </p:animEffect>
                                  </p:childTnLst>
                                  <p:subTnLst>
                                    <p:animClr clrSpc="rgb" dir="cw">
                                      <p:cBhvr override="childStyle">
                                        <p:cTn dur="1" fill="hold" display="0" masterRel="nextClick" afterEffect="1"/>
                                        <p:tgtEl>
                                          <p:spTgt spid="98325"/>
                                        </p:tgtEl>
                                        <p:attrNameLst>
                                          <p:attrName>ppt_c</p:attrName>
                                        </p:attrNameLst>
                                      </p:cBhvr>
                                      <p:to>
                                        <a:srgbClr val="0000FF"/>
                                      </p:to>
                                    </p:animClr>
                                    <p:audio>
                                      <p:cMediaNode>
                                        <p:cTn display="0" masterRel="sameClick">
                                          <p:stCondLst>
                                            <p:cond evt="begin" delay="0">
                                              <p:tn val="80"/>
                                            </p:cond>
                                          </p:stCondLst>
                                          <p:endCondLst>
                                            <p:cond evt="onStopAudio" delay="0">
                                              <p:tgtEl>
                                                <p:sldTgt/>
                                              </p:tgtEl>
                                            </p:cond>
                                          </p:endCondLst>
                                        </p:cTn>
                                        <p:tgtEl>
                                          <p:sndTgt r:embed="rId5" name="TYPE.WAV"/>
                                        </p:tgtEl>
                                      </p:cMediaNode>
                                    </p:audio>
                                  </p:subTnLst>
                                </p:cTn>
                              </p:par>
                            </p:childTnLst>
                          </p:cTn>
                        </p:par>
                      </p:childTnLst>
                    </p:cTn>
                  </p:par>
                  <p:par>
                    <p:cTn id="83" fill="hold">
                      <p:stCondLst>
                        <p:cond delay="indefinite"/>
                      </p:stCondLst>
                      <p:childTnLst>
                        <p:par>
                          <p:cTn id="84" fill="hold">
                            <p:stCondLst>
                              <p:cond delay="0"/>
                            </p:stCondLst>
                            <p:childTnLst>
                              <p:par>
                                <p:cTn id="85" presetID="8" presetClass="entr" presetSubtype="16" fill="hold" nodeType="clickEffect">
                                  <p:stCondLst>
                                    <p:cond delay="0"/>
                                  </p:stCondLst>
                                  <p:childTnLst>
                                    <p:set>
                                      <p:cBhvr>
                                        <p:cTn id="86" dur="1" fill="hold">
                                          <p:stCondLst>
                                            <p:cond delay="0"/>
                                          </p:stCondLst>
                                        </p:cTn>
                                        <p:tgtEl>
                                          <p:spTgt spid="98363"/>
                                        </p:tgtEl>
                                        <p:attrNameLst>
                                          <p:attrName>style.visibility</p:attrName>
                                        </p:attrNameLst>
                                      </p:cBhvr>
                                      <p:to>
                                        <p:strVal val="visible"/>
                                      </p:to>
                                    </p:set>
                                    <p:animEffect transition="in" filter="diamond(in)">
                                      <p:cBhvr>
                                        <p:cTn id="87" dur="2000"/>
                                        <p:tgtEl>
                                          <p:spTgt spid="98363"/>
                                        </p:tgtEl>
                                      </p:cBhvr>
                                    </p:animEffect>
                                  </p:childTnLst>
                                  <p:subTnLst>
                                    <p:animClr clrSpc="rgb" dir="cw">
                                      <p:cBhvr override="childStyle">
                                        <p:cTn dur="1" fill="hold" display="0" masterRel="nextClick" afterEffect="1"/>
                                        <p:tgtEl>
                                          <p:spTgt spid="98363"/>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0" grpId="0" build="p" autoUpdateAnimBg="0"/>
      <p:bldP spid="98320" grpId="0" animBg="1"/>
      <p:bldP spid="98324" grpId="0" animBg="1"/>
      <p:bldP spid="98325" grpId="0" autoUpdateAnimBg="0"/>
      <p:bldP spid="98326" grpId="0" animBg="1"/>
      <p:bldP spid="98327" grpId="0" animBg="1"/>
      <p:bldP spid="98328" grpId="0" animBg="1"/>
      <p:bldP spid="98329" grpId="0" animBg="1"/>
      <p:bldP spid="98330" grpId="0" animBg="1"/>
      <p:bldP spid="98331" grpId="0" animBg="1"/>
      <p:bldP spid="98332"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67589"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67590"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67591"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51206" name="Rectangle 6"/>
          <p:cNvSpPr>
            <a:spLocks noGrp="1" noChangeArrowheads="1"/>
          </p:cNvSpPr>
          <p:nvPr>
            <p:ph type="subTitle" idx="1"/>
          </p:nvPr>
        </p:nvSpPr>
        <p:spPr>
          <a:xfrm>
            <a:off x="228600" y="1219200"/>
            <a:ext cx="8686800" cy="5410200"/>
          </a:xfrm>
          <a:noFill/>
        </p:spPr>
        <p:txBody>
          <a:bodyPr/>
          <a:lstStyle/>
          <a:p>
            <a:pPr algn="l" eaLnBrk="1" hangingPunct="1"/>
            <a:r>
              <a:rPr lang="en-US" altLang="zh-CN" sz="2600" smtClean="0">
                <a:latin typeface="楷体" pitchFamily="49" charset="-122"/>
                <a:ea typeface="楷体" pitchFamily="49" charset="-122"/>
                <a:sym typeface="Symbol" pitchFamily="18" charset="2"/>
              </a:rPr>
              <a:t>[</a:t>
            </a:r>
            <a:r>
              <a:rPr lang="zh-CN" altLang="en-US" sz="2600" smtClean="0">
                <a:latin typeface="楷体" pitchFamily="49" charset="-122"/>
                <a:ea typeface="楷体" pitchFamily="49" charset="-122"/>
                <a:sym typeface="Symbol" pitchFamily="18" charset="2"/>
              </a:rPr>
              <a:t>应用</a:t>
            </a:r>
            <a:r>
              <a:rPr lang="en-US" altLang="zh-CN" sz="2600" smtClean="0">
                <a:latin typeface="楷体" pitchFamily="49" charset="-122"/>
                <a:ea typeface="楷体" pitchFamily="49" charset="-122"/>
                <a:sym typeface="Symbol" pitchFamily="18" charset="2"/>
              </a:rPr>
              <a:t>]</a:t>
            </a:r>
            <a:r>
              <a:rPr lang="zh-CN" altLang="en-US" sz="2600" smtClean="0">
                <a:latin typeface="楷体" pitchFamily="49" charset="-122"/>
                <a:ea typeface="楷体" pitchFamily="49" charset="-122"/>
                <a:sym typeface="Symbol" pitchFamily="18" charset="2"/>
              </a:rPr>
              <a:t>质量管理。</a:t>
            </a:r>
          </a:p>
        </p:txBody>
      </p:sp>
      <p:graphicFrame>
        <p:nvGraphicFramePr>
          <p:cNvPr id="67586" name="Object 7"/>
          <p:cNvGraphicFramePr>
            <a:graphicFrameLocks noChangeAspect="1"/>
          </p:cNvGraphicFramePr>
          <p:nvPr/>
        </p:nvGraphicFramePr>
        <p:xfrm>
          <a:off x="4514850" y="3321050"/>
          <a:ext cx="112713" cy="214313"/>
        </p:xfrm>
        <a:graphic>
          <a:graphicData uri="http://schemas.openxmlformats.org/presentationml/2006/ole">
            <p:oleObj spid="_x0000_s67586" name="公式" r:id="rId5" imgW="114120" imgH="215640" progId="Equation.3">
              <p:embed/>
            </p:oleObj>
          </a:graphicData>
        </a:graphic>
      </p:graphicFrame>
      <p:graphicFrame>
        <p:nvGraphicFramePr>
          <p:cNvPr id="67587" name="Object 8"/>
          <p:cNvGraphicFramePr>
            <a:graphicFrameLocks noChangeAspect="1"/>
          </p:cNvGraphicFramePr>
          <p:nvPr/>
        </p:nvGraphicFramePr>
        <p:xfrm>
          <a:off x="4514850" y="3321050"/>
          <a:ext cx="112713" cy="214313"/>
        </p:xfrm>
        <a:graphic>
          <a:graphicData uri="http://schemas.openxmlformats.org/presentationml/2006/ole">
            <p:oleObj spid="_x0000_s67587" name="公式" r:id="rId6" imgW="114120" imgH="215640" progId="Equation.3">
              <p:embed/>
            </p:oleObj>
          </a:graphicData>
        </a:graphic>
      </p:graphicFrame>
      <p:graphicFrame>
        <p:nvGraphicFramePr>
          <p:cNvPr id="51238" name="Group 38"/>
          <p:cNvGraphicFramePr>
            <a:graphicFrameLocks noGrp="1"/>
          </p:cNvGraphicFramePr>
          <p:nvPr/>
        </p:nvGraphicFramePr>
        <p:xfrm>
          <a:off x="457200" y="1752600"/>
          <a:ext cx="8229600" cy="1450848"/>
        </p:xfrm>
        <a:graphic>
          <a:graphicData uri="http://schemas.openxmlformats.org/drawingml/2006/table">
            <a:tbl>
              <a:tblPr/>
              <a:tblGrid>
                <a:gridCol w="1676400"/>
                <a:gridCol w="3429000"/>
                <a:gridCol w="3124200"/>
              </a:tblGrid>
              <a:tr h="228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规格界限</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合格品出现比例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不合格品出现比例</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8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sym typeface="Symbol" pitchFamily="18" charset="2"/>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sym typeface="Symbol" pitchFamily="18" charset="2"/>
                        </a:rPr>
                        <a:t>6</a:t>
                      </a:r>
                      <a:endPar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99.73% </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99.9999998%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6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万分之</a:t>
                      </a:r>
                      <a:r>
                        <a:rPr kumimoji="1" lang="en-US" altLang="zh-CN" sz="26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27</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6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a:t>
                      </a:r>
                      <a:r>
                        <a:rPr kumimoji="1" lang="zh-CN" altLang="en-US" sz="26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亿分之</a:t>
                      </a:r>
                      <a:r>
                        <a:rPr kumimoji="1" lang="en-US" altLang="zh-CN" sz="26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1239" name="Text Box 39"/>
          <p:cNvSpPr txBox="1">
            <a:spLocks noChangeArrowheads="1"/>
          </p:cNvSpPr>
          <p:nvPr/>
        </p:nvSpPr>
        <p:spPr bwMode="auto">
          <a:xfrm>
            <a:off x="107950" y="3276600"/>
            <a:ext cx="8856663" cy="3481388"/>
          </a:xfrm>
          <a:prstGeom prst="rect">
            <a:avLst/>
          </a:prstGeom>
          <a:noFill/>
          <a:ln w="9525">
            <a:noFill/>
            <a:miter lim="800000"/>
            <a:headEnd/>
            <a:tailEnd/>
          </a:ln>
        </p:spPr>
        <p:txBody>
          <a:bodyPr>
            <a:spAutoFit/>
          </a:bodyPr>
          <a:lstStyle/>
          <a:p>
            <a:pPr algn="l" eaLnBrk="0" hangingPunct="0">
              <a:spcBef>
                <a:spcPct val="18000"/>
              </a:spcBef>
            </a:pPr>
            <a:r>
              <a:rPr lang="en-US" altLang="zh-CN" sz="2600">
                <a:ea typeface="楷体" pitchFamily="49" charset="-122"/>
              </a:rPr>
              <a:t>[</a:t>
            </a:r>
            <a:r>
              <a:rPr lang="zh-CN" altLang="en-US" sz="2600">
                <a:ea typeface="楷体" pitchFamily="49" charset="-122"/>
              </a:rPr>
              <a:t>医学处方</a:t>
            </a:r>
            <a:r>
              <a:rPr lang="en-US" altLang="zh-CN" sz="2600">
                <a:ea typeface="楷体" pitchFamily="49" charset="-122"/>
              </a:rPr>
              <a:t>] 3</a:t>
            </a:r>
            <a:r>
              <a:rPr lang="en-US" altLang="zh-CN" sz="2600">
                <a:ea typeface="楷体" pitchFamily="49" charset="-122"/>
                <a:sym typeface="Symbol" pitchFamily="18" charset="2"/>
              </a:rPr>
              <a:t></a:t>
            </a:r>
            <a:r>
              <a:rPr lang="zh-CN" altLang="en-US" sz="2600">
                <a:ea typeface="楷体" pitchFamily="49" charset="-122"/>
                <a:sym typeface="Symbol" pitchFamily="18" charset="2"/>
              </a:rPr>
              <a:t>管理允许</a:t>
            </a:r>
            <a:r>
              <a:rPr lang="en-US" altLang="zh-CN" sz="2600">
                <a:ea typeface="楷体" pitchFamily="49" charset="-122"/>
                <a:sym typeface="Symbol" pitchFamily="18" charset="2"/>
              </a:rPr>
              <a:t>2</a:t>
            </a:r>
            <a:r>
              <a:rPr lang="zh-CN" altLang="en-US" sz="2600">
                <a:ea typeface="楷体" pitchFamily="49" charset="-122"/>
                <a:sym typeface="Symbol" pitchFamily="18" charset="2"/>
              </a:rPr>
              <a:t>万张处方中有一张错误；</a:t>
            </a:r>
            <a:r>
              <a:rPr lang="en-US" altLang="zh-CN" sz="2600">
                <a:ea typeface="楷体" pitchFamily="49" charset="-122"/>
                <a:sym typeface="Symbol" pitchFamily="18" charset="2"/>
              </a:rPr>
              <a:t>6</a:t>
            </a:r>
            <a:r>
              <a:rPr lang="zh-CN" altLang="en-US" sz="2600">
                <a:ea typeface="楷体" pitchFamily="49" charset="-122"/>
                <a:sym typeface="Symbol" pitchFamily="18" charset="2"/>
              </a:rPr>
              <a:t>管理允许</a:t>
            </a:r>
            <a:r>
              <a:rPr lang="en-US" altLang="zh-CN" sz="2600">
                <a:ea typeface="楷体" pitchFamily="49" charset="-122"/>
                <a:sym typeface="Symbol" pitchFamily="18" charset="2"/>
              </a:rPr>
              <a:t>25</a:t>
            </a:r>
            <a:r>
              <a:rPr lang="zh-CN" altLang="en-US" sz="2600">
                <a:ea typeface="楷体" pitchFamily="49" charset="-122"/>
                <a:sym typeface="Symbol" pitchFamily="18" charset="2"/>
              </a:rPr>
              <a:t>年的处方中有一起错误。</a:t>
            </a:r>
          </a:p>
          <a:p>
            <a:pPr algn="l" eaLnBrk="0" hangingPunct="0">
              <a:spcBef>
                <a:spcPct val="18000"/>
              </a:spcBef>
            </a:pPr>
            <a:r>
              <a:rPr lang="en-US" altLang="zh-CN" sz="2600">
                <a:ea typeface="楷体" pitchFamily="49" charset="-122"/>
                <a:sym typeface="Symbol" pitchFamily="18" charset="2"/>
              </a:rPr>
              <a:t>[</a:t>
            </a:r>
            <a:r>
              <a:rPr lang="zh-CN" altLang="en-US" sz="2600">
                <a:ea typeface="楷体" pitchFamily="49" charset="-122"/>
                <a:sym typeface="Symbol" pitchFamily="18" charset="2"/>
              </a:rPr>
              <a:t>新生儿护理</a:t>
            </a:r>
            <a:r>
              <a:rPr lang="en-US" altLang="zh-CN" sz="2600">
                <a:ea typeface="楷体" pitchFamily="49" charset="-122"/>
                <a:sym typeface="Symbol" pitchFamily="18" charset="2"/>
              </a:rPr>
              <a:t>] 3</a:t>
            </a:r>
            <a:r>
              <a:rPr lang="zh-CN" altLang="en-US" sz="2600">
                <a:ea typeface="楷体" pitchFamily="49" charset="-122"/>
                <a:sym typeface="Symbol" pitchFamily="18" charset="2"/>
              </a:rPr>
              <a:t>管理允许每一万五千名新生儿中，有一例出生时失手跌落到地面；</a:t>
            </a:r>
            <a:r>
              <a:rPr lang="en-US" altLang="zh-CN" sz="2600">
                <a:ea typeface="楷体" pitchFamily="49" charset="-122"/>
                <a:sym typeface="Symbol" pitchFamily="18" charset="2"/>
              </a:rPr>
              <a:t>6</a:t>
            </a:r>
            <a:r>
              <a:rPr lang="zh-CN" altLang="en-US" sz="2600">
                <a:ea typeface="楷体" pitchFamily="49" charset="-122"/>
                <a:sym typeface="Symbol" pitchFamily="18" charset="2"/>
              </a:rPr>
              <a:t>管理则允许为</a:t>
            </a:r>
            <a:r>
              <a:rPr lang="en-US" altLang="zh-CN" sz="2600">
                <a:ea typeface="楷体" pitchFamily="49" charset="-122"/>
                <a:sym typeface="Symbol" pitchFamily="18" charset="2"/>
              </a:rPr>
              <a:t>100</a:t>
            </a:r>
            <a:r>
              <a:rPr lang="zh-CN" altLang="en-US" sz="2600">
                <a:ea typeface="楷体" pitchFamily="49" charset="-122"/>
                <a:sym typeface="Symbol" pitchFamily="18" charset="2"/>
              </a:rPr>
              <a:t>年</a:t>
            </a:r>
            <a:r>
              <a:rPr lang="en-US" altLang="zh-CN" sz="2600">
                <a:ea typeface="楷体" pitchFamily="49" charset="-122"/>
                <a:sym typeface="Symbol" pitchFamily="18" charset="2"/>
              </a:rPr>
              <a:t>3</a:t>
            </a:r>
            <a:r>
              <a:rPr lang="zh-CN" altLang="en-US" sz="2600">
                <a:ea typeface="楷体" pitchFamily="49" charset="-122"/>
                <a:sym typeface="Symbol" pitchFamily="18" charset="2"/>
              </a:rPr>
              <a:t>例。</a:t>
            </a:r>
          </a:p>
          <a:p>
            <a:pPr algn="l" eaLnBrk="0" hangingPunct="0">
              <a:spcBef>
                <a:spcPct val="18000"/>
              </a:spcBef>
            </a:pPr>
            <a:r>
              <a:rPr lang="en-US" altLang="zh-CN" sz="2600">
                <a:ea typeface="楷体" pitchFamily="49" charset="-122"/>
                <a:sym typeface="Symbol" pitchFamily="18" charset="2"/>
              </a:rPr>
              <a:t>[</a:t>
            </a:r>
            <a:r>
              <a:rPr lang="zh-CN" altLang="en-US" sz="2600">
                <a:ea typeface="楷体" pitchFamily="49" charset="-122"/>
                <a:sym typeface="Symbol" pitchFamily="18" charset="2"/>
              </a:rPr>
              <a:t>可视电话</a:t>
            </a:r>
            <a:r>
              <a:rPr lang="en-US" altLang="zh-CN" sz="2600">
                <a:ea typeface="楷体" pitchFamily="49" charset="-122"/>
                <a:sym typeface="Symbol" pitchFamily="18" charset="2"/>
              </a:rPr>
              <a:t>] 3</a:t>
            </a:r>
            <a:r>
              <a:rPr lang="zh-CN" altLang="en-US" sz="2600">
                <a:ea typeface="楷体" pitchFamily="49" charset="-122"/>
                <a:sym typeface="Symbol" pitchFamily="18" charset="2"/>
              </a:rPr>
              <a:t>管理允许每周有</a:t>
            </a:r>
            <a:r>
              <a:rPr lang="en-US" altLang="zh-CN" sz="2600">
                <a:ea typeface="楷体" pitchFamily="49" charset="-122"/>
                <a:sym typeface="Symbol" pitchFamily="18" charset="2"/>
              </a:rPr>
              <a:t>10</a:t>
            </a:r>
            <a:r>
              <a:rPr lang="zh-CN" altLang="en-US" sz="2600">
                <a:ea typeface="楷体" pitchFamily="49" charset="-122"/>
                <a:sym typeface="Symbol" pitchFamily="18" charset="2"/>
              </a:rPr>
              <a:t>分钟的差错（声音与画面不符、图像模糊等）；</a:t>
            </a:r>
            <a:r>
              <a:rPr lang="en-US" altLang="zh-CN" sz="2600">
                <a:ea typeface="楷体" pitchFamily="49" charset="-122"/>
                <a:sym typeface="Symbol" pitchFamily="18" charset="2"/>
              </a:rPr>
              <a:t>6</a:t>
            </a:r>
            <a:r>
              <a:rPr lang="zh-CN" altLang="en-US" sz="2600">
                <a:ea typeface="楷体" pitchFamily="49" charset="-122"/>
                <a:sym typeface="Symbol" pitchFamily="18" charset="2"/>
              </a:rPr>
              <a:t>管理则</a:t>
            </a:r>
            <a:r>
              <a:rPr lang="en-US" altLang="zh-CN" sz="2600">
                <a:ea typeface="楷体" pitchFamily="49" charset="-122"/>
                <a:sym typeface="Symbol" pitchFamily="18" charset="2"/>
              </a:rPr>
              <a:t>100</a:t>
            </a:r>
            <a:r>
              <a:rPr lang="zh-CN" altLang="en-US" sz="2600">
                <a:ea typeface="楷体" pitchFamily="49" charset="-122"/>
                <a:sym typeface="Symbol" pitchFamily="18" charset="2"/>
              </a:rPr>
              <a:t>年仅有</a:t>
            </a:r>
            <a:r>
              <a:rPr lang="en-US" altLang="zh-CN" sz="2600">
                <a:ea typeface="楷体" pitchFamily="49" charset="-122"/>
                <a:sym typeface="Symbol" pitchFamily="18" charset="2"/>
              </a:rPr>
              <a:t>6</a:t>
            </a:r>
            <a:r>
              <a:rPr lang="zh-CN" altLang="en-US" sz="2600">
                <a:ea typeface="楷体" pitchFamily="49" charset="-122"/>
                <a:sym typeface="Symbol" pitchFamily="18" charset="2"/>
              </a:rPr>
              <a:t>秒钟的差错。</a:t>
            </a:r>
          </a:p>
          <a:p>
            <a:pPr algn="l" eaLnBrk="0" hangingPunct="0">
              <a:spcBef>
                <a:spcPct val="18000"/>
              </a:spcBef>
            </a:pPr>
            <a:r>
              <a:rPr lang="en-US" altLang="zh-CN" sz="2600">
                <a:ea typeface="楷体" pitchFamily="49" charset="-122"/>
                <a:sym typeface="Symbol" pitchFamily="18" charset="2"/>
              </a:rPr>
              <a:t>[</a:t>
            </a:r>
            <a:r>
              <a:rPr lang="zh-CN" altLang="en-US" sz="2600">
                <a:ea typeface="楷体" pitchFamily="49" charset="-122"/>
                <a:sym typeface="Symbol" pitchFamily="18" charset="2"/>
              </a:rPr>
              <a:t>外科手术</a:t>
            </a:r>
            <a:r>
              <a:rPr lang="en-US" altLang="zh-CN" sz="2600">
                <a:ea typeface="楷体" pitchFamily="49" charset="-122"/>
                <a:sym typeface="Symbol" pitchFamily="18" charset="2"/>
              </a:rPr>
              <a:t>] 3</a:t>
            </a:r>
            <a:r>
              <a:rPr lang="zh-CN" altLang="en-US" sz="2600">
                <a:ea typeface="楷体" pitchFamily="49" charset="-122"/>
                <a:sym typeface="Symbol" pitchFamily="18" charset="2"/>
              </a:rPr>
              <a:t>管理允许每周有</a:t>
            </a:r>
            <a:r>
              <a:rPr lang="en-US" altLang="zh-CN" sz="2600">
                <a:ea typeface="楷体" pitchFamily="49" charset="-122"/>
                <a:sym typeface="Symbol" pitchFamily="18" charset="2"/>
              </a:rPr>
              <a:t>500</a:t>
            </a:r>
            <a:r>
              <a:rPr lang="zh-CN" altLang="en-US" sz="2600">
                <a:ea typeface="楷体" pitchFamily="49" charset="-122"/>
                <a:sym typeface="Symbol" pitchFamily="18" charset="2"/>
              </a:rPr>
              <a:t>例医疗事故； </a:t>
            </a:r>
            <a:r>
              <a:rPr lang="en-US" altLang="zh-CN" sz="2600">
                <a:ea typeface="楷体" pitchFamily="49" charset="-122"/>
                <a:sym typeface="Symbol" pitchFamily="18" charset="2"/>
              </a:rPr>
              <a:t>6</a:t>
            </a:r>
            <a:r>
              <a:rPr lang="zh-CN" altLang="en-US" sz="2600">
                <a:ea typeface="楷体" pitchFamily="49" charset="-122"/>
                <a:sym typeface="Symbol" pitchFamily="18" charset="2"/>
              </a:rPr>
              <a:t>管理为每</a:t>
            </a:r>
            <a:r>
              <a:rPr lang="en-US" altLang="zh-CN" sz="2600">
                <a:ea typeface="楷体" pitchFamily="49" charset="-122"/>
                <a:sym typeface="Symbol" pitchFamily="18" charset="2"/>
              </a:rPr>
              <a:t>20</a:t>
            </a:r>
            <a:r>
              <a:rPr lang="zh-CN" altLang="en-US" sz="2600">
                <a:ea typeface="楷体" pitchFamily="49" charset="-122"/>
                <a:sym typeface="Symbol" pitchFamily="18" charset="2"/>
              </a:rPr>
              <a:t>年才有一起医疗事故。</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51206">
                                            <p:txEl>
                                              <p:pRg st="0" end="0"/>
                                            </p:txEl>
                                          </p:spTgt>
                                        </p:tgtEl>
                                        <p:attrNameLst>
                                          <p:attrName>style.visibility</p:attrName>
                                        </p:attrNameLst>
                                      </p:cBhvr>
                                      <p:to>
                                        <p:strVal val="visible"/>
                                      </p:to>
                                    </p:set>
                                    <p:anim calcmode="lin" valueType="num">
                                      <p:cBhvr>
                                        <p:cTn id="7" dur="500" fill="hold"/>
                                        <p:tgtEl>
                                          <p:spTgt spid="51206">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51206">
                                            <p:txEl>
                                              <p:pRg st="0" end="0"/>
                                            </p:txEl>
                                          </p:spTgt>
                                        </p:tgtEl>
                                        <p:attrNameLst>
                                          <p:attrName>ppt_y</p:attrName>
                                        </p:attrNameLst>
                                      </p:cBhvr>
                                      <p:tavLst>
                                        <p:tav tm="0">
                                          <p:val>
                                            <p:strVal val="#ppt_y+#ppt_h/2"/>
                                          </p:val>
                                        </p:tav>
                                        <p:tav tm="100000">
                                          <p:val>
                                            <p:strVal val="#ppt_y"/>
                                          </p:val>
                                        </p:tav>
                                      </p:tavLst>
                                    </p:anim>
                                    <p:anim calcmode="lin" valueType="num">
                                      <p:cBhvr>
                                        <p:cTn id="9" dur="500" fill="hold"/>
                                        <p:tgtEl>
                                          <p:spTgt spid="51206">
                                            <p:txEl>
                                              <p:pRg st="0" end="0"/>
                                            </p:txEl>
                                          </p:spTgt>
                                        </p:tgtEl>
                                        <p:attrNameLst>
                                          <p:attrName>ppt_w</p:attrName>
                                        </p:attrNameLst>
                                      </p:cBhvr>
                                      <p:tavLst>
                                        <p:tav tm="0">
                                          <p:val>
                                            <p:strVal val="#ppt_w"/>
                                          </p:val>
                                        </p:tav>
                                        <p:tav tm="100000">
                                          <p:val>
                                            <p:strVal val="#ppt_w"/>
                                          </p:val>
                                        </p:tav>
                                      </p:tavLst>
                                    </p:anim>
                                    <p:anim calcmode="lin" valueType="num">
                                      <p:cBhvr>
                                        <p:cTn id="10" dur="500" fill="hold"/>
                                        <p:tgtEl>
                                          <p:spTgt spid="51206">
                                            <p:txEl>
                                              <p:pRg st="0" end="0"/>
                                            </p:txEl>
                                          </p:spTgt>
                                        </p:tgtEl>
                                        <p:attrNameLst>
                                          <p:attrName>ppt_h</p:attrName>
                                        </p:attrNameLst>
                                      </p:cBhvr>
                                      <p:tavLst>
                                        <p:tav tm="0">
                                          <p:val>
                                            <p:fltVal val="0"/>
                                          </p:val>
                                        </p:tav>
                                        <p:tav tm="100000">
                                          <p:val>
                                            <p:strVal val="#ppt_h"/>
                                          </p:val>
                                        </p:tav>
                                      </p:tavLst>
                                    </p:anim>
                                  </p:childTnLst>
                                  <p:subTnLst>
                                    <p:animClr clrSpc="rgb" dir="cw">
                                      <p:cBhvr override="childStyle">
                                        <p:cTn dur="1" fill="hold" display="0" masterRel="nextClick" afterEffect="1"/>
                                        <p:tgtEl>
                                          <p:spTgt spid="51206">
                                            <p:txEl>
                                              <p:pRg st="0" end="0"/>
                                            </p:txEl>
                                          </p:spTgt>
                                        </p:tgtEl>
                                        <p:attrNameLst>
                                          <p:attrName>ppt_c</p:attrName>
                                        </p:attrNameLst>
                                      </p:cBhvr>
                                      <p:to>
                                        <a:srgbClr val="0000FF"/>
                                      </p:to>
                                    </p:animClr>
                                    <p:audio>
                                      <p:cMediaNode>
                                        <p:cTn display="0" masterRel="sameClick">
                                          <p:stCondLst>
                                            <p:cond evt="begin" delay="0">
                                              <p:tn val="5"/>
                                            </p:cond>
                                          </p:stCondLst>
                                          <p:endCondLst>
                                            <p:cond evt="onStopAudio" delay="0">
                                              <p:tgtEl>
                                                <p:sldTgt/>
                                              </p:tgtEl>
                                            </p:cond>
                                          </p:endCondLst>
                                        </p:cTn>
                                        <p:tgtEl>
                                          <p:sndTgt r:embed="rId4" name="LASER.WAV"/>
                                        </p:tgtEl>
                                      </p:cMediaNode>
                                    </p:audio>
                                  </p:sub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51238"/>
                                        </p:tgtEl>
                                        <p:attrNameLst>
                                          <p:attrName>style.visibility</p:attrName>
                                        </p:attrNameLst>
                                      </p:cBhvr>
                                      <p:to>
                                        <p:strVal val="visible"/>
                                      </p:to>
                                    </p:set>
                                    <p:animEffect transition="in" filter="checkerboard(across)">
                                      <p:cBhvr>
                                        <p:cTn id="15" dur="500"/>
                                        <p:tgtEl>
                                          <p:spTgt spid="51238"/>
                                        </p:tgtEl>
                                      </p:cBhvr>
                                    </p:animEffect>
                                  </p:childTnLst>
                                  <p:subTnLst>
                                    <p:animClr clrSpc="rgb" dir="cw">
                                      <p:cBhvr override="childStyle">
                                        <p:cTn dur="1" fill="hold" display="0" masterRel="nextClick" afterEffect="1"/>
                                        <p:tgtEl>
                                          <p:spTgt spid="51238"/>
                                        </p:tgtEl>
                                        <p:attrNameLst>
                                          <p:attrName>ppt_c</p:attrName>
                                        </p:attrNameLst>
                                      </p:cBhvr>
                                      <p:to>
                                        <a:srgbClr val="0000FF"/>
                                      </p:to>
                                    </p:animClr>
                                  </p:subTnLst>
                                </p:cTn>
                              </p:par>
                            </p:childTnLst>
                          </p:cTn>
                        </p:par>
                      </p:childTnLst>
                    </p:cTn>
                  </p:par>
                  <p:par>
                    <p:cTn id="16" fill="hold">
                      <p:stCondLst>
                        <p:cond delay="indefinite"/>
                      </p:stCondLst>
                      <p:childTnLst>
                        <p:par>
                          <p:cTn id="17" fill="hold">
                            <p:stCondLst>
                              <p:cond delay="0"/>
                            </p:stCondLst>
                            <p:childTnLst>
                              <p:par>
                                <p:cTn id="18" presetID="2" presetClass="entr" presetSubtype="1" fill="hold" grpId="0" nodeType="clickEffect">
                                  <p:stCondLst>
                                    <p:cond delay="0"/>
                                  </p:stCondLst>
                                  <p:childTnLst>
                                    <p:set>
                                      <p:cBhvr>
                                        <p:cTn id="19" dur="1" fill="hold">
                                          <p:stCondLst>
                                            <p:cond delay="0"/>
                                          </p:stCondLst>
                                        </p:cTn>
                                        <p:tgtEl>
                                          <p:spTgt spid="51239">
                                            <p:txEl>
                                              <p:pRg st="0" end="0"/>
                                            </p:txEl>
                                          </p:spTgt>
                                        </p:tgtEl>
                                        <p:attrNameLst>
                                          <p:attrName>style.visibility</p:attrName>
                                        </p:attrNameLst>
                                      </p:cBhvr>
                                      <p:to>
                                        <p:strVal val="visible"/>
                                      </p:to>
                                    </p:set>
                                    <p:anim calcmode="lin" valueType="num">
                                      <p:cBhvr additive="base">
                                        <p:cTn id="20" dur="500" fill="hold"/>
                                        <p:tgtEl>
                                          <p:spTgt spid="51239">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1239">
                                            <p:txEl>
                                              <p:pRg st="0" end="0"/>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51239">
                                            <p:txEl>
                                              <p:pRg st="0" end="0"/>
                                            </p:txEl>
                                          </p:spTgt>
                                        </p:tgtEl>
                                        <p:attrNameLst>
                                          <p:attrName>ppt_c</p:attrName>
                                        </p:attrNameLst>
                                      </p:cBhvr>
                                      <p:to>
                                        <a:srgbClr val="0000FF"/>
                                      </p:to>
                                    </p:animClr>
                                  </p:subTnLst>
                                </p:cTn>
                              </p:par>
                            </p:childTnLst>
                          </p:cTn>
                        </p:par>
                      </p:childTnLst>
                    </p:cTn>
                  </p:par>
                  <p:par>
                    <p:cTn id="22" fill="hold">
                      <p:stCondLst>
                        <p:cond delay="indefinite"/>
                      </p:stCondLst>
                      <p:childTnLst>
                        <p:par>
                          <p:cTn id="23" fill="hold">
                            <p:stCondLst>
                              <p:cond delay="0"/>
                            </p:stCondLst>
                            <p:childTnLst>
                              <p:par>
                                <p:cTn id="24" presetID="2" presetClass="entr" presetSubtype="1" fill="hold" grpId="0" nodeType="clickEffect">
                                  <p:stCondLst>
                                    <p:cond delay="0"/>
                                  </p:stCondLst>
                                  <p:childTnLst>
                                    <p:set>
                                      <p:cBhvr>
                                        <p:cTn id="25" dur="1" fill="hold">
                                          <p:stCondLst>
                                            <p:cond delay="0"/>
                                          </p:stCondLst>
                                        </p:cTn>
                                        <p:tgtEl>
                                          <p:spTgt spid="51239">
                                            <p:txEl>
                                              <p:pRg st="1" end="1"/>
                                            </p:txEl>
                                          </p:spTgt>
                                        </p:tgtEl>
                                        <p:attrNameLst>
                                          <p:attrName>style.visibility</p:attrName>
                                        </p:attrNameLst>
                                      </p:cBhvr>
                                      <p:to>
                                        <p:strVal val="visible"/>
                                      </p:to>
                                    </p:set>
                                    <p:anim calcmode="lin" valueType="num">
                                      <p:cBhvr additive="base">
                                        <p:cTn id="26" dur="500" fill="hold"/>
                                        <p:tgtEl>
                                          <p:spTgt spid="51239">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1239">
                                            <p:txEl>
                                              <p:pRg st="1" end="1"/>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51239">
                                            <p:txEl>
                                              <p:pRg st="1" end="1"/>
                                            </p:txEl>
                                          </p:spTgt>
                                        </p:tgtEl>
                                        <p:attrNameLst>
                                          <p:attrName>ppt_c</p:attrName>
                                        </p:attrNameLst>
                                      </p:cBhvr>
                                      <p:to>
                                        <a:srgbClr val="0000FF"/>
                                      </p:to>
                                    </p:animClr>
                                  </p:subTnLst>
                                </p:cTn>
                              </p:par>
                            </p:childTnLst>
                          </p:cTn>
                        </p:par>
                      </p:childTnLst>
                    </p:cTn>
                  </p:par>
                  <p:par>
                    <p:cTn id="28" fill="hold">
                      <p:stCondLst>
                        <p:cond delay="indefinite"/>
                      </p:stCondLst>
                      <p:childTnLst>
                        <p:par>
                          <p:cTn id="29" fill="hold">
                            <p:stCondLst>
                              <p:cond delay="0"/>
                            </p:stCondLst>
                            <p:childTnLst>
                              <p:par>
                                <p:cTn id="30" presetID="2" presetClass="entr" presetSubtype="1" fill="hold" grpId="0" nodeType="clickEffect">
                                  <p:stCondLst>
                                    <p:cond delay="0"/>
                                  </p:stCondLst>
                                  <p:childTnLst>
                                    <p:set>
                                      <p:cBhvr>
                                        <p:cTn id="31" dur="1" fill="hold">
                                          <p:stCondLst>
                                            <p:cond delay="0"/>
                                          </p:stCondLst>
                                        </p:cTn>
                                        <p:tgtEl>
                                          <p:spTgt spid="51239">
                                            <p:txEl>
                                              <p:pRg st="2" end="2"/>
                                            </p:txEl>
                                          </p:spTgt>
                                        </p:tgtEl>
                                        <p:attrNameLst>
                                          <p:attrName>style.visibility</p:attrName>
                                        </p:attrNameLst>
                                      </p:cBhvr>
                                      <p:to>
                                        <p:strVal val="visible"/>
                                      </p:to>
                                    </p:set>
                                    <p:anim calcmode="lin" valueType="num">
                                      <p:cBhvr additive="base">
                                        <p:cTn id="32" dur="500" fill="hold"/>
                                        <p:tgtEl>
                                          <p:spTgt spid="51239">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1239">
                                            <p:txEl>
                                              <p:pRg st="2" end="2"/>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51239">
                                            <p:txEl>
                                              <p:pRg st="2" end="2"/>
                                            </p:txEl>
                                          </p:spTgt>
                                        </p:tgtEl>
                                        <p:attrNameLst>
                                          <p:attrName>ppt_c</p:attrName>
                                        </p:attrNameLst>
                                      </p:cBhvr>
                                      <p:to>
                                        <a:srgbClr val="0000FF"/>
                                      </p:to>
                                    </p:animClr>
                                  </p:subTnLst>
                                </p:cTn>
                              </p:par>
                            </p:childTnLst>
                          </p:cTn>
                        </p:par>
                      </p:childTnLst>
                    </p:cTn>
                  </p:par>
                  <p:par>
                    <p:cTn id="34" fill="hold">
                      <p:stCondLst>
                        <p:cond delay="indefinite"/>
                      </p:stCondLst>
                      <p:childTnLst>
                        <p:par>
                          <p:cTn id="35" fill="hold">
                            <p:stCondLst>
                              <p:cond delay="0"/>
                            </p:stCondLst>
                            <p:childTnLst>
                              <p:par>
                                <p:cTn id="36" presetID="2" presetClass="entr" presetSubtype="1" fill="hold" grpId="0" nodeType="clickEffect">
                                  <p:stCondLst>
                                    <p:cond delay="0"/>
                                  </p:stCondLst>
                                  <p:childTnLst>
                                    <p:set>
                                      <p:cBhvr>
                                        <p:cTn id="37" dur="1" fill="hold">
                                          <p:stCondLst>
                                            <p:cond delay="0"/>
                                          </p:stCondLst>
                                        </p:cTn>
                                        <p:tgtEl>
                                          <p:spTgt spid="51239">
                                            <p:txEl>
                                              <p:pRg st="3" end="3"/>
                                            </p:txEl>
                                          </p:spTgt>
                                        </p:tgtEl>
                                        <p:attrNameLst>
                                          <p:attrName>style.visibility</p:attrName>
                                        </p:attrNameLst>
                                      </p:cBhvr>
                                      <p:to>
                                        <p:strVal val="visible"/>
                                      </p:to>
                                    </p:set>
                                    <p:anim calcmode="lin" valueType="num">
                                      <p:cBhvr additive="base">
                                        <p:cTn id="38" dur="500" fill="hold"/>
                                        <p:tgtEl>
                                          <p:spTgt spid="51239">
                                            <p:txEl>
                                              <p:pRg st="3" end="3"/>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1239">
                                            <p:txEl>
                                              <p:pRg st="3" end="3"/>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51239">
                                            <p:txEl>
                                              <p:pRg st="3" end="3"/>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build="p" autoUpdateAnimBg="0"/>
      <p:bldP spid="51239"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5127"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5128"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5129"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9222" name="Rectangle 6"/>
          <p:cNvSpPr>
            <a:spLocks noGrp="1" noChangeArrowheads="1"/>
          </p:cNvSpPr>
          <p:nvPr>
            <p:ph type="subTitle" idx="1"/>
          </p:nvPr>
        </p:nvSpPr>
        <p:spPr>
          <a:xfrm>
            <a:off x="152400" y="1219200"/>
            <a:ext cx="8839200" cy="5410200"/>
          </a:xfrm>
          <a:noFill/>
        </p:spPr>
        <p:txBody>
          <a:bodyPr/>
          <a:lstStyle/>
          <a:p>
            <a:pPr algn="l" eaLnBrk="1" hangingPunct="1"/>
            <a:r>
              <a:rPr lang="en-US" altLang="zh-CN" sz="2600" dirty="0" smtClean="0">
                <a:sym typeface="Symbol" pitchFamily="18" charset="2"/>
              </a:rPr>
              <a:t>3</a:t>
            </a:r>
            <a:r>
              <a:rPr lang="zh-CN" altLang="en-US" sz="2600" dirty="0" smtClean="0">
                <a:sym typeface="Symbol" pitchFamily="18" charset="2"/>
              </a:rPr>
              <a:t>、注意的问题</a:t>
            </a:r>
          </a:p>
          <a:p>
            <a:pPr algn="l" eaLnBrk="1" hangingPunct="1"/>
            <a:r>
              <a:rPr lang="zh-CN" altLang="en-US" sz="2600" dirty="0" smtClean="0">
                <a:sym typeface="Symbol" pitchFamily="18" charset="2"/>
              </a:rPr>
              <a:t>（</a:t>
            </a:r>
            <a:r>
              <a:rPr lang="en-US" altLang="zh-CN" sz="2600" dirty="0" smtClean="0">
                <a:sym typeface="Symbol" pitchFamily="18" charset="2"/>
              </a:rPr>
              <a:t>1</a:t>
            </a:r>
            <a:r>
              <a:rPr lang="zh-CN" altLang="en-US" sz="2600" dirty="0" smtClean="0">
                <a:sym typeface="Symbol" pitchFamily="18" charset="2"/>
              </a:rPr>
              <a:t>）权数（</a:t>
            </a:r>
            <a:r>
              <a:rPr lang="zh-CN" altLang="zh-CN" sz="2600" dirty="0" smtClean="0">
                <a:sym typeface="Symbol" pitchFamily="18" charset="2"/>
              </a:rPr>
              <a:t>Weight</a:t>
            </a:r>
            <a:r>
              <a:rPr lang="zh-CN" altLang="en-US" sz="2600" dirty="0" smtClean="0">
                <a:sym typeface="Symbol" pitchFamily="18" charset="2"/>
              </a:rPr>
              <a:t>）：</a:t>
            </a:r>
            <a:r>
              <a:rPr lang="zh-CN" altLang="en-US" sz="2600" b="1" dirty="0" smtClean="0">
                <a:solidFill>
                  <a:srgbClr val="CC3300"/>
                </a:solidFill>
                <a:ea typeface="隶书" pitchFamily="49" charset="-122"/>
                <a:sym typeface="Symbol" pitchFamily="18" charset="2"/>
              </a:rPr>
              <a:t>权衡轻重</a:t>
            </a:r>
            <a:r>
              <a:rPr lang="zh-CN" altLang="en-US" sz="2600" dirty="0" smtClean="0">
                <a:sym typeface="Symbol" pitchFamily="18" charset="2"/>
              </a:rPr>
              <a:t>的数“</a:t>
            </a:r>
            <a:r>
              <a:rPr lang="en-US" altLang="zh-CN" sz="2600" b="1" dirty="0" smtClean="0">
                <a:sym typeface="Symbol" pitchFamily="18" charset="2"/>
              </a:rPr>
              <a:t>f</a:t>
            </a:r>
            <a:r>
              <a:rPr lang="zh-CN" altLang="en-US" sz="2600" dirty="0" smtClean="0">
                <a:sym typeface="Symbol" pitchFamily="18" charset="2"/>
              </a:rPr>
              <a:t>或</a:t>
            </a:r>
            <a:r>
              <a:rPr lang="en-US" altLang="zh-CN" sz="2600" b="1" dirty="0" smtClean="0">
                <a:sym typeface="Symbol" pitchFamily="18" charset="2"/>
              </a:rPr>
              <a:t>f/f ”</a:t>
            </a:r>
            <a:endParaRPr lang="en-US" altLang="zh-CN" sz="2600" dirty="0" smtClean="0">
              <a:sym typeface="Symbol" pitchFamily="18" charset="2"/>
            </a:endParaRPr>
          </a:p>
          <a:p>
            <a:pPr algn="l" eaLnBrk="1" hangingPunct="1"/>
            <a:r>
              <a:rPr lang="en-US" altLang="zh-CN" sz="2600" dirty="0" smtClean="0">
                <a:ea typeface="楷体" pitchFamily="49" charset="-122"/>
                <a:sym typeface="Symbol" pitchFamily="18" charset="2"/>
              </a:rPr>
              <a:t>[</a:t>
            </a:r>
            <a:r>
              <a:rPr lang="zh-CN" altLang="en-US" sz="2600" dirty="0" smtClean="0">
                <a:ea typeface="楷体" pitchFamily="49" charset="-122"/>
                <a:sym typeface="Symbol" pitchFamily="18" charset="2"/>
              </a:rPr>
              <a:t>例</a:t>
            </a:r>
            <a:r>
              <a:rPr lang="en-US" altLang="zh-CN" sz="2600" dirty="0" smtClean="0">
                <a:ea typeface="楷体" pitchFamily="49" charset="-122"/>
                <a:sym typeface="Symbol" pitchFamily="18" charset="2"/>
              </a:rPr>
              <a:t>]“</a:t>
            </a:r>
            <a:r>
              <a:rPr lang="zh-CN" altLang="en-US" sz="2600" dirty="0" smtClean="0">
                <a:ea typeface="楷体" pitchFamily="49" charset="-122"/>
                <a:sym typeface="Symbol" pitchFamily="18" charset="2"/>
              </a:rPr>
              <a:t>十一”期间</a:t>
            </a:r>
            <a:r>
              <a:rPr lang="en-US" altLang="zh-CN" sz="2600" dirty="0" smtClean="0">
                <a:ea typeface="楷体" pitchFamily="49" charset="-122"/>
                <a:sym typeface="Symbol" pitchFamily="18" charset="2"/>
              </a:rPr>
              <a:t>10</a:t>
            </a:r>
            <a:r>
              <a:rPr lang="zh-CN" altLang="en-US" sz="2600" dirty="0" smtClean="0">
                <a:ea typeface="楷体" pitchFamily="49" charset="-122"/>
                <a:sym typeface="Symbol" pitchFamily="18" charset="2"/>
              </a:rPr>
              <a:t>名同学的旅游地点选择：黄山</a:t>
            </a:r>
            <a:r>
              <a:rPr lang="en-US" altLang="zh-CN" sz="2600" dirty="0" smtClean="0">
                <a:ea typeface="楷体" pitchFamily="49" charset="-122"/>
                <a:sym typeface="Symbol" pitchFamily="18" charset="2"/>
              </a:rPr>
              <a:t>5</a:t>
            </a:r>
            <a:r>
              <a:rPr lang="zh-CN" altLang="en-US" sz="2600" dirty="0" smtClean="0">
                <a:ea typeface="楷体" pitchFamily="49" charset="-122"/>
                <a:sym typeface="Symbol" pitchFamily="18" charset="2"/>
              </a:rPr>
              <a:t>人，武夷山</a:t>
            </a:r>
            <a:r>
              <a:rPr lang="en-US" altLang="zh-CN" sz="2600" dirty="0" smtClean="0">
                <a:ea typeface="楷体" pitchFamily="49" charset="-122"/>
                <a:sym typeface="Symbol" pitchFamily="18" charset="2"/>
              </a:rPr>
              <a:t>2</a:t>
            </a:r>
            <a:r>
              <a:rPr lang="zh-CN" altLang="en-US" sz="2600" dirty="0" smtClean="0">
                <a:ea typeface="楷体" pitchFamily="49" charset="-122"/>
                <a:sym typeface="Symbol" pitchFamily="18" charset="2"/>
              </a:rPr>
              <a:t>人，泰山</a:t>
            </a:r>
            <a:r>
              <a:rPr lang="en-US" altLang="zh-CN" sz="2600" dirty="0" smtClean="0">
                <a:ea typeface="楷体" pitchFamily="49" charset="-122"/>
                <a:sym typeface="Symbol" pitchFamily="18" charset="2"/>
              </a:rPr>
              <a:t>2</a:t>
            </a:r>
            <a:r>
              <a:rPr lang="zh-CN" altLang="en-US" sz="2600" dirty="0" smtClean="0">
                <a:ea typeface="楷体" pitchFamily="49" charset="-122"/>
                <a:sym typeface="Symbol" pitchFamily="18" charset="2"/>
              </a:rPr>
              <a:t>人，老福山</a:t>
            </a:r>
            <a:r>
              <a:rPr lang="en-US" altLang="zh-CN" sz="2600" dirty="0" smtClean="0">
                <a:ea typeface="楷体" pitchFamily="49" charset="-122"/>
                <a:sym typeface="Symbol" pitchFamily="18" charset="2"/>
              </a:rPr>
              <a:t>1</a:t>
            </a:r>
            <a:r>
              <a:rPr lang="zh-CN" altLang="en-US" sz="2600" dirty="0" smtClean="0">
                <a:ea typeface="楷体" pitchFamily="49" charset="-122"/>
                <a:sym typeface="Symbol" pitchFamily="18" charset="2"/>
              </a:rPr>
              <a:t>人。</a:t>
            </a:r>
          </a:p>
        </p:txBody>
      </p:sp>
      <p:graphicFrame>
        <p:nvGraphicFramePr>
          <p:cNvPr id="9223" name="Object 7"/>
          <p:cNvGraphicFramePr>
            <a:graphicFrameLocks noChangeAspect="1"/>
          </p:cNvGraphicFramePr>
          <p:nvPr/>
        </p:nvGraphicFramePr>
        <p:xfrm>
          <a:off x="1547813" y="3068638"/>
          <a:ext cx="2286000" cy="457200"/>
        </p:xfrm>
        <a:graphic>
          <a:graphicData uri="http://schemas.openxmlformats.org/presentationml/2006/ole">
            <p:oleObj spid="_x0000_s5122" name="公式" r:id="rId4" imgW="799920" imgH="203040" progId="Equation.3">
              <p:embed/>
            </p:oleObj>
          </a:graphicData>
        </a:graphic>
      </p:graphicFrame>
      <p:graphicFrame>
        <p:nvGraphicFramePr>
          <p:cNvPr id="9224" name="Object 8"/>
          <p:cNvGraphicFramePr>
            <a:graphicFrameLocks noChangeAspect="1"/>
          </p:cNvGraphicFramePr>
          <p:nvPr/>
        </p:nvGraphicFramePr>
        <p:xfrm>
          <a:off x="5724525" y="3068638"/>
          <a:ext cx="2209800" cy="457200"/>
        </p:xfrm>
        <a:graphic>
          <a:graphicData uri="http://schemas.openxmlformats.org/presentationml/2006/ole">
            <p:oleObj spid="_x0000_s5123" name="公式" r:id="rId5" imgW="901440" imgH="203040" progId="Equation.3">
              <p:embed/>
            </p:oleObj>
          </a:graphicData>
        </a:graphic>
      </p:graphicFrame>
      <p:graphicFrame>
        <p:nvGraphicFramePr>
          <p:cNvPr id="9225" name="Object 9"/>
          <p:cNvGraphicFramePr>
            <a:graphicFrameLocks noChangeAspect="1"/>
          </p:cNvGraphicFramePr>
          <p:nvPr/>
        </p:nvGraphicFramePr>
        <p:xfrm>
          <a:off x="642910" y="3143248"/>
          <a:ext cx="3352800" cy="3336925"/>
        </p:xfrm>
        <a:graphic>
          <a:graphicData uri="http://schemas.openxmlformats.org/presentationml/2006/ole">
            <p:oleObj spid="_x0000_s5124" name="Document" r:id="rId6" imgW="3583043" imgH="3256906" progId="Word.Document.8">
              <p:embed/>
            </p:oleObj>
          </a:graphicData>
        </a:graphic>
      </p:graphicFrame>
      <p:graphicFrame>
        <p:nvGraphicFramePr>
          <p:cNvPr id="9226" name="Object 10"/>
          <p:cNvGraphicFramePr>
            <a:graphicFrameLocks noChangeAspect="1"/>
          </p:cNvGraphicFramePr>
          <p:nvPr/>
        </p:nvGraphicFramePr>
        <p:xfrm>
          <a:off x="4643438" y="3143248"/>
          <a:ext cx="3402013" cy="3357586"/>
        </p:xfrm>
        <a:graphic>
          <a:graphicData uri="http://schemas.openxmlformats.org/presentationml/2006/ole">
            <p:oleObj spid="_x0000_s5125" name="Document" r:id="rId7" imgW="3583043" imgH="3302976" progId="Word.Document.8">
              <p:embed/>
            </p:oleObj>
          </a:graphicData>
        </a:graphic>
      </p:graphicFrame>
      <p:sp>
        <p:nvSpPr>
          <p:cNvPr id="9227" name="Text Box 11"/>
          <p:cNvSpPr txBox="1">
            <a:spLocks noChangeArrowheads="1"/>
          </p:cNvSpPr>
          <p:nvPr/>
        </p:nvSpPr>
        <p:spPr bwMode="auto">
          <a:xfrm>
            <a:off x="357158" y="6072206"/>
            <a:ext cx="8499505" cy="457200"/>
          </a:xfrm>
          <a:prstGeom prst="rect">
            <a:avLst/>
          </a:prstGeom>
          <a:noFill/>
          <a:ln w="9525">
            <a:noFill/>
            <a:miter lim="800000"/>
            <a:headEnd/>
            <a:tailEnd/>
          </a:ln>
        </p:spPr>
        <p:txBody>
          <a:bodyPr wrap="square">
            <a:spAutoFit/>
          </a:bodyPr>
          <a:lstStyle/>
          <a:p>
            <a:pPr algn="l">
              <a:spcBef>
                <a:spcPct val="50000"/>
              </a:spcBef>
            </a:pPr>
            <a:r>
              <a:rPr lang="zh-CN" altLang="en-US" dirty="0">
                <a:ea typeface="楷体" pitchFamily="49" charset="-122"/>
              </a:rPr>
              <a:t>类别：绝对权数与相对权数</a:t>
            </a:r>
            <a:r>
              <a:rPr lang="zh-CN" altLang="en-US" dirty="0">
                <a:latin typeface="新宋体" pitchFamily="49" charset="-122"/>
                <a:ea typeface="新宋体" pitchFamily="49" charset="-122"/>
              </a:rPr>
              <a:t>→</a:t>
            </a:r>
            <a:r>
              <a:rPr lang="zh-CN" altLang="en-US" dirty="0">
                <a:ea typeface="楷体" pitchFamily="49" charset="-122"/>
              </a:rPr>
              <a:t>取值区间：</a:t>
            </a:r>
            <a:r>
              <a:rPr lang="en-US" altLang="zh-CN" dirty="0">
                <a:ea typeface="楷体" pitchFamily="49" charset="-122"/>
              </a:rPr>
              <a:t>0~1</a:t>
            </a:r>
            <a:r>
              <a:rPr lang="zh-CN" altLang="en-US" dirty="0">
                <a:ea typeface="楷体" pitchFamily="49" charset="-122"/>
              </a:rPr>
              <a:t>，总和为</a:t>
            </a:r>
            <a:r>
              <a:rPr lang="en-US" altLang="zh-CN" dirty="0">
                <a:ea typeface="楷体" pitchFamily="49" charset="-122"/>
              </a:rPr>
              <a:t>1</a:t>
            </a:r>
            <a:r>
              <a:rPr lang="zh-CN" altLang="en-US" dirty="0">
                <a:ea typeface="楷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9222">
                                            <p:txEl>
                                              <p:pRg st="0" end="0"/>
                                            </p:txEl>
                                          </p:spTgt>
                                        </p:tgtEl>
                                        <p:attrNameLst>
                                          <p:attrName>style.visibility</p:attrName>
                                        </p:attrNameLst>
                                      </p:cBhvr>
                                      <p:to>
                                        <p:strVal val="visible"/>
                                      </p:to>
                                    </p:set>
                                    <p:anim calcmode="lin" valueType="num">
                                      <p:cBhvr>
                                        <p:cTn id="7" dur="500" fill="hold"/>
                                        <p:tgtEl>
                                          <p:spTgt spid="922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222">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9222">
                                            <p:txEl>
                                              <p:pRg st="0" end="0"/>
                                            </p:txEl>
                                          </p:spTgt>
                                        </p:tgtEl>
                                        <p:attrNameLst>
                                          <p:attrName>ppt_x</p:attrName>
                                        </p:attrNameLst>
                                      </p:cBhvr>
                                      <p:tavLst>
                                        <p:tav tm="0">
                                          <p:val>
                                            <p:fltVal val="0.5"/>
                                          </p:val>
                                        </p:tav>
                                        <p:tav tm="100000">
                                          <p:val>
                                            <p:strVal val="#ppt_x"/>
                                          </p:val>
                                        </p:tav>
                                      </p:tavLst>
                                    </p:anim>
                                    <p:anim calcmode="lin" valueType="num">
                                      <p:cBhvr>
                                        <p:cTn id="10" dur="500" fill="hold"/>
                                        <p:tgtEl>
                                          <p:spTgt spid="9222">
                                            <p:txEl>
                                              <p:pRg st="0" end="0"/>
                                            </p:txEl>
                                          </p:spTgt>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9222">
                                            <p:txEl>
                                              <p:pRg st="0" end="0"/>
                                            </p:txEl>
                                          </p:spTgt>
                                        </p:tgtEl>
                                        <p:attrNameLst>
                                          <p:attrName>ppt_c</p:attrName>
                                        </p:attrNameLst>
                                      </p:cBhvr>
                                      <p:to>
                                        <a:srgbClr val="0000FF"/>
                                      </p:to>
                                    </p:animClr>
                                  </p:subTnLst>
                                </p:cTn>
                              </p:par>
                            </p:childTnLst>
                          </p:cTn>
                        </p:par>
                      </p:childTnLst>
                    </p:cTn>
                  </p:par>
                  <p:par>
                    <p:cTn id="11" fill="hold">
                      <p:stCondLst>
                        <p:cond delay="indefinite"/>
                      </p:stCondLst>
                      <p:childTnLst>
                        <p:par>
                          <p:cTn id="12" fill="hold">
                            <p:stCondLst>
                              <p:cond delay="0"/>
                            </p:stCondLst>
                            <p:childTnLst>
                              <p:par>
                                <p:cTn id="13" presetID="23" presetClass="entr" presetSubtype="528" fill="hold" grpId="0" nodeType="clickEffect">
                                  <p:stCondLst>
                                    <p:cond delay="0"/>
                                  </p:stCondLst>
                                  <p:childTnLst>
                                    <p:set>
                                      <p:cBhvr>
                                        <p:cTn id="14" dur="1" fill="hold">
                                          <p:stCondLst>
                                            <p:cond delay="0"/>
                                          </p:stCondLst>
                                        </p:cTn>
                                        <p:tgtEl>
                                          <p:spTgt spid="9222">
                                            <p:txEl>
                                              <p:pRg st="1" end="1"/>
                                            </p:txEl>
                                          </p:spTgt>
                                        </p:tgtEl>
                                        <p:attrNameLst>
                                          <p:attrName>style.visibility</p:attrName>
                                        </p:attrNameLst>
                                      </p:cBhvr>
                                      <p:to>
                                        <p:strVal val="visible"/>
                                      </p:to>
                                    </p:set>
                                    <p:anim calcmode="lin" valueType="num">
                                      <p:cBhvr>
                                        <p:cTn id="15" dur="500" fill="hold"/>
                                        <p:tgtEl>
                                          <p:spTgt spid="9222">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9222">
                                            <p:txEl>
                                              <p:pRg st="1" end="1"/>
                                            </p:txEl>
                                          </p:spTgt>
                                        </p:tgtEl>
                                        <p:attrNameLst>
                                          <p:attrName>ppt_h</p:attrName>
                                        </p:attrNameLst>
                                      </p:cBhvr>
                                      <p:tavLst>
                                        <p:tav tm="0">
                                          <p:val>
                                            <p:fltVal val="0"/>
                                          </p:val>
                                        </p:tav>
                                        <p:tav tm="100000">
                                          <p:val>
                                            <p:strVal val="#ppt_h"/>
                                          </p:val>
                                        </p:tav>
                                      </p:tavLst>
                                    </p:anim>
                                    <p:anim calcmode="lin" valueType="num">
                                      <p:cBhvr>
                                        <p:cTn id="17" dur="500" fill="hold"/>
                                        <p:tgtEl>
                                          <p:spTgt spid="9222">
                                            <p:txEl>
                                              <p:pRg st="1" end="1"/>
                                            </p:txEl>
                                          </p:spTgt>
                                        </p:tgtEl>
                                        <p:attrNameLst>
                                          <p:attrName>ppt_x</p:attrName>
                                        </p:attrNameLst>
                                      </p:cBhvr>
                                      <p:tavLst>
                                        <p:tav tm="0">
                                          <p:val>
                                            <p:fltVal val="0.5"/>
                                          </p:val>
                                        </p:tav>
                                        <p:tav tm="100000">
                                          <p:val>
                                            <p:strVal val="#ppt_x"/>
                                          </p:val>
                                        </p:tav>
                                      </p:tavLst>
                                    </p:anim>
                                    <p:anim calcmode="lin" valueType="num">
                                      <p:cBhvr>
                                        <p:cTn id="18" dur="500" fill="hold"/>
                                        <p:tgtEl>
                                          <p:spTgt spid="9222">
                                            <p:txEl>
                                              <p:pRg st="1" end="1"/>
                                            </p:txEl>
                                          </p:spTgt>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9222">
                                            <p:txEl>
                                              <p:pRg st="1" end="1"/>
                                            </p:txEl>
                                          </p:spTgt>
                                        </p:tgtEl>
                                        <p:attrNameLst>
                                          <p:attrName>ppt_c</p:attrName>
                                        </p:attrNameLst>
                                      </p:cBhvr>
                                      <p:to>
                                        <a:srgbClr val="0000FF"/>
                                      </p:to>
                                    </p:animClr>
                                  </p:subTnLst>
                                </p:cTn>
                              </p:par>
                            </p:childTnLst>
                          </p:cTn>
                        </p:par>
                      </p:childTnLst>
                    </p:cTn>
                  </p:par>
                  <p:par>
                    <p:cTn id="19" fill="hold">
                      <p:stCondLst>
                        <p:cond delay="indefinite"/>
                      </p:stCondLst>
                      <p:childTnLst>
                        <p:par>
                          <p:cTn id="20" fill="hold">
                            <p:stCondLst>
                              <p:cond delay="0"/>
                            </p:stCondLst>
                            <p:childTnLst>
                              <p:par>
                                <p:cTn id="21" presetID="23" presetClass="entr" presetSubtype="528" fill="hold" grpId="0" nodeType="clickEffect">
                                  <p:stCondLst>
                                    <p:cond delay="0"/>
                                  </p:stCondLst>
                                  <p:childTnLst>
                                    <p:set>
                                      <p:cBhvr>
                                        <p:cTn id="22" dur="1" fill="hold">
                                          <p:stCondLst>
                                            <p:cond delay="0"/>
                                          </p:stCondLst>
                                        </p:cTn>
                                        <p:tgtEl>
                                          <p:spTgt spid="9222">
                                            <p:txEl>
                                              <p:pRg st="2" end="2"/>
                                            </p:txEl>
                                          </p:spTgt>
                                        </p:tgtEl>
                                        <p:attrNameLst>
                                          <p:attrName>style.visibility</p:attrName>
                                        </p:attrNameLst>
                                      </p:cBhvr>
                                      <p:to>
                                        <p:strVal val="visible"/>
                                      </p:to>
                                    </p:set>
                                    <p:anim calcmode="lin" valueType="num">
                                      <p:cBhvr>
                                        <p:cTn id="23" dur="500" fill="hold"/>
                                        <p:tgtEl>
                                          <p:spTgt spid="9222">
                                            <p:txEl>
                                              <p:pRg st="2" end="2"/>
                                            </p:txEl>
                                          </p:spTgt>
                                        </p:tgtEl>
                                        <p:attrNameLst>
                                          <p:attrName>ppt_w</p:attrName>
                                        </p:attrNameLst>
                                      </p:cBhvr>
                                      <p:tavLst>
                                        <p:tav tm="0">
                                          <p:val>
                                            <p:fltVal val="0"/>
                                          </p:val>
                                        </p:tav>
                                        <p:tav tm="100000">
                                          <p:val>
                                            <p:strVal val="#ppt_w"/>
                                          </p:val>
                                        </p:tav>
                                      </p:tavLst>
                                    </p:anim>
                                    <p:anim calcmode="lin" valueType="num">
                                      <p:cBhvr>
                                        <p:cTn id="24" dur="500" fill="hold"/>
                                        <p:tgtEl>
                                          <p:spTgt spid="9222">
                                            <p:txEl>
                                              <p:pRg st="2" end="2"/>
                                            </p:txEl>
                                          </p:spTgt>
                                        </p:tgtEl>
                                        <p:attrNameLst>
                                          <p:attrName>ppt_h</p:attrName>
                                        </p:attrNameLst>
                                      </p:cBhvr>
                                      <p:tavLst>
                                        <p:tav tm="0">
                                          <p:val>
                                            <p:fltVal val="0"/>
                                          </p:val>
                                        </p:tav>
                                        <p:tav tm="100000">
                                          <p:val>
                                            <p:strVal val="#ppt_h"/>
                                          </p:val>
                                        </p:tav>
                                      </p:tavLst>
                                    </p:anim>
                                    <p:anim calcmode="lin" valueType="num">
                                      <p:cBhvr>
                                        <p:cTn id="25" dur="500" fill="hold"/>
                                        <p:tgtEl>
                                          <p:spTgt spid="9222">
                                            <p:txEl>
                                              <p:pRg st="2" end="2"/>
                                            </p:txEl>
                                          </p:spTgt>
                                        </p:tgtEl>
                                        <p:attrNameLst>
                                          <p:attrName>ppt_x</p:attrName>
                                        </p:attrNameLst>
                                      </p:cBhvr>
                                      <p:tavLst>
                                        <p:tav tm="0">
                                          <p:val>
                                            <p:fltVal val="0.5"/>
                                          </p:val>
                                        </p:tav>
                                        <p:tav tm="100000">
                                          <p:val>
                                            <p:strVal val="#ppt_x"/>
                                          </p:val>
                                        </p:tav>
                                      </p:tavLst>
                                    </p:anim>
                                    <p:anim calcmode="lin" valueType="num">
                                      <p:cBhvr>
                                        <p:cTn id="26" dur="500" fill="hold"/>
                                        <p:tgtEl>
                                          <p:spTgt spid="9222">
                                            <p:txEl>
                                              <p:pRg st="2" end="2"/>
                                            </p:txEl>
                                          </p:spTgt>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9222">
                                            <p:txEl>
                                              <p:pRg st="2" end="2"/>
                                            </p:txEl>
                                          </p:spTgt>
                                        </p:tgtEl>
                                        <p:attrNameLst>
                                          <p:attrName>ppt_c</p:attrName>
                                        </p:attrNameLst>
                                      </p:cBhvr>
                                      <p:to>
                                        <a:srgbClr val="0000FF"/>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12" fill="hold" nodeType="clickEffect">
                                  <p:stCondLst>
                                    <p:cond delay="0"/>
                                  </p:stCondLst>
                                  <p:childTnLst>
                                    <p:set>
                                      <p:cBhvr>
                                        <p:cTn id="30" dur="1" fill="hold">
                                          <p:stCondLst>
                                            <p:cond delay="0"/>
                                          </p:stCondLst>
                                        </p:cTn>
                                        <p:tgtEl>
                                          <p:spTgt spid="9225"/>
                                        </p:tgtEl>
                                        <p:attrNameLst>
                                          <p:attrName>style.visibility</p:attrName>
                                        </p:attrNameLst>
                                      </p:cBhvr>
                                      <p:to>
                                        <p:strVal val="visible"/>
                                      </p:to>
                                    </p:set>
                                    <p:anim calcmode="lin" valueType="num">
                                      <p:cBhvr additive="base">
                                        <p:cTn id="31" dur="500" fill="hold"/>
                                        <p:tgtEl>
                                          <p:spTgt spid="9225"/>
                                        </p:tgtEl>
                                        <p:attrNameLst>
                                          <p:attrName>ppt_x</p:attrName>
                                        </p:attrNameLst>
                                      </p:cBhvr>
                                      <p:tavLst>
                                        <p:tav tm="0">
                                          <p:val>
                                            <p:strVal val="0-#ppt_w/2"/>
                                          </p:val>
                                        </p:tav>
                                        <p:tav tm="100000">
                                          <p:val>
                                            <p:strVal val="#ppt_x"/>
                                          </p:val>
                                        </p:tav>
                                      </p:tavLst>
                                    </p:anim>
                                    <p:anim calcmode="lin" valueType="num">
                                      <p:cBhvr additive="base">
                                        <p:cTn id="32" dur="500" fill="hold"/>
                                        <p:tgtEl>
                                          <p:spTgt spid="922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9225"/>
                                        </p:tgtEl>
                                        <p:attrNameLst>
                                          <p:attrName>ppt_c</p:attrName>
                                        </p:attrNameLst>
                                      </p:cBhvr>
                                      <p:to>
                                        <a:srgbClr val="0000FF"/>
                                      </p:to>
                                    </p:animClr>
                                  </p:subTnLst>
                                </p:cTn>
                              </p:par>
                            </p:childTnLst>
                          </p:cTn>
                        </p:par>
                      </p:childTnLst>
                    </p:cTn>
                  </p:par>
                  <p:par>
                    <p:cTn id="33" fill="hold">
                      <p:stCondLst>
                        <p:cond delay="indefinite"/>
                      </p:stCondLst>
                      <p:childTnLst>
                        <p:par>
                          <p:cTn id="34" fill="hold">
                            <p:stCondLst>
                              <p:cond delay="0"/>
                            </p:stCondLst>
                            <p:childTnLst>
                              <p:par>
                                <p:cTn id="35" presetID="2" presetClass="entr" presetSubtype="3" fill="hold" nodeType="clickEffect">
                                  <p:stCondLst>
                                    <p:cond delay="0"/>
                                  </p:stCondLst>
                                  <p:childTnLst>
                                    <p:set>
                                      <p:cBhvr>
                                        <p:cTn id="36" dur="1" fill="hold">
                                          <p:stCondLst>
                                            <p:cond delay="0"/>
                                          </p:stCondLst>
                                        </p:cTn>
                                        <p:tgtEl>
                                          <p:spTgt spid="9223"/>
                                        </p:tgtEl>
                                        <p:attrNameLst>
                                          <p:attrName>style.visibility</p:attrName>
                                        </p:attrNameLst>
                                      </p:cBhvr>
                                      <p:to>
                                        <p:strVal val="visible"/>
                                      </p:to>
                                    </p:set>
                                    <p:anim calcmode="lin" valueType="num">
                                      <p:cBhvr additive="base">
                                        <p:cTn id="37" dur="500" fill="hold"/>
                                        <p:tgtEl>
                                          <p:spTgt spid="9223"/>
                                        </p:tgtEl>
                                        <p:attrNameLst>
                                          <p:attrName>ppt_x</p:attrName>
                                        </p:attrNameLst>
                                      </p:cBhvr>
                                      <p:tavLst>
                                        <p:tav tm="0">
                                          <p:val>
                                            <p:strVal val="1+#ppt_w/2"/>
                                          </p:val>
                                        </p:tav>
                                        <p:tav tm="100000">
                                          <p:val>
                                            <p:strVal val="#ppt_x"/>
                                          </p:val>
                                        </p:tav>
                                      </p:tavLst>
                                    </p:anim>
                                    <p:anim calcmode="lin" valueType="num">
                                      <p:cBhvr additive="base">
                                        <p:cTn id="38" dur="500" fill="hold"/>
                                        <p:tgtEl>
                                          <p:spTgt spid="9223"/>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9223"/>
                                        </p:tgtEl>
                                        <p:attrNameLst>
                                          <p:attrName>ppt_c</p:attrName>
                                        </p:attrNameLst>
                                      </p:cBhvr>
                                      <p:to>
                                        <a:srgbClr val="0000FF"/>
                                      </p:to>
                                    </p:animClr>
                                  </p:subTnLst>
                                </p:cTn>
                              </p:par>
                            </p:childTnLst>
                          </p:cTn>
                        </p:par>
                      </p:childTnLst>
                    </p:cTn>
                  </p:par>
                  <p:par>
                    <p:cTn id="39" fill="hold">
                      <p:stCondLst>
                        <p:cond delay="indefinite"/>
                      </p:stCondLst>
                      <p:childTnLst>
                        <p:par>
                          <p:cTn id="40" fill="hold">
                            <p:stCondLst>
                              <p:cond delay="0"/>
                            </p:stCondLst>
                            <p:childTnLst>
                              <p:par>
                                <p:cTn id="41" presetID="23" presetClass="entr" presetSubtype="32" fill="hold" nodeType="clickEffect">
                                  <p:stCondLst>
                                    <p:cond delay="0"/>
                                  </p:stCondLst>
                                  <p:childTnLst>
                                    <p:set>
                                      <p:cBhvr>
                                        <p:cTn id="42" dur="1" fill="hold">
                                          <p:stCondLst>
                                            <p:cond delay="0"/>
                                          </p:stCondLst>
                                        </p:cTn>
                                        <p:tgtEl>
                                          <p:spTgt spid="9226"/>
                                        </p:tgtEl>
                                        <p:attrNameLst>
                                          <p:attrName>style.visibility</p:attrName>
                                        </p:attrNameLst>
                                      </p:cBhvr>
                                      <p:to>
                                        <p:strVal val="visible"/>
                                      </p:to>
                                    </p:set>
                                    <p:anim calcmode="lin" valueType="num">
                                      <p:cBhvr>
                                        <p:cTn id="43" dur="500" fill="hold"/>
                                        <p:tgtEl>
                                          <p:spTgt spid="9226"/>
                                        </p:tgtEl>
                                        <p:attrNameLst>
                                          <p:attrName>ppt_w</p:attrName>
                                        </p:attrNameLst>
                                      </p:cBhvr>
                                      <p:tavLst>
                                        <p:tav tm="0">
                                          <p:val>
                                            <p:strVal val="4*#ppt_w"/>
                                          </p:val>
                                        </p:tav>
                                        <p:tav tm="100000">
                                          <p:val>
                                            <p:strVal val="#ppt_w"/>
                                          </p:val>
                                        </p:tav>
                                      </p:tavLst>
                                    </p:anim>
                                    <p:anim calcmode="lin" valueType="num">
                                      <p:cBhvr>
                                        <p:cTn id="44" dur="500" fill="hold"/>
                                        <p:tgtEl>
                                          <p:spTgt spid="9226"/>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9226"/>
                                        </p:tgtEl>
                                        <p:attrNameLst>
                                          <p:attrName>ppt_c</p:attrName>
                                        </p:attrNameLst>
                                      </p:cBhvr>
                                      <p:to>
                                        <a:srgbClr val="0000FF"/>
                                      </p:to>
                                    </p:animClr>
                                  </p:subTnLst>
                                </p:cTn>
                              </p:par>
                            </p:childTnLst>
                          </p:cTn>
                        </p:par>
                      </p:childTnLst>
                    </p:cTn>
                  </p:par>
                  <p:par>
                    <p:cTn id="45" fill="hold">
                      <p:stCondLst>
                        <p:cond delay="indefinite"/>
                      </p:stCondLst>
                      <p:childTnLst>
                        <p:par>
                          <p:cTn id="46" fill="hold">
                            <p:stCondLst>
                              <p:cond delay="0"/>
                            </p:stCondLst>
                            <p:childTnLst>
                              <p:par>
                                <p:cTn id="47" presetID="2" presetClass="entr" presetSubtype="12" fill="hold" nodeType="clickEffect">
                                  <p:stCondLst>
                                    <p:cond delay="0"/>
                                  </p:stCondLst>
                                  <p:childTnLst>
                                    <p:set>
                                      <p:cBhvr>
                                        <p:cTn id="48" dur="1" fill="hold">
                                          <p:stCondLst>
                                            <p:cond delay="0"/>
                                          </p:stCondLst>
                                        </p:cTn>
                                        <p:tgtEl>
                                          <p:spTgt spid="9224"/>
                                        </p:tgtEl>
                                        <p:attrNameLst>
                                          <p:attrName>style.visibility</p:attrName>
                                        </p:attrNameLst>
                                      </p:cBhvr>
                                      <p:to>
                                        <p:strVal val="visible"/>
                                      </p:to>
                                    </p:set>
                                    <p:anim calcmode="lin" valueType="num">
                                      <p:cBhvr additive="base">
                                        <p:cTn id="49" dur="500" fill="hold"/>
                                        <p:tgtEl>
                                          <p:spTgt spid="9224"/>
                                        </p:tgtEl>
                                        <p:attrNameLst>
                                          <p:attrName>ppt_x</p:attrName>
                                        </p:attrNameLst>
                                      </p:cBhvr>
                                      <p:tavLst>
                                        <p:tav tm="0">
                                          <p:val>
                                            <p:strVal val="0-#ppt_w/2"/>
                                          </p:val>
                                        </p:tav>
                                        <p:tav tm="100000">
                                          <p:val>
                                            <p:strVal val="#ppt_x"/>
                                          </p:val>
                                        </p:tav>
                                      </p:tavLst>
                                    </p:anim>
                                    <p:anim calcmode="lin" valueType="num">
                                      <p:cBhvr additive="base">
                                        <p:cTn id="50" dur="500" fill="hold"/>
                                        <p:tgtEl>
                                          <p:spTgt spid="9224"/>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9224"/>
                                        </p:tgtEl>
                                        <p:attrNameLst>
                                          <p:attrName>ppt_c</p:attrName>
                                        </p:attrNameLst>
                                      </p:cBhvr>
                                      <p:to>
                                        <a:srgbClr val="0000FF"/>
                                      </p:to>
                                    </p:animClr>
                                  </p:subTnLst>
                                </p:cTn>
                              </p:par>
                            </p:childTnLst>
                          </p:cTn>
                        </p:par>
                      </p:childTnLst>
                    </p:cTn>
                  </p:par>
                  <p:par>
                    <p:cTn id="51" fill="hold">
                      <p:stCondLst>
                        <p:cond delay="indefinite"/>
                      </p:stCondLst>
                      <p:childTnLst>
                        <p:par>
                          <p:cTn id="52" fill="hold">
                            <p:stCondLst>
                              <p:cond delay="0"/>
                            </p:stCondLst>
                            <p:childTnLst>
                              <p:par>
                                <p:cTn id="53" presetID="5" presetClass="entr" presetSubtype="10" fill="hold" grpId="0" nodeType="clickEffect">
                                  <p:stCondLst>
                                    <p:cond delay="0"/>
                                  </p:stCondLst>
                                  <p:childTnLst>
                                    <p:set>
                                      <p:cBhvr>
                                        <p:cTn id="54" dur="1" fill="hold">
                                          <p:stCondLst>
                                            <p:cond delay="0"/>
                                          </p:stCondLst>
                                        </p:cTn>
                                        <p:tgtEl>
                                          <p:spTgt spid="9227"/>
                                        </p:tgtEl>
                                        <p:attrNameLst>
                                          <p:attrName>style.visibility</p:attrName>
                                        </p:attrNameLst>
                                      </p:cBhvr>
                                      <p:to>
                                        <p:strVal val="visible"/>
                                      </p:to>
                                    </p:set>
                                    <p:animEffect transition="in" filter="checkerboard(across)">
                                      <p:cBhvr>
                                        <p:cTn id="55" dur="500"/>
                                        <p:tgtEl>
                                          <p:spTgt spid="9227"/>
                                        </p:tgtEl>
                                      </p:cBhvr>
                                    </p:animEffect>
                                  </p:childTnLst>
                                  <p:subTnLst>
                                    <p:animClr clrSpc="rgb" dir="cw">
                                      <p:cBhvr override="childStyle">
                                        <p:cTn dur="1" fill="hold" display="0" masterRel="nextClick" afterEffect="1"/>
                                        <p:tgtEl>
                                          <p:spTgt spid="9227"/>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build="p" autoUpdateAnimBg="0"/>
      <p:bldP spid="9227" grpId="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1026"/>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68613" name="Line 1027"/>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68614" name="Line 1028"/>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68615" name="AutoShape 1029"/>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93190" name="Rectangle 1030"/>
          <p:cNvSpPr>
            <a:spLocks noGrp="1" noChangeArrowheads="1"/>
          </p:cNvSpPr>
          <p:nvPr>
            <p:ph type="subTitle" idx="1"/>
          </p:nvPr>
        </p:nvSpPr>
        <p:spPr>
          <a:xfrm>
            <a:off x="152400" y="1219200"/>
            <a:ext cx="8839200" cy="5410200"/>
          </a:xfrm>
          <a:noFill/>
        </p:spPr>
        <p:txBody>
          <a:bodyPr/>
          <a:lstStyle/>
          <a:p>
            <a:pPr algn="l" eaLnBrk="1" hangingPunct="1"/>
            <a:r>
              <a:rPr lang="zh-CN" altLang="en-US" sz="2800" b="1" dirty="0" smtClean="0">
                <a:solidFill>
                  <a:srgbClr val="FF0000"/>
                </a:solidFill>
                <a:ea typeface="黑体" pitchFamily="49" charset="-122"/>
                <a:sym typeface="Symbol" pitchFamily="18" charset="2"/>
              </a:rPr>
              <a:t>课堂练习</a:t>
            </a:r>
          </a:p>
          <a:p>
            <a:pPr algn="l" eaLnBrk="1" hangingPunct="1"/>
            <a:r>
              <a:rPr lang="en-US" altLang="zh-CN" sz="2400" dirty="0" smtClean="0">
                <a:ea typeface="楷体" pitchFamily="49" charset="-122"/>
                <a:sym typeface="Symbol" pitchFamily="18" charset="2"/>
              </a:rPr>
              <a:t>1</a:t>
            </a:r>
            <a:r>
              <a:rPr lang="zh-CN" altLang="en-US" sz="2400" dirty="0" smtClean="0">
                <a:ea typeface="楷体" pitchFamily="49" charset="-122"/>
                <a:sym typeface="Symbol" pitchFamily="18" charset="2"/>
              </a:rPr>
              <a:t>、总体各变量值与其算术平均数的离差之和为</a:t>
            </a:r>
          </a:p>
          <a:p>
            <a:pPr algn="l" eaLnBrk="1" hangingPunct="1"/>
            <a:r>
              <a:rPr lang="zh-CN" altLang="en-US" sz="2400" dirty="0" smtClean="0">
                <a:ea typeface="楷体" pitchFamily="49" charset="-122"/>
                <a:sym typeface="Symbol" pitchFamily="18" charset="2"/>
              </a:rPr>
              <a:t>    </a:t>
            </a:r>
            <a:r>
              <a:rPr lang="en-US" altLang="zh-CN" sz="2400" dirty="0" smtClean="0">
                <a:ea typeface="楷体" pitchFamily="49" charset="-122"/>
                <a:sym typeface="Symbol" pitchFamily="18" charset="2"/>
              </a:rPr>
              <a:t>A</a:t>
            </a:r>
            <a:r>
              <a:rPr lang="zh-CN" altLang="en-US" sz="2400" dirty="0" smtClean="0">
                <a:ea typeface="楷体" pitchFamily="49" charset="-122"/>
                <a:sym typeface="Symbol" pitchFamily="18" charset="2"/>
              </a:rPr>
              <a:t>、该总体的平均数                 </a:t>
            </a:r>
            <a:r>
              <a:rPr lang="en-US" altLang="zh-CN" sz="2400" dirty="0" smtClean="0">
                <a:ea typeface="楷体" pitchFamily="49" charset="-122"/>
                <a:sym typeface="Symbol" pitchFamily="18" charset="2"/>
              </a:rPr>
              <a:t>B</a:t>
            </a:r>
            <a:r>
              <a:rPr lang="zh-CN" altLang="en-US" sz="2400" dirty="0" smtClean="0">
                <a:ea typeface="楷体" pitchFamily="49" charset="-122"/>
                <a:sym typeface="Symbol" pitchFamily="18" charset="2"/>
              </a:rPr>
              <a:t>、最小值</a:t>
            </a:r>
          </a:p>
          <a:p>
            <a:pPr algn="l" eaLnBrk="1" hangingPunct="1"/>
            <a:r>
              <a:rPr lang="zh-CN" altLang="en-US" sz="2400" dirty="0" smtClean="0">
                <a:ea typeface="楷体" pitchFamily="49" charset="-122"/>
                <a:sym typeface="Symbol" pitchFamily="18" charset="2"/>
              </a:rPr>
              <a:t>    </a:t>
            </a:r>
            <a:r>
              <a:rPr lang="en-US" altLang="zh-CN" sz="2400" dirty="0" smtClean="0">
                <a:ea typeface="楷体" pitchFamily="49" charset="-122"/>
                <a:sym typeface="Symbol" pitchFamily="18" charset="2"/>
              </a:rPr>
              <a:t>C</a:t>
            </a:r>
            <a:r>
              <a:rPr lang="zh-CN" altLang="en-US" sz="2400" dirty="0" smtClean="0">
                <a:ea typeface="楷体" pitchFamily="49" charset="-122"/>
                <a:sym typeface="Symbol" pitchFamily="18" charset="2"/>
              </a:rPr>
              <a:t>、该总体的平方平均数         </a:t>
            </a:r>
            <a:r>
              <a:rPr lang="en-US" altLang="zh-CN" sz="2400" dirty="0" smtClean="0">
                <a:ea typeface="楷体" pitchFamily="49" charset="-122"/>
                <a:sym typeface="Symbol" pitchFamily="18" charset="2"/>
              </a:rPr>
              <a:t>D</a:t>
            </a:r>
            <a:r>
              <a:rPr lang="zh-CN" altLang="en-US" sz="2400" dirty="0" smtClean="0">
                <a:ea typeface="楷体" pitchFamily="49" charset="-122"/>
                <a:sym typeface="Symbol" pitchFamily="18" charset="2"/>
              </a:rPr>
              <a:t>、零</a:t>
            </a:r>
          </a:p>
          <a:p>
            <a:pPr algn="l" eaLnBrk="1" hangingPunct="1"/>
            <a:r>
              <a:rPr lang="zh-CN" altLang="en-US" sz="2400" dirty="0" smtClean="0">
                <a:ea typeface="楷体" pitchFamily="49" charset="-122"/>
                <a:sym typeface="Symbol" pitchFamily="18" charset="2"/>
              </a:rPr>
              <a:t>答：</a:t>
            </a:r>
            <a:r>
              <a:rPr lang="en-US" altLang="zh-CN" sz="2400" dirty="0" smtClean="0">
                <a:ea typeface="楷体" pitchFamily="49" charset="-122"/>
                <a:sym typeface="Symbol" pitchFamily="18" charset="2"/>
              </a:rPr>
              <a:t>D</a:t>
            </a:r>
          </a:p>
          <a:p>
            <a:pPr algn="l" eaLnBrk="1" hangingPunct="1"/>
            <a:r>
              <a:rPr lang="en-US" altLang="zh-CN" sz="2400" dirty="0" smtClean="0">
                <a:ea typeface="楷体" pitchFamily="49" charset="-122"/>
                <a:sym typeface="Symbol" pitchFamily="18" charset="2"/>
              </a:rPr>
              <a:t>2</a:t>
            </a:r>
            <a:r>
              <a:rPr lang="zh-CN" altLang="en-US" sz="2400" dirty="0" smtClean="0">
                <a:ea typeface="楷体" pitchFamily="49" charset="-122"/>
                <a:sym typeface="Symbol" pitchFamily="18" charset="2"/>
              </a:rPr>
              <a:t>、在</a:t>
            </a:r>
            <a:r>
              <a:rPr lang="en-US" altLang="zh-CN" sz="2400" dirty="0" smtClean="0">
                <a:ea typeface="楷体" pitchFamily="49" charset="-122"/>
                <a:sym typeface="Symbol" pitchFamily="18" charset="2"/>
              </a:rPr>
              <a:t>A</a:t>
            </a:r>
            <a:r>
              <a:rPr lang="zh-CN" altLang="en-US" sz="2400" dirty="0" smtClean="0">
                <a:ea typeface="楷体" pitchFamily="49" charset="-122"/>
                <a:sym typeface="Symbol" pitchFamily="18" charset="2"/>
              </a:rPr>
              <a:t>、</a:t>
            </a:r>
            <a:r>
              <a:rPr lang="en-US" altLang="zh-CN" sz="2400" dirty="0" smtClean="0">
                <a:ea typeface="楷体" pitchFamily="49" charset="-122"/>
                <a:sym typeface="Symbol" pitchFamily="18" charset="2"/>
              </a:rPr>
              <a:t>B</a:t>
            </a:r>
            <a:r>
              <a:rPr lang="zh-CN" altLang="en-US" sz="2400" dirty="0" smtClean="0">
                <a:ea typeface="楷体" pitchFamily="49" charset="-122"/>
                <a:sym typeface="Symbol" pitchFamily="18" charset="2"/>
              </a:rPr>
              <a:t>两个变量数列中，若前者标准差小于后者的标准差，则两个变量数列均值的代表性程度相比较</a:t>
            </a:r>
          </a:p>
          <a:p>
            <a:pPr algn="l" eaLnBrk="1" hangingPunct="1"/>
            <a:r>
              <a:rPr lang="en-US" altLang="zh-CN" sz="2400" dirty="0" smtClean="0">
                <a:ea typeface="楷体" pitchFamily="49" charset="-122"/>
                <a:sym typeface="Symbol" pitchFamily="18" charset="2"/>
              </a:rPr>
              <a:t>A</a:t>
            </a:r>
            <a:r>
              <a:rPr lang="zh-CN" altLang="en-US" sz="2400" dirty="0" smtClean="0">
                <a:ea typeface="楷体" pitchFamily="49" charset="-122"/>
                <a:sym typeface="Symbol" pitchFamily="18" charset="2"/>
              </a:rPr>
              <a:t>、两个数列的平均数代表性相同</a:t>
            </a:r>
          </a:p>
          <a:p>
            <a:pPr algn="l" eaLnBrk="1" hangingPunct="1"/>
            <a:r>
              <a:rPr lang="en-US" altLang="zh-CN" sz="2400" dirty="0" smtClean="0">
                <a:ea typeface="楷体" pitchFamily="49" charset="-122"/>
                <a:sym typeface="Symbol" pitchFamily="18" charset="2"/>
              </a:rPr>
              <a:t>B</a:t>
            </a:r>
            <a:r>
              <a:rPr lang="zh-CN" altLang="en-US" sz="2400" dirty="0" smtClean="0">
                <a:ea typeface="楷体" pitchFamily="49" charset="-122"/>
                <a:sym typeface="Symbol" pitchFamily="18" charset="2"/>
              </a:rPr>
              <a:t>、</a:t>
            </a:r>
            <a:r>
              <a:rPr lang="en-US" altLang="zh-CN" sz="2400" dirty="0" smtClean="0">
                <a:ea typeface="楷体" pitchFamily="49" charset="-122"/>
                <a:sym typeface="Symbol" pitchFamily="18" charset="2"/>
              </a:rPr>
              <a:t>A</a:t>
            </a:r>
            <a:r>
              <a:rPr lang="zh-CN" altLang="en-US" sz="2400" dirty="0" smtClean="0">
                <a:ea typeface="楷体" pitchFamily="49" charset="-122"/>
                <a:sym typeface="Symbol" pitchFamily="18" charset="2"/>
              </a:rPr>
              <a:t>数列的平均数代表性高于</a:t>
            </a:r>
            <a:r>
              <a:rPr lang="en-US" altLang="zh-CN" sz="2400" dirty="0" smtClean="0">
                <a:ea typeface="楷体" pitchFamily="49" charset="-122"/>
                <a:sym typeface="Symbol" pitchFamily="18" charset="2"/>
              </a:rPr>
              <a:t>B</a:t>
            </a:r>
            <a:r>
              <a:rPr lang="zh-CN" altLang="en-US" sz="2400" dirty="0" smtClean="0">
                <a:ea typeface="楷体" pitchFamily="49" charset="-122"/>
                <a:sym typeface="Symbol" pitchFamily="18" charset="2"/>
              </a:rPr>
              <a:t>数列</a:t>
            </a:r>
          </a:p>
          <a:p>
            <a:pPr algn="l" eaLnBrk="1" hangingPunct="1"/>
            <a:r>
              <a:rPr lang="en-US" altLang="zh-CN" sz="2400" dirty="0" smtClean="0">
                <a:ea typeface="楷体" pitchFamily="49" charset="-122"/>
                <a:sym typeface="Symbol" pitchFamily="18" charset="2"/>
              </a:rPr>
              <a:t>C</a:t>
            </a:r>
            <a:r>
              <a:rPr lang="zh-CN" altLang="en-US" sz="2400" dirty="0" smtClean="0">
                <a:ea typeface="楷体" pitchFamily="49" charset="-122"/>
                <a:sym typeface="Symbol" pitchFamily="18" charset="2"/>
              </a:rPr>
              <a:t>、</a:t>
            </a:r>
            <a:r>
              <a:rPr lang="en-US" altLang="zh-CN" sz="2400" dirty="0" smtClean="0">
                <a:ea typeface="楷体" pitchFamily="49" charset="-122"/>
                <a:sym typeface="Symbol" pitchFamily="18" charset="2"/>
              </a:rPr>
              <a:t>B</a:t>
            </a:r>
            <a:r>
              <a:rPr lang="zh-CN" altLang="en-US" sz="2400" dirty="0" smtClean="0">
                <a:ea typeface="楷体" pitchFamily="49" charset="-122"/>
                <a:sym typeface="Symbol" pitchFamily="18" charset="2"/>
              </a:rPr>
              <a:t>数列的平均数代表性高于</a:t>
            </a:r>
            <a:r>
              <a:rPr lang="en-US" altLang="zh-CN" sz="2400" dirty="0" smtClean="0">
                <a:ea typeface="楷体" pitchFamily="49" charset="-122"/>
                <a:sym typeface="Symbol" pitchFamily="18" charset="2"/>
              </a:rPr>
              <a:t>A</a:t>
            </a:r>
            <a:r>
              <a:rPr lang="zh-CN" altLang="en-US" sz="2400" dirty="0" smtClean="0">
                <a:ea typeface="楷体" pitchFamily="49" charset="-122"/>
                <a:sym typeface="Symbol" pitchFamily="18" charset="2"/>
              </a:rPr>
              <a:t>数列</a:t>
            </a:r>
          </a:p>
          <a:p>
            <a:pPr algn="l" eaLnBrk="1" hangingPunct="1"/>
            <a:r>
              <a:rPr lang="en-US" altLang="zh-CN" sz="2400" dirty="0" smtClean="0">
                <a:ea typeface="楷体" pitchFamily="49" charset="-122"/>
                <a:sym typeface="Symbol" pitchFamily="18" charset="2"/>
              </a:rPr>
              <a:t>D</a:t>
            </a:r>
            <a:r>
              <a:rPr lang="zh-CN" altLang="en-US" sz="2400" dirty="0" smtClean="0">
                <a:ea typeface="楷体" pitchFamily="49" charset="-122"/>
                <a:sym typeface="Symbol" pitchFamily="18" charset="2"/>
              </a:rPr>
              <a:t>、不能确定哪个数列平均数的代表性更好一些</a:t>
            </a:r>
          </a:p>
          <a:p>
            <a:pPr algn="l" eaLnBrk="1" hangingPunct="1"/>
            <a:r>
              <a:rPr lang="zh-CN" altLang="en-US" sz="2400" dirty="0" smtClean="0">
                <a:ea typeface="楷体" pitchFamily="49" charset="-122"/>
                <a:sym typeface="Symbol" pitchFamily="18" charset="2"/>
              </a:rPr>
              <a:t>答：</a:t>
            </a:r>
            <a:r>
              <a:rPr lang="en-US" altLang="zh-CN" sz="2400" dirty="0" smtClean="0">
                <a:ea typeface="楷体" pitchFamily="49" charset="-122"/>
                <a:sym typeface="Symbol" pitchFamily="18" charset="2"/>
              </a:rPr>
              <a:t>D</a:t>
            </a:r>
          </a:p>
        </p:txBody>
      </p:sp>
      <p:graphicFrame>
        <p:nvGraphicFramePr>
          <p:cNvPr id="68610" name="Object 1031"/>
          <p:cNvGraphicFramePr>
            <a:graphicFrameLocks noChangeAspect="1"/>
          </p:cNvGraphicFramePr>
          <p:nvPr/>
        </p:nvGraphicFramePr>
        <p:xfrm>
          <a:off x="4514850" y="3321050"/>
          <a:ext cx="112713" cy="214313"/>
        </p:xfrm>
        <a:graphic>
          <a:graphicData uri="http://schemas.openxmlformats.org/presentationml/2006/ole">
            <p:oleObj spid="_x0000_s68610" name="公式" r:id="rId4" imgW="114120" imgH="215640" progId="Equation.3">
              <p:embed/>
            </p:oleObj>
          </a:graphicData>
        </a:graphic>
      </p:graphicFrame>
      <p:graphicFrame>
        <p:nvGraphicFramePr>
          <p:cNvPr id="68611" name="Object 1032"/>
          <p:cNvGraphicFramePr>
            <a:graphicFrameLocks noChangeAspect="1"/>
          </p:cNvGraphicFramePr>
          <p:nvPr/>
        </p:nvGraphicFramePr>
        <p:xfrm>
          <a:off x="4514850" y="3321050"/>
          <a:ext cx="112713" cy="214313"/>
        </p:xfrm>
        <a:graphic>
          <a:graphicData uri="http://schemas.openxmlformats.org/presentationml/2006/ole">
            <p:oleObj spid="_x0000_s68611" name="公式" r:id="rId5" imgW="114120" imgH="215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190">
                                            <p:txEl>
                                              <p:pRg st="0" end="0"/>
                                            </p:txEl>
                                          </p:spTgt>
                                        </p:tgtEl>
                                        <p:attrNameLst>
                                          <p:attrName>style.visibility</p:attrName>
                                        </p:attrNameLst>
                                      </p:cBhvr>
                                      <p:to>
                                        <p:strVal val="visible"/>
                                      </p:to>
                                    </p:set>
                                    <p:animEffect transition="in" filter="wipe(left)">
                                      <p:cBhvr>
                                        <p:cTn id="7" dur="300"/>
                                        <p:tgtEl>
                                          <p:spTgt spid="93190">
                                            <p:txEl>
                                              <p:pRg st="0" end="0"/>
                                            </p:txEl>
                                          </p:spTgt>
                                        </p:tgtEl>
                                      </p:cBhvr>
                                    </p:animEffect>
                                  </p:childTnLst>
                                  <p:subTnLst>
                                    <p:animClr clrSpc="rgb" dir="cw">
                                      <p:cBhvr override="childStyle">
                                        <p:cTn dur="1" fill="hold" display="0" masterRel="nextClick" afterEffect="1"/>
                                        <p:tgtEl>
                                          <p:spTgt spid="93190">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3190">
                                            <p:txEl>
                                              <p:pRg st="1" end="1"/>
                                            </p:txEl>
                                          </p:spTgt>
                                        </p:tgtEl>
                                        <p:attrNameLst>
                                          <p:attrName>style.visibility</p:attrName>
                                        </p:attrNameLst>
                                      </p:cBhvr>
                                      <p:to>
                                        <p:strVal val="visible"/>
                                      </p:to>
                                    </p:set>
                                    <p:animEffect transition="in" filter="wipe(left)">
                                      <p:cBhvr>
                                        <p:cTn id="12" dur="300"/>
                                        <p:tgtEl>
                                          <p:spTgt spid="93190">
                                            <p:txEl>
                                              <p:pRg st="1" end="1"/>
                                            </p:txEl>
                                          </p:spTgt>
                                        </p:tgtEl>
                                      </p:cBhvr>
                                    </p:animEffect>
                                  </p:childTnLst>
                                  <p:subTnLst>
                                    <p:animClr clrSpc="rgb" dir="cw">
                                      <p:cBhvr override="childStyle">
                                        <p:cTn dur="1" fill="hold" display="0" masterRel="nextClick" afterEffect="1"/>
                                        <p:tgtEl>
                                          <p:spTgt spid="93190">
                                            <p:txEl>
                                              <p:pRg st="1" end="1"/>
                                            </p:txEl>
                                          </p:spTgt>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3190">
                                            <p:txEl>
                                              <p:pRg st="2" end="2"/>
                                            </p:txEl>
                                          </p:spTgt>
                                        </p:tgtEl>
                                        <p:attrNameLst>
                                          <p:attrName>style.visibility</p:attrName>
                                        </p:attrNameLst>
                                      </p:cBhvr>
                                      <p:to>
                                        <p:strVal val="visible"/>
                                      </p:to>
                                    </p:set>
                                    <p:animEffect transition="in" filter="wipe(left)">
                                      <p:cBhvr>
                                        <p:cTn id="17" dur="300"/>
                                        <p:tgtEl>
                                          <p:spTgt spid="93190">
                                            <p:txEl>
                                              <p:pRg st="2" end="2"/>
                                            </p:txEl>
                                          </p:spTgt>
                                        </p:tgtEl>
                                      </p:cBhvr>
                                    </p:animEffect>
                                  </p:childTnLst>
                                  <p:subTnLst>
                                    <p:animClr clrSpc="rgb" dir="cw">
                                      <p:cBhvr override="childStyle">
                                        <p:cTn dur="1" fill="hold" display="0" masterRel="nextClick" afterEffect="1"/>
                                        <p:tgtEl>
                                          <p:spTgt spid="93190">
                                            <p:txEl>
                                              <p:pRg st="2" end="2"/>
                                            </p:txEl>
                                          </p:spTgt>
                                        </p:tgtEl>
                                        <p:attrNameLst>
                                          <p:attrName>ppt_c</p:attrName>
                                        </p:attrNameLst>
                                      </p:cBhvr>
                                      <p:to>
                                        <a:srgbClr val="0000FF"/>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3190">
                                            <p:txEl>
                                              <p:pRg st="3" end="3"/>
                                            </p:txEl>
                                          </p:spTgt>
                                        </p:tgtEl>
                                        <p:attrNameLst>
                                          <p:attrName>style.visibility</p:attrName>
                                        </p:attrNameLst>
                                      </p:cBhvr>
                                      <p:to>
                                        <p:strVal val="visible"/>
                                      </p:to>
                                    </p:set>
                                    <p:animEffect transition="in" filter="wipe(left)">
                                      <p:cBhvr>
                                        <p:cTn id="22" dur="300"/>
                                        <p:tgtEl>
                                          <p:spTgt spid="93190">
                                            <p:txEl>
                                              <p:pRg st="3" end="3"/>
                                            </p:txEl>
                                          </p:spTgt>
                                        </p:tgtEl>
                                      </p:cBhvr>
                                    </p:animEffect>
                                  </p:childTnLst>
                                  <p:subTnLst>
                                    <p:animClr clrSpc="rgb" dir="cw">
                                      <p:cBhvr override="childStyle">
                                        <p:cTn dur="1" fill="hold" display="0" masterRel="nextClick" afterEffect="1"/>
                                        <p:tgtEl>
                                          <p:spTgt spid="93190">
                                            <p:txEl>
                                              <p:pRg st="3" end="3"/>
                                            </p:txEl>
                                          </p:spTgt>
                                        </p:tgtEl>
                                        <p:attrNameLst>
                                          <p:attrName>ppt_c</p:attrName>
                                        </p:attrNameLst>
                                      </p:cBhvr>
                                      <p:to>
                                        <a:srgbClr val="0000FF"/>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3190">
                                            <p:txEl>
                                              <p:pRg st="4" end="4"/>
                                            </p:txEl>
                                          </p:spTgt>
                                        </p:tgtEl>
                                        <p:attrNameLst>
                                          <p:attrName>style.visibility</p:attrName>
                                        </p:attrNameLst>
                                      </p:cBhvr>
                                      <p:to>
                                        <p:strVal val="visible"/>
                                      </p:to>
                                    </p:set>
                                    <p:animEffect transition="in" filter="wipe(left)">
                                      <p:cBhvr>
                                        <p:cTn id="27" dur="300"/>
                                        <p:tgtEl>
                                          <p:spTgt spid="93190">
                                            <p:txEl>
                                              <p:pRg st="4" end="4"/>
                                            </p:txEl>
                                          </p:spTgt>
                                        </p:tgtEl>
                                      </p:cBhvr>
                                    </p:animEffect>
                                  </p:childTnLst>
                                  <p:subTnLst>
                                    <p:animClr clrSpc="rgb" dir="cw">
                                      <p:cBhvr override="childStyle">
                                        <p:cTn dur="1" fill="hold" display="0" masterRel="nextClick" afterEffect="1"/>
                                        <p:tgtEl>
                                          <p:spTgt spid="93190">
                                            <p:txEl>
                                              <p:pRg st="4" end="4"/>
                                            </p:txEl>
                                          </p:spTgt>
                                        </p:tgtEl>
                                        <p:attrNameLst>
                                          <p:attrName>ppt_c</p:attrName>
                                        </p:attrNameLst>
                                      </p:cBhvr>
                                      <p:to>
                                        <a:srgbClr val="0000FF"/>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3190">
                                            <p:txEl>
                                              <p:pRg st="5" end="5"/>
                                            </p:txEl>
                                          </p:spTgt>
                                        </p:tgtEl>
                                        <p:attrNameLst>
                                          <p:attrName>style.visibility</p:attrName>
                                        </p:attrNameLst>
                                      </p:cBhvr>
                                      <p:to>
                                        <p:strVal val="visible"/>
                                      </p:to>
                                    </p:set>
                                    <p:animEffect transition="in" filter="wipe(left)">
                                      <p:cBhvr>
                                        <p:cTn id="32" dur="300"/>
                                        <p:tgtEl>
                                          <p:spTgt spid="93190">
                                            <p:txEl>
                                              <p:pRg st="5" end="5"/>
                                            </p:txEl>
                                          </p:spTgt>
                                        </p:tgtEl>
                                      </p:cBhvr>
                                    </p:animEffect>
                                  </p:childTnLst>
                                  <p:subTnLst>
                                    <p:animClr clrSpc="rgb" dir="cw">
                                      <p:cBhvr override="childStyle">
                                        <p:cTn dur="1" fill="hold" display="0" masterRel="nextClick" afterEffect="1"/>
                                        <p:tgtEl>
                                          <p:spTgt spid="93190">
                                            <p:txEl>
                                              <p:pRg st="5" end="5"/>
                                            </p:txEl>
                                          </p:spTgt>
                                        </p:tgtEl>
                                        <p:attrNameLst>
                                          <p:attrName>ppt_c</p:attrName>
                                        </p:attrNameLst>
                                      </p:cBhvr>
                                      <p:to>
                                        <a:srgbClr val="0000FF"/>
                                      </p:to>
                                    </p:animClr>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3190">
                                            <p:txEl>
                                              <p:pRg st="6" end="6"/>
                                            </p:txEl>
                                          </p:spTgt>
                                        </p:tgtEl>
                                        <p:attrNameLst>
                                          <p:attrName>style.visibility</p:attrName>
                                        </p:attrNameLst>
                                      </p:cBhvr>
                                      <p:to>
                                        <p:strVal val="visible"/>
                                      </p:to>
                                    </p:set>
                                    <p:animEffect transition="in" filter="wipe(left)">
                                      <p:cBhvr>
                                        <p:cTn id="37" dur="300"/>
                                        <p:tgtEl>
                                          <p:spTgt spid="93190">
                                            <p:txEl>
                                              <p:pRg st="6" end="6"/>
                                            </p:txEl>
                                          </p:spTgt>
                                        </p:tgtEl>
                                      </p:cBhvr>
                                    </p:animEffect>
                                  </p:childTnLst>
                                  <p:subTnLst>
                                    <p:animClr clrSpc="rgb" dir="cw">
                                      <p:cBhvr override="childStyle">
                                        <p:cTn dur="1" fill="hold" display="0" masterRel="nextClick" afterEffect="1"/>
                                        <p:tgtEl>
                                          <p:spTgt spid="93190">
                                            <p:txEl>
                                              <p:pRg st="6" end="6"/>
                                            </p:txEl>
                                          </p:spTgt>
                                        </p:tgtEl>
                                        <p:attrNameLst>
                                          <p:attrName>ppt_c</p:attrName>
                                        </p:attrNameLst>
                                      </p:cBhvr>
                                      <p:to>
                                        <a:srgbClr val="0000FF"/>
                                      </p:to>
                                    </p:animClr>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3190">
                                            <p:txEl>
                                              <p:pRg st="7" end="7"/>
                                            </p:txEl>
                                          </p:spTgt>
                                        </p:tgtEl>
                                        <p:attrNameLst>
                                          <p:attrName>style.visibility</p:attrName>
                                        </p:attrNameLst>
                                      </p:cBhvr>
                                      <p:to>
                                        <p:strVal val="visible"/>
                                      </p:to>
                                    </p:set>
                                    <p:animEffect transition="in" filter="wipe(left)">
                                      <p:cBhvr>
                                        <p:cTn id="42" dur="300"/>
                                        <p:tgtEl>
                                          <p:spTgt spid="93190">
                                            <p:txEl>
                                              <p:pRg st="7" end="7"/>
                                            </p:txEl>
                                          </p:spTgt>
                                        </p:tgtEl>
                                      </p:cBhvr>
                                    </p:animEffect>
                                  </p:childTnLst>
                                  <p:subTnLst>
                                    <p:animClr clrSpc="rgb" dir="cw">
                                      <p:cBhvr override="childStyle">
                                        <p:cTn dur="1" fill="hold" display="0" masterRel="nextClick" afterEffect="1"/>
                                        <p:tgtEl>
                                          <p:spTgt spid="93190">
                                            <p:txEl>
                                              <p:pRg st="7" end="7"/>
                                            </p:txEl>
                                          </p:spTgt>
                                        </p:tgtEl>
                                        <p:attrNameLst>
                                          <p:attrName>ppt_c</p:attrName>
                                        </p:attrNameLst>
                                      </p:cBhvr>
                                      <p:to>
                                        <a:srgbClr val="0000FF"/>
                                      </p:to>
                                    </p:animClr>
                                  </p:sub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3190">
                                            <p:txEl>
                                              <p:pRg st="8" end="8"/>
                                            </p:txEl>
                                          </p:spTgt>
                                        </p:tgtEl>
                                        <p:attrNameLst>
                                          <p:attrName>style.visibility</p:attrName>
                                        </p:attrNameLst>
                                      </p:cBhvr>
                                      <p:to>
                                        <p:strVal val="visible"/>
                                      </p:to>
                                    </p:set>
                                    <p:animEffect transition="in" filter="wipe(left)">
                                      <p:cBhvr>
                                        <p:cTn id="47" dur="300"/>
                                        <p:tgtEl>
                                          <p:spTgt spid="93190">
                                            <p:txEl>
                                              <p:pRg st="8" end="8"/>
                                            </p:txEl>
                                          </p:spTgt>
                                        </p:tgtEl>
                                      </p:cBhvr>
                                    </p:animEffect>
                                  </p:childTnLst>
                                  <p:subTnLst>
                                    <p:animClr clrSpc="rgb" dir="cw">
                                      <p:cBhvr override="childStyle">
                                        <p:cTn dur="1" fill="hold" display="0" masterRel="nextClick" afterEffect="1"/>
                                        <p:tgtEl>
                                          <p:spTgt spid="93190">
                                            <p:txEl>
                                              <p:pRg st="8" end="8"/>
                                            </p:txEl>
                                          </p:spTgt>
                                        </p:tgtEl>
                                        <p:attrNameLst>
                                          <p:attrName>ppt_c</p:attrName>
                                        </p:attrNameLst>
                                      </p:cBhvr>
                                      <p:to>
                                        <a:srgbClr val="0000FF"/>
                                      </p:to>
                                    </p:animClr>
                                  </p:sub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3190">
                                            <p:txEl>
                                              <p:pRg st="9" end="9"/>
                                            </p:txEl>
                                          </p:spTgt>
                                        </p:tgtEl>
                                        <p:attrNameLst>
                                          <p:attrName>style.visibility</p:attrName>
                                        </p:attrNameLst>
                                      </p:cBhvr>
                                      <p:to>
                                        <p:strVal val="visible"/>
                                      </p:to>
                                    </p:set>
                                    <p:animEffect transition="in" filter="wipe(left)">
                                      <p:cBhvr>
                                        <p:cTn id="52" dur="300"/>
                                        <p:tgtEl>
                                          <p:spTgt spid="93190">
                                            <p:txEl>
                                              <p:pRg st="9" end="9"/>
                                            </p:txEl>
                                          </p:spTgt>
                                        </p:tgtEl>
                                      </p:cBhvr>
                                    </p:animEffect>
                                  </p:childTnLst>
                                  <p:subTnLst>
                                    <p:animClr clrSpc="rgb" dir="cw">
                                      <p:cBhvr override="childStyle">
                                        <p:cTn dur="1" fill="hold" display="0" masterRel="nextClick" afterEffect="1"/>
                                        <p:tgtEl>
                                          <p:spTgt spid="93190">
                                            <p:txEl>
                                              <p:pRg st="9" end="9"/>
                                            </p:txEl>
                                          </p:spTgt>
                                        </p:tgtEl>
                                        <p:attrNameLst>
                                          <p:attrName>ppt_c</p:attrName>
                                        </p:attrNameLst>
                                      </p:cBhvr>
                                      <p:to>
                                        <a:srgbClr val="0000FF"/>
                                      </p:to>
                                    </p:animClr>
                                  </p:sub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93190">
                                            <p:txEl>
                                              <p:pRg st="10" end="10"/>
                                            </p:txEl>
                                          </p:spTgt>
                                        </p:tgtEl>
                                        <p:attrNameLst>
                                          <p:attrName>style.visibility</p:attrName>
                                        </p:attrNameLst>
                                      </p:cBhvr>
                                      <p:to>
                                        <p:strVal val="visible"/>
                                      </p:to>
                                    </p:set>
                                    <p:animEffect transition="in" filter="wipe(left)">
                                      <p:cBhvr>
                                        <p:cTn id="57" dur="300"/>
                                        <p:tgtEl>
                                          <p:spTgt spid="93190">
                                            <p:txEl>
                                              <p:pRg st="10" end="10"/>
                                            </p:txEl>
                                          </p:spTgt>
                                        </p:tgtEl>
                                      </p:cBhvr>
                                    </p:animEffect>
                                  </p:childTnLst>
                                  <p:subTnLst>
                                    <p:animClr clrSpc="rgb" dir="cw">
                                      <p:cBhvr override="childStyle">
                                        <p:cTn dur="1" fill="hold" display="0" masterRel="nextClick" afterEffect="1"/>
                                        <p:tgtEl>
                                          <p:spTgt spid="93190">
                                            <p:txEl>
                                              <p:pRg st="10" end="10"/>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0"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1842"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69637"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69638"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69639"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291846" name="Rectangle 6"/>
          <p:cNvSpPr>
            <a:spLocks noGrp="1" noChangeArrowheads="1"/>
          </p:cNvSpPr>
          <p:nvPr>
            <p:ph type="subTitle" idx="1"/>
          </p:nvPr>
        </p:nvSpPr>
        <p:spPr>
          <a:xfrm>
            <a:off x="152400" y="1219200"/>
            <a:ext cx="8839200" cy="5410200"/>
          </a:xfrm>
          <a:noFill/>
        </p:spPr>
        <p:txBody>
          <a:bodyPr/>
          <a:lstStyle/>
          <a:p>
            <a:pPr algn="l" eaLnBrk="1" hangingPunct="1">
              <a:spcBef>
                <a:spcPct val="30000"/>
              </a:spcBef>
            </a:pPr>
            <a:r>
              <a:rPr lang="en-US" altLang="zh-CN" sz="2400" smtClean="0">
                <a:ea typeface="楷体" pitchFamily="49" charset="-122"/>
                <a:sym typeface="Symbol" pitchFamily="18" charset="2"/>
              </a:rPr>
              <a:t>3</a:t>
            </a:r>
            <a:r>
              <a:rPr lang="zh-CN" altLang="en-US" sz="2400" smtClean="0">
                <a:ea typeface="楷体" pitchFamily="49" charset="-122"/>
                <a:sym typeface="Symbol" pitchFamily="18" charset="2"/>
              </a:rPr>
              <a:t>、两个总体的平均数不等，但标准差相同</a:t>
            </a:r>
          </a:p>
          <a:p>
            <a:pPr algn="l" eaLnBrk="1" hangingPunct="1">
              <a:spcBef>
                <a:spcPct val="30000"/>
              </a:spcBef>
            </a:pPr>
            <a:r>
              <a:rPr lang="zh-CN" altLang="en-US" sz="2400" smtClean="0">
                <a:ea typeface="楷体" pitchFamily="49" charset="-122"/>
                <a:sym typeface="Symbol" pitchFamily="18" charset="2"/>
              </a:rPr>
              <a:t>    </a:t>
            </a:r>
            <a:r>
              <a:rPr lang="en-US" altLang="zh-CN" sz="2400" smtClean="0">
                <a:ea typeface="楷体" pitchFamily="49" charset="-122"/>
                <a:sym typeface="Symbol" pitchFamily="18" charset="2"/>
              </a:rPr>
              <a:t>A</a:t>
            </a:r>
            <a:r>
              <a:rPr lang="zh-CN" altLang="en-US" sz="2400" smtClean="0">
                <a:ea typeface="楷体" pitchFamily="49" charset="-122"/>
                <a:sym typeface="Symbol" pitchFamily="18" charset="2"/>
              </a:rPr>
              <a:t>、平均数小，代表性大        </a:t>
            </a:r>
            <a:r>
              <a:rPr lang="en-US" altLang="zh-CN" sz="2400" smtClean="0">
                <a:ea typeface="楷体" pitchFamily="49" charset="-122"/>
                <a:sym typeface="Symbol" pitchFamily="18" charset="2"/>
              </a:rPr>
              <a:t>B</a:t>
            </a:r>
            <a:r>
              <a:rPr lang="zh-CN" altLang="en-US" sz="2400" smtClean="0">
                <a:ea typeface="楷体" pitchFamily="49" charset="-122"/>
                <a:sym typeface="Symbol" pitchFamily="18" charset="2"/>
              </a:rPr>
              <a:t>、平均数大，代表性大</a:t>
            </a:r>
          </a:p>
          <a:p>
            <a:pPr algn="l" eaLnBrk="1" hangingPunct="1">
              <a:spcBef>
                <a:spcPct val="30000"/>
              </a:spcBef>
            </a:pPr>
            <a:r>
              <a:rPr lang="zh-CN" altLang="en-US" sz="2400" smtClean="0">
                <a:ea typeface="楷体" pitchFamily="49" charset="-122"/>
                <a:sym typeface="Symbol" pitchFamily="18" charset="2"/>
              </a:rPr>
              <a:t>    </a:t>
            </a:r>
            <a:r>
              <a:rPr lang="en-US" altLang="zh-CN" sz="2400" smtClean="0">
                <a:ea typeface="楷体" pitchFamily="49" charset="-122"/>
                <a:sym typeface="Symbol" pitchFamily="18" charset="2"/>
              </a:rPr>
              <a:t>C</a:t>
            </a:r>
            <a:r>
              <a:rPr lang="zh-CN" altLang="en-US" sz="2400" smtClean="0">
                <a:ea typeface="楷体" pitchFamily="49" charset="-122"/>
                <a:sym typeface="Symbol" pitchFamily="18" charset="2"/>
              </a:rPr>
              <a:t>、两个平均数代表性相同    </a:t>
            </a:r>
            <a:r>
              <a:rPr lang="en-US" altLang="zh-CN" sz="2400" smtClean="0">
                <a:ea typeface="楷体" pitchFamily="49" charset="-122"/>
                <a:sym typeface="Symbol" pitchFamily="18" charset="2"/>
              </a:rPr>
              <a:t>D</a:t>
            </a:r>
            <a:r>
              <a:rPr lang="zh-CN" altLang="en-US" sz="2400" smtClean="0">
                <a:ea typeface="楷体" pitchFamily="49" charset="-122"/>
                <a:sym typeface="Symbol" pitchFamily="18" charset="2"/>
              </a:rPr>
              <a:t>、无法做出正确判断</a:t>
            </a:r>
          </a:p>
          <a:p>
            <a:pPr algn="l" eaLnBrk="1" hangingPunct="1">
              <a:spcBef>
                <a:spcPct val="30000"/>
              </a:spcBef>
            </a:pPr>
            <a:r>
              <a:rPr lang="zh-CN" altLang="en-US" sz="2400" smtClean="0">
                <a:ea typeface="楷体" pitchFamily="49" charset="-122"/>
                <a:sym typeface="Symbol" pitchFamily="18" charset="2"/>
              </a:rPr>
              <a:t>答：</a:t>
            </a:r>
            <a:r>
              <a:rPr lang="en-US" altLang="zh-CN" sz="2400" smtClean="0">
                <a:ea typeface="楷体" pitchFamily="49" charset="-122"/>
                <a:sym typeface="Symbol" pitchFamily="18" charset="2"/>
              </a:rPr>
              <a:t>B</a:t>
            </a:r>
          </a:p>
          <a:p>
            <a:pPr algn="l" eaLnBrk="1" hangingPunct="1">
              <a:spcBef>
                <a:spcPct val="30000"/>
              </a:spcBef>
            </a:pPr>
            <a:r>
              <a:rPr lang="en-US" altLang="zh-CN" sz="2400" smtClean="0">
                <a:ea typeface="楷体" pitchFamily="49" charset="-122"/>
                <a:sym typeface="Symbol" pitchFamily="18" charset="2"/>
              </a:rPr>
              <a:t>4</a:t>
            </a:r>
            <a:r>
              <a:rPr lang="zh-CN" altLang="en-US" sz="2400" smtClean="0">
                <a:ea typeface="楷体" pitchFamily="49" charset="-122"/>
                <a:sym typeface="Symbol" pitchFamily="18" charset="2"/>
              </a:rPr>
              <a:t>、已知某局和企业产量计划完成程度，现要计算该局的平均计划完成程度，权数应选择</a:t>
            </a:r>
          </a:p>
          <a:p>
            <a:pPr algn="l" eaLnBrk="1" hangingPunct="1">
              <a:spcBef>
                <a:spcPct val="30000"/>
              </a:spcBef>
            </a:pPr>
            <a:r>
              <a:rPr lang="zh-CN" altLang="en-US" sz="2400" smtClean="0">
                <a:ea typeface="楷体" pitchFamily="49" charset="-122"/>
                <a:sym typeface="Symbol" pitchFamily="18" charset="2"/>
              </a:rPr>
              <a:t>    </a:t>
            </a:r>
            <a:r>
              <a:rPr lang="en-US" altLang="zh-CN" sz="2400" smtClean="0">
                <a:ea typeface="楷体" pitchFamily="49" charset="-122"/>
                <a:sym typeface="Symbol" pitchFamily="18" charset="2"/>
              </a:rPr>
              <a:t>A</a:t>
            </a:r>
            <a:r>
              <a:rPr lang="zh-CN" altLang="en-US" sz="2400" smtClean="0">
                <a:ea typeface="楷体" pitchFamily="49" charset="-122"/>
                <a:sym typeface="Symbol" pitchFamily="18" charset="2"/>
              </a:rPr>
              <a:t>、计划产量    </a:t>
            </a:r>
            <a:r>
              <a:rPr lang="en-US" altLang="zh-CN" sz="2400" smtClean="0">
                <a:ea typeface="楷体" pitchFamily="49" charset="-122"/>
                <a:sym typeface="Symbol" pitchFamily="18" charset="2"/>
              </a:rPr>
              <a:t>B</a:t>
            </a:r>
            <a:r>
              <a:rPr lang="zh-CN" altLang="en-US" sz="2400" smtClean="0">
                <a:ea typeface="楷体" pitchFamily="49" charset="-122"/>
                <a:sym typeface="Symbol" pitchFamily="18" charset="2"/>
              </a:rPr>
              <a:t>、企业数   </a:t>
            </a:r>
            <a:r>
              <a:rPr lang="en-US" altLang="zh-CN" sz="2400" smtClean="0">
                <a:ea typeface="楷体" pitchFamily="49" charset="-122"/>
                <a:sym typeface="Symbol" pitchFamily="18" charset="2"/>
              </a:rPr>
              <a:t>C</a:t>
            </a:r>
            <a:r>
              <a:rPr lang="zh-CN" altLang="en-US" sz="2400" smtClean="0">
                <a:ea typeface="楷体" pitchFamily="49" charset="-122"/>
                <a:sym typeface="Symbol" pitchFamily="18" charset="2"/>
              </a:rPr>
              <a:t>、职工人数  </a:t>
            </a:r>
            <a:r>
              <a:rPr lang="en-US" altLang="zh-CN" sz="2400" smtClean="0">
                <a:ea typeface="楷体" pitchFamily="49" charset="-122"/>
                <a:sym typeface="Symbol" pitchFamily="18" charset="2"/>
              </a:rPr>
              <a:t>D</a:t>
            </a:r>
            <a:r>
              <a:rPr lang="zh-CN" altLang="en-US" sz="2400" smtClean="0">
                <a:ea typeface="楷体" pitchFamily="49" charset="-122"/>
                <a:sym typeface="Symbol" pitchFamily="18" charset="2"/>
              </a:rPr>
              <a:t>、某一天实际产量</a:t>
            </a:r>
          </a:p>
          <a:p>
            <a:pPr algn="l" eaLnBrk="1" hangingPunct="1">
              <a:spcBef>
                <a:spcPct val="30000"/>
              </a:spcBef>
            </a:pPr>
            <a:r>
              <a:rPr lang="zh-CN" altLang="en-US" sz="2400" smtClean="0">
                <a:ea typeface="楷体" pitchFamily="49" charset="-122"/>
                <a:sym typeface="Symbol" pitchFamily="18" charset="2"/>
              </a:rPr>
              <a:t>答：</a:t>
            </a:r>
            <a:r>
              <a:rPr lang="en-US" altLang="zh-CN" sz="2400" smtClean="0">
                <a:ea typeface="楷体" pitchFamily="49" charset="-122"/>
                <a:sym typeface="Symbol" pitchFamily="18" charset="2"/>
              </a:rPr>
              <a:t>A</a:t>
            </a:r>
          </a:p>
          <a:p>
            <a:pPr algn="l" eaLnBrk="1" hangingPunct="1">
              <a:spcBef>
                <a:spcPct val="30000"/>
              </a:spcBef>
            </a:pPr>
            <a:r>
              <a:rPr lang="en-US" altLang="zh-CN" sz="2400" smtClean="0">
                <a:ea typeface="楷体" pitchFamily="49" charset="-122"/>
                <a:sym typeface="Symbol" pitchFamily="18" charset="2"/>
              </a:rPr>
              <a:t>5</a:t>
            </a:r>
            <a:r>
              <a:rPr lang="zh-CN" altLang="en-US" sz="2400" smtClean="0">
                <a:ea typeface="楷体" pitchFamily="49" charset="-122"/>
                <a:sym typeface="Symbol" pitchFamily="18" charset="2"/>
              </a:rPr>
              <a:t>、对某村</a:t>
            </a:r>
            <a:r>
              <a:rPr lang="en-US" altLang="zh-CN" sz="2400" smtClean="0">
                <a:ea typeface="楷体" pitchFamily="49" charset="-122"/>
                <a:sym typeface="Symbol" pitchFamily="18" charset="2"/>
              </a:rPr>
              <a:t>30</a:t>
            </a:r>
            <a:r>
              <a:rPr lang="zh-CN" altLang="en-US" sz="2400" smtClean="0">
                <a:ea typeface="楷体" pitchFamily="49" charset="-122"/>
                <a:sym typeface="Symbol" pitchFamily="18" charset="2"/>
              </a:rPr>
              <a:t>个农业劳动力进行调查，所得结果是月平均收入为</a:t>
            </a:r>
            <a:r>
              <a:rPr lang="en-US" altLang="zh-CN" sz="2400" smtClean="0">
                <a:ea typeface="楷体" pitchFamily="49" charset="-122"/>
                <a:sym typeface="Symbol" pitchFamily="18" charset="2"/>
              </a:rPr>
              <a:t>400</a:t>
            </a:r>
            <a:r>
              <a:rPr lang="zh-CN" altLang="en-US" sz="2400" smtClean="0">
                <a:ea typeface="楷体" pitchFamily="49" charset="-122"/>
                <a:sym typeface="Symbol" pitchFamily="18" charset="2"/>
              </a:rPr>
              <a:t>元，其离差平方和为</a:t>
            </a:r>
            <a:r>
              <a:rPr lang="en-US" altLang="zh-CN" sz="2400" smtClean="0">
                <a:ea typeface="楷体" pitchFamily="49" charset="-122"/>
                <a:sym typeface="Symbol" pitchFamily="18" charset="2"/>
              </a:rPr>
              <a:t>510000</a:t>
            </a:r>
            <a:r>
              <a:rPr lang="zh-CN" altLang="en-US" sz="2400" smtClean="0">
                <a:ea typeface="楷体" pitchFamily="49" charset="-122"/>
                <a:sym typeface="Symbol" pitchFamily="18" charset="2"/>
              </a:rPr>
              <a:t>，则标准差为（       ），标准差系数为（    ）。</a:t>
            </a:r>
          </a:p>
          <a:p>
            <a:pPr algn="l" eaLnBrk="1" hangingPunct="1">
              <a:spcBef>
                <a:spcPct val="30000"/>
              </a:spcBef>
            </a:pPr>
            <a:r>
              <a:rPr lang="zh-CN" altLang="en-US" sz="2400" smtClean="0">
                <a:ea typeface="楷体" pitchFamily="49" charset="-122"/>
                <a:sym typeface="Symbol" pitchFamily="18" charset="2"/>
              </a:rPr>
              <a:t>答：标准差为</a:t>
            </a:r>
            <a:r>
              <a:rPr lang="en-US" altLang="zh-CN" sz="2400" smtClean="0">
                <a:ea typeface="楷体" pitchFamily="49" charset="-122"/>
                <a:sym typeface="Symbol" pitchFamily="18" charset="2"/>
              </a:rPr>
              <a:t>130.38</a:t>
            </a:r>
            <a:r>
              <a:rPr lang="zh-CN" altLang="en-US" sz="2400" smtClean="0">
                <a:ea typeface="楷体" pitchFamily="49" charset="-122"/>
                <a:sym typeface="Symbol" pitchFamily="18" charset="2"/>
              </a:rPr>
              <a:t>元，标准差系数为</a:t>
            </a:r>
            <a:r>
              <a:rPr lang="en-US" altLang="zh-CN" sz="2400" smtClean="0">
                <a:ea typeface="楷体" pitchFamily="49" charset="-122"/>
                <a:sym typeface="Symbol" pitchFamily="18" charset="2"/>
              </a:rPr>
              <a:t>32.60%</a:t>
            </a:r>
          </a:p>
        </p:txBody>
      </p:sp>
      <p:graphicFrame>
        <p:nvGraphicFramePr>
          <p:cNvPr id="69634" name="Object 7"/>
          <p:cNvGraphicFramePr>
            <a:graphicFrameLocks noChangeAspect="1"/>
          </p:cNvGraphicFramePr>
          <p:nvPr/>
        </p:nvGraphicFramePr>
        <p:xfrm>
          <a:off x="4514850" y="3321050"/>
          <a:ext cx="112713" cy="214313"/>
        </p:xfrm>
        <a:graphic>
          <a:graphicData uri="http://schemas.openxmlformats.org/presentationml/2006/ole">
            <p:oleObj spid="_x0000_s69634" name="公式" r:id="rId5" imgW="114120" imgH="215640" progId="Equation.3">
              <p:embed/>
            </p:oleObj>
          </a:graphicData>
        </a:graphic>
      </p:graphicFrame>
      <p:graphicFrame>
        <p:nvGraphicFramePr>
          <p:cNvPr id="69635" name="Object 8"/>
          <p:cNvGraphicFramePr>
            <a:graphicFrameLocks noChangeAspect="1"/>
          </p:cNvGraphicFramePr>
          <p:nvPr/>
        </p:nvGraphicFramePr>
        <p:xfrm>
          <a:off x="4514850" y="3321050"/>
          <a:ext cx="112713" cy="214313"/>
        </p:xfrm>
        <a:graphic>
          <a:graphicData uri="http://schemas.openxmlformats.org/presentationml/2006/ole">
            <p:oleObj spid="_x0000_s69635" name="公式" r:id="rId6" imgW="114120" imgH="215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1846">
                                            <p:txEl>
                                              <p:pRg st="0" end="0"/>
                                            </p:txEl>
                                          </p:spTgt>
                                        </p:tgtEl>
                                        <p:attrNameLst>
                                          <p:attrName>style.visibility</p:attrName>
                                        </p:attrNameLst>
                                      </p:cBhvr>
                                      <p:to>
                                        <p:strVal val="visible"/>
                                      </p:to>
                                    </p:set>
                                    <p:animEffect transition="in" filter="wipe(left)">
                                      <p:cBhvr>
                                        <p:cTn id="7" dur="300"/>
                                        <p:tgtEl>
                                          <p:spTgt spid="291846">
                                            <p:txEl>
                                              <p:pRg st="0" end="0"/>
                                            </p:txEl>
                                          </p:spTgt>
                                        </p:tgtEl>
                                      </p:cBhvr>
                                    </p:animEffect>
                                  </p:childTnLst>
                                  <p:subTnLst>
                                    <p:animClr clrSpc="rgb" dir="cw">
                                      <p:cBhvr override="childStyle">
                                        <p:cTn dur="1" fill="hold" display="0" masterRel="nextClick" afterEffect="1"/>
                                        <p:tgtEl>
                                          <p:spTgt spid="291846">
                                            <p:txEl>
                                              <p:pRg st="0" end="0"/>
                                            </p:txEl>
                                          </p:spTgt>
                                        </p:tgtEl>
                                        <p:attrNameLst>
                                          <p:attrName>ppt_c</p:attrName>
                                        </p:attrNameLst>
                                      </p:cBhvr>
                                      <p:to>
                                        <a:srgbClr val="0000FF"/>
                                      </p:to>
                                    </p:animClr>
                                    <p:audio>
                                      <p:cMediaNode>
                                        <p:cTn display="0" masterRel="sameClick">
                                          <p:stCondLst>
                                            <p:cond evt="begin" delay="0">
                                              <p:tn val="5"/>
                                            </p:cond>
                                          </p:stCondLst>
                                          <p:endCondLst>
                                            <p:cond evt="onStopAudio" delay="0">
                                              <p:tgtEl>
                                                <p:sldTgt/>
                                              </p:tgtEl>
                                            </p:cond>
                                          </p:endCondLst>
                                        </p:cTn>
                                        <p:tgtEl>
                                          <p:sndTgt r:embed="rId4" name="LASER.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1846">
                                            <p:txEl>
                                              <p:pRg st="1" end="1"/>
                                            </p:txEl>
                                          </p:spTgt>
                                        </p:tgtEl>
                                        <p:attrNameLst>
                                          <p:attrName>style.visibility</p:attrName>
                                        </p:attrNameLst>
                                      </p:cBhvr>
                                      <p:to>
                                        <p:strVal val="visible"/>
                                      </p:to>
                                    </p:set>
                                    <p:animEffect transition="in" filter="wipe(left)">
                                      <p:cBhvr>
                                        <p:cTn id="12" dur="300"/>
                                        <p:tgtEl>
                                          <p:spTgt spid="291846">
                                            <p:txEl>
                                              <p:pRg st="1" end="1"/>
                                            </p:txEl>
                                          </p:spTgt>
                                        </p:tgtEl>
                                      </p:cBhvr>
                                    </p:animEffect>
                                  </p:childTnLst>
                                  <p:subTnLst>
                                    <p:animClr clrSpc="rgb" dir="cw">
                                      <p:cBhvr override="childStyle">
                                        <p:cTn dur="1" fill="hold" display="0" masterRel="nextClick" afterEffect="1"/>
                                        <p:tgtEl>
                                          <p:spTgt spid="291846">
                                            <p:txEl>
                                              <p:pRg st="1" end="1"/>
                                            </p:txEl>
                                          </p:spTgt>
                                        </p:tgtEl>
                                        <p:attrNameLst>
                                          <p:attrName>ppt_c</p:attrName>
                                        </p:attrNameLst>
                                      </p:cBhvr>
                                      <p:to>
                                        <a:srgbClr val="0000FF"/>
                                      </p:to>
                                    </p:animClr>
                                    <p:audio>
                                      <p:cMediaNode>
                                        <p:cTn display="0" masterRel="sameClick">
                                          <p:stCondLst>
                                            <p:cond evt="begin" delay="0">
                                              <p:tn val="10"/>
                                            </p:cond>
                                          </p:stCondLst>
                                          <p:endCondLst>
                                            <p:cond evt="onStopAudio" delay="0">
                                              <p:tgtEl>
                                                <p:sldTgt/>
                                              </p:tgtEl>
                                            </p:cond>
                                          </p:endCondLst>
                                        </p:cTn>
                                        <p:tgtEl>
                                          <p:sndTgt r:embed="rId4" name="LASER.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1846">
                                            <p:txEl>
                                              <p:pRg st="2" end="2"/>
                                            </p:txEl>
                                          </p:spTgt>
                                        </p:tgtEl>
                                        <p:attrNameLst>
                                          <p:attrName>style.visibility</p:attrName>
                                        </p:attrNameLst>
                                      </p:cBhvr>
                                      <p:to>
                                        <p:strVal val="visible"/>
                                      </p:to>
                                    </p:set>
                                    <p:animEffect transition="in" filter="wipe(left)">
                                      <p:cBhvr>
                                        <p:cTn id="17" dur="300"/>
                                        <p:tgtEl>
                                          <p:spTgt spid="291846">
                                            <p:txEl>
                                              <p:pRg st="2" end="2"/>
                                            </p:txEl>
                                          </p:spTgt>
                                        </p:tgtEl>
                                      </p:cBhvr>
                                    </p:animEffect>
                                  </p:childTnLst>
                                  <p:subTnLst>
                                    <p:animClr clrSpc="rgb" dir="cw">
                                      <p:cBhvr override="childStyle">
                                        <p:cTn dur="1" fill="hold" display="0" masterRel="nextClick" afterEffect="1"/>
                                        <p:tgtEl>
                                          <p:spTgt spid="291846">
                                            <p:txEl>
                                              <p:pRg st="2" end="2"/>
                                            </p:txEl>
                                          </p:spTgt>
                                        </p:tgtEl>
                                        <p:attrNameLst>
                                          <p:attrName>ppt_c</p:attrName>
                                        </p:attrNameLst>
                                      </p:cBhvr>
                                      <p:to>
                                        <a:srgbClr val="0000FF"/>
                                      </p:to>
                                    </p:animClr>
                                    <p:audio>
                                      <p:cMediaNode>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1846">
                                            <p:txEl>
                                              <p:pRg st="3" end="3"/>
                                            </p:txEl>
                                          </p:spTgt>
                                        </p:tgtEl>
                                        <p:attrNameLst>
                                          <p:attrName>style.visibility</p:attrName>
                                        </p:attrNameLst>
                                      </p:cBhvr>
                                      <p:to>
                                        <p:strVal val="visible"/>
                                      </p:to>
                                    </p:set>
                                    <p:animEffect transition="in" filter="wipe(left)">
                                      <p:cBhvr>
                                        <p:cTn id="22" dur="300"/>
                                        <p:tgtEl>
                                          <p:spTgt spid="291846">
                                            <p:txEl>
                                              <p:pRg st="3" end="3"/>
                                            </p:txEl>
                                          </p:spTgt>
                                        </p:tgtEl>
                                      </p:cBhvr>
                                    </p:animEffect>
                                  </p:childTnLst>
                                  <p:subTnLst>
                                    <p:animClr clrSpc="rgb" dir="cw">
                                      <p:cBhvr override="childStyle">
                                        <p:cTn dur="1" fill="hold" display="0" masterRel="nextClick" afterEffect="1"/>
                                        <p:tgtEl>
                                          <p:spTgt spid="291846">
                                            <p:txEl>
                                              <p:pRg st="3" end="3"/>
                                            </p:txEl>
                                          </p:spTgt>
                                        </p:tgtEl>
                                        <p:attrNameLst>
                                          <p:attrName>ppt_c</p:attrName>
                                        </p:attrNameLst>
                                      </p:cBhvr>
                                      <p:to>
                                        <a:srgbClr val="0000FF"/>
                                      </p:to>
                                    </p:animClr>
                                    <p:audio>
                                      <p:cMediaNode>
                                        <p:cTn display="0" masterRel="sameClick">
                                          <p:stCondLst>
                                            <p:cond evt="begin" delay="0">
                                              <p:tn val="20"/>
                                            </p:cond>
                                          </p:stCondLst>
                                          <p:endCondLst>
                                            <p:cond evt="onStopAudio" delay="0">
                                              <p:tgtEl>
                                                <p:sldTgt/>
                                              </p:tgtEl>
                                            </p:cond>
                                          </p:endCondLst>
                                        </p:cTn>
                                        <p:tgtEl>
                                          <p:sndTgt r:embed="rId4" name="LASER.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1846">
                                            <p:txEl>
                                              <p:pRg st="4" end="4"/>
                                            </p:txEl>
                                          </p:spTgt>
                                        </p:tgtEl>
                                        <p:attrNameLst>
                                          <p:attrName>style.visibility</p:attrName>
                                        </p:attrNameLst>
                                      </p:cBhvr>
                                      <p:to>
                                        <p:strVal val="visible"/>
                                      </p:to>
                                    </p:set>
                                    <p:animEffect transition="in" filter="wipe(left)">
                                      <p:cBhvr>
                                        <p:cTn id="27" dur="300"/>
                                        <p:tgtEl>
                                          <p:spTgt spid="291846">
                                            <p:txEl>
                                              <p:pRg st="4" end="4"/>
                                            </p:txEl>
                                          </p:spTgt>
                                        </p:tgtEl>
                                      </p:cBhvr>
                                    </p:animEffect>
                                  </p:childTnLst>
                                  <p:subTnLst>
                                    <p:animClr clrSpc="rgb" dir="cw">
                                      <p:cBhvr override="childStyle">
                                        <p:cTn dur="1" fill="hold" display="0" masterRel="nextClick" afterEffect="1"/>
                                        <p:tgtEl>
                                          <p:spTgt spid="291846">
                                            <p:txEl>
                                              <p:pRg st="4" end="4"/>
                                            </p:txEl>
                                          </p:spTgt>
                                        </p:tgtEl>
                                        <p:attrNameLst>
                                          <p:attrName>ppt_c</p:attrName>
                                        </p:attrNameLst>
                                      </p:cBhvr>
                                      <p:to>
                                        <a:srgbClr val="0000FF"/>
                                      </p:to>
                                    </p:animClr>
                                    <p:audio>
                                      <p:cMediaNode>
                                        <p:cTn display="0" masterRel="sameClick">
                                          <p:stCondLst>
                                            <p:cond evt="begin" delay="0">
                                              <p:tn val="25"/>
                                            </p:cond>
                                          </p:stCondLst>
                                          <p:endCondLst>
                                            <p:cond evt="onStopAudio" delay="0">
                                              <p:tgtEl>
                                                <p:sldTgt/>
                                              </p:tgtEl>
                                            </p:cond>
                                          </p:endCondLst>
                                        </p:cTn>
                                        <p:tgtEl>
                                          <p:sndTgt r:embed="rId4" name="LASER.WAV"/>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1846">
                                            <p:txEl>
                                              <p:pRg st="5" end="5"/>
                                            </p:txEl>
                                          </p:spTgt>
                                        </p:tgtEl>
                                        <p:attrNameLst>
                                          <p:attrName>style.visibility</p:attrName>
                                        </p:attrNameLst>
                                      </p:cBhvr>
                                      <p:to>
                                        <p:strVal val="visible"/>
                                      </p:to>
                                    </p:set>
                                    <p:animEffect transition="in" filter="wipe(left)">
                                      <p:cBhvr>
                                        <p:cTn id="32" dur="300"/>
                                        <p:tgtEl>
                                          <p:spTgt spid="291846">
                                            <p:txEl>
                                              <p:pRg st="5" end="5"/>
                                            </p:txEl>
                                          </p:spTgt>
                                        </p:tgtEl>
                                      </p:cBhvr>
                                    </p:animEffect>
                                  </p:childTnLst>
                                  <p:subTnLst>
                                    <p:animClr clrSpc="rgb" dir="cw">
                                      <p:cBhvr override="childStyle">
                                        <p:cTn dur="1" fill="hold" display="0" masterRel="nextClick" afterEffect="1"/>
                                        <p:tgtEl>
                                          <p:spTgt spid="291846">
                                            <p:txEl>
                                              <p:pRg st="5" end="5"/>
                                            </p:txEl>
                                          </p:spTgt>
                                        </p:tgtEl>
                                        <p:attrNameLst>
                                          <p:attrName>ppt_c</p:attrName>
                                        </p:attrNameLst>
                                      </p:cBhvr>
                                      <p:to>
                                        <a:srgbClr val="0000FF"/>
                                      </p:to>
                                    </p:animClr>
                                    <p:audio>
                                      <p:cMediaNode>
                                        <p:cTn display="0" masterRel="sameClick">
                                          <p:stCondLst>
                                            <p:cond evt="begin" delay="0">
                                              <p:tn val="30"/>
                                            </p:cond>
                                          </p:stCondLst>
                                          <p:endCondLst>
                                            <p:cond evt="onStopAudio" delay="0">
                                              <p:tgtEl>
                                                <p:sldTgt/>
                                              </p:tgtEl>
                                            </p:cond>
                                          </p:endCondLst>
                                        </p:cTn>
                                        <p:tgtEl>
                                          <p:sndTgt r:embed="rId4" name="LASER.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1846">
                                            <p:txEl>
                                              <p:pRg st="6" end="6"/>
                                            </p:txEl>
                                          </p:spTgt>
                                        </p:tgtEl>
                                        <p:attrNameLst>
                                          <p:attrName>style.visibility</p:attrName>
                                        </p:attrNameLst>
                                      </p:cBhvr>
                                      <p:to>
                                        <p:strVal val="visible"/>
                                      </p:to>
                                    </p:set>
                                    <p:animEffect transition="in" filter="wipe(left)">
                                      <p:cBhvr>
                                        <p:cTn id="37" dur="300"/>
                                        <p:tgtEl>
                                          <p:spTgt spid="291846">
                                            <p:txEl>
                                              <p:pRg st="6" end="6"/>
                                            </p:txEl>
                                          </p:spTgt>
                                        </p:tgtEl>
                                      </p:cBhvr>
                                    </p:animEffect>
                                  </p:childTnLst>
                                  <p:subTnLst>
                                    <p:animClr clrSpc="rgb" dir="cw">
                                      <p:cBhvr override="childStyle">
                                        <p:cTn dur="1" fill="hold" display="0" masterRel="nextClick" afterEffect="1"/>
                                        <p:tgtEl>
                                          <p:spTgt spid="291846">
                                            <p:txEl>
                                              <p:pRg st="6" end="6"/>
                                            </p:txEl>
                                          </p:spTgt>
                                        </p:tgtEl>
                                        <p:attrNameLst>
                                          <p:attrName>ppt_c</p:attrName>
                                        </p:attrNameLst>
                                      </p:cBhvr>
                                      <p:to>
                                        <a:srgbClr val="0000FF"/>
                                      </p:to>
                                    </p:animClr>
                                    <p:audio>
                                      <p:cMediaNode>
                                        <p:cTn display="0" masterRel="sameClick">
                                          <p:stCondLst>
                                            <p:cond evt="begin" delay="0">
                                              <p:tn val="35"/>
                                            </p:cond>
                                          </p:stCondLst>
                                          <p:endCondLst>
                                            <p:cond evt="onStopAudio" delay="0">
                                              <p:tgtEl>
                                                <p:sldTgt/>
                                              </p:tgtEl>
                                            </p:cond>
                                          </p:endCondLst>
                                        </p:cTn>
                                        <p:tgtEl>
                                          <p:sndTgt r:embed="rId4" name="LASER.WAV"/>
                                        </p:tgtEl>
                                      </p:cMediaNode>
                                    </p:audio>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1846">
                                            <p:txEl>
                                              <p:pRg st="7" end="7"/>
                                            </p:txEl>
                                          </p:spTgt>
                                        </p:tgtEl>
                                        <p:attrNameLst>
                                          <p:attrName>style.visibility</p:attrName>
                                        </p:attrNameLst>
                                      </p:cBhvr>
                                      <p:to>
                                        <p:strVal val="visible"/>
                                      </p:to>
                                    </p:set>
                                    <p:animEffect transition="in" filter="wipe(left)">
                                      <p:cBhvr>
                                        <p:cTn id="42" dur="300"/>
                                        <p:tgtEl>
                                          <p:spTgt spid="291846">
                                            <p:txEl>
                                              <p:pRg st="7" end="7"/>
                                            </p:txEl>
                                          </p:spTgt>
                                        </p:tgtEl>
                                      </p:cBhvr>
                                    </p:animEffect>
                                  </p:childTnLst>
                                  <p:subTnLst>
                                    <p:animClr clrSpc="rgb" dir="cw">
                                      <p:cBhvr override="childStyle">
                                        <p:cTn dur="1" fill="hold" display="0" masterRel="nextClick" afterEffect="1"/>
                                        <p:tgtEl>
                                          <p:spTgt spid="291846">
                                            <p:txEl>
                                              <p:pRg st="7" end="7"/>
                                            </p:txEl>
                                          </p:spTgt>
                                        </p:tgtEl>
                                        <p:attrNameLst>
                                          <p:attrName>ppt_c</p:attrName>
                                        </p:attrNameLst>
                                      </p:cBhvr>
                                      <p:to>
                                        <a:srgbClr val="0000FF"/>
                                      </p:to>
                                    </p:animClr>
                                    <p:audio>
                                      <p:cMediaNode>
                                        <p:cTn display="0" masterRel="sameClick">
                                          <p:stCondLst>
                                            <p:cond evt="begin" delay="0">
                                              <p:tn val="40"/>
                                            </p:cond>
                                          </p:stCondLst>
                                          <p:endCondLst>
                                            <p:cond evt="onStopAudio" delay="0">
                                              <p:tgtEl>
                                                <p:sldTgt/>
                                              </p:tgtEl>
                                            </p:cond>
                                          </p:endCondLst>
                                        </p:cTn>
                                        <p:tgtEl>
                                          <p:sndTgt r:embed="rId4" name="LASER.WAV"/>
                                        </p:tgtEl>
                                      </p:cMediaNode>
                                    </p:audio>
                                  </p:sub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91846">
                                            <p:txEl>
                                              <p:pRg st="8" end="8"/>
                                            </p:txEl>
                                          </p:spTgt>
                                        </p:tgtEl>
                                        <p:attrNameLst>
                                          <p:attrName>style.visibility</p:attrName>
                                        </p:attrNameLst>
                                      </p:cBhvr>
                                      <p:to>
                                        <p:strVal val="visible"/>
                                      </p:to>
                                    </p:set>
                                    <p:animEffect transition="in" filter="wipe(left)">
                                      <p:cBhvr>
                                        <p:cTn id="47" dur="300"/>
                                        <p:tgtEl>
                                          <p:spTgt spid="291846">
                                            <p:txEl>
                                              <p:pRg st="8" end="8"/>
                                            </p:txEl>
                                          </p:spTgt>
                                        </p:tgtEl>
                                      </p:cBhvr>
                                    </p:animEffect>
                                  </p:childTnLst>
                                  <p:subTnLst>
                                    <p:animClr clrSpc="rgb" dir="cw">
                                      <p:cBhvr override="childStyle">
                                        <p:cTn dur="1" fill="hold" display="0" masterRel="nextClick" afterEffect="1"/>
                                        <p:tgtEl>
                                          <p:spTgt spid="291846">
                                            <p:txEl>
                                              <p:pRg st="8" end="8"/>
                                            </p:txEl>
                                          </p:spTgt>
                                        </p:tgtEl>
                                        <p:attrNameLst>
                                          <p:attrName>ppt_c</p:attrName>
                                        </p:attrNameLst>
                                      </p:cBhvr>
                                      <p:to>
                                        <a:srgbClr val="0000FF"/>
                                      </p:to>
                                    </p:animClr>
                                    <p:audio>
                                      <p:cMediaNode>
                                        <p:cTn display="0" masterRel="sameClick">
                                          <p:stCondLst>
                                            <p:cond evt="begin" delay="0">
                                              <p:tn val="45"/>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6"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9794"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70662"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70663"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70664"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289798" name="Rectangle 6"/>
          <p:cNvSpPr>
            <a:spLocks noGrp="1" noChangeArrowheads="1"/>
          </p:cNvSpPr>
          <p:nvPr>
            <p:ph type="subTitle" idx="1"/>
          </p:nvPr>
        </p:nvSpPr>
        <p:spPr>
          <a:xfrm>
            <a:off x="152400" y="1219200"/>
            <a:ext cx="8839200" cy="5410200"/>
          </a:xfrm>
          <a:noFill/>
        </p:spPr>
        <p:txBody>
          <a:bodyPr/>
          <a:lstStyle/>
          <a:p>
            <a:pPr algn="l" eaLnBrk="1" hangingPunct="1"/>
            <a:r>
              <a:rPr lang="zh-CN" altLang="en-US" sz="2800" b="1" smtClean="0">
                <a:solidFill>
                  <a:srgbClr val="FF0000"/>
                </a:solidFill>
                <a:ea typeface="黑体" pitchFamily="49" charset="-122"/>
                <a:sym typeface="Symbol" pitchFamily="18" charset="2"/>
              </a:rPr>
              <a:t>课堂练习</a:t>
            </a:r>
          </a:p>
          <a:p>
            <a:pPr algn="l" eaLnBrk="1" hangingPunct="1"/>
            <a:r>
              <a:rPr lang="en-US" altLang="zh-CN" sz="2400" smtClean="0">
                <a:ea typeface="楷体" pitchFamily="49" charset="-122"/>
                <a:sym typeface="Symbol" pitchFamily="18" charset="2"/>
              </a:rPr>
              <a:t>1</a:t>
            </a:r>
            <a:r>
              <a:rPr lang="zh-CN" altLang="en-US" sz="2400" smtClean="0">
                <a:ea typeface="楷体" pitchFamily="49" charset="-122"/>
                <a:sym typeface="Symbol" pitchFamily="18" charset="2"/>
              </a:rPr>
              <a:t>、某商店</a:t>
            </a:r>
            <a:r>
              <a:rPr lang="en-US" altLang="zh-CN" sz="2400" smtClean="0">
                <a:ea typeface="楷体" pitchFamily="49" charset="-122"/>
                <a:sym typeface="Symbol" pitchFamily="18" charset="2"/>
              </a:rPr>
              <a:t>50</a:t>
            </a:r>
            <a:r>
              <a:rPr lang="zh-CN" altLang="en-US" sz="2400" smtClean="0">
                <a:ea typeface="楷体" pitchFamily="49" charset="-122"/>
                <a:sym typeface="Symbol" pitchFamily="18" charset="2"/>
              </a:rPr>
              <a:t>名职工的工资资料如下，试按各组职工人数和他们的比重分别计算平均工资，并计算中位数与众数，判定数据的分布态势。</a:t>
            </a:r>
          </a:p>
        </p:txBody>
      </p:sp>
      <p:graphicFrame>
        <p:nvGraphicFramePr>
          <p:cNvPr id="70658" name="Object 7"/>
          <p:cNvGraphicFramePr>
            <a:graphicFrameLocks noChangeAspect="1"/>
          </p:cNvGraphicFramePr>
          <p:nvPr/>
        </p:nvGraphicFramePr>
        <p:xfrm>
          <a:off x="4514850" y="3321050"/>
          <a:ext cx="112713" cy="214313"/>
        </p:xfrm>
        <a:graphic>
          <a:graphicData uri="http://schemas.openxmlformats.org/presentationml/2006/ole">
            <p:oleObj spid="_x0000_s70658" name="公式" r:id="rId6" imgW="114120" imgH="215640" progId="Equation.3">
              <p:embed/>
            </p:oleObj>
          </a:graphicData>
        </a:graphic>
      </p:graphicFrame>
      <p:graphicFrame>
        <p:nvGraphicFramePr>
          <p:cNvPr id="70659" name="Object 8"/>
          <p:cNvGraphicFramePr>
            <a:graphicFrameLocks noChangeAspect="1"/>
          </p:cNvGraphicFramePr>
          <p:nvPr/>
        </p:nvGraphicFramePr>
        <p:xfrm>
          <a:off x="4514850" y="3321050"/>
          <a:ext cx="112713" cy="214313"/>
        </p:xfrm>
        <a:graphic>
          <a:graphicData uri="http://schemas.openxmlformats.org/presentationml/2006/ole">
            <p:oleObj spid="_x0000_s70659" name="公式" r:id="rId7" imgW="114120" imgH="215640" progId="Equation.3">
              <p:embed/>
            </p:oleObj>
          </a:graphicData>
        </a:graphic>
      </p:graphicFrame>
      <p:graphicFrame>
        <p:nvGraphicFramePr>
          <p:cNvPr id="289801" name="Object 9"/>
          <p:cNvGraphicFramePr>
            <a:graphicFrameLocks noChangeAspect="1"/>
          </p:cNvGraphicFramePr>
          <p:nvPr/>
        </p:nvGraphicFramePr>
        <p:xfrm>
          <a:off x="614363" y="2711450"/>
          <a:ext cx="7299325" cy="3436938"/>
        </p:xfrm>
        <a:graphic>
          <a:graphicData uri="http://schemas.openxmlformats.org/presentationml/2006/ole">
            <p:oleObj spid="_x0000_s70660" name="Document" r:id="rId8" imgW="7616434" imgH="3585866" progId="Word.Document.8">
              <p:embed/>
            </p:oleObj>
          </a:graphicData>
        </a:graphic>
      </p:graphicFrame>
      <p:sp>
        <p:nvSpPr>
          <p:cNvPr id="289802" name="Text Box 10"/>
          <p:cNvSpPr txBox="1">
            <a:spLocks noChangeArrowheads="1"/>
          </p:cNvSpPr>
          <p:nvPr/>
        </p:nvSpPr>
        <p:spPr bwMode="auto">
          <a:xfrm>
            <a:off x="250825" y="5943600"/>
            <a:ext cx="8131175" cy="457200"/>
          </a:xfrm>
          <a:prstGeom prst="rect">
            <a:avLst/>
          </a:prstGeom>
          <a:noFill/>
          <a:ln w="9525">
            <a:noFill/>
            <a:miter lim="800000"/>
            <a:headEnd/>
            <a:tailEnd/>
          </a:ln>
        </p:spPr>
        <p:txBody>
          <a:bodyPr>
            <a:spAutoFit/>
          </a:bodyPr>
          <a:lstStyle/>
          <a:p>
            <a:pPr algn="l">
              <a:spcBef>
                <a:spcPct val="50000"/>
              </a:spcBef>
            </a:pPr>
            <a:r>
              <a:rPr lang="zh-CN" altLang="en-US">
                <a:sym typeface="Symbol" pitchFamily="18" charset="2"/>
              </a:rPr>
              <a:t>答：</a:t>
            </a:r>
            <a:r>
              <a:rPr lang="en-US" altLang="zh-CN">
                <a:sym typeface="Symbol" pitchFamily="18" charset="2"/>
              </a:rPr>
              <a:t>Mean=654</a:t>
            </a:r>
            <a:r>
              <a:rPr lang="zh-CN" altLang="en-US">
                <a:sym typeface="Symbol" pitchFamily="18" charset="2"/>
              </a:rPr>
              <a:t>元</a:t>
            </a:r>
            <a:r>
              <a:rPr lang="en-US" altLang="zh-CN">
                <a:sym typeface="Symbol" pitchFamily="18" charset="2"/>
              </a:rPr>
              <a:t>/</a:t>
            </a:r>
            <a:r>
              <a:rPr lang="zh-CN" altLang="en-US">
                <a:sym typeface="Symbol" pitchFamily="18" charset="2"/>
              </a:rPr>
              <a:t>人，</a:t>
            </a:r>
            <a:r>
              <a:rPr lang="en-US" altLang="zh-CN">
                <a:sym typeface="Symbol" pitchFamily="18" charset="2"/>
              </a:rPr>
              <a:t>M</a:t>
            </a:r>
            <a:r>
              <a:rPr lang="en-US" altLang="zh-CN" baseline="-25000">
                <a:sym typeface="Symbol" pitchFamily="18" charset="2"/>
              </a:rPr>
              <a:t>e</a:t>
            </a:r>
            <a:r>
              <a:rPr lang="en-US" altLang="zh-CN">
                <a:sym typeface="Symbol" pitchFamily="18" charset="2"/>
              </a:rPr>
              <a:t>=650</a:t>
            </a:r>
            <a:r>
              <a:rPr lang="zh-CN" altLang="zh-CN">
                <a:sym typeface="Symbol" pitchFamily="18" charset="2"/>
              </a:rPr>
              <a:t>元，</a:t>
            </a:r>
            <a:r>
              <a:rPr lang="en-US" altLang="zh-CN">
                <a:sym typeface="Symbol" pitchFamily="18" charset="2"/>
              </a:rPr>
              <a:t>M</a:t>
            </a:r>
            <a:r>
              <a:rPr lang="en-US" altLang="zh-CN" baseline="-25000">
                <a:sym typeface="Symbol" pitchFamily="18" charset="2"/>
              </a:rPr>
              <a:t>o</a:t>
            </a:r>
            <a:r>
              <a:rPr lang="en-US" altLang="zh-CN">
                <a:sym typeface="Symbol" pitchFamily="18" charset="2"/>
              </a:rPr>
              <a:t>=645.45</a:t>
            </a:r>
            <a:r>
              <a:rPr lang="zh-CN" altLang="zh-CN">
                <a:sym typeface="Symbol" pitchFamily="18" charset="2"/>
              </a:rPr>
              <a:t>元</a:t>
            </a:r>
            <a:r>
              <a:rPr lang="zh-CN" altLang="zh-CN">
                <a:latin typeface="新宋体" pitchFamily="49" charset="-122"/>
                <a:ea typeface="新宋体" pitchFamily="49" charset="-122"/>
                <a:sym typeface="Symbol" pitchFamily="18" charset="2"/>
              </a:rPr>
              <a:t>→</a:t>
            </a:r>
            <a:r>
              <a:rPr lang="zh-CN" altLang="en-US">
                <a:latin typeface="新宋体" pitchFamily="49" charset="-122"/>
                <a:ea typeface="新宋体" pitchFamily="49" charset="-122"/>
                <a:sym typeface="Symbol" pitchFamily="18" charset="2"/>
              </a:rPr>
              <a:t>右偏</a:t>
            </a:r>
            <a:endParaRPr lang="zh-CN" altLang="en-US" sz="1800">
              <a:latin typeface="新宋体" pitchFamily="49" charset="-122"/>
              <a:ea typeface="新宋体" pitchFamily="49"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9798">
                                            <p:txEl>
                                              <p:pRg st="0" end="0"/>
                                            </p:txEl>
                                          </p:spTgt>
                                        </p:tgtEl>
                                        <p:attrNameLst>
                                          <p:attrName>style.visibility</p:attrName>
                                        </p:attrNameLst>
                                      </p:cBhvr>
                                      <p:to>
                                        <p:strVal val="visible"/>
                                      </p:to>
                                    </p:set>
                                    <p:animEffect transition="in" filter="wipe(left)">
                                      <p:cBhvr>
                                        <p:cTn id="7" dur="300"/>
                                        <p:tgtEl>
                                          <p:spTgt spid="289798">
                                            <p:txEl>
                                              <p:pRg st="0" end="0"/>
                                            </p:txEl>
                                          </p:spTgt>
                                        </p:tgtEl>
                                      </p:cBhvr>
                                    </p:animEffect>
                                  </p:childTnLst>
                                  <p:subTnLst>
                                    <p:animClr clrSpc="rgb" dir="cw">
                                      <p:cBhvr override="childStyle">
                                        <p:cTn dur="1" fill="hold" display="0" masterRel="nextClick" afterEffect="1"/>
                                        <p:tgtEl>
                                          <p:spTgt spid="289798">
                                            <p:txEl>
                                              <p:pRg st="0" end="0"/>
                                            </p:txEl>
                                          </p:spTgt>
                                        </p:tgtEl>
                                        <p:attrNameLst>
                                          <p:attrName>ppt_c</p:attrName>
                                        </p:attrNameLst>
                                      </p:cBhvr>
                                      <p:to>
                                        <a:srgbClr val="0000FF"/>
                                      </p:to>
                                    </p:animClr>
                                    <p:audio>
                                      <p:cMediaNode>
                                        <p:cTn display="0" masterRel="sameClick">
                                          <p:stCondLst>
                                            <p:cond evt="begin" delay="0">
                                              <p:tn val="5"/>
                                            </p:cond>
                                          </p:stCondLst>
                                          <p:endCondLst>
                                            <p:cond evt="onStopAudio" delay="0">
                                              <p:tgtEl>
                                                <p:sldTgt/>
                                              </p:tgtEl>
                                            </p:cond>
                                          </p:endCondLst>
                                        </p:cTn>
                                        <p:tgtEl>
                                          <p:sndTgt r:embed="rId4" name="LASER.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9798">
                                            <p:txEl>
                                              <p:pRg st="1" end="1"/>
                                            </p:txEl>
                                          </p:spTgt>
                                        </p:tgtEl>
                                        <p:attrNameLst>
                                          <p:attrName>style.visibility</p:attrName>
                                        </p:attrNameLst>
                                      </p:cBhvr>
                                      <p:to>
                                        <p:strVal val="visible"/>
                                      </p:to>
                                    </p:set>
                                    <p:animEffect transition="in" filter="wipe(left)">
                                      <p:cBhvr>
                                        <p:cTn id="12" dur="300"/>
                                        <p:tgtEl>
                                          <p:spTgt spid="289798">
                                            <p:txEl>
                                              <p:pRg st="1" end="1"/>
                                            </p:txEl>
                                          </p:spTgt>
                                        </p:tgtEl>
                                      </p:cBhvr>
                                    </p:animEffect>
                                  </p:childTnLst>
                                  <p:subTnLst>
                                    <p:animClr clrSpc="rgb" dir="cw">
                                      <p:cBhvr override="childStyle">
                                        <p:cTn dur="1" fill="hold" display="0" masterRel="nextClick" afterEffect="1"/>
                                        <p:tgtEl>
                                          <p:spTgt spid="289798">
                                            <p:txEl>
                                              <p:pRg st="1" end="1"/>
                                            </p:txEl>
                                          </p:spTgt>
                                        </p:tgtEl>
                                        <p:attrNameLst>
                                          <p:attrName>ppt_c</p:attrName>
                                        </p:attrNameLst>
                                      </p:cBhvr>
                                      <p:to>
                                        <a:srgbClr val="0000FF"/>
                                      </p:to>
                                    </p:animClr>
                                    <p:audio>
                                      <p:cMediaNode>
                                        <p:cTn display="0" masterRel="sameClick">
                                          <p:stCondLst>
                                            <p:cond evt="begin" delay="0">
                                              <p:tn val="10"/>
                                            </p:cond>
                                          </p:stCondLst>
                                          <p:endCondLst>
                                            <p:cond evt="onStopAudio" delay="0">
                                              <p:tgtEl>
                                                <p:sldTgt/>
                                              </p:tgtEl>
                                            </p:cond>
                                          </p:endCondLst>
                                        </p:cTn>
                                        <p:tgtEl>
                                          <p:sndTgt r:embed="rId4" name="LASER.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289801"/>
                                        </p:tgtEl>
                                        <p:attrNameLst>
                                          <p:attrName>style.visibility</p:attrName>
                                        </p:attrNameLst>
                                      </p:cBhvr>
                                      <p:to>
                                        <p:strVal val="visible"/>
                                      </p:to>
                                    </p:set>
                                    <p:animEffect transition="in" filter="box(out)">
                                      <p:cBhvr>
                                        <p:cTn id="17" dur="500"/>
                                        <p:tgtEl>
                                          <p:spTgt spid="289801"/>
                                        </p:tgtEl>
                                      </p:cBhvr>
                                    </p:animEffect>
                                  </p:childTnLst>
                                  <p:subTnLst>
                                    <p:animClr clrSpc="rgb" dir="cw">
                                      <p:cBhvr override="childStyle">
                                        <p:cTn dur="1" fill="hold" display="0" masterRel="nextClick" afterEffect="1"/>
                                        <p:tgtEl>
                                          <p:spTgt spid="289801"/>
                                        </p:tgtEl>
                                        <p:attrNameLst>
                                          <p:attrName>ppt_c</p:attrName>
                                        </p:attrNameLst>
                                      </p:cBhvr>
                                      <p:to>
                                        <a:srgbClr val="0000FF"/>
                                      </p:to>
                                    </p:animClr>
                                    <p:audio>
                                      <p:cMediaNode>
                                        <p:cTn display="0" masterRel="sameClick">
                                          <p:stCondLst>
                                            <p:cond evt="begin" delay="0">
                                              <p:tn val="15"/>
                                            </p:cond>
                                          </p:stCondLst>
                                          <p:endCondLst>
                                            <p:cond evt="onStopAudio" delay="0">
                                              <p:tgtEl>
                                                <p:sldTgt/>
                                              </p:tgtEl>
                                            </p:cond>
                                          </p:endCondLst>
                                        </p:cTn>
                                        <p:tgtEl>
                                          <p:sndTgt r:embed="rId5" name="TYPE.WAV"/>
                                        </p:tgtEl>
                                      </p:cMediaNode>
                                    </p:audio>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9802">
                                            <p:txEl>
                                              <p:pRg st="0" end="0"/>
                                            </p:txEl>
                                          </p:spTgt>
                                        </p:tgtEl>
                                        <p:attrNameLst>
                                          <p:attrName>style.visibility</p:attrName>
                                        </p:attrNameLst>
                                      </p:cBhvr>
                                      <p:to>
                                        <p:strVal val="visible"/>
                                      </p:to>
                                    </p:set>
                                    <p:animEffect transition="in" filter="blinds(horizontal)">
                                      <p:cBhvr>
                                        <p:cTn id="22" dur="300"/>
                                        <p:tgtEl>
                                          <p:spTgt spid="289802">
                                            <p:txEl>
                                              <p:pRg st="0" end="0"/>
                                            </p:txEl>
                                          </p:spTgt>
                                        </p:tgtEl>
                                      </p:cBhvr>
                                    </p:animEffect>
                                  </p:childTnLst>
                                  <p:subTnLst>
                                    <p:animClr clrSpc="rgb" dir="cw">
                                      <p:cBhvr override="childStyle">
                                        <p:cTn dur="1" fill="hold" display="0" masterRel="nextClick" afterEffect="1"/>
                                        <p:tgtEl>
                                          <p:spTgt spid="289802">
                                            <p:txEl>
                                              <p:pRg st="0" end="0"/>
                                            </p:txEl>
                                          </p:spTgt>
                                        </p:tgtEl>
                                        <p:attrNameLst>
                                          <p:attrName>ppt_c</p:attrName>
                                        </p:attrNameLst>
                                      </p:cBhvr>
                                      <p:to>
                                        <a:srgbClr val="0000FF"/>
                                      </p:to>
                                    </p:animClr>
                                    <p:audio>
                                      <p:cMediaNode>
                                        <p:cTn display="0" masterRel="sameClick">
                                          <p:stCondLst>
                                            <p:cond evt="begin" delay="0">
                                              <p:tn val="20"/>
                                            </p:cond>
                                          </p:stCondLst>
                                          <p:endCondLst>
                                            <p:cond evt="onStopAudio" delay="0">
                                              <p:tgtEl>
                                                <p:sldTgt/>
                                              </p:tgtEl>
                                            </p:cond>
                                          </p:endCondLst>
                                        </p:cTn>
                                        <p:tgtEl>
                                          <p:sndTgt r:embed="rId5"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8" grpId="0" build="p" autoUpdateAnimBg="0"/>
      <p:bldP spid="289802"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71686"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71687"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71688"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56326" name="Rectangle 6"/>
          <p:cNvSpPr>
            <a:spLocks noGrp="1" noChangeArrowheads="1"/>
          </p:cNvSpPr>
          <p:nvPr>
            <p:ph type="subTitle" idx="1"/>
          </p:nvPr>
        </p:nvSpPr>
        <p:spPr>
          <a:xfrm>
            <a:off x="152400" y="1219200"/>
            <a:ext cx="8839200" cy="5410200"/>
          </a:xfrm>
          <a:noFill/>
        </p:spPr>
        <p:txBody>
          <a:bodyPr/>
          <a:lstStyle/>
          <a:p>
            <a:pPr algn="l" eaLnBrk="1" hangingPunct="1"/>
            <a:r>
              <a:rPr lang="en-US" altLang="zh-CN" sz="2500" smtClean="0">
                <a:ea typeface="楷体" pitchFamily="49" charset="-122"/>
                <a:sym typeface="Symbol" pitchFamily="18" charset="2"/>
              </a:rPr>
              <a:t>2</a:t>
            </a:r>
            <a:r>
              <a:rPr lang="zh-CN" altLang="en-US" sz="2500" smtClean="0">
                <a:ea typeface="楷体" pitchFamily="49" charset="-122"/>
                <a:sym typeface="Symbol" pitchFamily="18" charset="2"/>
              </a:rPr>
              <a:t>、某地某年</a:t>
            </a:r>
            <a:r>
              <a:rPr lang="en-US" altLang="zh-CN" sz="2500" smtClean="0">
                <a:ea typeface="楷体" pitchFamily="49" charset="-122"/>
                <a:sym typeface="Symbol" pitchFamily="18" charset="2"/>
              </a:rPr>
              <a:t>15</a:t>
            </a:r>
            <a:r>
              <a:rPr lang="zh-CN" altLang="en-US" sz="2500" smtClean="0">
                <a:ea typeface="楷体" pitchFamily="49" charset="-122"/>
                <a:sym typeface="Symbol" pitchFamily="18" charset="2"/>
              </a:rPr>
              <a:t>家企业的有关情况如下，试计算其职工平均工资。</a:t>
            </a:r>
          </a:p>
        </p:txBody>
      </p:sp>
      <p:graphicFrame>
        <p:nvGraphicFramePr>
          <p:cNvPr id="56333" name="Object 13"/>
          <p:cNvGraphicFramePr>
            <a:graphicFrameLocks noChangeAspect="1"/>
          </p:cNvGraphicFramePr>
          <p:nvPr/>
        </p:nvGraphicFramePr>
        <p:xfrm>
          <a:off x="685800" y="5715000"/>
          <a:ext cx="7594600" cy="850900"/>
        </p:xfrm>
        <a:graphic>
          <a:graphicData uri="http://schemas.openxmlformats.org/presentationml/2006/ole">
            <p:oleObj spid="_x0000_s71682" name="公式" r:id="rId8" imgW="3746160" imgH="419040" progId="Equation.3">
              <p:embed/>
            </p:oleObj>
          </a:graphicData>
        </a:graphic>
      </p:graphicFrame>
      <p:graphicFrame>
        <p:nvGraphicFramePr>
          <p:cNvPr id="56336" name="Object 16"/>
          <p:cNvGraphicFramePr>
            <a:graphicFrameLocks noChangeAspect="1"/>
          </p:cNvGraphicFramePr>
          <p:nvPr/>
        </p:nvGraphicFramePr>
        <p:xfrm>
          <a:off x="993775" y="1687513"/>
          <a:ext cx="6810375" cy="2932112"/>
        </p:xfrm>
        <a:graphic>
          <a:graphicData uri="http://schemas.openxmlformats.org/presentationml/2006/ole">
            <p:oleObj spid="_x0000_s71683" name="Document" r:id="rId9" imgW="6979571" imgH="3017801" progId="Word.Document.8">
              <p:embed/>
            </p:oleObj>
          </a:graphicData>
        </a:graphic>
      </p:graphicFrame>
      <p:graphicFrame>
        <p:nvGraphicFramePr>
          <p:cNvPr id="56337" name="Object 17"/>
          <p:cNvGraphicFramePr>
            <a:graphicFrameLocks noChangeAspect="1"/>
          </p:cNvGraphicFramePr>
          <p:nvPr/>
        </p:nvGraphicFramePr>
        <p:xfrm>
          <a:off x="885825" y="4648200"/>
          <a:ext cx="6229350" cy="874713"/>
        </p:xfrm>
        <a:graphic>
          <a:graphicData uri="http://schemas.openxmlformats.org/presentationml/2006/ole">
            <p:oleObj spid="_x0000_s71684" name="公式" r:id="rId10" imgW="3009600" imgH="431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6" fill="hold" grpId="0" nodeType="clickEffect">
                                  <p:stCondLst>
                                    <p:cond delay="0"/>
                                  </p:stCondLst>
                                  <p:childTnLst>
                                    <p:set>
                                      <p:cBhvr>
                                        <p:cTn id="6" dur="1" fill="hold">
                                          <p:stCondLst>
                                            <p:cond delay="0"/>
                                          </p:stCondLst>
                                        </p:cTn>
                                        <p:tgtEl>
                                          <p:spTgt spid="56326">
                                            <p:txEl>
                                              <p:pRg st="0" end="0"/>
                                            </p:txEl>
                                          </p:spTgt>
                                        </p:tgtEl>
                                        <p:attrNameLst>
                                          <p:attrName>style.visibility</p:attrName>
                                        </p:attrNameLst>
                                      </p:cBhvr>
                                      <p:to>
                                        <p:strVal val="visible"/>
                                      </p:to>
                                    </p:set>
                                    <p:anim calcmode="lin" valueType="num">
                                      <p:cBhvr>
                                        <p:cTn id="7" dur="500" fill="hold"/>
                                        <p:tgtEl>
                                          <p:spTgt spid="56326">
                                            <p:txEl>
                                              <p:pRg st="0" end="0"/>
                                            </p:txEl>
                                          </p:spTgt>
                                        </p:tgtEl>
                                        <p:attrNameLst>
                                          <p:attrName>ppt_w</p:attrName>
                                        </p:attrNameLst>
                                      </p:cBhvr>
                                      <p:tavLst>
                                        <p:tav tm="0">
                                          <p:val>
                                            <p:strVal val="(6*min(max(#ppt_w*#ppt_h,.3),1)-7.4)/-.7*#ppt_w"/>
                                          </p:val>
                                        </p:tav>
                                        <p:tav tm="100000">
                                          <p:val>
                                            <p:strVal val="#ppt_w"/>
                                          </p:val>
                                        </p:tav>
                                      </p:tavLst>
                                    </p:anim>
                                    <p:anim calcmode="lin" valueType="num">
                                      <p:cBhvr>
                                        <p:cTn id="8" dur="500" fill="hold"/>
                                        <p:tgtEl>
                                          <p:spTgt spid="56326">
                                            <p:txEl>
                                              <p:pRg st="0" end="0"/>
                                            </p:txEl>
                                          </p:spTgt>
                                        </p:tgtEl>
                                        <p:attrNameLst>
                                          <p:attrName>ppt_h</p:attrName>
                                        </p:attrNameLst>
                                      </p:cBhvr>
                                      <p:tavLst>
                                        <p:tav tm="0">
                                          <p:val>
                                            <p:strVal val="(6*min(max(#ppt_w*#ppt_h,.3),1)-7.4)/-.7*#ppt_h"/>
                                          </p:val>
                                        </p:tav>
                                        <p:tav tm="100000">
                                          <p:val>
                                            <p:strVal val="#ppt_h"/>
                                          </p:val>
                                        </p:tav>
                                      </p:tavLst>
                                    </p:anim>
                                    <p:anim calcmode="lin" valueType="num">
                                      <p:cBhvr>
                                        <p:cTn id="9" dur="500" fill="hold"/>
                                        <p:tgtEl>
                                          <p:spTgt spid="56326">
                                            <p:txEl>
                                              <p:pRg st="0" end="0"/>
                                            </p:txEl>
                                          </p:spTgt>
                                        </p:tgtEl>
                                        <p:attrNameLst>
                                          <p:attrName>ppt_x</p:attrName>
                                        </p:attrNameLst>
                                      </p:cBhvr>
                                      <p:tavLst>
                                        <p:tav tm="0">
                                          <p:val>
                                            <p:fltVal val="0.5"/>
                                          </p:val>
                                        </p:tav>
                                        <p:tav tm="100000">
                                          <p:val>
                                            <p:strVal val="#ppt_x"/>
                                          </p:val>
                                        </p:tav>
                                      </p:tavLst>
                                    </p:anim>
                                    <p:anim calcmode="lin" valueType="num">
                                      <p:cBhvr>
                                        <p:cTn id="10" dur="500" fill="hold"/>
                                        <p:tgtEl>
                                          <p:spTgt spid="56326">
                                            <p:txEl>
                                              <p:pRg st="0" end="0"/>
                                            </p:txEl>
                                          </p:spTgt>
                                        </p:tgtEl>
                                        <p:attrNameLst>
                                          <p:attrName>ppt_y</p:attrName>
                                        </p:attrNameLst>
                                      </p:cBhvr>
                                      <p:tavLst>
                                        <p:tav tm="0">
                                          <p:val>
                                            <p:strVal val="1+(6*min(max(#ppt_w*#ppt_h,.3),1)-7.4)/-.7*#ppt_h/2"/>
                                          </p:val>
                                        </p:tav>
                                        <p:tav tm="100000">
                                          <p:val>
                                            <p:strVal val="#ppt_y"/>
                                          </p:val>
                                        </p:tav>
                                      </p:tavLst>
                                    </p:anim>
                                  </p:childTnLst>
                                  <p:subTnLst>
                                    <p:animClr clrSpc="rgb" dir="cw">
                                      <p:cBhvr override="childStyle">
                                        <p:cTn dur="1" fill="hold" display="0" masterRel="nextClick" afterEffect="1"/>
                                        <p:tgtEl>
                                          <p:spTgt spid="56326">
                                            <p:txEl>
                                              <p:pRg st="0" end="0"/>
                                            </p:txEl>
                                          </p:spTgt>
                                        </p:tgtEl>
                                        <p:attrNameLst>
                                          <p:attrName>ppt_c</p:attrName>
                                        </p:attrNameLst>
                                      </p:cBhvr>
                                      <p:to>
                                        <a:srgbClr val="0000FF"/>
                                      </p:to>
                                    </p:animClr>
                                    <p:audio>
                                      <p:cMediaNode>
                                        <p:cTn display="0" masterRel="sameClick">
                                          <p:stCondLst>
                                            <p:cond evt="begin" delay="0">
                                              <p:tn val="5"/>
                                            </p:cond>
                                          </p:stCondLst>
                                          <p:endCondLst>
                                            <p:cond evt="onStopAudio" delay="0">
                                              <p:tgtEl>
                                                <p:sldTgt/>
                                              </p:tgtEl>
                                            </p:cond>
                                          </p:endCondLst>
                                        </p:cTn>
                                        <p:tgtEl>
                                          <p:sndTgt r:embed="rId4" name="APPLAUSE.WAV"/>
                                        </p:tgtEl>
                                      </p:cMediaNode>
                                    </p:audio>
                                  </p:sub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6336"/>
                                        </p:tgtEl>
                                        <p:attrNameLst>
                                          <p:attrName>style.visibility</p:attrName>
                                        </p:attrNameLst>
                                      </p:cBhvr>
                                      <p:to>
                                        <p:strVal val="visible"/>
                                      </p:to>
                                    </p:set>
                                    <p:animEffect transition="in" filter="wipe(left)">
                                      <p:cBhvr>
                                        <p:cTn id="15" dur="500"/>
                                        <p:tgtEl>
                                          <p:spTgt spid="56336"/>
                                        </p:tgtEl>
                                      </p:cBhvr>
                                    </p:animEffect>
                                  </p:childTnLst>
                                  <p:subTnLst>
                                    <p:animClr clrSpc="rgb" dir="cw">
                                      <p:cBhvr override="childStyle">
                                        <p:cTn dur="1" fill="hold" display="0" masterRel="nextClick" afterEffect="1"/>
                                        <p:tgtEl>
                                          <p:spTgt spid="56336"/>
                                        </p:tgtEl>
                                        <p:attrNameLst>
                                          <p:attrName>ppt_c</p:attrName>
                                        </p:attrNameLst>
                                      </p:cBhvr>
                                      <p:to>
                                        <a:srgbClr val="0000FF"/>
                                      </p:to>
                                    </p:animClr>
                                    <p:audio>
                                      <p:cMediaNode>
                                        <p:cTn display="0" masterRel="sameClick">
                                          <p:stCondLst>
                                            <p:cond evt="begin" delay="0">
                                              <p:tn val="13"/>
                                            </p:cond>
                                          </p:stCondLst>
                                          <p:endCondLst>
                                            <p:cond evt="onStopAudio" delay="0">
                                              <p:tgtEl>
                                                <p:sldTgt/>
                                              </p:tgtEl>
                                            </p:cond>
                                          </p:endCondLst>
                                        </p:cTn>
                                        <p:tgtEl>
                                          <p:sndTgt r:embed="rId5" name="EXPLODE.WAV"/>
                                        </p:tgtEl>
                                      </p:cMediaNode>
                                    </p:audio>
                                  </p:subTnLst>
                                </p:cTn>
                              </p:par>
                            </p:childTnLst>
                          </p:cTn>
                        </p:par>
                      </p:childTnLst>
                    </p:cTn>
                  </p:par>
                  <p:par>
                    <p:cTn id="16" fill="hold">
                      <p:stCondLst>
                        <p:cond delay="indefinite"/>
                      </p:stCondLst>
                      <p:childTnLst>
                        <p:par>
                          <p:cTn id="17" fill="hold">
                            <p:stCondLst>
                              <p:cond delay="0"/>
                            </p:stCondLst>
                            <p:childTnLst>
                              <p:par>
                                <p:cTn id="18" presetID="4" presetClass="entr" presetSubtype="32" fill="hold" nodeType="clickEffect">
                                  <p:stCondLst>
                                    <p:cond delay="0"/>
                                  </p:stCondLst>
                                  <p:childTnLst>
                                    <p:set>
                                      <p:cBhvr>
                                        <p:cTn id="19" dur="1" fill="hold">
                                          <p:stCondLst>
                                            <p:cond delay="0"/>
                                          </p:stCondLst>
                                        </p:cTn>
                                        <p:tgtEl>
                                          <p:spTgt spid="56337"/>
                                        </p:tgtEl>
                                        <p:attrNameLst>
                                          <p:attrName>style.visibility</p:attrName>
                                        </p:attrNameLst>
                                      </p:cBhvr>
                                      <p:to>
                                        <p:strVal val="visible"/>
                                      </p:to>
                                    </p:set>
                                    <p:animEffect transition="in" filter="box(out)">
                                      <p:cBhvr>
                                        <p:cTn id="20" dur="500"/>
                                        <p:tgtEl>
                                          <p:spTgt spid="56337"/>
                                        </p:tgtEl>
                                      </p:cBhvr>
                                    </p:animEffect>
                                  </p:childTnLst>
                                  <p:subTnLst>
                                    <p:animClr clrSpc="rgb" dir="cw">
                                      <p:cBhvr override="childStyle">
                                        <p:cTn dur="1" fill="hold" display="0" masterRel="nextClick" afterEffect="1"/>
                                        <p:tgtEl>
                                          <p:spTgt spid="56337"/>
                                        </p:tgtEl>
                                        <p:attrNameLst>
                                          <p:attrName>ppt_c</p:attrName>
                                        </p:attrNameLst>
                                      </p:cBhvr>
                                      <p:to>
                                        <a:srgbClr val="0000FF"/>
                                      </p:to>
                                    </p:animClr>
                                    <p:audio>
                                      <p:cMediaNode>
                                        <p:cTn display="0" masterRel="sameClick">
                                          <p:stCondLst>
                                            <p:cond evt="begin" delay="0">
                                              <p:tn val="18"/>
                                            </p:cond>
                                          </p:stCondLst>
                                          <p:endCondLst>
                                            <p:cond evt="onStopAudio" delay="0">
                                              <p:tgtEl>
                                                <p:sldTgt/>
                                              </p:tgtEl>
                                            </p:cond>
                                          </p:endCondLst>
                                        </p:cTn>
                                        <p:tgtEl>
                                          <p:sndTgt r:embed="rId6" name="TYPE.WAV"/>
                                        </p:tgtEl>
                                      </p:cMediaNode>
                                    </p:audio>
                                  </p:sub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6333"/>
                                        </p:tgtEl>
                                        <p:attrNameLst>
                                          <p:attrName>style.visibility</p:attrName>
                                        </p:attrNameLst>
                                      </p:cBhvr>
                                      <p:to>
                                        <p:strVal val="visible"/>
                                      </p:to>
                                    </p:set>
                                    <p:animEffect transition="in" filter="dissolve">
                                      <p:cBhvr>
                                        <p:cTn id="25" dur="500"/>
                                        <p:tgtEl>
                                          <p:spTgt spid="56333"/>
                                        </p:tgtEl>
                                      </p:cBhvr>
                                    </p:animEffect>
                                  </p:childTnLst>
                                  <p:subTnLst>
                                    <p:animClr clrSpc="rgb" dir="cw">
                                      <p:cBhvr override="childStyle">
                                        <p:cTn dur="1" fill="hold" display="0" masterRel="nextClick" afterEffect="1"/>
                                        <p:tgtEl>
                                          <p:spTgt spid="56333"/>
                                        </p:tgtEl>
                                        <p:attrNameLst>
                                          <p:attrName>ppt_c</p:attrName>
                                        </p:attrNameLst>
                                      </p:cBhvr>
                                      <p:to>
                                        <a:srgbClr val="0000FF"/>
                                      </p:to>
                                    </p:animClr>
                                    <p:audio>
                                      <p:cMediaNode>
                                        <p:cTn display="0" masterRel="sameClick">
                                          <p:stCondLst>
                                            <p:cond evt="begin" delay="0">
                                              <p:tn val="23"/>
                                            </p:cond>
                                          </p:stCondLst>
                                          <p:endCondLst>
                                            <p:cond evt="onStopAudio" delay="0">
                                              <p:tgtEl>
                                                <p:sldTgt/>
                                              </p:tgtEl>
                                            </p:cond>
                                          </p:endCondLst>
                                        </p:cTn>
                                        <p:tgtEl>
                                          <p:sndTgt r:embed="rId7" name="DRUMROLL.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6"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4498"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72712"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72713"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72714"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234502" name="Rectangle 6"/>
          <p:cNvSpPr>
            <a:spLocks noGrp="1" noChangeArrowheads="1"/>
          </p:cNvSpPr>
          <p:nvPr>
            <p:ph type="subTitle" idx="1"/>
          </p:nvPr>
        </p:nvSpPr>
        <p:spPr>
          <a:xfrm>
            <a:off x="152400" y="1219200"/>
            <a:ext cx="8839200" cy="5410200"/>
          </a:xfrm>
          <a:noFill/>
        </p:spPr>
        <p:txBody>
          <a:bodyPr/>
          <a:lstStyle/>
          <a:p>
            <a:pPr algn="l" eaLnBrk="1" hangingPunct="1"/>
            <a:r>
              <a:rPr lang="en-US" altLang="zh-CN" sz="2400" smtClean="0">
                <a:ea typeface="楷体" pitchFamily="49" charset="-122"/>
                <a:sym typeface="Symbol" pitchFamily="18" charset="2"/>
              </a:rPr>
              <a:t>3</a:t>
            </a:r>
            <a:r>
              <a:rPr lang="zh-CN" altLang="en-US" sz="2400" smtClean="0">
                <a:ea typeface="楷体" pitchFamily="49" charset="-122"/>
                <a:sym typeface="Symbol" pitchFamily="18" charset="2"/>
              </a:rPr>
              <a:t>、在计算平均数时，从每个变量值中减去</a:t>
            </a:r>
            <a:r>
              <a:rPr lang="en-US" altLang="zh-CN" sz="2400" smtClean="0">
                <a:ea typeface="楷体" pitchFamily="49" charset="-122"/>
                <a:sym typeface="Symbol" pitchFamily="18" charset="2"/>
              </a:rPr>
              <a:t>120</a:t>
            </a:r>
            <a:r>
              <a:rPr lang="zh-CN" altLang="en-US" sz="2400" smtClean="0">
                <a:ea typeface="楷体" pitchFamily="49" charset="-122"/>
                <a:sym typeface="Symbol" pitchFamily="18" charset="2"/>
              </a:rPr>
              <a:t>个单位，然后将每个差数缩小为原来的</a:t>
            </a:r>
            <a:r>
              <a:rPr lang="en-US" altLang="zh-CN" sz="2400" smtClean="0">
                <a:ea typeface="楷体" pitchFamily="49" charset="-122"/>
                <a:sym typeface="Symbol" pitchFamily="18" charset="2"/>
              </a:rPr>
              <a:t>1/10</a:t>
            </a:r>
            <a:r>
              <a:rPr lang="zh-CN" altLang="en-US" sz="2400" smtClean="0">
                <a:ea typeface="楷体" pitchFamily="49" charset="-122"/>
                <a:sym typeface="Symbol" pitchFamily="18" charset="2"/>
              </a:rPr>
              <a:t>，利用这种变形后的变量值计算加权算术平均数，其中每个变量值的权数缩小为</a:t>
            </a:r>
            <a:r>
              <a:rPr lang="en-US" altLang="zh-CN" sz="2400" smtClean="0">
                <a:ea typeface="楷体" pitchFamily="49" charset="-122"/>
                <a:sym typeface="Symbol" pitchFamily="18" charset="2"/>
              </a:rPr>
              <a:t>1/5</a:t>
            </a:r>
            <a:r>
              <a:rPr lang="zh-CN" altLang="en-US" sz="2400" smtClean="0">
                <a:ea typeface="楷体" pitchFamily="49" charset="-122"/>
                <a:sym typeface="Symbol" pitchFamily="18" charset="2"/>
              </a:rPr>
              <a:t>，结果，这个平均数等于</a:t>
            </a:r>
            <a:r>
              <a:rPr lang="en-US" altLang="zh-CN" sz="2400" smtClean="0">
                <a:ea typeface="楷体" pitchFamily="49" charset="-122"/>
                <a:sym typeface="Symbol" pitchFamily="18" charset="2"/>
              </a:rPr>
              <a:t>0.5</a:t>
            </a:r>
            <a:r>
              <a:rPr lang="zh-CN" altLang="en-US" sz="2400" smtClean="0">
                <a:ea typeface="楷体" pitchFamily="49" charset="-122"/>
                <a:sym typeface="Symbol" pitchFamily="18" charset="2"/>
              </a:rPr>
              <a:t>单位。试计算这个被平均变量的实际平均数。</a:t>
            </a:r>
          </a:p>
          <a:p>
            <a:pPr algn="l" eaLnBrk="1" hangingPunct="1"/>
            <a:r>
              <a:rPr lang="zh-CN" altLang="en-US" sz="2400" smtClean="0">
                <a:ea typeface="楷体" pitchFamily="49" charset="-122"/>
                <a:sym typeface="Symbol" pitchFamily="18" charset="2"/>
              </a:rPr>
              <a:t>解：</a:t>
            </a:r>
          </a:p>
        </p:txBody>
      </p:sp>
      <p:graphicFrame>
        <p:nvGraphicFramePr>
          <p:cNvPr id="72706" name="Object 7"/>
          <p:cNvGraphicFramePr>
            <a:graphicFrameLocks noChangeAspect="1"/>
          </p:cNvGraphicFramePr>
          <p:nvPr/>
        </p:nvGraphicFramePr>
        <p:xfrm>
          <a:off x="4514850" y="3321050"/>
          <a:ext cx="112713" cy="214313"/>
        </p:xfrm>
        <a:graphic>
          <a:graphicData uri="http://schemas.openxmlformats.org/presentationml/2006/ole">
            <p:oleObj spid="_x0000_s72706" name="公式" r:id="rId6" imgW="114120" imgH="215640" progId="Equation.3">
              <p:embed/>
            </p:oleObj>
          </a:graphicData>
        </a:graphic>
      </p:graphicFrame>
      <p:graphicFrame>
        <p:nvGraphicFramePr>
          <p:cNvPr id="72707" name="Object 8"/>
          <p:cNvGraphicFramePr>
            <a:graphicFrameLocks noChangeAspect="1"/>
          </p:cNvGraphicFramePr>
          <p:nvPr/>
        </p:nvGraphicFramePr>
        <p:xfrm>
          <a:off x="4514850" y="3321050"/>
          <a:ext cx="112713" cy="214313"/>
        </p:xfrm>
        <a:graphic>
          <a:graphicData uri="http://schemas.openxmlformats.org/presentationml/2006/ole">
            <p:oleObj spid="_x0000_s72707" name="公式" r:id="rId7" imgW="114120" imgH="215640" progId="Equation.3">
              <p:embed/>
            </p:oleObj>
          </a:graphicData>
        </a:graphic>
      </p:graphicFrame>
      <p:graphicFrame>
        <p:nvGraphicFramePr>
          <p:cNvPr id="234507" name="Object 11"/>
          <p:cNvGraphicFramePr>
            <a:graphicFrameLocks noChangeAspect="1"/>
          </p:cNvGraphicFramePr>
          <p:nvPr/>
        </p:nvGraphicFramePr>
        <p:xfrm>
          <a:off x="1619250" y="2852738"/>
          <a:ext cx="5326063" cy="860425"/>
        </p:xfrm>
        <a:graphic>
          <a:graphicData uri="http://schemas.openxmlformats.org/presentationml/2006/ole">
            <p:oleObj spid="_x0000_s72708" name="公式" r:id="rId8" imgW="2539800" imgH="419040" progId="Equation.3">
              <p:embed/>
            </p:oleObj>
          </a:graphicData>
        </a:graphic>
      </p:graphicFrame>
      <p:graphicFrame>
        <p:nvGraphicFramePr>
          <p:cNvPr id="234508" name="Object 12"/>
          <p:cNvGraphicFramePr>
            <a:graphicFrameLocks noChangeAspect="1"/>
          </p:cNvGraphicFramePr>
          <p:nvPr/>
        </p:nvGraphicFramePr>
        <p:xfrm>
          <a:off x="395288" y="3789363"/>
          <a:ext cx="8174037" cy="1773237"/>
        </p:xfrm>
        <a:graphic>
          <a:graphicData uri="http://schemas.openxmlformats.org/presentationml/2006/ole">
            <p:oleObj spid="_x0000_s72709" name="公式" r:id="rId9" imgW="3898800" imgH="863280" progId="Equation.3">
              <p:embed/>
            </p:oleObj>
          </a:graphicData>
        </a:graphic>
      </p:graphicFrame>
      <p:graphicFrame>
        <p:nvGraphicFramePr>
          <p:cNvPr id="234509" name="Object 13"/>
          <p:cNvGraphicFramePr>
            <a:graphicFrameLocks noChangeAspect="1"/>
          </p:cNvGraphicFramePr>
          <p:nvPr/>
        </p:nvGraphicFramePr>
        <p:xfrm>
          <a:off x="892175" y="5648325"/>
          <a:ext cx="7083425" cy="885825"/>
        </p:xfrm>
        <a:graphic>
          <a:graphicData uri="http://schemas.openxmlformats.org/presentationml/2006/ole">
            <p:oleObj spid="_x0000_s72710" name="公式" r:id="rId10" imgW="3377880" imgH="431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4502">
                                            <p:txEl>
                                              <p:pRg st="0" end="0"/>
                                            </p:txEl>
                                          </p:spTgt>
                                        </p:tgtEl>
                                        <p:attrNameLst>
                                          <p:attrName>style.visibility</p:attrName>
                                        </p:attrNameLst>
                                      </p:cBhvr>
                                      <p:to>
                                        <p:strVal val="visible"/>
                                      </p:to>
                                    </p:set>
                                    <p:animEffect transition="in" filter="wipe(left)">
                                      <p:cBhvr>
                                        <p:cTn id="7" dur="300"/>
                                        <p:tgtEl>
                                          <p:spTgt spid="234502">
                                            <p:txEl>
                                              <p:pRg st="0" end="0"/>
                                            </p:txEl>
                                          </p:spTgt>
                                        </p:tgtEl>
                                      </p:cBhvr>
                                    </p:animEffect>
                                  </p:childTnLst>
                                  <p:subTnLst>
                                    <p:animClr clrSpc="rgb" dir="cw">
                                      <p:cBhvr override="childStyle">
                                        <p:cTn dur="1" fill="hold" display="0" masterRel="nextClick" afterEffect="1"/>
                                        <p:tgtEl>
                                          <p:spTgt spid="234502">
                                            <p:txEl>
                                              <p:pRg st="0" end="0"/>
                                            </p:txEl>
                                          </p:spTgt>
                                        </p:tgtEl>
                                        <p:attrNameLst>
                                          <p:attrName>ppt_c</p:attrName>
                                        </p:attrNameLst>
                                      </p:cBhvr>
                                      <p:to>
                                        <a:srgbClr val="0000FF"/>
                                      </p:to>
                                    </p:animClr>
                                    <p:audio>
                                      <p:cMediaNode>
                                        <p:cTn display="0" masterRel="sameClick">
                                          <p:stCondLst>
                                            <p:cond evt="begin" delay="0">
                                              <p:tn val="5"/>
                                            </p:cond>
                                          </p:stCondLst>
                                          <p:endCondLst>
                                            <p:cond evt="onStopAudio" delay="0">
                                              <p:tgtEl>
                                                <p:sldTgt/>
                                              </p:tgtEl>
                                            </p:cond>
                                          </p:endCondLst>
                                        </p:cTn>
                                        <p:tgtEl>
                                          <p:sndTgt r:embed="rId4" name="LASER.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4502">
                                            <p:txEl>
                                              <p:pRg st="1" end="1"/>
                                            </p:txEl>
                                          </p:spTgt>
                                        </p:tgtEl>
                                        <p:attrNameLst>
                                          <p:attrName>style.visibility</p:attrName>
                                        </p:attrNameLst>
                                      </p:cBhvr>
                                      <p:to>
                                        <p:strVal val="visible"/>
                                      </p:to>
                                    </p:set>
                                    <p:animEffect transition="in" filter="wipe(left)">
                                      <p:cBhvr>
                                        <p:cTn id="12" dur="300"/>
                                        <p:tgtEl>
                                          <p:spTgt spid="234502">
                                            <p:txEl>
                                              <p:pRg st="1" end="1"/>
                                            </p:txEl>
                                          </p:spTgt>
                                        </p:tgtEl>
                                      </p:cBhvr>
                                    </p:animEffect>
                                  </p:childTnLst>
                                  <p:subTnLst>
                                    <p:animClr clrSpc="rgb" dir="cw">
                                      <p:cBhvr override="childStyle">
                                        <p:cTn dur="1" fill="hold" display="0" masterRel="nextClick" afterEffect="1"/>
                                        <p:tgtEl>
                                          <p:spTgt spid="234502">
                                            <p:txEl>
                                              <p:pRg st="1" end="1"/>
                                            </p:txEl>
                                          </p:spTgt>
                                        </p:tgtEl>
                                        <p:attrNameLst>
                                          <p:attrName>ppt_c</p:attrName>
                                        </p:attrNameLst>
                                      </p:cBhvr>
                                      <p:to>
                                        <a:srgbClr val="0000FF"/>
                                      </p:to>
                                    </p:animClr>
                                    <p:audio>
                                      <p:cMediaNode>
                                        <p:cTn display="0" masterRel="sameClick">
                                          <p:stCondLst>
                                            <p:cond evt="begin" delay="0">
                                              <p:tn val="10"/>
                                            </p:cond>
                                          </p:stCondLst>
                                          <p:endCondLst>
                                            <p:cond evt="onStopAudio" delay="0">
                                              <p:tgtEl>
                                                <p:sldTgt/>
                                              </p:tgtEl>
                                            </p:cond>
                                          </p:endCondLst>
                                        </p:cTn>
                                        <p:tgtEl>
                                          <p:sndTgt r:embed="rId4" name="LASER.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234507"/>
                                        </p:tgtEl>
                                        <p:attrNameLst>
                                          <p:attrName>style.visibility</p:attrName>
                                        </p:attrNameLst>
                                      </p:cBhvr>
                                      <p:to>
                                        <p:strVal val="visible"/>
                                      </p:to>
                                    </p:set>
                                    <p:animEffect transition="in" filter="box(out)">
                                      <p:cBhvr>
                                        <p:cTn id="17" dur="500"/>
                                        <p:tgtEl>
                                          <p:spTgt spid="234507"/>
                                        </p:tgtEl>
                                      </p:cBhvr>
                                    </p:animEffect>
                                  </p:childTnLst>
                                  <p:subTnLst>
                                    <p:animClr clrSpc="rgb" dir="cw">
                                      <p:cBhvr override="childStyle">
                                        <p:cTn dur="1" fill="hold" display="0" masterRel="nextClick" afterEffect="1"/>
                                        <p:tgtEl>
                                          <p:spTgt spid="234507"/>
                                        </p:tgtEl>
                                        <p:attrNameLst>
                                          <p:attrName>ppt_c</p:attrName>
                                        </p:attrNameLst>
                                      </p:cBhvr>
                                      <p:to>
                                        <a:srgbClr val="0000FF"/>
                                      </p:to>
                                    </p:animClr>
                                    <p:audio>
                                      <p:cMediaNode>
                                        <p:cTn display="0" masterRel="sameClick">
                                          <p:stCondLst>
                                            <p:cond evt="begin" delay="0">
                                              <p:tn val="15"/>
                                            </p:cond>
                                          </p:stCondLst>
                                          <p:endCondLst>
                                            <p:cond evt="onStopAudio" delay="0">
                                              <p:tgtEl>
                                                <p:sldTgt/>
                                              </p:tgtEl>
                                            </p:cond>
                                          </p:endCondLst>
                                        </p:cTn>
                                        <p:tgtEl>
                                          <p:sndTgt r:embed="rId5" name="TYPE.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234508"/>
                                        </p:tgtEl>
                                        <p:attrNameLst>
                                          <p:attrName>style.visibility</p:attrName>
                                        </p:attrNameLst>
                                      </p:cBhvr>
                                      <p:to>
                                        <p:strVal val="visible"/>
                                      </p:to>
                                    </p:set>
                                    <p:animEffect transition="in" filter="box(out)">
                                      <p:cBhvr>
                                        <p:cTn id="22" dur="500"/>
                                        <p:tgtEl>
                                          <p:spTgt spid="234508"/>
                                        </p:tgtEl>
                                      </p:cBhvr>
                                    </p:animEffect>
                                  </p:childTnLst>
                                  <p:subTnLst>
                                    <p:animClr clrSpc="rgb" dir="cw">
                                      <p:cBhvr override="childStyle">
                                        <p:cTn dur="1" fill="hold" display="0" masterRel="nextClick" afterEffect="1"/>
                                        <p:tgtEl>
                                          <p:spTgt spid="234508"/>
                                        </p:tgtEl>
                                        <p:attrNameLst>
                                          <p:attrName>ppt_c</p:attrName>
                                        </p:attrNameLst>
                                      </p:cBhvr>
                                      <p:to>
                                        <a:srgbClr val="0000FF"/>
                                      </p:to>
                                    </p:animClr>
                                    <p:audio>
                                      <p:cMediaNode>
                                        <p:cTn display="0" masterRel="sameClick">
                                          <p:stCondLst>
                                            <p:cond evt="begin" delay="0">
                                              <p:tn val="20"/>
                                            </p:cond>
                                          </p:stCondLst>
                                          <p:endCondLst>
                                            <p:cond evt="onStopAudio" delay="0">
                                              <p:tgtEl>
                                                <p:sldTgt/>
                                              </p:tgtEl>
                                            </p:cond>
                                          </p:endCondLst>
                                        </p:cTn>
                                        <p:tgtEl>
                                          <p:sndTgt r:embed="rId5" name="TYPE.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234509"/>
                                        </p:tgtEl>
                                        <p:attrNameLst>
                                          <p:attrName>style.visibility</p:attrName>
                                        </p:attrNameLst>
                                      </p:cBhvr>
                                      <p:to>
                                        <p:strVal val="visible"/>
                                      </p:to>
                                    </p:set>
                                    <p:animEffect transition="in" filter="box(out)">
                                      <p:cBhvr>
                                        <p:cTn id="27" dur="500"/>
                                        <p:tgtEl>
                                          <p:spTgt spid="234509"/>
                                        </p:tgtEl>
                                      </p:cBhvr>
                                    </p:animEffect>
                                  </p:childTnLst>
                                  <p:subTnLst>
                                    <p:animClr clrSpc="rgb" dir="cw">
                                      <p:cBhvr override="childStyle">
                                        <p:cTn dur="1" fill="hold" display="0" masterRel="nextClick" afterEffect="1"/>
                                        <p:tgtEl>
                                          <p:spTgt spid="234509"/>
                                        </p:tgtEl>
                                        <p:attrNameLst>
                                          <p:attrName>ppt_c</p:attrName>
                                        </p:attrNameLst>
                                      </p:cBhvr>
                                      <p:to>
                                        <a:srgbClr val="0000FF"/>
                                      </p:to>
                                    </p:animClr>
                                    <p:audio>
                                      <p:cMediaNode>
                                        <p:cTn display="0" masterRel="sameClick">
                                          <p:stCondLst>
                                            <p:cond evt="begin" delay="0">
                                              <p:tn val="25"/>
                                            </p:cond>
                                          </p:stCondLst>
                                          <p:endCondLst>
                                            <p:cond evt="onStopAudio" delay="0">
                                              <p:tgtEl>
                                                <p:sldTgt/>
                                              </p:tgtEl>
                                            </p:cond>
                                          </p:endCondLst>
                                        </p:cTn>
                                        <p:tgtEl>
                                          <p:sndTgt r:embed="rId5"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2"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1026"/>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73736" name="Line 1027"/>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73737" name="Line 1028"/>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73738" name="AutoShape 1029"/>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99334" name="Rectangle 1030"/>
          <p:cNvSpPr>
            <a:spLocks noGrp="1" noChangeArrowheads="1"/>
          </p:cNvSpPr>
          <p:nvPr>
            <p:ph type="subTitle" idx="1"/>
          </p:nvPr>
        </p:nvSpPr>
        <p:spPr>
          <a:xfrm>
            <a:off x="179388" y="1219200"/>
            <a:ext cx="8785225" cy="5449888"/>
          </a:xfrm>
          <a:noFill/>
        </p:spPr>
        <p:txBody>
          <a:bodyPr/>
          <a:lstStyle/>
          <a:p>
            <a:pPr algn="l" eaLnBrk="1" hangingPunct="1"/>
            <a:r>
              <a:rPr lang="en-US" altLang="zh-CN" sz="2400" dirty="0" smtClean="0">
                <a:ea typeface="楷体" pitchFamily="49" charset="-122"/>
                <a:sym typeface="Symbol" pitchFamily="18" charset="2"/>
              </a:rPr>
              <a:t>4</a:t>
            </a:r>
            <a:r>
              <a:rPr lang="zh-CN" altLang="en-US" sz="2400" dirty="0" smtClean="0">
                <a:ea typeface="楷体" pitchFamily="49" charset="-122"/>
                <a:sym typeface="Symbol" pitchFamily="18" charset="2"/>
              </a:rPr>
              <a:t>、</a:t>
            </a:r>
            <a:r>
              <a:rPr lang="en-US" altLang="zh-CN" sz="2400" dirty="0" smtClean="0">
                <a:ea typeface="楷体" pitchFamily="49" charset="-122"/>
                <a:sym typeface="Symbol" pitchFamily="18" charset="2"/>
              </a:rPr>
              <a:t>2000</a:t>
            </a:r>
            <a:r>
              <a:rPr lang="zh-CN" altLang="en-US" sz="2400" dirty="0" smtClean="0">
                <a:ea typeface="楷体" pitchFamily="49" charset="-122"/>
                <a:sym typeface="Symbol" pitchFamily="18" charset="2"/>
              </a:rPr>
              <a:t>年哈佛大学研究生部</a:t>
            </a:r>
            <a:r>
              <a:rPr lang="en-US" altLang="zh-CN" sz="2400" dirty="0" smtClean="0">
                <a:ea typeface="楷体" pitchFamily="49" charset="-122"/>
                <a:sym typeface="Symbol" pitchFamily="18" charset="2"/>
              </a:rPr>
              <a:t>6</a:t>
            </a:r>
            <a:r>
              <a:rPr lang="zh-CN" altLang="en-US" sz="2400" dirty="0" smtClean="0">
                <a:ea typeface="楷体" pitchFamily="49" charset="-122"/>
                <a:sym typeface="Symbol" pitchFamily="18" charset="2"/>
              </a:rPr>
              <a:t>个最大专业录取情况如下：</a:t>
            </a:r>
          </a:p>
        </p:txBody>
      </p:sp>
      <p:graphicFrame>
        <p:nvGraphicFramePr>
          <p:cNvPr id="73730" name="Object 1031"/>
          <p:cNvGraphicFramePr>
            <a:graphicFrameLocks noChangeAspect="1"/>
          </p:cNvGraphicFramePr>
          <p:nvPr/>
        </p:nvGraphicFramePr>
        <p:xfrm>
          <a:off x="4514850" y="3321050"/>
          <a:ext cx="112713" cy="214313"/>
        </p:xfrm>
        <a:graphic>
          <a:graphicData uri="http://schemas.openxmlformats.org/presentationml/2006/ole">
            <p:oleObj spid="_x0000_s73730" name="公式" r:id="rId4" imgW="114120" imgH="215640" progId="Equation.3">
              <p:embed/>
            </p:oleObj>
          </a:graphicData>
        </a:graphic>
      </p:graphicFrame>
      <p:graphicFrame>
        <p:nvGraphicFramePr>
          <p:cNvPr id="73731" name="Object 1032"/>
          <p:cNvGraphicFramePr>
            <a:graphicFrameLocks noChangeAspect="1"/>
          </p:cNvGraphicFramePr>
          <p:nvPr/>
        </p:nvGraphicFramePr>
        <p:xfrm>
          <a:off x="4514850" y="3321050"/>
          <a:ext cx="112713" cy="214313"/>
        </p:xfrm>
        <a:graphic>
          <a:graphicData uri="http://schemas.openxmlformats.org/presentationml/2006/ole">
            <p:oleObj spid="_x0000_s73731" name="公式" r:id="rId5" imgW="114120" imgH="215640" progId="Equation.3">
              <p:embed/>
            </p:oleObj>
          </a:graphicData>
        </a:graphic>
      </p:graphicFrame>
      <p:graphicFrame>
        <p:nvGraphicFramePr>
          <p:cNvPr id="59456" name="Object 64"/>
          <p:cNvGraphicFramePr>
            <a:graphicFrameLocks noChangeAspect="1"/>
          </p:cNvGraphicFramePr>
          <p:nvPr/>
        </p:nvGraphicFramePr>
        <p:xfrm>
          <a:off x="542925" y="1704975"/>
          <a:ext cx="7667625" cy="3743325"/>
        </p:xfrm>
        <a:graphic>
          <a:graphicData uri="http://schemas.openxmlformats.org/presentationml/2006/ole">
            <p:oleObj spid="_x0000_s73735" name="文档" r:id="rId6" imgW="8092806" imgH="3944718" progId="Word.Document.8">
              <p:embed/>
            </p:oleObj>
          </a:graphicData>
        </a:graphic>
      </p:graphicFrame>
      <p:graphicFrame>
        <p:nvGraphicFramePr>
          <p:cNvPr id="59459" name="Object 67"/>
          <p:cNvGraphicFramePr>
            <a:graphicFrameLocks noChangeAspect="1"/>
          </p:cNvGraphicFramePr>
          <p:nvPr/>
        </p:nvGraphicFramePr>
        <p:xfrm>
          <a:off x="166688" y="4581525"/>
          <a:ext cx="8780462" cy="877888"/>
        </p:xfrm>
        <a:graphic>
          <a:graphicData uri="http://schemas.openxmlformats.org/presentationml/2006/ole">
            <p:oleObj spid="_x0000_s73736" name="公式" r:id="rId7" imgW="4419360" imgH="431640" progId="Equation.3">
              <p:embed/>
            </p:oleObj>
          </a:graphicData>
        </a:graphic>
      </p:graphicFrame>
      <p:graphicFrame>
        <p:nvGraphicFramePr>
          <p:cNvPr id="59458" name="Object 66"/>
          <p:cNvGraphicFramePr>
            <a:graphicFrameLocks noChangeAspect="1"/>
          </p:cNvGraphicFramePr>
          <p:nvPr/>
        </p:nvGraphicFramePr>
        <p:xfrm>
          <a:off x="684213" y="5661025"/>
          <a:ext cx="7364412" cy="850900"/>
        </p:xfrm>
        <a:graphic>
          <a:graphicData uri="http://schemas.openxmlformats.org/presentationml/2006/ole">
            <p:oleObj spid="_x0000_s73737" name="公式" r:id="rId8" imgW="3632040" imgH="4190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99334">
                                            <p:txEl>
                                              <p:pRg st="0" end="0"/>
                                            </p:txEl>
                                          </p:spTgt>
                                        </p:tgtEl>
                                        <p:attrNameLst>
                                          <p:attrName>style.visibility</p:attrName>
                                        </p:attrNameLst>
                                      </p:cBhvr>
                                      <p:to>
                                        <p:strVal val="visible"/>
                                      </p:to>
                                    </p:set>
                                    <p:anim calcmode="lin" valueType="num">
                                      <p:cBhvr>
                                        <p:cTn id="7" dur="300" fill="hold"/>
                                        <p:tgtEl>
                                          <p:spTgt spid="99334">
                                            <p:txEl>
                                              <p:pRg st="0" end="0"/>
                                            </p:txEl>
                                          </p:spTgt>
                                        </p:tgtEl>
                                        <p:attrNameLst>
                                          <p:attrName>ppt_x</p:attrName>
                                        </p:attrNameLst>
                                      </p:cBhvr>
                                      <p:tavLst>
                                        <p:tav tm="0">
                                          <p:val>
                                            <p:strVal val="#ppt_x"/>
                                          </p:val>
                                        </p:tav>
                                        <p:tav tm="100000">
                                          <p:val>
                                            <p:strVal val="#ppt_x"/>
                                          </p:val>
                                        </p:tav>
                                      </p:tavLst>
                                    </p:anim>
                                    <p:anim calcmode="lin" valueType="num">
                                      <p:cBhvr>
                                        <p:cTn id="8" dur="300" fill="hold"/>
                                        <p:tgtEl>
                                          <p:spTgt spid="99334">
                                            <p:txEl>
                                              <p:pRg st="0" end="0"/>
                                            </p:txEl>
                                          </p:spTgt>
                                        </p:tgtEl>
                                        <p:attrNameLst>
                                          <p:attrName>ppt_y</p:attrName>
                                        </p:attrNameLst>
                                      </p:cBhvr>
                                      <p:tavLst>
                                        <p:tav tm="0">
                                          <p:val>
                                            <p:strVal val="#ppt_y+#ppt_h/2"/>
                                          </p:val>
                                        </p:tav>
                                        <p:tav tm="100000">
                                          <p:val>
                                            <p:strVal val="#ppt_y"/>
                                          </p:val>
                                        </p:tav>
                                      </p:tavLst>
                                    </p:anim>
                                    <p:anim calcmode="lin" valueType="num">
                                      <p:cBhvr>
                                        <p:cTn id="9" dur="300" fill="hold"/>
                                        <p:tgtEl>
                                          <p:spTgt spid="99334">
                                            <p:txEl>
                                              <p:pRg st="0" end="0"/>
                                            </p:txEl>
                                          </p:spTgt>
                                        </p:tgtEl>
                                        <p:attrNameLst>
                                          <p:attrName>ppt_w</p:attrName>
                                        </p:attrNameLst>
                                      </p:cBhvr>
                                      <p:tavLst>
                                        <p:tav tm="0">
                                          <p:val>
                                            <p:strVal val="#ppt_w"/>
                                          </p:val>
                                        </p:tav>
                                        <p:tav tm="100000">
                                          <p:val>
                                            <p:strVal val="#ppt_w"/>
                                          </p:val>
                                        </p:tav>
                                      </p:tavLst>
                                    </p:anim>
                                    <p:anim calcmode="lin" valueType="num">
                                      <p:cBhvr>
                                        <p:cTn id="10" dur="300" fill="hold"/>
                                        <p:tgtEl>
                                          <p:spTgt spid="99334">
                                            <p:txEl>
                                              <p:pRg st="0" end="0"/>
                                            </p:txEl>
                                          </p:spTgt>
                                        </p:tgtEl>
                                        <p:attrNameLst>
                                          <p:attrName>ppt_h</p:attrName>
                                        </p:attrNameLst>
                                      </p:cBhvr>
                                      <p:tavLst>
                                        <p:tav tm="0">
                                          <p:val>
                                            <p:fltVal val="0"/>
                                          </p:val>
                                        </p:tav>
                                        <p:tav tm="100000">
                                          <p:val>
                                            <p:strVal val="#ppt_h"/>
                                          </p:val>
                                        </p:tav>
                                      </p:tavLst>
                                    </p:anim>
                                  </p:childTnLst>
                                  <p:subTnLst>
                                    <p:animClr clrSpc="rgb" dir="cw">
                                      <p:cBhvr override="childStyle">
                                        <p:cTn dur="1" fill="hold" display="0" masterRel="nextClick" afterEffect="1"/>
                                        <p:tgtEl>
                                          <p:spTgt spid="99334">
                                            <p:txEl>
                                              <p:pRg st="0" end="0"/>
                                            </p:txEl>
                                          </p:spTgt>
                                        </p:tgtEl>
                                        <p:attrNameLst>
                                          <p:attrName>ppt_c</p:attrName>
                                        </p:attrNameLst>
                                      </p:cBhvr>
                                      <p:to>
                                        <a:srgbClr val="0000FF"/>
                                      </p:to>
                                    </p:animClr>
                                  </p:sub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59456"/>
                                        </p:tgtEl>
                                        <p:attrNameLst>
                                          <p:attrName>style.visibility</p:attrName>
                                        </p:attrNameLst>
                                      </p:cBhvr>
                                      <p:to>
                                        <p:strVal val="visible"/>
                                      </p:to>
                                    </p:set>
                                    <p:animEffect transition="in" filter="wipe(up)">
                                      <p:cBhvr>
                                        <p:cTn id="15" dur="500"/>
                                        <p:tgtEl>
                                          <p:spTgt spid="59456"/>
                                        </p:tgtEl>
                                      </p:cBhvr>
                                    </p:animEffect>
                                  </p:childTnLst>
                                  <p:subTnLst>
                                    <p:animClr>
                                      <p:cBhvr override="childStyle">
                                        <p:cTn dur="1" fill="hold" display="0" masterRel="nextClick" afterEffect="1"/>
                                        <p:tgtEl>
                                          <p:spTgt spid="59456"/>
                                        </p:tgtEl>
                                        <p:attrNameLst>
                                          <p:attrName>ppt_c</p:attrName>
                                        </p:attrNameLst>
                                      </p:cBhvr>
                                      <p:to>
                                        <a:srgbClr val="0000FF"/>
                                      </p:to>
                                    </p:animClr>
                                  </p:sub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9459"/>
                                        </p:tgtEl>
                                        <p:attrNameLst>
                                          <p:attrName>style.visibility</p:attrName>
                                        </p:attrNameLst>
                                      </p:cBhvr>
                                      <p:to>
                                        <p:strVal val="visible"/>
                                      </p:to>
                                    </p:set>
                                    <p:animEffect transition="in" filter="dissolve">
                                      <p:cBhvr>
                                        <p:cTn id="20" dur="500"/>
                                        <p:tgtEl>
                                          <p:spTgt spid="59459"/>
                                        </p:tgtEl>
                                      </p:cBhvr>
                                    </p:animEffect>
                                  </p:childTnLst>
                                  <p:subTnLst>
                                    <p:animClr>
                                      <p:cBhvr override="childStyle">
                                        <p:cTn dur="1" fill="hold" display="0" masterRel="nextClick" afterEffect="1"/>
                                        <p:tgtEl>
                                          <p:spTgt spid="59459"/>
                                        </p:tgtEl>
                                        <p:attrNameLst>
                                          <p:attrName>ppt_c</p:attrName>
                                        </p:attrNameLst>
                                      </p:cBhvr>
                                      <p:to>
                                        <a:srgbClr val="0000FF"/>
                                      </p:to>
                                    </p:animClr>
                                  </p:sub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9458"/>
                                        </p:tgtEl>
                                        <p:attrNameLst>
                                          <p:attrName>style.visibility</p:attrName>
                                        </p:attrNameLst>
                                      </p:cBhvr>
                                      <p:to>
                                        <p:strVal val="visible"/>
                                      </p:to>
                                    </p:set>
                                    <p:animEffect transition="in" filter="dissolve">
                                      <p:cBhvr>
                                        <p:cTn id="25" dur="500"/>
                                        <p:tgtEl>
                                          <p:spTgt spid="59458"/>
                                        </p:tgtEl>
                                      </p:cBhvr>
                                    </p:animEffect>
                                  </p:childTnLst>
                                  <p:subTnLst>
                                    <p:animClr>
                                      <p:cBhvr override="childStyle">
                                        <p:cTn dur="1" fill="hold" display="0" masterRel="nextClick" afterEffect="1"/>
                                        <p:tgtEl>
                                          <p:spTgt spid="59458"/>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4"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1026"/>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73736" name="Line 1027"/>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73737" name="Line 1028"/>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73738" name="AutoShape 1029"/>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99334" name="Rectangle 1030"/>
          <p:cNvSpPr>
            <a:spLocks noGrp="1" noChangeArrowheads="1"/>
          </p:cNvSpPr>
          <p:nvPr>
            <p:ph type="subTitle" idx="1"/>
          </p:nvPr>
        </p:nvSpPr>
        <p:spPr>
          <a:xfrm>
            <a:off x="179388" y="1219200"/>
            <a:ext cx="8785225" cy="5449888"/>
          </a:xfrm>
          <a:noFill/>
        </p:spPr>
        <p:txBody>
          <a:bodyPr/>
          <a:lstStyle/>
          <a:p>
            <a:pPr algn="l" eaLnBrk="1" hangingPunct="1"/>
            <a:r>
              <a:rPr lang="en-US" altLang="zh-CN" sz="2400" dirty="0" smtClean="0">
                <a:ea typeface="楷体" pitchFamily="49" charset="-122"/>
                <a:sym typeface="Symbol" pitchFamily="18" charset="2"/>
              </a:rPr>
              <a:t>5</a:t>
            </a:r>
            <a:r>
              <a:rPr lang="zh-CN" altLang="en-US" sz="2400" dirty="0" smtClean="0">
                <a:ea typeface="楷体" pitchFamily="49" charset="-122"/>
                <a:sym typeface="Symbol" pitchFamily="18" charset="2"/>
              </a:rPr>
              <a:t>、三家企业计划完成情况及一等品率资料如下</a:t>
            </a:r>
          </a:p>
        </p:txBody>
      </p:sp>
      <p:graphicFrame>
        <p:nvGraphicFramePr>
          <p:cNvPr id="73730" name="Object 1031"/>
          <p:cNvGraphicFramePr>
            <a:graphicFrameLocks noChangeAspect="1"/>
          </p:cNvGraphicFramePr>
          <p:nvPr/>
        </p:nvGraphicFramePr>
        <p:xfrm>
          <a:off x="4514850" y="3321050"/>
          <a:ext cx="112713" cy="214313"/>
        </p:xfrm>
        <a:graphic>
          <a:graphicData uri="http://schemas.openxmlformats.org/presentationml/2006/ole">
            <p:oleObj spid="_x0000_s180226" name="公式" r:id="rId6" imgW="114120" imgH="215640" progId="Equation.3">
              <p:embed/>
            </p:oleObj>
          </a:graphicData>
        </a:graphic>
      </p:graphicFrame>
      <p:graphicFrame>
        <p:nvGraphicFramePr>
          <p:cNvPr id="73731" name="Object 1032"/>
          <p:cNvGraphicFramePr>
            <a:graphicFrameLocks noChangeAspect="1"/>
          </p:cNvGraphicFramePr>
          <p:nvPr/>
        </p:nvGraphicFramePr>
        <p:xfrm>
          <a:off x="4514850" y="3321050"/>
          <a:ext cx="112713" cy="214313"/>
        </p:xfrm>
        <a:graphic>
          <a:graphicData uri="http://schemas.openxmlformats.org/presentationml/2006/ole">
            <p:oleObj spid="_x0000_s180227" name="公式" r:id="rId7" imgW="114120" imgH="215640" progId="Equation.3">
              <p:embed/>
            </p:oleObj>
          </a:graphicData>
        </a:graphic>
      </p:graphicFrame>
      <p:graphicFrame>
        <p:nvGraphicFramePr>
          <p:cNvPr id="99337" name="Object 1033"/>
          <p:cNvGraphicFramePr>
            <a:graphicFrameLocks noChangeAspect="1"/>
          </p:cNvGraphicFramePr>
          <p:nvPr/>
        </p:nvGraphicFramePr>
        <p:xfrm>
          <a:off x="457200" y="1450975"/>
          <a:ext cx="7945438" cy="2332038"/>
        </p:xfrm>
        <a:graphic>
          <a:graphicData uri="http://schemas.openxmlformats.org/presentationml/2006/ole">
            <p:oleObj spid="_x0000_s180228" name="Document" r:id="rId8" imgW="8149973" imgH="2403297" progId="Word.Document.8">
              <p:embed/>
            </p:oleObj>
          </a:graphicData>
        </a:graphic>
      </p:graphicFrame>
      <p:graphicFrame>
        <p:nvGraphicFramePr>
          <p:cNvPr id="99338" name="Object 1034"/>
          <p:cNvGraphicFramePr>
            <a:graphicFrameLocks noChangeAspect="1"/>
          </p:cNvGraphicFramePr>
          <p:nvPr/>
        </p:nvGraphicFramePr>
        <p:xfrm>
          <a:off x="728663" y="4483100"/>
          <a:ext cx="6470650" cy="860425"/>
        </p:xfrm>
        <a:graphic>
          <a:graphicData uri="http://schemas.openxmlformats.org/presentationml/2006/ole">
            <p:oleObj spid="_x0000_s180229" name="公式" r:id="rId9" imgW="3085920" imgH="419040" progId="Equation.3">
              <p:embed/>
            </p:oleObj>
          </a:graphicData>
        </a:graphic>
      </p:graphicFrame>
      <p:sp>
        <p:nvSpPr>
          <p:cNvPr id="99339" name="Text Box 1035"/>
          <p:cNvSpPr txBox="1">
            <a:spLocks noChangeArrowheads="1"/>
          </p:cNvSpPr>
          <p:nvPr/>
        </p:nvSpPr>
        <p:spPr bwMode="auto">
          <a:xfrm>
            <a:off x="467544" y="3501008"/>
            <a:ext cx="8001000" cy="904875"/>
          </a:xfrm>
          <a:prstGeom prst="rect">
            <a:avLst/>
          </a:prstGeom>
          <a:noFill/>
          <a:ln w="9525">
            <a:noFill/>
            <a:miter lim="800000"/>
            <a:headEnd/>
            <a:tailEnd/>
          </a:ln>
        </p:spPr>
        <p:txBody>
          <a:bodyPr>
            <a:spAutoFit/>
          </a:bodyPr>
          <a:lstStyle/>
          <a:p>
            <a:pPr algn="l">
              <a:spcBef>
                <a:spcPct val="20000"/>
              </a:spcBef>
            </a:pPr>
            <a:r>
              <a:rPr lang="zh-CN" altLang="en-US" dirty="0">
                <a:ea typeface="楷体" pitchFamily="49" charset="-122"/>
                <a:sym typeface="Symbol" pitchFamily="18" charset="2"/>
              </a:rPr>
              <a:t>试求：（</a:t>
            </a:r>
            <a:r>
              <a:rPr lang="en-US" altLang="zh-CN" dirty="0">
                <a:ea typeface="楷体" pitchFamily="49" charset="-122"/>
                <a:sym typeface="Symbol" pitchFamily="18" charset="2"/>
              </a:rPr>
              <a:t>1</a:t>
            </a:r>
            <a:r>
              <a:rPr lang="zh-CN" altLang="en-US" dirty="0">
                <a:ea typeface="楷体" pitchFamily="49" charset="-122"/>
                <a:sym typeface="Symbol" pitchFamily="18" charset="2"/>
              </a:rPr>
              <a:t>）三家企业平均产量计划完成百分比；</a:t>
            </a:r>
          </a:p>
          <a:p>
            <a:pPr algn="l">
              <a:spcBef>
                <a:spcPct val="20000"/>
              </a:spcBef>
            </a:pPr>
            <a:r>
              <a:rPr lang="zh-CN" altLang="en-US" dirty="0">
                <a:ea typeface="楷体" pitchFamily="49" charset="-122"/>
                <a:sym typeface="Symbol" pitchFamily="18" charset="2"/>
              </a:rPr>
              <a:t>            （</a:t>
            </a:r>
            <a:r>
              <a:rPr lang="en-US" altLang="zh-CN" dirty="0">
                <a:ea typeface="楷体" pitchFamily="49" charset="-122"/>
                <a:sym typeface="Symbol" pitchFamily="18" charset="2"/>
              </a:rPr>
              <a:t>2</a:t>
            </a:r>
            <a:r>
              <a:rPr lang="zh-CN" altLang="en-US" dirty="0">
                <a:ea typeface="楷体" pitchFamily="49" charset="-122"/>
                <a:sym typeface="Symbol" pitchFamily="18" charset="2"/>
              </a:rPr>
              <a:t>）三家企业实际平均一等品率。</a:t>
            </a:r>
            <a:endParaRPr lang="zh-CN" altLang="en-US" sz="1800" dirty="0">
              <a:ea typeface="楷体" pitchFamily="49" charset="-122"/>
              <a:sym typeface="Symbol" pitchFamily="18" charset="2"/>
            </a:endParaRPr>
          </a:p>
        </p:txBody>
      </p:sp>
      <p:graphicFrame>
        <p:nvGraphicFramePr>
          <p:cNvPr id="99340" name="Object 1036"/>
          <p:cNvGraphicFramePr>
            <a:graphicFrameLocks noChangeAspect="1"/>
          </p:cNvGraphicFramePr>
          <p:nvPr/>
        </p:nvGraphicFramePr>
        <p:xfrm>
          <a:off x="609600" y="5257800"/>
          <a:ext cx="8013700" cy="1152525"/>
        </p:xfrm>
        <a:graphic>
          <a:graphicData uri="http://schemas.openxmlformats.org/presentationml/2006/ole">
            <p:oleObj spid="_x0000_s180230" name="公式" r:id="rId10" imgW="3822480" imgH="55872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99334">
                                            <p:txEl>
                                              <p:pRg st="0" end="0"/>
                                            </p:txEl>
                                          </p:spTgt>
                                        </p:tgtEl>
                                        <p:attrNameLst>
                                          <p:attrName>style.visibility</p:attrName>
                                        </p:attrNameLst>
                                      </p:cBhvr>
                                      <p:to>
                                        <p:strVal val="visible"/>
                                      </p:to>
                                    </p:set>
                                    <p:anim calcmode="lin" valueType="num">
                                      <p:cBhvr>
                                        <p:cTn id="7" dur="300" fill="hold"/>
                                        <p:tgtEl>
                                          <p:spTgt spid="99334">
                                            <p:txEl>
                                              <p:pRg st="0" end="0"/>
                                            </p:txEl>
                                          </p:spTgt>
                                        </p:tgtEl>
                                        <p:attrNameLst>
                                          <p:attrName>ppt_x</p:attrName>
                                        </p:attrNameLst>
                                      </p:cBhvr>
                                      <p:tavLst>
                                        <p:tav tm="0">
                                          <p:val>
                                            <p:strVal val="#ppt_x"/>
                                          </p:val>
                                        </p:tav>
                                        <p:tav tm="100000">
                                          <p:val>
                                            <p:strVal val="#ppt_x"/>
                                          </p:val>
                                        </p:tav>
                                      </p:tavLst>
                                    </p:anim>
                                    <p:anim calcmode="lin" valueType="num">
                                      <p:cBhvr>
                                        <p:cTn id="8" dur="300" fill="hold"/>
                                        <p:tgtEl>
                                          <p:spTgt spid="99334">
                                            <p:txEl>
                                              <p:pRg st="0" end="0"/>
                                            </p:txEl>
                                          </p:spTgt>
                                        </p:tgtEl>
                                        <p:attrNameLst>
                                          <p:attrName>ppt_y</p:attrName>
                                        </p:attrNameLst>
                                      </p:cBhvr>
                                      <p:tavLst>
                                        <p:tav tm="0">
                                          <p:val>
                                            <p:strVal val="#ppt_y+#ppt_h/2"/>
                                          </p:val>
                                        </p:tav>
                                        <p:tav tm="100000">
                                          <p:val>
                                            <p:strVal val="#ppt_y"/>
                                          </p:val>
                                        </p:tav>
                                      </p:tavLst>
                                    </p:anim>
                                    <p:anim calcmode="lin" valueType="num">
                                      <p:cBhvr>
                                        <p:cTn id="9" dur="300" fill="hold"/>
                                        <p:tgtEl>
                                          <p:spTgt spid="99334">
                                            <p:txEl>
                                              <p:pRg st="0" end="0"/>
                                            </p:txEl>
                                          </p:spTgt>
                                        </p:tgtEl>
                                        <p:attrNameLst>
                                          <p:attrName>ppt_w</p:attrName>
                                        </p:attrNameLst>
                                      </p:cBhvr>
                                      <p:tavLst>
                                        <p:tav tm="0">
                                          <p:val>
                                            <p:strVal val="#ppt_w"/>
                                          </p:val>
                                        </p:tav>
                                        <p:tav tm="100000">
                                          <p:val>
                                            <p:strVal val="#ppt_w"/>
                                          </p:val>
                                        </p:tav>
                                      </p:tavLst>
                                    </p:anim>
                                    <p:anim calcmode="lin" valueType="num">
                                      <p:cBhvr>
                                        <p:cTn id="10" dur="300" fill="hold"/>
                                        <p:tgtEl>
                                          <p:spTgt spid="99334">
                                            <p:txEl>
                                              <p:pRg st="0" end="0"/>
                                            </p:txEl>
                                          </p:spTgt>
                                        </p:tgtEl>
                                        <p:attrNameLst>
                                          <p:attrName>ppt_h</p:attrName>
                                        </p:attrNameLst>
                                      </p:cBhvr>
                                      <p:tavLst>
                                        <p:tav tm="0">
                                          <p:val>
                                            <p:fltVal val="0"/>
                                          </p:val>
                                        </p:tav>
                                        <p:tav tm="100000">
                                          <p:val>
                                            <p:strVal val="#ppt_h"/>
                                          </p:val>
                                        </p:tav>
                                      </p:tavLst>
                                    </p:anim>
                                  </p:childTnLst>
                                  <p:subTnLst>
                                    <p:animClr>
                                      <p:cBhvr override="childStyle">
                                        <p:cTn dur="1" fill="hold" display="0" masterRel="nextClick" afterEffect="1"/>
                                        <p:tgtEl>
                                          <p:spTgt spid="99334">
                                            <p:txEl>
                                              <p:pRg st="0" end="0"/>
                                            </p:txEl>
                                          </p:spTgt>
                                        </p:tgtEl>
                                        <p:attrNameLst>
                                          <p:attrName>ppt_c</p:attrName>
                                        </p:attrNameLst>
                                      </p:cBhvr>
                                      <p:to>
                                        <a:srgbClr val="0000FF"/>
                                      </p:to>
                                    </p:animClr>
                                    <p:audio>
                                      <p:cMediaNode>
                                        <p:cTn display="0" masterRel="sameClick">
                                          <p:stCondLst>
                                            <p:cond evt="begin" delay="0">
                                              <p:tn val="5"/>
                                            </p:cond>
                                          </p:stCondLst>
                                          <p:endCondLst>
                                            <p:cond evt="onStopAudio" delay="0">
                                              <p:tgtEl>
                                                <p:sldTgt/>
                                              </p:tgtEl>
                                            </p:cond>
                                          </p:endCondLst>
                                        </p:cTn>
                                        <p:tgtEl>
                                          <p:sndTgt r:embed="rId4" name="LASER.WAV"/>
                                        </p:tgtEl>
                                      </p:cMediaNode>
                                    </p:audio>
                                  </p:subTnLst>
                                </p:cTn>
                              </p:par>
                            </p:childTnLst>
                          </p:cTn>
                        </p:par>
                      </p:childTnLst>
                    </p:cTn>
                  </p:par>
                  <p:par>
                    <p:cTn id="11" fill="hold">
                      <p:stCondLst>
                        <p:cond delay="indefinite"/>
                      </p:stCondLst>
                      <p:childTnLst>
                        <p:par>
                          <p:cTn id="12" fill="hold">
                            <p:stCondLst>
                              <p:cond delay="0"/>
                            </p:stCondLst>
                            <p:childTnLst>
                              <p:par>
                                <p:cTn id="13" presetID="3" presetClass="entr" presetSubtype="5" fill="hold" nodeType="clickEffect">
                                  <p:stCondLst>
                                    <p:cond delay="0"/>
                                  </p:stCondLst>
                                  <p:childTnLst>
                                    <p:set>
                                      <p:cBhvr>
                                        <p:cTn id="14" dur="1" fill="hold">
                                          <p:stCondLst>
                                            <p:cond delay="0"/>
                                          </p:stCondLst>
                                        </p:cTn>
                                        <p:tgtEl>
                                          <p:spTgt spid="99337"/>
                                        </p:tgtEl>
                                        <p:attrNameLst>
                                          <p:attrName>style.visibility</p:attrName>
                                        </p:attrNameLst>
                                      </p:cBhvr>
                                      <p:to>
                                        <p:strVal val="visible"/>
                                      </p:to>
                                    </p:set>
                                    <p:animEffect transition="in" filter="blinds(vertical)">
                                      <p:cBhvr>
                                        <p:cTn id="15" dur="500"/>
                                        <p:tgtEl>
                                          <p:spTgt spid="99337"/>
                                        </p:tgtEl>
                                      </p:cBhvr>
                                    </p:animEffect>
                                  </p:childTnLst>
                                  <p:subTnLst>
                                    <p:animClr>
                                      <p:cBhvr override="childStyle">
                                        <p:cTn dur="1" fill="hold" display="0" masterRel="nextClick" afterEffect="1"/>
                                        <p:tgtEl>
                                          <p:spTgt spid="99337"/>
                                        </p:tgtEl>
                                        <p:attrNameLst>
                                          <p:attrName>ppt_c</p:attrName>
                                        </p:attrNameLst>
                                      </p:cBhvr>
                                      <p:to>
                                        <a:srgbClr val="0000FF"/>
                                      </p:to>
                                    </p:animClr>
                                    <p:audio>
                                      <p:cMediaNode>
                                        <p:cTn display="0" masterRel="sameClick">
                                          <p:stCondLst>
                                            <p:cond evt="begin" delay="0">
                                              <p:tn val="13"/>
                                            </p:cond>
                                          </p:stCondLst>
                                          <p:endCondLst>
                                            <p:cond evt="onStopAudio" delay="0">
                                              <p:tgtEl>
                                                <p:sldTgt/>
                                              </p:tgtEl>
                                            </p:cond>
                                          </p:endCondLst>
                                        </p:cTn>
                                        <p:tgtEl>
                                          <p:sndTgt r:embed="rId5" name="TYPE.WAV"/>
                                        </p:tgtEl>
                                      </p:cMediaNode>
                                    </p:audio>
                                  </p:subTnLst>
                                </p:cTn>
                              </p:par>
                            </p:childTnLst>
                          </p:cTn>
                        </p:par>
                      </p:childTnLst>
                    </p:cTn>
                  </p:par>
                  <p:par>
                    <p:cTn id="16" fill="hold">
                      <p:stCondLst>
                        <p:cond delay="indefinite"/>
                      </p:stCondLst>
                      <p:childTnLst>
                        <p:par>
                          <p:cTn id="17" fill="hold">
                            <p:stCondLst>
                              <p:cond delay="0"/>
                            </p:stCondLst>
                            <p:childTnLst>
                              <p:par>
                                <p:cTn id="18" presetID="2" presetClass="entr" presetSubtype="6" fill="hold" grpId="0" nodeType="clickEffect">
                                  <p:stCondLst>
                                    <p:cond delay="0"/>
                                  </p:stCondLst>
                                  <p:childTnLst>
                                    <p:set>
                                      <p:cBhvr>
                                        <p:cTn id="19" dur="1" fill="hold">
                                          <p:stCondLst>
                                            <p:cond delay="0"/>
                                          </p:stCondLst>
                                        </p:cTn>
                                        <p:tgtEl>
                                          <p:spTgt spid="99339">
                                            <p:txEl>
                                              <p:pRg st="0" end="0"/>
                                            </p:txEl>
                                          </p:spTgt>
                                        </p:tgtEl>
                                        <p:attrNameLst>
                                          <p:attrName>style.visibility</p:attrName>
                                        </p:attrNameLst>
                                      </p:cBhvr>
                                      <p:to>
                                        <p:strVal val="visible"/>
                                      </p:to>
                                    </p:set>
                                    <p:anim calcmode="lin" valueType="num">
                                      <p:cBhvr additive="base">
                                        <p:cTn id="20" dur="300" fill="hold"/>
                                        <p:tgtEl>
                                          <p:spTgt spid="99339">
                                            <p:txEl>
                                              <p:pRg st="0" end="0"/>
                                            </p:txEl>
                                          </p:spTgt>
                                        </p:tgtEl>
                                        <p:attrNameLst>
                                          <p:attrName>ppt_x</p:attrName>
                                        </p:attrNameLst>
                                      </p:cBhvr>
                                      <p:tavLst>
                                        <p:tav tm="0">
                                          <p:val>
                                            <p:strVal val="1+#ppt_w/2"/>
                                          </p:val>
                                        </p:tav>
                                        <p:tav tm="100000">
                                          <p:val>
                                            <p:strVal val="#ppt_x"/>
                                          </p:val>
                                        </p:tav>
                                      </p:tavLst>
                                    </p:anim>
                                    <p:anim calcmode="lin" valueType="num">
                                      <p:cBhvr additive="base">
                                        <p:cTn id="21" dur="300" fill="hold"/>
                                        <p:tgtEl>
                                          <p:spTgt spid="99339">
                                            <p:txEl>
                                              <p:pRg st="0" end="0"/>
                                            </p:txEl>
                                          </p:spTgt>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99339">
                                            <p:txEl>
                                              <p:pRg st="0" end="0"/>
                                            </p:txEl>
                                          </p:spTgt>
                                        </p:tgtEl>
                                        <p:attrNameLst>
                                          <p:attrName>ppt_c</p:attrName>
                                        </p:attrNameLst>
                                      </p:cBhvr>
                                      <p:to>
                                        <a:srgbClr val="0000FF"/>
                                      </p:to>
                                    </p:animClr>
                                    <p:audio>
                                      <p:cMediaNode>
                                        <p:cTn display="0" masterRel="sameClick">
                                          <p:stCondLst>
                                            <p:cond evt="begin" delay="0">
                                              <p:tn val="18"/>
                                            </p:cond>
                                          </p:stCondLst>
                                          <p:endCondLst>
                                            <p:cond evt="onStopAudio" delay="0">
                                              <p:tgtEl>
                                                <p:sldTgt/>
                                              </p:tgtEl>
                                            </p:cond>
                                          </p:endCondLst>
                                        </p:cTn>
                                        <p:tgtEl>
                                          <p:sndTgt r:embed="rId5" name="TYPE.WAV"/>
                                        </p:tgtEl>
                                      </p:cMediaNode>
                                    </p:audio>
                                  </p:subTnLst>
                                </p:cTn>
                              </p:par>
                            </p:childTnLst>
                          </p:cTn>
                        </p:par>
                      </p:childTnLst>
                    </p:cTn>
                  </p:par>
                  <p:par>
                    <p:cTn id="22" fill="hold">
                      <p:stCondLst>
                        <p:cond delay="indefinite"/>
                      </p:stCondLst>
                      <p:childTnLst>
                        <p:par>
                          <p:cTn id="23" fill="hold">
                            <p:stCondLst>
                              <p:cond delay="0"/>
                            </p:stCondLst>
                            <p:childTnLst>
                              <p:par>
                                <p:cTn id="24" presetID="2" presetClass="entr" presetSubtype="6" fill="hold" grpId="0" nodeType="clickEffect">
                                  <p:stCondLst>
                                    <p:cond delay="0"/>
                                  </p:stCondLst>
                                  <p:childTnLst>
                                    <p:set>
                                      <p:cBhvr>
                                        <p:cTn id="25" dur="1" fill="hold">
                                          <p:stCondLst>
                                            <p:cond delay="0"/>
                                          </p:stCondLst>
                                        </p:cTn>
                                        <p:tgtEl>
                                          <p:spTgt spid="99339">
                                            <p:txEl>
                                              <p:pRg st="1" end="1"/>
                                            </p:txEl>
                                          </p:spTgt>
                                        </p:tgtEl>
                                        <p:attrNameLst>
                                          <p:attrName>style.visibility</p:attrName>
                                        </p:attrNameLst>
                                      </p:cBhvr>
                                      <p:to>
                                        <p:strVal val="visible"/>
                                      </p:to>
                                    </p:set>
                                    <p:anim calcmode="lin" valueType="num">
                                      <p:cBhvr additive="base">
                                        <p:cTn id="26" dur="300" fill="hold"/>
                                        <p:tgtEl>
                                          <p:spTgt spid="99339">
                                            <p:txEl>
                                              <p:pRg st="1" end="1"/>
                                            </p:txEl>
                                          </p:spTgt>
                                        </p:tgtEl>
                                        <p:attrNameLst>
                                          <p:attrName>ppt_x</p:attrName>
                                        </p:attrNameLst>
                                      </p:cBhvr>
                                      <p:tavLst>
                                        <p:tav tm="0">
                                          <p:val>
                                            <p:strVal val="1+#ppt_w/2"/>
                                          </p:val>
                                        </p:tav>
                                        <p:tav tm="100000">
                                          <p:val>
                                            <p:strVal val="#ppt_x"/>
                                          </p:val>
                                        </p:tav>
                                      </p:tavLst>
                                    </p:anim>
                                    <p:anim calcmode="lin" valueType="num">
                                      <p:cBhvr additive="base">
                                        <p:cTn id="27" dur="300" fill="hold"/>
                                        <p:tgtEl>
                                          <p:spTgt spid="99339">
                                            <p:txEl>
                                              <p:pRg st="1" end="1"/>
                                            </p:txEl>
                                          </p:spTgt>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99339">
                                            <p:txEl>
                                              <p:pRg st="1" end="1"/>
                                            </p:txEl>
                                          </p:spTgt>
                                        </p:tgtEl>
                                        <p:attrNameLst>
                                          <p:attrName>ppt_c</p:attrName>
                                        </p:attrNameLst>
                                      </p:cBhvr>
                                      <p:to>
                                        <a:srgbClr val="0000FF"/>
                                      </p:to>
                                    </p:animClr>
                                    <p:audio>
                                      <p:cMediaNode>
                                        <p:cTn display="0" masterRel="sameClick">
                                          <p:stCondLst>
                                            <p:cond evt="begin" delay="0">
                                              <p:tn val="24"/>
                                            </p:cond>
                                          </p:stCondLst>
                                          <p:endCondLst>
                                            <p:cond evt="onStopAudio" delay="0">
                                              <p:tgtEl>
                                                <p:sldTgt/>
                                              </p:tgtEl>
                                            </p:cond>
                                          </p:endCondLst>
                                        </p:cTn>
                                        <p:tgtEl>
                                          <p:sndTgt r:embed="rId5" name="TYPE.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99338"/>
                                        </p:tgtEl>
                                        <p:attrNameLst>
                                          <p:attrName>style.visibility</p:attrName>
                                        </p:attrNameLst>
                                      </p:cBhvr>
                                      <p:to>
                                        <p:strVal val="visible"/>
                                      </p:to>
                                    </p:set>
                                    <p:animEffect transition="in" filter="box(out)">
                                      <p:cBhvr>
                                        <p:cTn id="32" dur="500"/>
                                        <p:tgtEl>
                                          <p:spTgt spid="99338"/>
                                        </p:tgtEl>
                                      </p:cBhvr>
                                    </p:animEffect>
                                  </p:childTnLst>
                                  <p:subTnLst>
                                    <p:animClr>
                                      <p:cBhvr override="childStyle">
                                        <p:cTn dur="1" fill="hold" display="0" masterRel="nextClick" afterEffect="1"/>
                                        <p:tgtEl>
                                          <p:spTgt spid="99338"/>
                                        </p:tgtEl>
                                        <p:attrNameLst>
                                          <p:attrName>ppt_c</p:attrName>
                                        </p:attrNameLst>
                                      </p:cBhvr>
                                      <p:to>
                                        <a:srgbClr val="0000FF"/>
                                      </p:to>
                                    </p:animClr>
                                    <p:audio>
                                      <p:cMediaNode>
                                        <p:cTn display="0" masterRel="sameClick">
                                          <p:stCondLst>
                                            <p:cond evt="begin" delay="0">
                                              <p:tn val="30"/>
                                            </p:cond>
                                          </p:stCondLst>
                                          <p:endCondLst>
                                            <p:cond evt="onStopAudio" delay="0">
                                              <p:tgtEl>
                                                <p:sldTgt/>
                                              </p:tgtEl>
                                            </p:cond>
                                          </p:endCondLst>
                                        </p:cTn>
                                        <p:tgtEl>
                                          <p:sndTgt r:embed="rId5" name="TYPE.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99340"/>
                                        </p:tgtEl>
                                        <p:attrNameLst>
                                          <p:attrName>style.visibility</p:attrName>
                                        </p:attrNameLst>
                                      </p:cBhvr>
                                      <p:to>
                                        <p:strVal val="visible"/>
                                      </p:to>
                                    </p:set>
                                    <p:animEffect transition="in" filter="box(out)">
                                      <p:cBhvr>
                                        <p:cTn id="37" dur="500"/>
                                        <p:tgtEl>
                                          <p:spTgt spid="99340"/>
                                        </p:tgtEl>
                                      </p:cBhvr>
                                    </p:animEffect>
                                  </p:childTnLst>
                                  <p:subTnLst>
                                    <p:animClr>
                                      <p:cBhvr override="childStyle">
                                        <p:cTn dur="1" fill="hold" display="0" masterRel="nextClick" afterEffect="1"/>
                                        <p:tgtEl>
                                          <p:spTgt spid="99340"/>
                                        </p:tgtEl>
                                        <p:attrNameLst>
                                          <p:attrName>ppt_c</p:attrName>
                                        </p:attrNameLst>
                                      </p:cBhvr>
                                      <p:to>
                                        <a:srgbClr val="0000FF"/>
                                      </p:to>
                                    </p:animClr>
                                    <p:audio>
                                      <p:cMediaNode>
                                        <p:cTn display="0" masterRel="sameClick">
                                          <p:stCondLst>
                                            <p:cond evt="begin" delay="0">
                                              <p:tn val="35"/>
                                            </p:cond>
                                          </p:stCondLst>
                                          <p:endCondLst>
                                            <p:cond evt="onStopAudio" delay="0">
                                              <p:tgtEl>
                                                <p:sldTgt/>
                                              </p:tgtEl>
                                            </p:cond>
                                          </p:endCondLst>
                                        </p:cTn>
                                        <p:tgtEl>
                                          <p:sndTgt r:embed="rId5"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4" grpId="0" build="p" autoUpdateAnimBg="0"/>
      <p:bldP spid="99339"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74759"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74760"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74761"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52230" name="Rectangle 6"/>
          <p:cNvSpPr>
            <a:spLocks noGrp="1" noChangeArrowheads="1"/>
          </p:cNvSpPr>
          <p:nvPr>
            <p:ph type="subTitle" idx="1"/>
          </p:nvPr>
        </p:nvSpPr>
        <p:spPr>
          <a:xfrm>
            <a:off x="152400" y="1219200"/>
            <a:ext cx="8839200" cy="5410200"/>
          </a:xfrm>
          <a:noFill/>
        </p:spPr>
        <p:txBody>
          <a:bodyPr/>
          <a:lstStyle/>
          <a:p>
            <a:pPr algn="l" eaLnBrk="1" hangingPunct="1"/>
            <a:r>
              <a:rPr lang="en-US" altLang="zh-CN" sz="2400" smtClean="0">
                <a:ea typeface="楷体" pitchFamily="49" charset="-122"/>
                <a:sym typeface="Symbol" pitchFamily="18" charset="2"/>
              </a:rPr>
              <a:t>4</a:t>
            </a:r>
            <a:r>
              <a:rPr lang="zh-CN" altLang="en-US" sz="2400" smtClean="0">
                <a:ea typeface="楷体" pitchFamily="49" charset="-122"/>
                <a:sym typeface="Symbol" pitchFamily="18" charset="2"/>
              </a:rPr>
              <a:t>、三家企业计划完成情况及一等品率资料如下</a:t>
            </a:r>
          </a:p>
        </p:txBody>
      </p:sp>
      <p:graphicFrame>
        <p:nvGraphicFramePr>
          <p:cNvPr id="74754" name="Object 7"/>
          <p:cNvGraphicFramePr>
            <a:graphicFrameLocks noChangeAspect="1"/>
          </p:cNvGraphicFramePr>
          <p:nvPr/>
        </p:nvGraphicFramePr>
        <p:xfrm>
          <a:off x="4514850" y="3321050"/>
          <a:ext cx="112713" cy="214313"/>
        </p:xfrm>
        <a:graphic>
          <a:graphicData uri="http://schemas.openxmlformats.org/presentationml/2006/ole">
            <p:oleObj spid="_x0000_s74754" name="公式" r:id="rId5" imgW="114120" imgH="215640" progId="Equation.3">
              <p:embed/>
            </p:oleObj>
          </a:graphicData>
        </a:graphic>
      </p:graphicFrame>
      <p:graphicFrame>
        <p:nvGraphicFramePr>
          <p:cNvPr id="74755" name="Object 8"/>
          <p:cNvGraphicFramePr>
            <a:graphicFrameLocks noChangeAspect="1"/>
          </p:cNvGraphicFramePr>
          <p:nvPr/>
        </p:nvGraphicFramePr>
        <p:xfrm>
          <a:off x="4514850" y="3321050"/>
          <a:ext cx="112713" cy="214313"/>
        </p:xfrm>
        <a:graphic>
          <a:graphicData uri="http://schemas.openxmlformats.org/presentationml/2006/ole">
            <p:oleObj spid="_x0000_s74755" name="公式" r:id="rId6" imgW="114120" imgH="215640" progId="Equation.3">
              <p:embed/>
            </p:oleObj>
          </a:graphicData>
        </a:graphic>
      </p:graphicFrame>
      <p:graphicFrame>
        <p:nvGraphicFramePr>
          <p:cNvPr id="52233" name="Object 9"/>
          <p:cNvGraphicFramePr>
            <a:graphicFrameLocks noChangeAspect="1"/>
          </p:cNvGraphicFramePr>
          <p:nvPr/>
        </p:nvGraphicFramePr>
        <p:xfrm>
          <a:off x="457200" y="1450975"/>
          <a:ext cx="8088313" cy="2379663"/>
        </p:xfrm>
        <a:graphic>
          <a:graphicData uri="http://schemas.openxmlformats.org/presentationml/2006/ole">
            <p:oleObj spid="_x0000_s74756" name="Document" r:id="rId7" imgW="8149973" imgH="2405097" progId="Word.Document.8">
              <p:embed/>
            </p:oleObj>
          </a:graphicData>
        </a:graphic>
      </p:graphicFrame>
      <p:graphicFrame>
        <p:nvGraphicFramePr>
          <p:cNvPr id="52234" name="Object 10"/>
          <p:cNvGraphicFramePr>
            <a:graphicFrameLocks noChangeAspect="1"/>
          </p:cNvGraphicFramePr>
          <p:nvPr/>
        </p:nvGraphicFramePr>
        <p:xfrm>
          <a:off x="669925" y="4149725"/>
          <a:ext cx="7743825" cy="2438400"/>
        </p:xfrm>
        <a:graphic>
          <a:graphicData uri="http://schemas.openxmlformats.org/presentationml/2006/ole">
            <p:oleObj spid="_x0000_s74757" name="公式" r:id="rId8" imgW="3974760" imgH="1269720" progId="Equation.3">
              <p:embed/>
            </p:oleObj>
          </a:graphicData>
        </a:graphic>
      </p:graphicFrame>
      <p:sp>
        <p:nvSpPr>
          <p:cNvPr id="52235" name="Text Box 11"/>
          <p:cNvSpPr txBox="1">
            <a:spLocks noChangeArrowheads="1"/>
          </p:cNvSpPr>
          <p:nvPr/>
        </p:nvSpPr>
        <p:spPr bwMode="auto">
          <a:xfrm>
            <a:off x="539552" y="3573016"/>
            <a:ext cx="8070850" cy="457200"/>
          </a:xfrm>
          <a:prstGeom prst="rect">
            <a:avLst/>
          </a:prstGeom>
          <a:noFill/>
          <a:ln w="9525">
            <a:noFill/>
            <a:miter lim="800000"/>
            <a:headEnd/>
            <a:tailEnd/>
          </a:ln>
        </p:spPr>
        <p:txBody>
          <a:bodyPr>
            <a:spAutoFit/>
          </a:bodyPr>
          <a:lstStyle/>
          <a:p>
            <a:pPr algn="l">
              <a:spcBef>
                <a:spcPct val="50000"/>
              </a:spcBef>
            </a:pPr>
            <a:r>
              <a:rPr lang="zh-CN" altLang="en-US" dirty="0">
                <a:ea typeface="楷体" pitchFamily="49" charset="-122"/>
                <a:sym typeface="Symbol" pitchFamily="18" charset="2"/>
              </a:rPr>
              <a:t>试求：（</a:t>
            </a:r>
            <a:r>
              <a:rPr lang="en-US" altLang="zh-CN" dirty="0">
                <a:ea typeface="楷体" pitchFamily="49" charset="-122"/>
                <a:sym typeface="Symbol" pitchFamily="18" charset="2"/>
              </a:rPr>
              <a:t>2</a:t>
            </a:r>
            <a:r>
              <a:rPr lang="zh-CN" altLang="en-US" dirty="0">
                <a:ea typeface="楷体" pitchFamily="49" charset="-122"/>
                <a:sym typeface="Symbol" pitchFamily="18" charset="2"/>
              </a:rPr>
              <a:t>）三家企业实际平均一等品率。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30">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52230">
                                            <p:txEl>
                                              <p:pRg st="0" end="0"/>
                                            </p:txEl>
                                          </p:spTgt>
                                        </p:tgtEl>
                                        <p:attrNameLst>
                                          <p:attrName>ppt_c</p:attrName>
                                        </p:attrNameLst>
                                      </p:cBhvr>
                                      <p:to>
                                        <a:srgbClr val="0000FF"/>
                                      </p:to>
                                    </p:animClr>
                                    <p:audio>
                                      <p:cMediaNode>
                                        <p:cTn display="0" masterRel="sameClick">
                                          <p:stCondLst>
                                            <p:cond evt="begin" delay="0">
                                              <p:tn val="5"/>
                                            </p:cond>
                                          </p:stCondLst>
                                          <p:endCondLst>
                                            <p:cond evt="onStopAudio" delay="0">
                                              <p:tgtEl>
                                                <p:sldTgt/>
                                              </p:tgtEl>
                                            </p:cond>
                                          </p:endCondLst>
                                        </p:cTn>
                                        <p:tgtEl>
                                          <p:sndTgt r:embed="rId4" name="TYPE.WAV"/>
                                        </p:tgtEl>
                                      </p:cMediaNode>
                                    </p:audio>
                                  </p:sub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52233"/>
                                        </p:tgtEl>
                                        <p:attrNameLst>
                                          <p:attrName>style.visibility</p:attrName>
                                        </p:attrNameLst>
                                      </p:cBhvr>
                                      <p:to>
                                        <p:strVal val="visible"/>
                                      </p:to>
                                    </p:set>
                                    <p:animEffect transition="in" filter="box(in)">
                                      <p:cBhvr>
                                        <p:cTn id="11" dur="500"/>
                                        <p:tgtEl>
                                          <p:spTgt spid="52233"/>
                                        </p:tgtEl>
                                      </p:cBhvr>
                                    </p:animEffect>
                                  </p:childTnLst>
                                  <p:subTnLst>
                                    <p:animClr clrSpc="rgb" dir="cw">
                                      <p:cBhvr override="childStyle">
                                        <p:cTn dur="1" fill="hold" display="0" masterRel="nextClick" afterEffect="1"/>
                                        <p:tgtEl>
                                          <p:spTgt spid="52233"/>
                                        </p:tgtEl>
                                        <p:attrNameLst>
                                          <p:attrName>ppt_c</p:attrName>
                                        </p:attrNameLst>
                                      </p:cBhvr>
                                      <p:to>
                                        <a:srgbClr val="0000FF"/>
                                      </p:to>
                                    </p:animClr>
                                    <p:audio>
                                      <p:cMediaNode>
                                        <p:cTn display="0" masterRel="sameClick">
                                          <p:stCondLst>
                                            <p:cond evt="begin" delay="0">
                                              <p:tn val="9"/>
                                            </p:cond>
                                          </p:stCondLst>
                                          <p:endCondLst>
                                            <p:cond evt="onStopAudio" delay="0">
                                              <p:tgtEl>
                                                <p:sldTgt/>
                                              </p:tgtEl>
                                            </p:cond>
                                          </p:endCondLst>
                                        </p:cTn>
                                        <p:tgtEl>
                                          <p:sndTgt r:embed="rId4" name="TYPE.WAV"/>
                                        </p:tgtEl>
                                      </p:cMediaNode>
                                    </p:audio>
                                  </p:sub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2235">
                                            <p:txEl>
                                              <p:pRg st="0" end="0"/>
                                            </p:txEl>
                                          </p:spTgt>
                                        </p:tgtEl>
                                        <p:attrNameLst>
                                          <p:attrName>style.visibility</p:attrName>
                                        </p:attrNameLst>
                                      </p:cBhvr>
                                      <p:to>
                                        <p:strVal val="visible"/>
                                      </p:to>
                                    </p:set>
                                    <p:animEffect transition="in" filter="blinds(horizontal)">
                                      <p:cBhvr>
                                        <p:cTn id="16" dur="500"/>
                                        <p:tgtEl>
                                          <p:spTgt spid="52235">
                                            <p:txEl>
                                              <p:pRg st="0" end="0"/>
                                            </p:txEl>
                                          </p:spTgt>
                                        </p:tgtEl>
                                      </p:cBhvr>
                                    </p:animEffect>
                                  </p:childTnLst>
                                  <p:subTnLst>
                                    <p:animClr clrSpc="rgb" dir="cw">
                                      <p:cBhvr override="childStyle">
                                        <p:cTn dur="1" fill="hold" display="0" masterRel="nextClick" afterEffect="1"/>
                                        <p:tgtEl>
                                          <p:spTgt spid="52235">
                                            <p:txEl>
                                              <p:pRg st="0" end="0"/>
                                            </p:txEl>
                                          </p:spTgt>
                                        </p:tgtEl>
                                        <p:attrNameLst>
                                          <p:attrName>ppt_c</p:attrName>
                                        </p:attrNameLst>
                                      </p:cBhvr>
                                      <p:to>
                                        <a:srgbClr val="0000FF"/>
                                      </p:to>
                                    </p:animClr>
                                    <p:audio>
                                      <p:cMediaNode>
                                        <p:cTn display="0" masterRel="sameClick">
                                          <p:stCondLst>
                                            <p:cond evt="begin" delay="0">
                                              <p:tn val="14"/>
                                            </p:cond>
                                          </p:stCondLst>
                                          <p:endCondLst>
                                            <p:cond evt="onStopAudio" delay="0">
                                              <p:tgtEl>
                                                <p:sldTgt/>
                                              </p:tgtEl>
                                            </p:cond>
                                          </p:endCondLst>
                                        </p:cTn>
                                        <p:tgtEl>
                                          <p:sndTgt r:embed="rId4" name="TYPE.WAV"/>
                                        </p:tgtEl>
                                      </p:cMediaNode>
                                    </p:audio>
                                  </p:sub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52234"/>
                                        </p:tgtEl>
                                        <p:attrNameLst>
                                          <p:attrName>style.visibility</p:attrName>
                                        </p:attrNameLst>
                                      </p:cBhvr>
                                      <p:to>
                                        <p:strVal val="visible"/>
                                      </p:to>
                                    </p:set>
                                    <p:animEffect transition="in" filter="checkerboard(across)">
                                      <p:cBhvr>
                                        <p:cTn id="21" dur="500"/>
                                        <p:tgtEl>
                                          <p:spTgt spid="52234"/>
                                        </p:tgtEl>
                                      </p:cBhvr>
                                    </p:animEffect>
                                  </p:childTnLst>
                                  <p:subTnLst>
                                    <p:animClr clrSpc="rgb" dir="cw">
                                      <p:cBhvr override="childStyle">
                                        <p:cTn dur="1" fill="hold" display="0" masterRel="nextClick" afterEffect="1"/>
                                        <p:tgtEl>
                                          <p:spTgt spid="52234"/>
                                        </p:tgtEl>
                                        <p:attrNameLst>
                                          <p:attrName>ppt_c</p:attrName>
                                        </p:attrNameLst>
                                      </p:cBhvr>
                                      <p:to>
                                        <a:srgbClr val="0000FF"/>
                                      </p:to>
                                    </p:animClr>
                                    <p:audio>
                                      <p:cMediaNode>
                                        <p:cTn display="0" masterRel="sameClick">
                                          <p:stCondLst>
                                            <p:cond evt="begin" delay="0">
                                              <p:tn val="19"/>
                                            </p:cond>
                                          </p:stCondLst>
                                          <p:endCondLst>
                                            <p:cond evt="onStopAudio" delay="0">
                                              <p:tgtEl>
                                                <p:sldTgt/>
                                              </p:tgtEl>
                                            </p:cond>
                                          </p:endCondLst>
                                        </p:cTn>
                                        <p:tgtEl>
                                          <p:sndTgt r:embed="rId4"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0" grpId="0" build="p" autoUpdateAnimBg="0"/>
      <p:bldP spid="52235"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75780"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75781"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75782"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115718" name="Rectangle 6"/>
          <p:cNvSpPr>
            <a:spLocks noGrp="1" noChangeArrowheads="1"/>
          </p:cNvSpPr>
          <p:nvPr>
            <p:ph type="subTitle" idx="1"/>
          </p:nvPr>
        </p:nvSpPr>
        <p:spPr>
          <a:xfrm>
            <a:off x="152400" y="1219200"/>
            <a:ext cx="8839200" cy="5410200"/>
          </a:xfrm>
          <a:noFill/>
        </p:spPr>
        <p:txBody>
          <a:bodyPr/>
          <a:lstStyle/>
          <a:p>
            <a:pPr algn="l" eaLnBrk="1" hangingPunct="1"/>
            <a:r>
              <a:rPr lang="en-US" altLang="zh-CN" sz="2600" smtClean="0">
                <a:ea typeface="楷体" pitchFamily="49" charset="-122"/>
                <a:sym typeface="Symbol" pitchFamily="18" charset="2"/>
              </a:rPr>
              <a:t>5</a:t>
            </a:r>
            <a:r>
              <a:rPr lang="zh-CN" altLang="en-US" sz="2600" smtClean="0">
                <a:ea typeface="楷体" pitchFamily="49" charset="-122"/>
                <a:sym typeface="Symbol" pitchFamily="18" charset="2"/>
              </a:rPr>
              <a:t>、某企业的月工资资料如下，试计算其月平均工资。</a:t>
            </a:r>
          </a:p>
        </p:txBody>
      </p:sp>
      <p:graphicFrame>
        <p:nvGraphicFramePr>
          <p:cNvPr id="115720" name="Object 8"/>
          <p:cNvGraphicFramePr>
            <a:graphicFrameLocks noChangeAspect="1"/>
          </p:cNvGraphicFramePr>
          <p:nvPr/>
        </p:nvGraphicFramePr>
        <p:xfrm>
          <a:off x="331788" y="5257800"/>
          <a:ext cx="8480425" cy="1287463"/>
        </p:xfrm>
        <a:graphic>
          <a:graphicData uri="http://schemas.openxmlformats.org/presentationml/2006/ole">
            <p:oleObj spid="_x0000_s75778" name="Equation" r:id="rId5" imgW="3136680" imgH="609480" progId="Equation.3">
              <p:embed/>
            </p:oleObj>
          </a:graphicData>
        </a:graphic>
      </p:graphicFrame>
      <p:graphicFrame>
        <p:nvGraphicFramePr>
          <p:cNvPr id="115783" name="Group 71"/>
          <p:cNvGraphicFramePr>
            <a:graphicFrameLocks noGrp="1"/>
          </p:cNvGraphicFramePr>
          <p:nvPr/>
        </p:nvGraphicFramePr>
        <p:xfrm>
          <a:off x="685800" y="1752600"/>
          <a:ext cx="7696200" cy="3298190"/>
        </p:xfrm>
        <a:graphic>
          <a:graphicData uri="http://schemas.openxmlformats.org/drawingml/2006/table">
            <a:tbl>
              <a:tblPr/>
              <a:tblGrid>
                <a:gridCol w="2590800"/>
                <a:gridCol w="2590800"/>
                <a:gridCol w="2514600"/>
              </a:tblGrid>
              <a:tr h="498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500" b="1" i="0" u="none" strike="noStrike" cap="none" normalizeH="0" baseline="0" dirty="0" smtClean="0">
                          <a:ln>
                            <a:noFill/>
                          </a:ln>
                          <a:solidFill>
                            <a:srgbClr val="CC3300"/>
                          </a:solidFill>
                          <a:effectLst>
                            <a:outerShdw blurRad="38100" dist="38100" dir="2700000" algn="tl">
                              <a:srgbClr val="C0C0C0"/>
                            </a:outerShdw>
                          </a:effectLst>
                          <a:latin typeface="+mn-lt"/>
                          <a:ea typeface="隶书" pitchFamily="49" charset="-122"/>
                        </a:rPr>
                        <a:t>工资等级</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500" b="1" i="0" u="none" strike="noStrike" cap="none" normalizeH="0" baseline="0" smtClean="0">
                          <a:ln>
                            <a:noFill/>
                          </a:ln>
                          <a:solidFill>
                            <a:srgbClr val="CC3300"/>
                          </a:solidFill>
                          <a:effectLst>
                            <a:outerShdw blurRad="38100" dist="38100" dir="2700000" algn="tl">
                              <a:srgbClr val="C0C0C0"/>
                            </a:outerShdw>
                          </a:effectLst>
                          <a:latin typeface="+mn-lt"/>
                          <a:ea typeface="隶书" pitchFamily="49" charset="-122"/>
                        </a:rPr>
                        <a:t>月工资（</a:t>
                      </a:r>
                      <a:r>
                        <a:rPr kumimoji="1" lang="en-US" altLang="zh-CN" sz="2500" b="1" i="0" u="none" strike="noStrike" cap="none" normalizeH="0" baseline="0" smtClean="0">
                          <a:ln>
                            <a:noFill/>
                          </a:ln>
                          <a:solidFill>
                            <a:srgbClr val="CC3300"/>
                          </a:solidFill>
                          <a:effectLst>
                            <a:outerShdw blurRad="38100" dist="38100" dir="2700000" algn="tl">
                              <a:srgbClr val="C0C0C0"/>
                            </a:outerShdw>
                          </a:effectLst>
                          <a:latin typeface="+mn-lt"/>
                          <a:ea typeface="隶书" pitchFamily="49" charset="-122"/>
                        </a:rPr>
                        <a:t>x</a:t>
                      </a:r>
                      <a:r>
                        <a:rPr kumimoji="1" lang="zh-CN" altLang="en-US" sz="2500" b="1" i="0" u="none" strike="noStrike" cap="none" normalizeH="0" baseline="0" smtClean="0">
                          <a:ln>
                            <a:noFill/>
                          </a:ln>
                          <a:solidFill>
                            <a:srgbClr val="CC3300"/>
                          </a:solidFill>
                          <a:effectLst>
                            <a:outerShdw blurRad="38100" dist="38100" dir="2700000" algn="tl">
                              <a:srgbClr val="C0C0C0"/>
                            </a:outerShdw>
                          </a:effectLst>
                          <a:latin typeface="+mn-lt"/>
                          <a:ea typeface="隶书"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500" b="1" i="0" u="none" strike="noStrike" cap="none" normalizeH="0" baseline="0" smtClean="0">
                          <a:ln>
                            <a:noFill/>
                          </a:ln>
                          <a:solidFill>
                            <a:srgbClr val="CC3300"/>
                          </a:solidFill>
                          <a:effectLst>
                            <a:outerShdw blurRad="38100" dist="38100" dir="2700000" algn="tl">
                              <a:srgbClr val="C0C0C0"/>
                            </a:outerShdw>
                          </a:effectLst>
                          <a:latin typeface="+mn-lt"/>
                          <a:ea typeface="隶书" pitchFamily="49" charset="-122"/>
                        </a:rPr>
                        <a:t>工资总额（</a:t>
                      </a:r>
                      <a:r>
                        <a:rPr kumimoji="1" lang="en-US" altLang="zh-CN" sz="2500" b="1" i="0" u="none" strike="noStrike" cap="none" normalizeH="0" baseline="0" smtClean="0">
                          <a:ln>
                            <a:noFill/>
                          </a:ln>
                          <a:solidFill>
                            <a:srgbClr val="CC3300"/>
                          </a:solidFill>
                          <a:effectLst>
                            <a:outerShdw blurRad="38100" dist="38100" dir="2700000" algn="tl">
                              <a:srgbClr val="C0C0C0"/>
                            </a:outerShdw>
                          </a:effectLst>
                          <a:latin typeface="+mn-lt"/>
                          <a:ea typeface="隶书" pitchFamily="49" charset="-122"/>
                        </a:rPr>
                        <a:t>m</a:t>
                      </a:r>
                      <a:r>
                        <a:rPr kumimoji="1" lang="zh-CN" altLang="en-US" sz="2500" b="1" i="0" u="none" strike="noStrike" cap="none" normalizeH="0" baseline="0" smtClean="0">
                          <a:ln>
                            <a:noFill/>
                          </a:ln>
                          <a:solidFill>
                            <a:srgbClr val="CC3300"/>
                          </a:solidFill>
                          <a:effectLst>
                            <a:outerShdw blurRad="38100" dist="38100" dir="2700000" algn="tl">
                              <a:srgbClr val="C0C0C0"/>
                            </a:outerShdw>
                          </a:effectLst>
                          <a:latin typeface="+mn-lt"/>
                          <a:ea typeface="隶书" pitchFamily="49" charset="-122"/>
                        </a:rPr>
                        <a:t>）</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68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500" b="1" i="0" u="none" strike="noStrike" cap="none" normalizeH="0" baseline="0" dirty="0" smtClean="0">
                          <a:ln>
                            <a:noFill/>
                          </a:ln>
                          <a:solidFill>
                            <a:srgbClr val="CC3300"/>
                          </a:solidFill>
                          <a:effectLst>
                            <a:outerShdw blurRad="38100" dist="38100" dir="2700000" algn="tl">
                              <a:srgbClr val="C0C0C0"/>
                            </a:outerShdw>
                          </a:effectLst>
                          <a:latin typeface="+mn-lt"/>
                          <a:ea typeface="隶书" pitchFamily="49"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500" b="1" i="0" u="none" strike="noStrike" cap="none" normalizeH="0" baseline="0" dirty="0" smtClean="0">
                          <a:ln>
                            <a:noFill/>
                          </a:ln>
                          <a:solidFill>
                            <a:srgbClr val="CC3300"/>
                          </a:solidFill>
                          <a:effectLst>
                            <a:outerShdw blurRad="38100" dist="38100" dir="2700000" algn="tl">
                              <a:srgbClr val="C0C0C0"/>
                            </a:outerShdw>
                          </a:effectLst>
                          <a:latin typeface="+mn-lt"/>
                          <a:ea typeface="隶书" pitchFamily="49" charset="-122"/>
                        </a:rPr>
                        <a:t>2</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500" b="1" i="0" u="none" strike="noStrike" cap="none" normalizeH="0" baseline="0" dirty="0" smtClean="0">
                          <a:ln>
                            <a:noFill/>
                          </a:ln>
                          <a:solidFill>
                            <a:srgbClr val="CC3300"/>
                          </a:solidFill>
                          <a:effectLst>
                            <a:outerShdw blurRad="38100" dist="38100" dir="2700000" algn="tl">
                              <a:srgbClr val="C0C0C0"/>
                            </a:outerShdw>
                          </a:effectLst>
                          <a:latin typeface="+mn-lt"/>
                          <a:ea typeface="隶书" pitchFamily="49" charset="-122"/>
                        </a:rPr>
                        <a:t>3</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500" b="1" i="0" u="none" strike="noStrike" cap="none" normalizeH="0" baseline="0" dirty="0" smtClean="0">
                          <a:ln>
                            <a:noFill/>
                          </a:ln>
                          <a:solidFill>
                            <a:srgbClr val="CC3300"/>
                          </a:solidFill>
                          <a:effectLst>
                            <a:outerShdw blurRad="38100" dist="38100" dir="2700000" algn="tl">
                              <a:srgbClr val="C0C0C0"/>
                            </a:outerShdw>
                          </a:effectLst>
                          <a:latin typeface="+mn-lt"/>
                          <a:ea typeface="隶书" pitchFamily="49" charset="-122"/>
                        </a:rPr>
                        <a:t>4</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500" b="1" i="0" u="none" strike="noStrike" cap="none" normalizeH="0" baseline="0" dirty="0" smtClean="0">
                          <a:ln>
                            <a:noFill/>
                          </a:ln>
                          <a:solidFill>
                            <a:srgbClr val="CC3300"/>
                          </a:solidFill>
                          <a:effectLst>
                            <a:outerShdw blurRad="38100" dist="38100" dir="2700000" algn="tl">
                              <a:srgbClr val="C0C0C0"/>
                            </a:outerShdw>
                          </a:effectLst>
                          <a:latin typeface="+mn-lt"/>
                          <a:ea typeface="隶书" pitchFamily="49" charset="-122"/>
                        </a:rPr>
                        <a:t>5</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500" b="1" i="0" u="none" strike="noStrike" cap="none" normalizeH="0" baseline="0" dirty="0" smtClean="0">
                          <a:ln>
                            <a:noFill/>
                          </a:ln>
                          <a:solidFill>
                            <a:srgbClr val="CC3300"/>
                          </a:solidFill>
                          <a:effectLst>
                            <a:outerShdw blurRad="38100" dist="38100" dir="2700000" algn="tl">
                              <a:srgbClr val="C0C0C0"/>
                            </a:outerShdw>
                          </a:effectLst>
                          <a:latin typeface="+mn-lt"/>
                          <a:ea typeface="隶书" pitchFamily="49" charset="-122"/>
                        </a:rPr>
                        <a:t>600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500" b="1" i="0" u="none" strike="noStrike" cap="none" normalizeH="0" baseline="0" dirty="0" smtClean="0">
                          <a:ln>
                            <a:noFill/>
                          </a:ln>
                          <a:solidFill>
                            <a:srgbClr val="CC3300"/>
                          </a:solidFill>
                          <a:effectLst>
                            <a:outerShdw blurRad="38100" dist="38100" dir="2700000" algn="tl">
                              <a:srgbClr val="C0C0C0"/>
                            </a:outerShdw>
                          </a:effectLst>
                          <a:latin typeface="+mn-lt"/>
                          <a:ea typeface="隶书" pitchFamily="49" charset="-122"/>
                        </a:rPr>
                        <a:t>800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500" b="1" i="0" u="none" strike="noStrike" cap="none" normalizeH="0" baseline="0" dirty="0" smtClean="0">
                          <a:ln>
                            <a:noFill/>
                          </a:ln>
                          <a:solidFill>
                            <a:srgbClr val="CC3300"/>
                          </a:solidFill>
                          <a:effectLst>
                            <a:outerShdw blurRad="38100" dist="38100" dir="2700000" algn="tl">
                              <a:srgbClr val="C0C0C0"/>
                            </a:outerShdw>
                          </a:effectLst>
                          <a:latin typeface="+mn-lt"/>
                          <a:ea typeface="隶书" pitchFamily="49" charset="-122"/>
                        </a:rPr>
                        <a:t>1000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500" b="1" i="0" u="none" strike="noStrike" cap="none" normalizeH="0" baseline="0" dirty="0" smtClean="0">
                          <a:ln>
                            <a:noFill/>
                          </a:ln>
                          <a:solidFill>
                            <a:srgbClr val="CC3300"/>
                          </a:solidFill>
                          <a:effectLst>
                            <a:outerShdw blurRad="38100" dist="38100" dir="2700000" algn="tl">
                              <a:srgbClr val="C0C0C0"/>
                            </a:outerShdw>
                          </a:effectLst>
                          <a:latin typeface="+mn-lt"/>
                          <a:ea typeface="隶书" pitchFamily="49" charset="-122"/>
                        </a:rPr>
                        <a:t>1200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500" b="1" i="0" u="none" strike="noStrike" cap="none" normalizeH="0" baseline="0" dirty="0" smtClean="0">
                          <a:ln>
                            <a:noFill/>
                          </a:ln>
                          <a:solidFill>
                            <a:srgbClr val="CC3300"/>
                          </a:solidFill>
                          <a:effectLst>
                            <a:outerShdw blurRad="38100" dist="38100" dir="2700000" algn="tl">
                              <a:srgbClr val="C0C0C0"/>
                            </a:outerShdw>
                          </a:effectLst>
                          <a:latin typeface="+mn-lt"/>
                          <a:ea typeface="隶书" pitchFamily="49" charset="-122"/>
                        </a:rPr>
                        <a:t>1600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500" b="1" i="0" u="none" strike="noStrike" cap="none" normalizeH="0" baseline="0" smtClean="0">
                          <a:ln>
                            <a:noFill/>
                          </a:ln>
                          <a:solidFill>
                            <a:srgbClr val="CC3300"/>
                          </a:solidFill>
                          <a:effectLst>
                            <a:outerShdw blurRad="38100" dist="38100" dir="2700000" algn="tl">
                              <a:srgbClr val="C0C0C0"/>
                            </a:outerShdw>
                          </a:effectLst>
                          <a:latin typeface="+mn-lt"/>
                          <a:ea typeface="隶书" pitchFamily="49" charset="-122"/>
                        </a:rPr>
                        <a:t>30000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500" b="1" i="0" u="none" strike="noStrike" cap="none" normalizeH="0" baseline="0" smtClean="0">
                          <a:ln>
                            <a:noFill/>
                          </a:ln>
                          <a:solidFill>
                            <a:srgbClr val="CC3300"/>
                          </a:solidFill>
                          <a:effectLst>
                            <a:outerShdw blurRad="38100" dist="38100" dir="2700000" algn="tl">
                              <a:srgbClr val="C0C0C0"/>
                            </a:outerShdw>
                          </a:effectLst>
                          <a:latin typeface="+mn-lt"/>
                          <a:ea typeface="隶书" pitchFamily="49" charset="-122"/>
                        </a:rPr>
                        <a:t>40000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500" b="1" i="0" u="none" strike="noStrike" cap="none" normalizeH="0" baseline="0" smtClean="0">
                          <a:ln>
                            <a:noFill/>
                          </a:ln>
                          <a:solidFill>
                            <a:srgbClr val="CC3300"/>
                          </a:solidFill>
                          <a:effectLst>
                            <a:outerShdw blurRad="38100" dist="38100" dir="2700000" algn="tl">
                              <a:srgbClr val="C0C0C0"/>
                            </a:outerShdw>
                          </a:effectLst>
                          <a:latin typeface="+mn-lt"/>
                          <a:ea typeface="隶书" pitchFamily="49" charset="-122"/>
                        </a:rPr>
                        <a:t>50000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500" b="1" i="0" u="none" strike="noStrike" cap="none" normalizeH="0" baseline="0" smtClean="0">
                          <a:ln>
                            <a:noFill/>
                          </a:ln>
                          <a:solidFill>
                            <a:srgbClr val="CC3300"/>
                          </a:solidFill>
                          <a:effectLst>
                            <a:outerShdw blurRad="38100" dist="38100" dir="2700000" algn="tl">
                              <a:srgbClr val="C0C0C0"/>
                            </a:outerShdw>
                          </a:effectLst>
                          <a:latin typeface="+mn-lt"/>
                          <a:ea typeface="隶书" pitchFamily="49" charset="-122"/>
                        </a:rPr>
                        <a:t>48000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500" b="1" i="0" u="none" strike="noStrike" cap="none" normalizeH="0" baseline="0" smtClean="0">
                          <a:ln>
                            <a:noFill/>
                          </a:ln>
                          <a:solidFill>
                            <a:srgbClr val="CC3300"/>
                          </a:solidFill>
                          <a:effectLst>
                            <a:outerShdw blurRad="38100" dist="38100" dir="2700000" algn="tl">
                              <a:srgbClr val="C0C0C0"/>
                            </a:outerShdw>
                          </a:effectLst>
                          <a:latin typeface="+mn-lt"/>
                          <a:ea typeface="隶书" pitchFamily="49" charset="-122"/>
                        </a:rPr>
                        <a:t>16000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500" b="1" i="0" u="none" strike="noStrike" cap="none" normalizeH="0" baseline="0" dirty="0" smtClean="0">
                          <a:ln>
                            <a:noFill/>
                          </a:ln>
                          <a:solidFill>
                            <a:srgbClr val="CC3300"/>
                          </a:solidFill>
                          <a:effectLst>
                            <a:outerShdw blurRad="38100" dist="38100" dir="2700000" algn="tl">
                              <a:srgbClr val="C0C0C0"/>
                            </a:outerShdw>
                          </a:effectLst>
                          <a:latin typeface="+mn-lt"/>
                          <a:ea typeface="隶书" pitchFamily="49" charset="-122"/>
                        </a:rPr>
                        <a:t>合计</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500" b="1" i="0" u="none" strike="noStrike" cap="none" normalizeH="0" baseline="0" dirty="0" smtClean="0">
                        <a:ln>
                          <a:noFill/>
                        </a:ln>
                        <a:solidFill>
                          <a:srgbClr val="CC3300"/>
                        </a:solidFill>
                        <a:effectLst>
                          <a:outerShdw blurRad="38100" dist="38100" dir="2700000" algn="tl">
                            <a:srgbClr val="C0C0C0"/>
                          </a:outerShdw>
                        </a:effectLst>
                        <a:latin typeface="+mn-lt"/>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500" b="1" i="0" u="none" strike="noStrike" cap="none" normalizeH="0" baseline="0" dirty="0" smtClean="0">
                          <a:ln>
                            <a:noFill/>
                          </a:ln>
                          <a:solidFill>
                            <a:srgbClr val="CC3300"/>
                          </a:solidFill>
                          <a:effectLst>
                            <a:outerShdw blurRad="38100" dist="38100" dir="2700000" algn="tl">
                              <a:srgbClr val="C0C0C0"/>
                            </a:outerShdw>
                          </a:effectLst>
                          <a:latin typeface="+mn-lt"/>
                          <a:ea typeface="隶书" pitchFamily="49" charset="-122"/>
                        </a:rPr>
                        <a:t>184000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5718">
                                            <p:txEl>
                                              <p:pRg st="0" end="0"/>
                                            </p:txEl>
                                          </p:spTgt>
                                        </p:tgtEl>
                                        <p:attrNameLst>
                                          <p:attrName>style.visibility</p:attrName>
                                        </p:attrNameLst>
                                      </p:cBhvr>
                                      <p:to>
                                        <p:strVal val="visible"/>
                                      </p:to>
                                    </p:set>
                                    <p:anim calcmode="lin" valueType="num">
                                      <p:cBhvr additive="base">
                                        <p:cTn id="7" dur="500" fill="hold"/>
                                        <p:tgtEl>
                                          <p:spTgt spid="1157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5718">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15718">
                                            <p:txEl>
                                              <p:pRg st="0" end="0"/>
                                            </p:txEl>
                                          </p:spTgt>
                                        </p:tgtEl>
                                        <p:attrNameLst>
                                          <p:attrName>ppt_c</p:attrName>
                                        </p:attrNameLst>
                                      </p:cBhvr>
                                      <p:to>
                                        <a:srgbClr val="0000FF"/>
                                      </p:to>
                                    </p:animClr>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115783"/>
                                        </p:tgtEl>
                                        <p:attrNameLst>
                                          <p:attrName>style.visibility</p:attrName>
                                        </p:attrNameLst>
                                      </p:cBhvr>
                                      <p:to>
                                        <p:strVal val="visible"/>
                                      </p:to>
                                    </p:set>
                                    <p:animEffect transition="in" filter="checkerboard(across)">
                                      <p:cBhvr>
                                        <p:cTn id="13" dur="500"/>
                                        <p:tgtEl>
                                          <p:spTgt spid="115783"/>
                                        </p:tgtEl>
                                      </p:cBhvr>
                                    </p:animEffect>
                                  </p:childTnLst>
                                  <p:subTnLst>
                                    <p:animClr clrSpc="rgb" dir="cw">
                                      <p:cBhvr override="childStyle">
                                        <p:cTn dur="1" fill="hold" display="0" masterRel="nextClick" afterEffect="1"/>
                                        <p:tgtEl>
                                          <p:spTgt spid="115783"/>
                                        </p:tgtEl>
                                        <p:attrNameLst>
                                          <p:attrName>ppt_c</p:attrName>
                                        </p:attrNameLst>
                                      </p:cBhvr>
                                      <p:to>
                                        <a:srgbClr val="0000FF"/>
                                      </p:to>
                                    </p:animClr>
                                  </p:sub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15720"/>
                                        </p:tgtEl>
                                        <p:attrNameLst>
                                          <p:attrName>style.visibility</p:attrName>
                                        </p:attrNameLst>
                                      </p:cBhvr>
                                      <p:to>
                                        <p:strVal val="visible"/>
                                      </p:to>
                                    </p:set>
                                    <p:animEffect transition="in" filter="wipe(left)">
                                      <p:cBhvr>
                                        <p:cTn id="18" dur="500"/>
                                        <p:tgtEl>
                                          <p:spTgt spid="115720"/>
                                        </p:tgtEl>
                                      </p:cBhvr>
                                    </p:animEffect>
                                  </p:childTnLst>
                                  <p:subTnLst>
                                    <p:animClr clrSpc="rgb" dir="cw">
                                      <p:cBhvr override="childStyle">
                                        <p:cTn dur="1" fill="hold" display="0" masterRel="nextClick" afterEffect="1"/>
                                        <p:tgtEl>
                                          <p:spTgt spid="115720"/>
                                        </p:tgtEl>
                                        <p:attrNameLst>
                                          <p:attrName>ppt_c</p:attrName>
                                        </p:attrNameLst>
                                      </p:cBhvr>
                                      <p:to>
                                        <a:srgbClr val="0000FF"/>
                                      </p:to>
                                    </p:animClr>
                                    <p:audio>
                                      <p:cMediaNode>
                                        <p:cTn display="0" masterRel="sameClick">
                                          <p:stCondLst>
                                            <p:cond evt="begin" delay="0">
                                              <p:tn val="16"/>
                                            </p:cond>
                                          </p:stCondLst>
                                          <p:endCondLst>
                                            <p:cond evt="onStopAudio" delay="0">
                                              <p:tgtEl>
                                                <p:sldTgt/>
                                              </p:tgtEl>
                                            </p:cond>
                                          </p:endCondLst>
                                        </p:cTn>
                                        <p:tgtEl>
                                          <p:sndTgt r:embed="rId4"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8"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92163"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92164"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92165"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122886" name="Rectangle 6"/>
          <p:cNvSpPr>
            <a:spLocks noGrp="1" noChangeArrowheads="1"/>
          </p:cNvSpPr>
          <p:nvPr>
            <p:ph type="subTitle" idx="1"/>
          </p:nvPr>
        </p:nvSpPr>
        <p:spPr>
          <a:xfrm>
            <a:off x="152400" y="1219200"/>
            <a:ext cx="8839200" cy="5410200"/>
          </a:xfrm>
          <a:noFill/>
        </p:spPr>
        <p:txBody>
          <a:bodyPr/>
          <a:lstStyle/>
          <a:p>
            <a:pPr algn="l" eaLnBrk="1" hangingPunct="1"/>
            <a:r>
              <a:rPr lang="en-US" altLang="zh-CN" sz="2600" smtClean="0">
                <a:ea typeface="楷体" pitchFamily="49" charset="-122"/>
                <a:sym typeface="Symbol" pitchFamily="18" charset="2"/>
              </a:rPr>
              <a:t>6</a:t>
            </a:r>
            <a:r>
              <a:rPr lang="zh-CN" altLang="en-US" sz="2600" smtClean="0">
                <a:ea typeface="楷体" pitchFamily="49" charset="-122"/>
                <a:sym typeface="Symbol" pitchFamily="18" charset="2"/>
              </a:rPr>
              <a:t>、在一项城市住房问题的研究中，研究人员对某市抽样调查了</a:t>
            </a:r>
            <a:r>
              <a:rPr lang="en-US" altLang="zh-CN" sz="2600" smtClean="0">
                <a:ea typeface="楷体" pitchFamily="49" charset="-122"/>
                <a:sym typeface="Symbol" pitchFamily="18" charset="2"/>
              </a:rPr>
              <a:t>300</a:t>
            </a:r>
            <a:r>
              <a:rPr lang="zh-CN" altLang="en-US" sz="2600" smtClean="0">
                <a:ea typeface="楷体" pitchFamily="49" charset="-122"/>
                <a:sym typeface="Symbol" pitchFamily="18" charset="2"/>
              </a:rPr>
              <a:t>户，其中的一个问题是：“您对您家庭目前的住房状况是否满意？”请计算类别的中位数和众数。</a:t>
            </a:r>
          </a:p>
          <a:p>
            <a:pPr algn="l" eaLnBrk="1" hangingPunct="1"/>
            <a:r>
              <a:rPr lang="zh-CN" altLang="en-US" sz="2600" smtClean="0">
                <a:ea typeface="楷体" pitchFamily="49" charset="-122"/>
                <a:sym typeface="Symbol" pitchFamily="18" charset="2"/>
              </a:rPr>
              <a:t>                 </a:t>
            </a:r>
            <a:r>
              <a:rPr lang="en-US" altLang="zh-CN" sz="2600" smtClean="0">
                <a:ea typeface="楷体" pitchFamily="49" charset="-122"/>
                <a:sym typeface="Symbol" pitchFamily="18" charset="2"/>
              </a:rPr>
              <a:t>M</a:t>
            </a:r>
            <a:r>
              <a:rPr lang="en-US" altLang="zh-CN" sz="2600" baseline="-25000" smtClean="0">
                <a:ea typeface="楷体" pitchFamily="49" charset="-122"/>
                <a:sym typeface="Symbol" pitchFamily="18" charset="2"/>
              </a:rPr>
              <a:t>e</a:t>
            </a:r>
            <a:r>
              <a:rPr lang="en-US" altLang="zh-CN" sz="2600" smtClean="0">
                <a:ea typeface="楷体" pitchFamily="49" charset="-122"/>
                <a:sym typeface="Symbol" pitchFamily="18" charset="2"/>
              </a:rPr>
              <a:t>= “</a:t>
            </a:r>
            <a:r>
              <a:rPr lang="zh-CN" altLang="en-US" sz="2600" smtClean="0">
                <a:ea typeface="楷体" pitchFamily="49" charset="-122"/>
                <a:sym typeface="Symbol" pitchFamily="18" charset="2"/>
              </a:rPr>
              <a:t>一般”               </a:t>
            </a:r>
            <a:r>
              <a:rPr lang="en-US" altLang="zh-CN" sz="2600" smtClean="0">
                <a:ea typeface="楷体" pitchFamily="49" charset="-122"/>
                <a:sym typeface="Symbol" pitchFamily="18" charset="2"/>
              </a:rPr>
              <a:t>M</a:t>
            </a:r>
            <a:r>
              <a:rPr lang="en-US" altLang="zh-CN" sz="2600" baseline="-25000" smtClean="0">
                <a:ea typeface="楷体" pitchFamily="49" charset="-122"/>
                <a:sym typeface="Symbol" pitchFamily="18" charset="2"/>
              </a:rPr>
              <a:t>0</a:t>
            </a:r>
            <a:r>
              <a:rPr lang="en-US" altLang="zh-CN" sz="2600" smtClean="0">
                <a:ea typeface="楷体" pitchFamily="49" charset="-122"/>
                <a:sym typeface="Symbol" pitchFamily="18" charset="2"/>
              </a:rPr>
              <a:t>=“</a:t>
            </a:r>
            <a:r>
              <a:rPr lang="zh-CN" altLang="en-US" sz="2600" smtClean="0">
                <a:ea typeface="楷体" pitchFamily="49" charset="-122"/>
                <a:sym typeface="Symbol" pitchFamily="18" charset="2"/>
              </a:rPr>
              <a:t>不满意”</a:t>
            </a:r>
          </a:p>
        </p:txBody>
      </p:sp>
      <p:sp>
        <p:nvSpPr>
          <p:cNvPr id="92167" name="Text Box 7"/>
          <p:cNvSpPr txBox="1">
            <a:spLocks noChangeArrowheads="1"/>
          </p:cNvSpPr>
          <p:nvPr/>
        </p:nvSpPr>
        <p:spPr bwMode="auto">
          <a:xfrm>
            <a:off x="0" y="4267200"/>
            <a:ext cx="4876800" cy="457200"/>
          </a:xfrm>
          <a:prstGeom prst="rect">
            <a:avLst/>
          </a:prstGeom>
          <a:noFill/>
          <a:ln w="9525">
            <a:noFill/>
            <a:miter lim="800000"/>
            <a:headEnd/>
            <a:tailEnd/>
          </a:ln>
        </p:spPr>
        <p:txBody>
          <a:bodyPr>
            <a:spAutoFit/>
          </a:bodyPr>
          <a:lstStyle/>
          <a:p>
            <a:pPr algn="l">
              <a:spcBef>
                <a:spcPct val="50000"/>
              </a:spcBef>
            </a:pPr>
            <a:endParaRPr lang="zh-CN" altLang="zh-CN"/>
          </a:p>
        </p:txBody>
      </p:sp>
      <p:graphicFrame>
        <p:nvGraphicFramePr>
          <p:cNvPr id="122948" name="Group 68"/>
          <p:cNvGraphicFramePr>
            <a:graphicFrameLocks noGrp="1"/>
          </p:cNvGraphicFramePr>
          <p:nvPr/>
        </p:nvGraphicFramePr>
        <p:xfrm>
          <a:off x="533400" y="3048000"/>
          <a:ext cx="8077200" cy="3483864"/>
        </p:xfrm>
        <a:graphic>
          <a:graphicData uri="http://schemas.openxmlformats.org/drawingml/2006/table">
            <a:tbl>
              <a:tblPr/>
              <a:tblGrid>
                <a:gridCol w="2895600"/>
                <a:gridCol w="2590800"/>
                <a:gridCol w="2590800"/>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7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隶书" pitchFamily="49" charset="-122"/>
                        </a:rPr>
                        <a:t>类别</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7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户数（</a:t>
                      </a:r>
                      <a:r>
                        <a:rPr kumimoji="1" lang="en-US" altLang="zh-CN" sz="27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f</a:t>
                      </a:r>
                      <a:r>
                        <a:rPr kumimoji="1" lang="zh-CN" altLang="en-US" sz="27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7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向上累计</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7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非常不满意</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7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不满意</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7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一般</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7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满意</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7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非常满意</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7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宋体" charset="-122"/>
                        </a:rPr>
                        <a:t>24</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7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宋体" charset="-122"/>
                        </a:rPr>
                        <a:t>108</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7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宋体" charset="-122"/>
                        </a:rPr>
                        <a:t>93</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7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宋体" charset="-122"/>
                        </a:rPr>
                        <a:t>45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7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宋体"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7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24</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7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132</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7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225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7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270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7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300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7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合计</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7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300</a:t>
                      </a:r>
                      <a:r>
                        <a:rPr kumimoji="1" lang="zh-CN" altLang="en-US" sz="27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a:t>
                      </a:r>
                      <a:r>
                        <a:rPr kumimoji="1" lang="zh-CN" altLang="en-US" sz="27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sym typeface="Symbol" pitchFamily="18" charset="2"/>
                        </a:rPr>
                        <a:t></a:t>
                      </a:r>
                      <a:r>
                        <a:rPr kumimoji="1" lang="en-US" altLang="zh-CN" sz="27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sym typeface="Symbol" pitchFamily="18" charset="2"/>
                        </a:rPr>
                        <a:t>f</a:t>
                      </a:r>
                      <a:r>
                        <a:rPr kumimoji="1" lang="zh-CN" altLang="en-US" sz="27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sym typeface="Symbol" pitchFamily="18" charset="2"/>
                        </a:rPr>
                        <a:t>）</a:t>
                      </a:r>
                      <a:endParaRPr kumimoji="1" lang="zh-CN" altLang="en-US" sz="27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7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charset="-122"/>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2948"/>
                                        </p:tgtEl>
                                        <p:attrNameLst>
                                          <p:attrName>style.visibility</p:attrName>
                                        </p:attrNameLst>
                                      </p:cBhvr>
                                      <p:to>
                                        <p:strVal val="visible"/>
                                      </p:to>
                                    </p:set>
                                    <p:animEffect transition="in" filter="randombar(horizontal)">
                                      <p:cBhvr>
                                        <p:cTn id="7" dur="500"/>
                                        <p:tgtEl>
                                          <p:spTgt spid="122948"/>
                                        </p:tgtEl>
                                      </p:cBhvr>
                                    </p:animEffect>
                                  </p:childTnLst>
                                  <p:subTnLst>
                                    <p:animClr clrSpc="rgb" dir="cw">
                                      <p:cBhvr override="childStyle">
                                        <p:cTn dur="1" fill="hold" display="0" masterRel="nextClick" afterEffect="1"/>
                                        <p:tgtEl>
                                          <p:spTgt spid="122948"/>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2886">
                                            <p:txEl>
                                              <p:pRg st="0" end="0"/>
                                            </p:txEl>
                                          </p:spTgt>
                                        </p:tgtEl>
                                        <p:attrNameLst>
                                          <p:attrName>style.visibility</p:attrName>
                                        </p:attrNameLst>
                                      </p:cBhvr>
                                      <p:to>
                                        <p:strVal val="visible"/>
                                      </p:to>
                                    </p:set>
                                    <p:anim calcmode="lin" valueType="num">
                                      <p:cBhvr additive="base">
                                        <p:cTn id="12" dur="500" fill="hold"/>
                                        <p:tgtEl>
                                          <p:spTgt spid="122886">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22886">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2886">
                                            <p:txEl>
                                              <p:pRg st="0" end="0"/>
                                            </p:txEl>
                                          </p:spTgt>
                                        </p:tgtEl>
                                        <p:attrNameLst>
                                          <p:attrName>ppt_c</p:attrName>
                                        </p:attrNameLst>
                                      </p:cBhvr>
                                      <p:to>
                                        <a:srgbClr val="0000FF"/>
                                      </p:to>
                                    </p:animClr>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22886">
                                            <p:txEl>
                                              <p:pRg st="1" end="1"/>
                                            </p:txEl>
                                          </p:spTgt>
                                        </p:tgtEl>
                                        <p:attrNameLst>
                                          <p:attrName>style.visibility</p:attrName>
                                        </p:attrNameLst>
                                      </p:cBhvr>
                                      <p:to>
                                        <p:strVal val="visible"/>
                                      </p:to>
                                    </p:set>
                                    <p:anim calcmode="lin" valueType="num">
                                      <p:cBhvr additive="base">
                                        <p:cTn id="18" dur="500" fill="hold"/>
                                        <p:tgtEl>
                                          <p:spTgt spid="122886">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22886">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2886">
                                            <p:txEl>
                                              <p:pRg st="1" end="1"/>
                                            </p:txEl>
                                          </p:spTgt>
                                        </p:tgtEl>
                                        <p:attrNameLst>
                                          <p:attrName>ppt_c</p:attrName>
                                        </p:attrNameLst>
                                      </p:cBhvr>
                                      <p:to>
                                        <a:srgbClr val="0000FF"/>
                                      </p:to>
                                    </p:animClr>
                                    <p:audio>
                                      <p:cMediaNode>
                                        <p:cTn display="0" masterRel="sameClick">
                                          <p:stCondLst>
                                            <p:cond evt="begin" delay="0">
                                              <p:tn val="16"/>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6"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6149"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6150"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6151"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11270" name="Rectangle 6"/>
          <p:cNvSpPr>
            <a:spLocks noGrp="1" noChangeArrowheads="1"/>
          </p:cNvSpPr>
          <p:nvPr>
            <p:ph type="subTitle" idx="1"/>
          </p:nvPr>
        </p:nvSpPr>
        <p:spPr>
          <a:xfrm>
            <a:off x="152400" y="1219200"/>
            <a:ext cx="8839200" cy="5410200"/>
          </a:xfrm>
          <a:noFill/>
        </p:spPr>
        <p:txBody>
          <a:bodyPr/>
          <a:lstStyle/>
          <a:p>
            <a:pPr algn="l" eaLnBrk="1" hangingPunct="1"/>
            <a:r>
              <a:rPr lang="zh-CN" altLang="en-US" sz="2600" smtClean="0">
                <a:sym typeface="Symbol" pitchFamily="18" charset="2"/>
              </a:rPr>
              <a:t>（</a:t>
            </a:r>
            <a:r>
              <a:rPr lang="en-US" altLang="zh-CN" sz="2600" smtClean="0">
                <a:sym typeface="Symbol" pitchFamily="18" charset="2"/>
              </a:rPr>
              <a:t>2</a:t>
            </a:r>
            <a:r>
              <a:rPr lang="zh-CN" altLang="en-US" sz="2600" smtClean="0">
                <a:sym typeface="Symbol" pitchFamily="18" charset="2"/>
              </a:rPr>
              <a:t>）组距数列算术平均数的计算</a:t>
            </a:r>
          </a:p>
          <a:p>
            <a:pPr algn="l" eaLnBrk="1" hangingPunct="1"/>
            <a:r>
              <a:rPr lang="en-US" altLang="zh-CN" sz="2400" smtClean="0">
                <a:ea typeface="楷体" pitchFamily="49" charset="-122"/>
                <a:sym typeface="Symbol" pitchFamily="18" charset="2"/>
              </a:rPr>
              <a:t>[</a:t>
            </a:r>
            <a:r>
              <a:rPr lang="zh-CN" altLang="en-US" sz="2400" smtClean="0">
                <a:ea typeface="楷体" pitchFamily="49" charset="-122"/>
                <a:sym typeface="Symbol" pitchFamily="18" charset="2"/>
              </a:rPr>
              <a:t>例</a:t>
            </a:r>
            <a:r>
              <a:rPr lang="en-US" altLang="zh-CN" sz="2400" smtClean="0">
                <a:ea typeface="楷体" pitchFamily="49" charset="-122"/>
                <a:sym typeface="Symbol" pitchFamily="18" charset="2"/>
              </a:rPr>
              <a:t>]11</a:t>
            </a:r>
            <a:r>
              <a:rPr lang="zh-CN" altLang="en-US" sz="2400" smtClean="0">
                <a:ea typeface="楷体" pitchFamily="49" charset="-122"/>
                <a:sym typeface="Symbol" pitchFamily="18" charset="2"/>
              </a:rPr>
              <a:t>人年龄</a:t>
            </a:r>
            <a:r>
              <a:rPr lang="zh-CN" altLang="en-US" sz="2400" smtClean="0">
                <a:sym typeface="Symbol" pitchFamily="18" charset="2"/>
              </a:rPr>
              <a:t>：</a:t>
            </a:r>
            <a:r>
              <a:rPr lang="en-US" altLang="zh-CN" sz="2400" smtClean="0">
                <a:solidFill>
                  <a:srgbClr val="0000FF"/>
                </a:solidFill>
                <a:sym typeface="Symbol" pitchFamily="18" charset="2"/>
              </a:rPr>
              <a:t>15,17,19</a:t>
            </a:r>
            <a:r>
              <a:rPr lang="en-US" altLang="zh-CN" sz="2400" smtClean="0">
                <a:sym typeface="Symbol" pitchFamily="18" charset="2"/>
              </a:rPr>
              <a:t>,</a:t>
            </a:r>
            <a:r>
              <a:rPr lang="en-US" altLang="zh-CN" sz="2400" smtClean="0">
                <a:solidFill>
                  <a:srgbClr val="FF0000"/>
                </a:solidFill>
                <a:latin typeface="黑体" pitchFamily="49" charset="-122"/>
                <a:ea typeface="黑体" pitchFamily="49" charset="-122"/>
                <a:sym typeface="Symbol" pitchFamily="18" charset="2"/>
              </a:rPr>
              <a:t>20,22,22,23,23</a:t>
            </a:r>
            <a:r>
              <a:rPr lang="en-US" altLang="zh-CN" sz="2400" smtClean="0">
                <a:sym typeface="Symbol" pitchFamily="18" charset="2"/>
              </a:rPr>
              <a:t>,</a:t>
            </a:r>
            <a:r>
              <a:rPr lang="en-US" altLang="zh-CN" sz="2400" smtClean="0">
                <a:solidFill>
                  <a:srgbClr val="660033"/>
                </a:solidFill>
                <a:latin typeface="楷体" pitchFamily="49" charset="-122"/>
                <a:ea typeface="楷体" pitchFamily="49" charset="-122"/>
                <a:sym typeface="Symbol" pitchFamily="18" charset="2"/>
              </a:rPr>
              <a:t>25,26,30</a:t>
            </a:r>
            <a:r>
              <a:rPr lang="zh-CN" altLang="en-US" sz="2400" smtClean="0">
                <a:sym typeface="Symbol" pitchFamily="18" charset="2"/>
              </a:rPr>
              <a:t>。</a:t>
            </a:r>
            <a:r>
              <a:rPr lang="zh-CN" altLang="en-US" sz="2400" smtClean="0">
                <a:ea typeface="楷体" pitchFamily="49" charset="-122"/>
                <a:sym typeface="Symbol" pitchFamily="18" charset="2"/>
              </a:rPr>
              <a:t>求平均年龄</a:t>
            </a:r>
            <a:endParaRPr lang="zh-CN" altLang="en-US" sz="2400" smtClean="0">
              <a:sym typeface="Symbol" pitchFamily="18" charset="2"/>
            </a:endParaRPr>
          </a:p>
        </p:txBody>
      </p:sp>
      <p:graphicFrame>
        <p:nvGraphicFramePr>
          <p:cNvPr id="11271" name="Object 7"/>
          <p:cNvGraphicFramePr>
            <a:graphicFrameLocks noChangeAspect="1"/>
          </p:cNvGraphicFramePr>
          <p:nvPr/>
        </p:nvGraphicFramePr>
        <p:xfrm>
          <a:off x="827584" y="2204864"/>
          <a:ext cx="6110287" cy="814387"/>
        </p:xfrm>
        <a:graphic>
          <a:graphicData uri="http://schemas.openxmlformats.org/presentationml/2006/ole">
            <p:oleObj spid="_x0000_s6146" name="公式" r:id="rId4" imgW="2603160" imgH="419040" progId="Equation.3">
              <p:embed/>
            </p:oleObj>
          </a:graphicData>
        </a:graphic>
      </p:graphicFrame>
      <p:graphicFrame>
        <p:nvGraphicFramePr>
          <p:cNvPr id="11273" name="Object 9"/>
          <p:cNvGraphicFramePr>
            <a:graphicFrameLocks noChangeAspect="1"/>
          </p:cNvGraphicFramePr>
          <p:nvPr/>
        </p:nvGraphicFramePr>
        <p:xfrm>
          <a:off x="827088" y="5661025"/>
          <a:ext cx="3581400" cy="855663"/>
        </p:xfrm>
        <a:graphic>
          <a:graphicData uri="http://schemas.openxmlformats.org/presentationml/2006/ole">
            <p:oleObj spid="_x0000_s6147" name="公式" r:id="rId5" imgW="1765080" imgH="419040" progId="Equation.3">
              <p:embed/>
            </p:oleObj>
          </a:graphicData>
        </a:graphic>
      </p:graphicFrame>
      <p:sp>
        <p:nvSpPr>
          <p:cNvPr id="11274" name="Text Box 10"/>
          <p:cNvSpPr txBox="1">
            <a:spLocks noChangeArrowheads="1"/>
          </p:cNvSpPr>
          <p:nvPr/>
        </p:nvSpPr>
        <p:spPr bwMode="auto">
          <a:xfrm>
            <a:off x="5292725" y="5589588"/>
            <a:ext cx="3527425" cy="885825"/>
          </a:xfrm>
          <a:prstGeom prst="rect">
            <a:avLst/>
          </a:prstGeom>
          <a:noFill/>
          <a:ln w="9525">
            <a:noFill/>
            <a:miter lim="800000"/>
            <a:headEnd/>
            <a:tailEnd/>
          </a:ln>
        </p:spPr>
        <p:txBody>
          <a:bodyPr anchor="ctr">
            <a:spAutoFit/>
          </a:bodyPr>
          <a:lstStyle/>
          <a:p>
            <a:pPr algn="l"/>
            <a:r>
              <a:rPr lang="zh-CN" altLang="en-US" sz="2600">
                <a:latin typeface="隶书" pitchFamily="49" charset="-122"/>
                <a:ea typeface="隶书" pitchFamily="49" charset="-122"/>
                <a:sym typeface="Symbol" pitchFamily="18" charset="2"/>
              </a:rPr>
              <a:t>结论：</a:t>
            </a:r>
            <a:r>
              <a:rPr lang="zh-CN" altLang="en-US" sz="2600" b="1">
                <a:solidFill>
                  <a:srgbClr val="FF0000"/>
                </a:solidFill>
                <a:latin typeface="隶书" pitchFamily="49" charset="-122"/>
                <a:ea typeface="隶书" pitchFamily="49" charset="-122"/>
                <a:sym typeface="Symbol" pitchFamily="18" charset="2"/>
              </a:rPr>
              <a:t>以组中值代替</a:t>
            </a:r>
            <a:r>
              <a:rPr lang="en-US" altLang="zh-CN" sz="2600" b="1">
                <a:solidFill>
                  <a:srgbClr val="FF0000"/>
                </a:solidFill>
                <a:latin typeface="隶书" pitchFamily="49" charset="-122"/>
                <a:ea typeface="隶书" pitchFamily="49" charset="-122"/>
                <a:sym typeface="Symbol" pitchFamily="18" charset="2"/>
              </a:rPr>
              <a:t>x</a:t>
            </a:r>
            <a:r>
              <a:rPr lang="zh-CN" altLang="en-US" sz="2600" b="1">
                <a:solidFill>
                  <a:srgbClr val="FF0000"/>
                </a:solidFill>
                <a:latin typeface="隶书" pitchFamily="49" charset="-122"/>
                <a:ea typeface="隶书" pitchFamily="49" charset="-122"/>
                <a:sym typeface="Symbol" pitchFamily="18" charset="2"/>
              </a:rPr>
              <a:t>尔后计算</a:t>
            </a:r>
            <a:r>
              <a:rPr lang="zh-CN" altLang="en-US" sz="2600">
                <a:latin typeface="隶书" pitchFamily="49" charset="-122"/>
                <a:ea typeface="隶书" pitchFamily="49" charset="-122"/>
                <a:sym typeface="Symbol" pitchFamily="18" charset="2"/>
              </a:rPr>
              <a:t>。</a:t>
            </a:r>
            <a:endParaRPr lang="zh-CN" altLang="en-US" sz="2600">
              <a:solidFill>
                <a:schemeClr val="tx2"/>
              </a:solidFill>
              <a:latin typeface="隶书" pitchFamily="49" charset="-122"/>
              <a:ea typeface="隶书" pitchFamily="49" charset="-122"/>
            </a:endParaRPr>
          </a:p>
        </p:txBody>
      </p:sp>
      <p:graphicFrame>
        <p:nvGraphicFramePr>
          <p:cNvPr id="11315" name="Group 51"/>
          <p:cNvGraphicFramePr>
            <a:graphicFrameLocks noGrp="1"/>
          </p:cNvGraphicFramePr>
          <p:nvPr/>
        </p:nvGraphicFramePr>
        <p:xfrm>
          <a:off x="250825" y="3141663"/>
          <a:ext cx="8713788" cy="2249424"/>
        </p:xfrm>
        <a:graphic>
          <a:graphicData uri="http://schemas.openxmlformats.org/drawingml/2006/table">
            <a:tbl>
              <a:tblPr/>
              <a:tblGrid>
                <a:gridCol w="2179638"/>
                <a:gridCol w="2178050"/>
                <a:gridCol w="2178050"/>
                <a:gridCol w="2178050"/>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CC3300"/>
                          </a:solidFill>
                          <a:effectLst/>
                          <a:latin typeface="楷体" pitchFamily="49" charset="-122"/>
                          <a:ea typeface="楷体" pitchFamily="49" charset="-122"/>
                        </a:rPr>
                        <a:t>年龄</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latin typeface="楷体" pitchFamily="49" charset="-122"/>
                          <a:ea typeface="楷体" pitchFamily="49" charset="-122"/>
                        </a:rPr>
                        <a:t>15-20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latin typeface="楷体" pitchFamily="49" charset="-122"/>
                          <a:ea typeface="楷体" pitchFamily="49" charset="-122"/>
                        </a:rPr>
                        <a:t>20-25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latin typeface="楷体" pitchFamily="49" charset="-122"/>
                          <a:ea typeface="楷体" pitchFamily="49" charset="-122"/>
                        </a:rPr>
                        <a:t>25-30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5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CC3300"/>
                          </a:solidFill>
                          <a:effectLst/>
                          <a:latin typeface="楷体" pitchFamily="49" charset="-122"/>
                          <a:ea typeface="楷体" pitchFamily="49" charset="-122"/>
                        </a:rPr>
                        <a:t>合计</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316" name="Text Box 52"/>
          <p:cNvSpPr txBox="1">
            <a:spLocks noChangeArrowheads="1"/>
          </p:cNvSpPr>
          <p:nvPr/>
        </p:nvSpPr>
        <p:spPr bwMode="auto">
          <a:xfrm>
            <a:off x="2555875" y="3141663"/>
            <a:ext cx="1871663" cy="2235200"/>
          </a:xfrm>
          <a:prstGeom prst="rect">
            <a:avLst/>
          </a:prstGeom>
          <a:noFill/>
          <a:ln w="9525">
            <a:noFill/>
            <a:miter lim="800000"/>
            <a:headEnd/>
            <a:tailEnd/>
          </a:ln>
        </p:spPr>
        <p:txBody>
          <a:bodyPr>
            <a:spAutoFit/>
          </a:bodyPr>
          <a:lstStyle/>
          <a:p>
            <a:pPr>
              <a:spcBef>
                <a:spcPct val="20000"/>
              </a:spcBef>
            </a:pPr>
            <a:r>
              <a:rPr lang="zh-CN" altLang="en-US" b="1">
                <a:solidFill>
                  <a:srgbClr val="CC3300"/>
                </a:solidFill>
                <a:latin typeface="楷体" pitchFamily="49" charset="-122"/>
                <a:ea typeface="楷体" pitchFamily="49" charset="-122"/>
              </a:rPr>
              <a:t>人数（</a:t>
            </a:r>
            <a:r>
              <a:rPr lang="en-US" altLang="zh-CN" b="1">
                <a:solidFill>
                  <a:srgbClr val="CC3300"/>
                </a:solidFill>
                <a:latin typeface="楷体" pitchFamily="49" charset="-122"/>
                <a:ea typeface="楷体" pitchFamily="49" charset="-122"/>
              </a:rPr>
              <a:t>f</a:t>
            </a:r>
            <a:r>
              <a:rPr lang="zh-CN" altLang="en-US" b="1">
                <a:solidFill>
                  <a:srgbClr val="CC3300"/>
                </a:solidFill>
                <a:latin typeface="楷体" pitchFamily="49" charset="-122"/>
                <a:ea typeface="楷体" pitchFamily="49" charset="-122"/>
              </a:rPr>
              <a:t>）</a:t>
            </a:r>
          </a:p>
          <a:p>
            <a:pPr>
              <a:spcBef>
                <a:spcPct val="20000"/>
              </a:spcBef>
            </a:pPr>
            <a:r>
              <a:rPr lang="en-US" altLang="zh-CN" b="1">
                <a:solidFill>
                  <a:srgbClr val="CC3300"/>
                </a:solidFill>
                <a:latin typeface="楷体" pitchFamily="49" charset="-122"/>
                <a:ea typeface="楷体" pitchFamily="49" charset="-122"/>
              </a:rPr>
              <a:t>3</a:t>
            </a:r>
          </a:p>
          <a:p>
            <a:pPr>
              <a:spcBef>
                <a:spcPct val="20000"/>
              </a:spcBef>
            </a:pPr>
            <a:r>
              <a:rPr lang="en-US" altLang="zh-CN" b="1">
                <a:solidFill>
                  <a:srgbClr val="CC3300"/>
                </a:solidFill>
                <a:latin typeface="楷体" pitchFamily="49" charset="-122"/>
                <a:ea typeface="楷体" pitchFamily="49" charset="-122"/>
              </a:rPr>
              <a:t>5</a:t>
            </a:r>
          </a:p>
          <a:p>
            <a:pPr>
              <a:spcBef>
                <a:spcPct val="20000"/>
              </a:spcBef>
            </a:pPr>
            <a:r>
              <a:rPr lang="en-US" altLang="zh-CN" b="1">
                <a:solidFill>
                  <a:srgbClr val="CC3300"/>
                </a:solidFill>
                <a:latin typeface="楷体" pitchFamily="49" charset="-122"/>
                <a:ea typeface="楷体" pitchFamily="49" charset="-122"/>
              </a:rPr>
              <a:t>3</a:t>
            </a:r>
          </a:p>
          <a:p>
            <a:pPr>
              <a:spcBef>
                <a:spcPct val="20000"/>
              </a:spcBef>
            </a:pPr>
            <a:r>
              <a:rPr lang="en-US" altLang="zh-CN" b="1">
                <a:solidFill>
                  <a:srgbClr val="CC3300"/>
                </a:solidFill>
                <a:latin typeface="楷体" pitchFamily="49" charset="-122"/>
                <a:ea typeface="楷体" pitchFamily="49" charset="-122"/>
              </a:rPr>
              <a:t>11</a:t>
            </a:r>
            <a:r>
              <a:rPr lang="zh-CN" altLang="en-US" b="1">
                <a:solidFill>
                  <a:srgbClr val="CC3300"/>
                </a:solidFill>
                <a:latin typeface="楷体" pitchFamily="49" charset="-122"/>
                <a:ea typeface="楷体" pitchFamily="49" charset="-122"/>
              </a:rPr>
              <a:t>（∑</a:t>
            </a:r>
            <a:r>
              <a:rPr lang="en-US" altLang="zh-CN" b="1">
                <a:solidFill>
                  <a:srgbClr val="CC3300"/>
                </a:solidFill>
                <a:latin typeface="楷体" pitchFamily="49" charset="-122"/>
                <a:ea typeface="楷体" pitchFamily="49" charset="-122"/>
              </a:rPr>
              <a:t>f</a:t>
            </a:r>
            <a:r>
              <a:rPr lang="zh-CN" altLang="en-US" b="1">
                <a:solidFill>
                  <a:srgbClr val="CC3300"/>
                </a:solidFill>
                <a:latin typeface="楷体" pitchFamily="49" charset="-122"/>
                <a:ea typeface="楷体" pitchFamily="49" charset="-122"/>
              </a:rPr>
              <a:t>）</a:t>
            </a:r>
          </a:p>
        </p:txBody>
      </p:sp>
      <p:sp>
        <p:nvSpPr>
          <p:cNvPr id="11317" name="Text Box 53"/>
          <p:cNvSpPr txBox="1">
            <a:spLocks noChangeArrowheads="1"/>
          </p:cNvSpPr>
          <p:nvPr/>
        </p:nvSpPr>
        <p:spPr bwMode="auto">
          <a:xfrm>
            <a:off x="4643438" y="3141663"/>
            <a:ext cx="2089150" cy="2235200"/>
          </a:xfrm>
          <a:prstGeom prst="rect">
            <a:avLst/>
          </a:prstGeom>
          <a:noFill/>
          <a:ln w="9525">
            <a:noFill/>
            <a:miter lim="800000"/>
            <a:headEnd/>
            <a:tailEnd/>
          </a:ln>
        </p:spPr>
        <p:txBody>
          <a:bodyPr>
            <a:spAutoFit/>
          </a:bodyPr>
          <a:lstStyle/>
          <a:p>
            <a:pPr>
              <a:spcBef>
                <a:spcPct val="20000"/>
              </a:spcBef>
            </a:pPr>
            <a:r>
              <a:rPr lang="zh-CN" altLang="en-US" b="1">
                <a:solidFill>
                  <a:srgbClr val="CC3300"/>
                </a:solidFill>
                <a:latin typeface="楷体" pitchFamily="49" charset="-122"/>
                <a:ea typeface="楷体" pitchFamily="49" charset="-122"/>
              </a:rPr>
              <a:t>组中值（</a:t>
            </a:r>
            <a:r>
              <a:rPr lang="en-US" altLang="zh-CN" b="1">
                <a:solidFill>
                  <a:srgbClr val="CC3300"/>
                </a:solidFill>
                <a:latin typeface="楷体" pitchFamily="49" charset="-122"/>
                <a:ea typeface="楷体" pitchFamily="49" charset="-122"/>
              </a:rPr>
              <a:t>x</a:t>
            </a:r>
            <a:r>
              <a:rPr lang="zh-CN" altLang="en-US" b="1">
                <a:solidFill>
                  <a:srgbClr val="CC3300"/>
                </a:solidFill>
                <a:latin typeface="楷体" pitchFamily="49" charset="-122"/>
                <a:ea typeface="楷体" pitchFamily="49" charset="-122"/>
              </a:rPr>
              <a:t>）</a:t>
            </a:r>
          </a:p>
          <a:p>
            <a:pPr>
              <a:spcBef>
                <a:spcPct val="20000"/>
              </a:spcBef>
            </a:pPr>
            <a:r>
              <a:rPr lang="en-US" altLang="zh-CN" b="1">
                <a:solidFill>
                  <a:srgbClr val="CC3300"/>
                </a:solidFill>
                <a:latin typeface="楷体" pitchFamily="49" charset="-122"/>
                <a:ea typeface="楷体" pitchFamily="49" charset="-122"/>
              </a:rPr>
              <a:t>17.5</a:t>
            </a:r>
            <a:r>
              <a:rPr lang="zh-CN" altLang="en-US" b="1">
                <a:solidFill>
                  <a:srgbClr val="CC3300"/>
                </a:solidFill>
                <a:latin typeface="楷体" pitchFamily="49" charset="-122"/>
                <a:ea typeface="楷体" pitchFamily="49" charset="-122"/>
              </a:rPr>
              <a:t>岁</a:t>
            </a:r>
            <a:r>
              <a:rPr lang="en-US" altLang="zh-CN" b="1">
                <a:solidFill>
                  <a:srgbClr val="CC3300"/>
                </a:solidFill>
                <a:latin typeface="楷体" pitchFamily="49" charset="-122"/>
                <a:ea typeface="楷体" pitchFamily="49" charset="-122"/>
              </a:rPr>
              <a:t>/</a:t>
            </a:r>
            <a:r>
              <a:rPr lang="zh-CN" altLang="en-US" b="1">
                <a:solidFill>
                  <a:srgbClr val="CC3300"/>
                </a:solidFill>
                <a:latin typeface="楷体" pitchFamily="49" charset="-122"/>
                <a:ea typeface="楷体" pitchFamily="49" charset="-122"/>
              </a:rPr>
              <a:t>人</a:t>
            </a:r>
          </a:p>
          <a:p>
            <a:pPr>
              <a:spcBef>
                <a:spcPct val="20000"/>
              </a:spcBef>
            </a:pPr>
            <a:r>
              <a:rPr lang="en-US" altLang="zh-CN" b="1">
                <a:solidFill>
                  <a:srgbClr val="CC3300"/>
                </a:solidFill>
                <a:latin typeface="楷体" pitchFamily="49" charset="-122"/>
                <a:ea typeface="楷体" pitchFamily="49" charset="-122"/>
              </a:rPr>
              <a:t>22.5</a:t>
            </a:r>
          </a:p>
          <a:p>
            <a:pPr>
              <a:spcBef>
                <a:spcPct val="20000"/>
              </a:spcBef>
            </a:pPr>
            <a:r>
              <a:rPr lang="en-US" altLang="zh-CN" b="1">
                <a:solidFill>
                  <a:srgbClr val="CC3300"/>
                </a:solidFill>
                <a:latin typeface="楷体" pitchFamily="49" charset="-122"/>
                <a:ea typeface="楷体" pitchFamily="49" charset="-122"/>
              </a:rPr>
              <a:t>27.5</a:t>
            </a:r>
          </a:p>
          <a:p>
            <a:pPr>
              <a:spcBef>
                <a:spcPct val="20000"/>
              </a:spcBef>
            </a:pPr>
            <a:r>
              <a:rPr lang="en-US" altLang="zh-CN" b="1">
                <a:solidFill>
                  <a:srgbClr val="CC3300"/>
                </a:solidFill>
                <a:ea typeface="楷体" pitchFamily="49" charset="-122"/>
              </a:rPr>
              <a:t>——</a:t>
            </a:r>
            <a:endParaRPr lang="en-US" altLang="zh-CN" b="1">
              <a:solidFill>
                <a:srgbClr val="CC3300"/>
              </a:solidFill>
              <a:latin typeface="楷体" pitchFamily="49" charset="-122"/>
              <a:ea typeface="楷体" pitchFamily="49" charset="-122"/>
            </a:endParaRPr>
          </a:p>
        </p:txBody>
      </p:sp>
      <p:sp>
        <p:nvSpPr>
          <p:cNvPr id="11319" name="Text Box 55"/>
          <p:cNvSpPr txBox="1">
            <a:spLocks noChangeArrowheads="1"/>
          </p:cNvSpPr>
          <p:nvPr/>
        </p:nvSpPr>
        <p:spPr bwMode="auto">
          <a:xfrm>
            <a:off x="6804025" y="3141663"/>
            <a:ext cx="2089150" cy="2235200"/>
          </a:xfrm>
          <a:prstGeom prst="rect">
            <a:avLst/>
          </a:prstGeom>
          <a:noFill/>
          <a:ln w="9525">
            <a:noFill/>
            <a:miter lim="800000"/>
            <a:headEnd/>
            <a:tailEnd/>
          </a:ln>
        </p:spPr>
        <p:txBody>
          <a:bodyPr>
            <a:spAutoFit/>
          </a:bodyPr>
          <a:lstStyle/>
          <a:p>
            <a:pPr>
              <a:spcBef>
                <a:spcPct val="20000"/>
              </a:spcBef>
            </a:pPr>
            <a:r>
              <a:rPr lang="en-US" altLang="zh-CN" b="1">
                <a:solidFill>
                  <a:srgbClr val="CC3300"/>
                </a:solidFill>
                <a:latin typeface="楷体" pitchFamily="49" charset="-122"/>
                <a:ea typeface="楷体" pitchFamily="49" charset="-122"/>
              </a:rPr>
              <a:t>xf</a:t>
            </a:r>
          </a:p>
          <a:p>
            <a:pPr>
              <a:spcBef>
                <a:spcPct val="20000"/>
              </a:spcBef>
            </a:pPr>
            <a:r>
              <a:rPr lang="en-US" altLang="zh-CN" b="1">
                <a:solidFill>
                  <a:srgbClr val="CC3300"/>
                </a:solidFill>
                <a:latin typeface="楷体" pitchFamily="49" charset="-122"/>
                <a:ea typeface="楷体" pitchFamily="49" charset="-122"/>
              </a:rPr>
              <a:t>17.5×3=52.5</a:t>
            </a:r>
            <a:endParaRPr lang="en-US" altLang="en-US" b="1">
              <a:solidFill>
                <a:srgbClr val="CC3300"/>
              </a:solidFill>
              <a:latin typeface="楷体" pitchFamily="49" charset="-122"/>
              <a:ea typeface="楷体" pitchFamily="49" charset="-122"/>
              <a:cs typeface="楷体" pitchFamily="49" charset="-122"/>
            </a:endParaRPr>
          </a:p>
          <a:p>
            <a:pPr>
              <a:spcBef>
                <a:spcPct val="20000"/>
              </a:spcBef>
            </a:pPr>
            <a:r>
              <a:rPr lang="en-US" altLang="zh-CN" b="1">
                <a:solidFill>
                  <a:srgbClr val="CC3300"/>
                </a:solidFill>
                <a:latin typeface="楷体" pitchFamily="49" charset="-122"/>
                <a:ea typeface="楷体" pitchFamily="49" charset="-122"/>
              </a:rPr>
              <a:t>112.5</a:t>
            </a:r>
          </a:p>
          <a:p>
            <a:pPr>
              <a:spcBef>
                <a:spcPct val="20000"/>
              </a:spcBef>
            </a:pPr>
            <a:r>
              <a:rPr lang="en-US" altLang="zh-CN" b="1">
                <a:solidFill>
                  <a:srgbClr val="CC3300"/>
                </a:solidFill>
                <a:latin typeface="楷体" pitchFamily="49" charset="-122"/>
                <a:ea typeface="楷体" pitchFamily="49" charset="-122"/>
              </a:rPr>
              <a:t>82.5</a:t>
            </a:r>
          </a:p>
          <a:p>
            <a:pPr>
              <a:spcBef>
                <a:spcPct val="20000"/>
              </a:spcBef>
            </a:pPr>
            <a:r>
              <a:rPr lang="en-US" altLang="zh-CN" b="1">
                <a:solidFill>
                  <a:srgbClr val="CC3300"/>
                </a:solidFill>
                <a:latin typeface="楷体" pitchFamily="49" charset="-122"/>
                <a:ea typeface="楷体" pitchFamily="49" charset="-122"/>
              </a:rPr>
              <a:t>247.5 ∑xf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1270">
                                            <p:txEl>
                                              <p:pRg st="0" end="0"/>
                                            </p:txEl>
                                          </p:spTgt>
                                        </p:tgtEl>
                                        <p:attrNameLst>
                                          <p:attrName>style.visibility</p:attrName>
                                        </p:attrNameLst>
                                      </p:cBhvr>
                                      <p:to>
                                        <p:strVal val="visible"/>
                                      </p:to>
                                    </p:set>
                                    <p:anim calcmode="lin" valueType="num">
                                      <p:cBhvr>
                                        <p:cTn id="7" dur="500" fill="hold"/>
                                        <p:tgtEl>
                                          <p:spTgt spid="11270">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1270">
                                            <p:txEl>
                                              <p:pRg st="0" end="0"/>
                                            </p:txEl>
                                          </p:spTgt>
                                        </p:tgtEl>
                                        <p:attrNameLst>
                                          <p:attrName>ppt_h</p:attrName>
                                        </p:attrNameLst>
                                      </p:cBhvr>
                                      <p:tavLst>
                                        <p:tav tm="0">
                                          <p:val>
                                            <p:fltVal val="0"/>
                                          </p:val>
                                        </p:tav>
                                        <p:tav tm="100000">
                                          <p:val>
                                            <p:strVal val="#ppt_h"/>
                                          </p:val>
                                        </p:tav>
                                      </p:tavLst>
                                    </p:anim>
                                  </p:childTnLst>
                                  <p:subTnLst>
                                    <p:animClr clrSpc="rgb" dir="cw">
                                      <p:cBhvr override="childStyle">
                                        <p:cTn dur="1" fill="hold" display="0" masterRel="nextClick" afterEffect="1"/>
                                        <p:tgtEl>
                                          <p:spTgt spid="11270">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1270">
                                            <p:txEl>
                                              <p:pRg st="1" end="1"/>
                                            </p:txEl>
                                          </p:spTgt>
                                        </p:tgtEl>
                                        <p:attrNameLst>
                                          <p:attrName>style.visibility</p:attrName>
                                        </p:attrNameLst>
                                      </p:cBhvr>
                                      <p:to>
                                        <p:strVal val="visible"/>
                                      </p:to>
                                    </p:set>
                                    <p:anim calcmode="lin" valueType="num">
                                      <p:cBhvr>
                                        <p:cTn id="13" dur="500" fill="hold"/>
                                        <p:tgtEl>
                                          <p:spTgt spid="11270">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11270">
                                            <p:txEl>
                                              <p:pRg st="1" end="1"/>
                                            </p:txEl>
                                          </p:spTgt>
                                        </p:tgtEl>
                                        <p:attrNameLst>
                                          <p:attrName>ppt_h</p:attrName>
                                        </p:attrNameLst>
                                      </p:cBhvr>
                                      <p:tavLst>
                                        <p:tav tm="0">
                                          <p:val>
                                            <p:fltVal val="0"/>
                                          </p:val>
                                        </p:tav>
                                        <p:tav tm="100000">
                                          <p:val>
                                            <p:strVal val="#ppt_h"/>
                                          </p:val>
                                        </p:tav>
                                      </p:tavLst>
                                    </p:anim>
                                  </p:childTnLst>
                                  <p:subTnLst>
                                    <p:animClr clrSpc="rgb" dir="cw">
                                      <p:cBhvr override="childStyle">
                                        <p:cTn dur="1" fill="hold" display="0" masterRel="nextClick" afterEffect="1"/>
                                        <p:tgtEl>
                                          <p:spTgt spid="11270">
                                            <p:txEl>
                                              <p:pRg st="1" end="1"/>
                                            </p:txEl>
                                          </p:spTgt>
                                        </p:tgtEl>
                                        <p:attrNameLst>
                                          <p:attrName>ppt_c</p:attrName>
                                        </p:attrNameLst>
                                      </p:cBhvr>
                                      <p:to>
                                        <a:srgbClr val="0000FF"/>
                                      </p:to>
                                    </p:animClr>
                                  </p:sub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1271"/>
                                        </p:tgtEl>
                                        <p:attrNameLst>
                                          <p:attrName>style.visibility</p:attrName>
                                        </p:attrNameLst>
                                      </p:cBhvr>
                                      <p:to>
                                        <p:strVal val="visible"/>
                                      </p:to>
                                    </p:set>
                                    <p:animEffect transition="in" filter="blinds(horizontal)">
                                      <p:cBhvr>
                                        <p:cTn id="19" dur="500"/>
                                        <p:tgtEl>
                                          <p:spTgt spid="11271"/>
                                        </p:tgtEl>
                                      </p:cBhvr>
                                    </p:animEffect>
                                  </p:childTnLst>
                                  <p:subTnLst>
                                    <p:animClr clrSpc="rgb" dir="cw">
                                      <p:cBhvr override="childStyle">
                                        <p:cTn dur="1" fill="hold" display="0" masterRel="nextClick" afterEffect="1"/>
                                        <p:tgtEl>
                                          <p:spTgt spid="11271"/>
                                        </p:tgtEl>
                                        <p:attrNameLst>
                                          <p:attrName>ppt_c</p:attrName>
                                        </p:attrNameLst>
                                      </p:cBhvr>
                                      <p:to>
                                        <a:srgbClr val="0000FF"/>
                                      </p:to>
                                    </p:animClr>
                                  </p:sub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1315"/>
                                        </p:tgtEl>
                                        <p:attrNameLst>
                                          <p:attrName>style.visibility</p:attrName>
                                        </p:attrNameLst>
                                      </p:cBhvr>
                                      <p:to>
                                        <p:strVal val="visible"/>
                                      </p:to>
                                    </p:set>
                                    <p:animEffect transition="in" filter="blinds(horizontal)">
                                      <p:cBhvr>
                                        <p:cTn id="24" dur="500"/>
                                        <p:tgtEl>
                                          <p:spTgt spid="11315"/>
                                        </p:tgtEl>
                                      </p:cBhvr>
                                    </p:animEffect>
                                  </p:childTnLst>
                                  <p:subTnLst>
                                    <p:animClr clrSpc="rgb" dir="cw">
                                      <p:cBhvr override="childStyle">
                                        <p:cTn dur="1" fill="hold" display="0" masterRel="nextClick" afterEffect="1"/>
                                        <p:tgtEl>
                                          <p:spTgt spid="11315"/>
                                        </p:tgtEl>
                                        <p:attrNameLst>
                                          <p:attrName>ppt_c</p:attrName>
                                        </p:attrNameLst>
                                      </p:cBhvr>
                                      <p:to>
                                        <a:srgbClr val="0000FF"/>
                                      </p:to>
                                    </p:animClr>
                                  </p:sub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11316">
                                            <p:txEl>
                                              <p:pRg st="0" end="0"/>
                                            </p:txEl>
                                          </p:spTgt>
                                        </p:tgtEl>
                                        <p:attrNameLst>
                                          <p:attrName>style.visibility</p:attrName>
                                        </p:attrNameLst>
                                      </p:cBhvr>
                                      <p:to>
                                        <p:strVal val="visible"/>
                                      </p:to>
                                    </p:set>
                                    <p:animEffect transition="in" filter="box(in)">
                                      <p:cBhvr>
                                        <p:cTn id="29" dur="500"/>
                                        <p:tgtEl>
                                          <p:spTgt spid="11316">
                                            <p:txEl>
                                              <p:pRg st="0" end="0"/>
                                            </p:txEl>
                                          </p:spTgt>
                                        </p:tgtEl>
                                      </p:cBhvr>
                                    </p:animEffect>
                                  </p:childTnLst>
                                  <p:subTnLst>
                                    <p:animClr clrSpc="rgb" dir="cw">
                                      <p:cBhvr override="childStyle">
                                        <p:cTn dur="1" fill="hold" display="0" masterRel="nextClick" afterEffect="1"/>
                                        <p:tgtEl>
                                          <p:spTgt spid="11316">
                                            <p:txEl>
                                              <p:pRg st="0" end="0"/>
                                            </p:txEl>
                                          </p:spTgt>
                                        </p:tgtEl>
                                        <p:attrNameLst>
                                          <p:attrName>ppt_c</p:attrName>
                                        </p:attrNameLst>
                                      </p:cBhvr>
                                      <p:to>
                                        <a:srgbClr val="0000FF"/>
                                      </p:to>
                                    </p:animClr>
                                  </p:sub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11316">
                                            <p:txEl>
                                              <p:pRg st="1" end="1"/>
                                            </p:txEl>
                                          </p:spTgt>
                                        </p:tgtEl>
                                        <p:attrNameLst>
                                          <p:attrName>style.visibility</p:attrName>
                                        </p:attrNameLst>
                                      </p:cBhvr>
                                      <p:to>
                                        <p:strVal val="visible"/>
                                      </p:to>
                                    </p:set>
                                    <p:animEffect transition="in" filter="box(in)">
                                      <p:cBhvr>
                                        <p:cTn id="34" dur="500"/>
                                        <p:tgtEl>
                                          <p:spTgt spid="11316">
                                            <p:txEl>
                                              <p:pRg st="1" end="1"/>
                                            </p:txEl>
                                          </p:spTgt>
                                        </p:tgtEl>
                                      </p:cBhvr>
                                    </p:animEffect>
                                  </p:childTnLst>
                                  <p:subTnLst>
                                    <p:animClr clrSpc="rgb" dir="cw">
                                      <p:cBhvr override="childStyle">
                                        <p:cTn dur="1" fill="hold" display="0" masterRel="nextClick" afterEffect="1"/>
                                        <p:tgtEl>
                                          <p:spTgt spid="11316">
                                            <p:txEl>
                                              <p:pRg st="1" end="1"/>
                                            </p:txEl>
                                          </p:spTgt>
                                        </p:tgtEl>
                                        <p:attrNameLst>
                                          <p:attrName>ppt_c</p:attrName>
                                        </p:attrNameLst>
                                      </p:cBhvr>
                                      <p:to>
                                        <a:srgbClr val="0000FF"/>
                                      </p:to>
                                    </p:animClr>
                                  </p:sub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11316">
                                            <p:txEl>
                                              <p:pRg st="2" end="2"/>
                                            </p:txEl>
                                          </p:spTgt>
                                        </p:tgtEl>
                                        <p:attrNameLst>
                                          <p:attrName>style.visibility</p:attrName>
                                        </p:attrNameLst>
                                      </p:cBhvr>
                                      <p:to>
                                        <p:strVal val="visible"/>
                                      </p:to>
                                    </p:set>
                                    <p:animEffect transition="in" filter="box(in)">
                                      <p:cBhvr>
                                        <p:cTn id="39" dur="500"/>
                                        <p:tgtEl>
                                          <p:spTgt spid="11316">
                                            <p:txEl>
                                              <p:pRg st="2" end="2"/>
                                            </p:txEl>
                                          </p:spTgt>
                                        </p:tgtEl>
                                      </p:cBhvr>
                                    </p:animEffect>
                                  </p:childTnLst>
                                  <p:subTnLst>
                                    <p:animClr clrSpc="rgb" dir="cw">
                                      <p:cBhvr override="childStyle">
                                        <p:cTn dur="1" fill="hold" display="0" masterRel="nextClick" afterEffect="1"/>
                                        <p:tgtEl>
                                          <p:spTgt spid="11316">
                                            <p:txEl>
                                              <p:pRg st="2" end="2"/>
                                            </p:txEl>
                                          </p:spTgt>
                                        </p:tgtEl>
                                        <p:attrNameLst>
                                          <p:attrName>ppt_c</p:attrName>
                                        </p:attrNameLst>
                                      </p:cBhvr>
                                      <p:to>
                                        <a:srgbClr val="0000FF"/>
                                      </p:to>
                                    </p:animClr>
                                  </p:subTnLst>
                                </p:cTn>
                              </p:par>
                            </p:childTnLst>
                          </p:cTn>
                        </p:par>
                      </p:childTnLst>
                    </p:cTn>
                  </p:par>
                  <p:par>
                    <p:cTn id="40" fill="hold">
                      <p:stCondLst>
                        <p:cond delay="indefinite"/>
                      </p:stCondLst>
                      <p:childTnLst>
                        <p:par>
                          <p:cTn id="41" fill="hold">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11316">
                                            <p:txEl>
                                              <p:pRg st="3" end="3"/>
                                            </p:txEl>
                                          </p:spTgt>
                                        </p:tgtEl>
                                        <p:attrNameLst>
                                          <p:attrName>style.visibility</p:attrName>
                                        </p:attrNameLst>
                                      </p:cBhvr>
                                      <p:to>
                                        <p:strVal val="visible"/>
                                      </p:to>
                                    </p:set>
                                    <p:animEffect transition="in" filter="box(in)">
                                      <p:cBhvr>
                                        <p:cTn id="44" dur="500"/>
                                        <p:tgtEl>
                                          <p:spTgt spid="11316">
                                            <p:txEl>
                                              <p:pRg st="3" end="3"/>
                                            </p:txEl>
                                          </p:spTgt>
                                        </p:tgtEl>
                                      </p:cBhvr>
                                    </p:animEffect>
                                  </p:childTnLst>
                                  <p:subTnLst>
                                    <p:animClr clrSpc="rgb" dir="cw">
                                      <p:cBhvr override="childStyle">
                                        <p:cTn dur="1" fill="hold" display="0" masterRel="nextClick" afterEffect="1"/>
                                        <p:tgtEl>
                                          <p:spTgt spid="11316">
                                            <p:txEl>
                                              <p:pRg st="3" end="3"/>
                                            </p:txEl>
                                          </p:spTgt>
                                        </p:tgtEl>
                                        <p:attrNameLst>
                                          <p:attrName>ppt_c</p:attrName>
                                        </p:attrNameLst>
                                      </p:cBhvr>
                                      <p:to>
                                        <a:srgbClr val="0000FF"/>
                                      </p:to>
                                    </p:animClr>
                                  </p:subTnLst>
                                </p:cTn>
                              </p:par>
                            </p:childTnLst>
                          </p:cTn>
                        </p:par>
                      </p:childTnLst>
                    </p:cTn>
                  </p:par>
                  <p:par>
                    <p:cTn id="45" fill="hold">
                      <p:stCondLst>
                        <p:cond delay="indefinite"/>
                      </p:stCondLst>
                      <p:childTnLst>
                        <p:par>
                          <p:cTn id="46" fill="hold">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11316">
                                            <p:txEl>
                                              <p:pRg st="4" end="4"/>
                                            </p:txEl>
                                          </p:spTgt>
                                        </p:tgtEl>
                                        <p:attrNameLst>
                                          <p:attrName>style.visibility</p:attrName>
                                        </p:attrNameLst>
                                      </p:cBhvr>
                                      <p:to>
                                        <p:strVal val="visible"/>
                                      </p:to>
                                    </p:set>
                                    <p:animEffect transition="in" filter="box(in)">
                                      <p:cBhvr>
                                        <p:cTn id="49" dur="500"/>
                                        <p:tgtEl>
                                          <p:spTgt spid="11316">
                                            <p:txEl>
                                              <p:pRg st="4" end="4"/>
                                            </p:txEl>
                                          </p:spTgt>
                                        </p:tgtEl>
                                      </p:cBhvr>
                                    </p:animEffect>
                                  </p:childTnLst>
                                  <p:subTnLst>
                                    <p:animClr clrSpc="rgb" dir="cw">
                                      <p:cBhvr override="childStyle">
                                        <p:cTn dur="1" fill="hold" display="0" masterRel="nextClick" afterEffect="1"/>
                                        <p:tgtEl>
                                          <p:spTgt spid="11316">
                                            <p:txEl>
                                              <p:pRg st="4" end="4"/>
                                            </p:txEl>
                                          </p:spTgt>
                                        </p:tgtEl>
                                        <p:attrNameLst>
                                          <p:attrName>ppt_c</p:attrName>
                                        </p:attrNameLst>
                                      </p:cBhvr>
                                      <p:to>
                                        <a:srgbClr val="0000FF"/>
                                      </p:to>
                                    </p:animClr>
                                  </p:subTnLst>
                                </p:cTn>
                              </p:par>
                            </p:childTnLst>
                          </p:cTn>
                        </p:par>
                      </p:childTnLst>
                    </p:cTn>
                  </p:par>
                  <p:par>
                    <p:cTn id="50" fill="hold">
                      <p:stCondLst>
                        <p:cond delay="indefinite"/>
                      </p:stCondLst>
                      <p:childTnLst>
                        <p:par>
                          <p:cTn id="51" fill="hold">
                            <p:stCondLst>
                              <p:cond delay="0"/>
                            </p:stCondLst>
                            <p:childTnLst>
                              <p:par>
                                <p:cTn id="52" presetID="8" presetClass="entr" presetSubtype="16" fill="hold" grpId="0" nodeType="clickEffect">
                                  <p:stCondLst>
                                    <p:cond delay="0"/>
                                  </p:stCondLst>
                                  <p:childTnLst>
                                    <p:set>
                                      <p:cBhvr>
                                        <p:cTn id="53" dur="1" fill="hold">
                                          <p:stCondLst>
                                            <p:cond delay="0"/>
                                          </p:stCondLst>
                                        </p:cTn>
                                        <p:tgtEl>
                                          <p:spTgt spid="11317"/>
                                        </p:tgtEl>
                                        <p:attrNameLst>
                                          <p:attrName>style.visibility</p:attrName>
                                        </p:attrNameLst>
                                      </p:cBhvr>
                                      <p:to>
                                        <p:strVal val="visible"/>
                                      </p:to>
                                    </p:set>
                                    <p:animEffect transition="in" filter="diamond(in)">
                                      <p:cBhvr>
                                        <p:cTn id="54" dur="2000"/>
                                        <p:tgtEl>
                                          <p:spTgt spid="11317"/>
                                        </p:tgtEl>
                                      </p:cBhvr>
                                    </p:animEffect>
                                  </p:childTnLst>
                                  <p:subTnLst>
                                    <p:animClr clrSpc="rgb" dir="cw">
                                      <p:cBhvr override="childStyle">
                                        <p:cTn dur="1" fill="hold" display="0" masterRel="nextClick" afterEffect="1"/>
                                        <p:tgtEl>
                                          <p:spTgt spid="11317"/>
                                        </p:tgtEl>
                                        <p:attrNameLst>
                                          <p:attrName>ppt_c</p:attrName>
                                        </p:attrNameLst>
                                      </p:cBhvr>
                                      <p:to>
                                        <a:srgbClr val="0000FF"/>
                                      </p:to>
                                    </p:animClr>
                                  </p:subTnLst>
                                </p:cTn>
                              </p:par>
                            </p:childTnLst>
                          </p:cTn>
                        </p:par>
                      </p:childTnLst>
                    </p:cTn>
                  </p:par>
                  <p:par>
                    <p:cTn id="55" fill="hold">
                      <p:stCondLst>
                        <p:cond delay="indefinite"/>
                      </p:stCondLst>
                      <p:childTnLst>
                        <p:par>
                          <p:cTn id="56" fill="hold">
                            <p:stCondLst>
                              <p:cond delay="0"/>
                            </p:stCondLst>
                            <p:childTnLst>
                              <p:par>
                                <p:cTn id="57" presetID="4" presetClass="entr" presetSubtype="16" fill="hold" grpId="0" nodeType="clickEffect">
                                  <p:stCondLst>
                                    <p:cond delay="0"/>
                                  </p:stCondLst>
                                  <p:childTnLst>
                                    <p:set>
                                      <p:cBhvr>
                                        <p:cTn id="58" dur="1" fill="hold">
                                          <p:stCondLst>
                                            <p:cond delay="0"/>
                                          </p:stCondLst>
                                        </p:cTn>
                                        <p:tgtEl>
                                          <p:spTgt spid="11319"/>
                                        </p:tgtEl>
                                        <p:attrNameLst>
                                          <p:attrName>style.visibility</p:attrName>
                                        </p:attrNameLst>
                                      </p:cBhvr>
                                      <p:to>
                                        <p:strVal val="visible"/>
                                      </p:to>
                                    </p:set>
                                    <p:animEffect transition="in" filter="box(in)">
                                      <p:cBhvr>
                                        <p:cTn id="59" dur="500"/>
                                        <p:tgtEl>
                                          <p:spTgt spid="11319"/>
                                        </p:tgtEl>
                                      </p:cBhvr>
                                    </p:animEffect>
                                  </p:childTnLst>
                                  <p:subTnLst>
                                    <p:animClr clrSpc="rgb" dir="cw">
                                      <p:cBhvr override="childStyle">
                                        <p:cTn dur="1" fill="hold" display="0" masterRel="nextClick" afterEffect="1"/>
                                        <p:tgtEl>
                                          <p:spTgt spid="11319"/>
                                        </p:tgtEl>
                                        <p:attrNameLst>
                                          <p:attrName>ppt_c</p:attrName>
                                        </p:attrNameLst>
                                      </p:cBhvr>
                                      <p:to>
                                        <a:srgbClr val="0000FF"/>
                                      </p:to>
                                    </p:animClr>
                                  </p:subTnLst>
                                </p:cTn>
                              </p:par>
                            </p:childTnLst>
                          </p:cTn>
                        </p:par>
                      </p:childTnLst>
                    </p:cTn>
                  </p:par>
                  <p:par>
                    <p:cTn id="60" fill="hold">
                      <p:stCondLst>
                        <p:cond delay="indefinite"/>
                      </p:stCondLst>
                      <p:childTnLst>
                        <p:par>
                          <p:cTn id="61" fill="hold">
                            <p:stCondLst>
                              <p:cond delay="0"/>
                            </p:stCondLst>
                            <p:childTnLst>
                              <p:par>
                                <p:cTn id="62" presetID="4" presetClass="entr" presetSubtype="32" fill="hold" nodeType="clickEffect">
                                  <p:stCondLst>
                                    <p:cond delay="0"/>
                                  </p:stCondLst>
                                  <p:childTnLst>
                                    <p:set>
                                      <p:cBhvr>
                                        <p:cTn id="63" dur="1" fill="hold">
                                          <p:stCondLst>
                                            <p:cond delay="0"/>
                                          </p:stCondLst>
                                        </p:cTn>
                                        <p:tgtEl>
                                          <p:spTgt spid="11273"/>
                                        </p:tgtEl>
                                        <p:attrNameLst>
                                          <p:attrName>style.visibility</p:attrName>
                                        </p:attrNameLst>
                                      </p:cBhvr>
                                      <p:to>
                                        <p:strVal val="visible"/>
                                      </p:to>
                                    </p:set>
                                    <p:animEffect transition="in" filter="box(out)">
                                      <p:cBhvr>
                                        <p:cTn id="64" dur="500"/>
                                        <p:tgtEl>
                                          <p:spTgt spid="11273"/>
                                        </p:tgtEl>
                                      </p:cBhvr>
                                    </p:animEffect>
                                  </p:childTnLst>
                                  <p:subTnLst>
                                    <p:animClr clrSpc="rgb" dir="cw">
                                      <p:cBhvr override="childStyle">
                                        <p:cTn dur="1" fill="hold" display="0" masterRel="nextClick" afterEffect="1"/>
                                        <p:tgtEl>
                                          <p:spTgt spid="11273"/>
                                        </p:tgtEl>
                                        <p:attrNameLst>
                                          <p:attrName>ppt_c</p:attrName>
                                        </p:attrNameLst>
                                      </p:cBhvr>
                                      <p:to>
                                        <a:srgbClr val="0000FF"/>
                                      </p:to>
                                    </p:animClr>
                                  </p:subTnLst>
                                </p:cTn>
                              </p:par>
                            </p:childTnLst>
                          </p:cTn>
                        </p:par>
                      </p:childTnLst>
                    </p:cTn>
                  </p:par>
                  <p:par>
                    <p:cTn id="65" fill="hold">
                      <p:stCondLst>
                        <p:cond delay="indefinite"/>
                      </p:stCondLst>
                      <p:childTnLst>
                        <p:par>
                          <p:cTn id="66" fill="hold">
                            <p:stCondLst>
                              <p:cond delay="0"/>
                            </p:stCondLst>
                            <p:childTnLst>
                              <p:par>
                                <p:cTn id="67" presetID="2" presetClass="entr" presetSubtype="1" fill="hold" grpId="0" nodeType="clickEffect">
                                  <p:stCondLst>
                                    <p:cond delay="0"/>
                                  </p:stCondLst>
                                  <p:childTnLst>
                                    <p:set>
                                      <p:cBhvr>
                                        <p:cTn id="68" dur="1" fill="hold">
                                          <p:stCondLst>
                                            <p:cond delay="0"/>
                                          </p:stCondLst>
                                        </p:cTn>
                                        <p:tgtEl>
                                          <p:spTgt spid="11274">
                                            <p:txEl>
                                              <p:pRg st="0" end="0"/>
                                            </p:txEl>
                                          </p:spTgt>
                                        </p:tgtEl>
                                        <p:attrNameLst>
                                          <p:attrName>style.visibility</p:attrName>
                                        </p:attrNameLst>
                                      </p:cBhvr>
                                      <p:to>
                                        <p:strVal val="visible"/>
                                      </p:to>
                                    </p:set>
                                    <p:anim calcmode="lin" valueType="num">
                                      <p:cBhvr additive="base">
                                        <p:cTn id="69" dur="500" fill="hold"/>
                                        <p:tgtEl>
                                          <p:spTgt spid="11274">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1274">
                                            <p:txEl>
                                              <p:pRg st="0" end="0"/>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1274">
                                            <p:txEl>
                                              <p:pRg st="0" end="0"/>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build="p" autoUpdateAnimBg="0"/>
      <p:bldP spid="11274" grpId="0" build="p" autoUpdateAnimBg="0"/>
      <p:bldP spid="11316" grpId="0" build="p"/>
      <p:bldP spid="11317" grpId="0"/>
      <p:bldP spid="11319" grpId="0"/>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76812"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76813"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76814"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91142" name="Rectangle 6"/>
          <p:cNvSpPr>
            <a:spLocks noGrp="1" noChangeArrowheads="1"/>
          </p:cNvSpPr>
          <p:nvPr>
            <p:ph type="subTitle" idx="1"/>
          </p:nvPr>
        </p:nvSpPr>
        <p:spPr>
          <a:xfrm>
            <a:off x="152400" y="1219200"/>
            <a:ext cx="8839200" cy="5410200"/>
          </a:xfrm>
          <a:noFill/>
        </p:spPr>
        <p:txBody>
          <a:bodyPr/>
          <a:lstStyle/>
          <a:p>
            <a:pPr algn="l" eaLnBrk="1" hangingPunct="1"/>
            <a:r>
              <a:rPr lang="en-US" altLang="zh-CN" sz="2600" smtClean="0">
                <a:latin typeface="楷体" pitchFamily="49" charset="-122"/>
                <a:ea typeface="楷体" pitchFamily="49" charset="-122"/>
                <a:sym typeface="Symbol" pitchFamily="18" charset="2"/>
              </a:rPr>
              <a:t>7</a:t>
            </a:r>
            <a:r>
              <a:rPr lang="zh-CN" altLang="en-US" sz="2600" smtClean="0">
                <a:latin typeface="楷体" pitchFamily="49" charset="-122"/>
                <a:ea typeface="楷体" pitchFamily="49" charset="-122"/>
                <a:sym typeface="Symbol" pitchFamily="18" charset="2"/>
              </a:rPr>
              <a:t>、甲、乙两班同考一门课，甲班用百分制计分，乙班用五分制计分，资料如下。试据此计算有关指标以说明哪个班学生的成绩更整齐。</a:t>
            </a:r>
            <a:endParaRPr lang="zh-CN" altLang="en-US" sz="2600" smtClean="0">
              <a:sym typeface="Symbol" pitchFamily="18" charset="2"/>
            </a:endParaRPr>
          </a:p>
        </p:txBody>
      </p:sp>
      <p:graphicFrame>
        <p:nvGraphicFramePr>
          <p:cNvPr id="76802" name="Object 7"/>
          <p:cNvGraphicFramePr>
            <a:graphicFrameLocks noChangeAspect="1"/>
          </p:cNvGraphicFramePr>
          <p:nvPr/>
        </p:nvGraphicFramePr>
        <p:xfrm>
          <a:off x="4514850" y="3321050"/>
          <a:ext cx="112713" cy="214313"/>
        </p:xfrm>
        <a:graphic>
          <a:graphicData uri="http://schemas.openxmlformats.org/presentationml/2006/ole">
            <p:oleObj spid="_x0000_s76802" name="公式" r:id="rId10" imgW="114120" imgH="215640" progId="Equation.3">
              <p:embed/>
            </p:oleObj>
          </a:graphicData>
        </a:graphic>
      </p:graphicFrame>
      <p:graphicFrame>
        <p:nvGraphicFramePr>
          <p:cNvPr id="76803" name="Object 8"/>
          <p:cNvGraphicFramePr>
            <a:graphicFrameLocks noChangeAspect="1"/>
          </p:cNvGraphicFramePr>
          <p:nvPr/>
        </p:nvGraphicFramePr>
        <p:xfrm>
          <a:off x="4514850" y="3321050"/>
          <a:ext cx="112713" cy="214313"/>
        </p:xfrm>
        <a:graphic>
          <a:graphicData uri="http://schemas.openxmlformats.org/presentationml/2006/ole">
            <p:oleObj spid="_x0000_s76803" name="公式" r:id="rId11" imgW="114120" imgH="215640" progId="Equation.3">
              <p:embed/>
            </p:oleObj>
          </a:graphicData>
        </a:graphic>
      </p:graphicFrame>
      <p:graphicFrame>
        <p:nvGraphicFramePr>
          <p:cNvPr id="91150" name="Object 14"/>
          <p:cNvGraphicFramePr>
            <a:graphicFrameLocks noChangeAspect="1"/>
          </p:cNvGraphicFramePr>
          <p:nvPr/>
        </p:nvGraphicFramePr>
        <p:xfrm>
          <a:off x="3513138" y="1909763"/>
          <a:ext cx="2486025" cy="4314825"/>
        </p:xfrm>
        <a:graphic>
          <a:graphicData uri="http://schemas.openxmlformats.org/presentationml/2006/ole">
            <p:oleObj spid="_x0000_s76804" name="Document" r:id="rId12" imgW="2593016" imgH="4503730" progId="Word.Document.8">
              <p:embed/>
            </p:oleObj>
          </a:graphicData>
        </a:graphic>
      </p:graphicFrame>
      <p:graphicFrame>
        <p:nvGraphicFramePr>
          <p:cNvPr id="91151" name="Object 15"/>
          <p:cNvGraphicFramePr>
            <a:graphicFrameLocks noChangeAspect="1"/>
          </p:cNvGraphicFramePr>
          <p:nvPr/>
        </p:nvGraphicFramePr>
        <p:xfrm>
          <a:off x="6176963" y="1909763"/>
          <a:ext cx="2581275" cy="4399557"/>
        </p:xfrm>
        <a:graphic>
          <a:graphicData uri="http://schemas.openxmlformats.org/presentationml/2006/ole">
            <p:oleObj spid="_x0000_s76805" name="Document" r:id="rId13" imgW="2649886" imgH="4591212" progId="Word.Document.8">
              <p:embed/>
            </p:oleObj>
          </a:graphicData>
        </a:graphic>
      </p:graphicFrame>
      <p:graphicFrame>
        <p:nvGraphicFramePr>
          <p:cNvPr id="91152" name="Object 16"/>
          <p:cNvGraphicFramePr>
            <a:graphicFrameLocks noChangeAspect="1"/>
          </p:cNvGraphicFramePr>
          <p:nvPr/>
        </p:nvGraphicFramePr>
        <p:xfrm>
          <a:off x="249238" y="2438400"/>
          <a:ext cx="3311525" cy="920750"/>
        </p:xfrm>
        <a:graphic>
          <a:graphicData uri="http://schemas.openxmlformats.org/presentationml/2006/ole">
            <p:oleObj spid="_x0000_s76806" name="公式" r:id="rId14" imgW="1511280" imgH="419040" progId="Equation.3">
              <p:embed/>
            </p:oleObj>
          </a:graphicData>
        </a:graphic>
      </p:graphicFrame>
      <p:graphicFrame>
        <p:nvGraphicFramePr>
          <p:cNvPr id="91153" name="Object 17"/>
          <p:cNvGraphicFramePr>
            <a:graphicFrameLocks noChangeAspect="1"/>
          </p:cNvGraphicFramePr>
          <p:nvPr/>
        </p:nvGraphicFramePr>
        <p:xfrm>
          <a:off x="838200" y="3352800"/>
          <a:ext cx="2667000" cy="919163"/>
        </p:xfrm>
        <a:graphic>
          <a:graphicData uri="http://schemas.openxmlformats.org/presentationml/2006/ole">
            <p:oleObj spid="_x0000_s76807" name="公式" r:id="rId15" imgW="1218960" imgH="419040" progId="Equation.3">
              <p:embed/>
            </p:oleObj>
          </a:graphicData>
        </a:graphic>
      </p:graphicFrame>
      <p:graphicFrame>
        <p:nvGraphicFramePr>
          <p:cNvPr id="91154" name="Object 18"/>
          <p:cNvGraphicFramePr>
            <a:graphicFrameLocks noChangeAspect="1"/>
          </p:cNvGraphicFramePr>
          <p:nvPr/>
        </p:nvGraphicFramePr>
        <p:xfrm>
          <a:off x="900113" y="4292600"/>
          <a:ext cx="1905000" cy="538163"/>
        </p:xfrm>
        <a:graphic>
          <a:graphicData uri="http://schemas.openxmlformats.org/presentationml/2006/ole">
            <p:oleObj spid="_x0000_s76808" name="公式" r:id="rId16" imgW="812520" imgH="228600" progId="Equation.3">
              <p:embed/>
            </p:oleObj>
          </a:graphicData>
        </a:graphic>
      </p:graphicFrame>
      <p:graphicFrame>
        <p:nvGraphicFramePr>
          <p:cNvPr id="91155" name="Object 19"/>
          <p:cNvGraphicFramePr>
            <a:graphicFrameLocks noChangeAspect="1"/>
          </p:cNvGraphicFramePr>
          <p:nvPr/>
        </p:nvGraphicFramePr>
        <p:xfrm>
          <a:off x="971550" y="4941888"/>
          <a:ext cx="1828800" cy="508000"/>
        </p:xfrm>
        <a:graphic>
          <a:graphicData uri="http://schemas.openxmlformats.org/presentationml/2006/ole">
            <p:oleObj spid="_x0000_s76809" name="公式" r:id="rId17" imgW="825480" imgH="228600" progId="Equation.3">
              <p:embed/>
            </p:oleObj>
          </a:graphicData>
        </a:graphic>
      </p:graphicFrame>
      <p:graphicFrame>
        <p:nvGraphicFramePr>
          <p:cNvPr id="91156" name="Object 20"/>
          <p:cNvGraphicFramePr>
            <a:graphicFrameLocks noChangeAspect="1"/>
          </p:cNvGraphicFramePr>
          <p:nvPr/>
        </p:nvGraphicFramePr>
        <p:xfrm>
          <a:off x="755650" y="5516563"/>
          <a:ext cx="5751513" cy="1054100"/>
        </p:xfrm>
        <a:graphic>
          <a:graphicData uri="http://schemas.openxmlformats.org/presentationml/2006/ole">
            <p:oleObj spid="_x0000_s76810" name="公式" r:id="rId18" imgW="2628720" imgH="482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142">
                                            <p:txEl>
                                              <p:pRg st="0" end="0"/>
                                            </p:txEl>
                                          </p:spTgt>
                                        </p:tgtEl>
                                        <p:attrNameLst>
                                          <p:attrName>style.visibility</p:attrName>
                                        </p:attrNameLst>
                                      </p:cBhvr>
                                      <p:to>
                                        <p:strVal val="visible"/>
                                      </p:to>
                                    </p:set>
                                    <p:animEffect transition="in" filter="wipe(left)">
                                      <p:cBhvr>
                                        <p:cTn id="7" dur="500"/>
                                        <p:tgtEl>
                                          <p:spTgt spid="91142">
                                            <p:txEl>
                                              <p:pRg st="0" end="0"/>
                                            </p:txEl>
                                          </p:spTgt>
                                        </p:tgtEl>
                                      </p:cBhvr>
                                    </p:animEffect>
                                  </p:childTnLst>
                                  <p:subTnLst>
                                    <p:animClr clrSpc="rgb" dir="cw">
                                      <p:cBhvr override="childStyle">
                                        <p:cTn dur="1" fill="hold" display="0" masterRel="nextClick" afterEffect="1"/>
                                        <p:tgtEl>
                                          <p:spTgt spid="91142">
                                            <p:txEl>
                                              <p:pRg st="0" end="0"/>
                                            </p:txEl>
                                          </p:spTgt>
                                        </p:tgtEl>
                                        <p:attrNameLst>
                                          <p:attrName>ppt_c</p:attrName>
                                        </p:attrNameLst>
                                      </p:cBhvr>
                                      <p:to>
                                        <a:srgbClr val="0000FF"/>
                                      </p:to>
                                    </p:animClr>
                                    <p:audio>
                                      <p:cMediaNode>
                                        <p:cTn display="0" masterRel="sameClick">
                                          <p:stCondLst>
                                            <p:cond evt="begin" delay="0">
                                              <p:tn val="5"/>
                                            </p:cond>
                                          </p:stCondLst>
                                          <p:endCondLst>
                                            <p:cond evt="onStopAudio" delay="0">
                                              <p:tgtEl>
                                                <p:sldTgt/>
                                              </p:tgtEl>
                                            </p:cond>
                                          </p:endCondLst>
                                        </p:cTn>
                                        <p:tgtEl>
                                          <p:sndTgt r:embed="rId4" name="LASER.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1150"/>
                                        </p:tgtEl>
                                        <p:attrNameLst>
                                          <p:attrName>style.visibility</p:attrName>
                                        </p:attrNameLst>
                                      </p:cBhvr>
                                      <p:to>
                                        <p:strVal val="visible"/>
                                      </p:to>
                                    </p:set>
                                    <p:animEffect transition="in" filter="box(in)">
                                      <p:cBhvr>
                                        <p:cTn id="12" dur="500"/>
                                        <p:tgtEl>
                                          <p:spTgt spid="91150"/>
                                        </p:tgtEl>
                                      </p:cBhvr>
                                    </p:animEffect>
                                  </p:childTnLst>
                                  <p:subTnLst>
                                    <p:animClr clrSpc="rgb" dir="cw">
                                      <p:cBhvr override="childStyle">
                                        <p:cTn dur="1" fill="hold" display="0" masterRel="nextClick" afterEffect="1"/>
                                        <p:tgtEl>
                                          <p:spTgt spid="91150"/>
                                        </p:tgtEl>
                                        <p:attrNameLst>
                                          <p:attrName>ppt_c</p:attrName>
                                        </p:attrNameLst>
                                      </p:cBhvr>
                                      <p:to>
                                        <a:srgbClr val="0000FF"/>
                                      </p:to>
                                    </p:animClr>
                                    <p:audio>
                                      <p:cMediaNode>
                                        <p:cTn display="0" masterRel="sameClick">
                                          <p:stCondLst>
                                            <p:cond evt="begin" delay="0">
                                              <p:tn val="10"/>
                                            </p:cond>
                                          </p:stCondLst>
                                          <p:endCondLst>
                                            <p:cond evt="onStopAudio" delay="0">
                                              <p:tgtEl>
                                                <p:sldTgt/>
                                              </p:tgtEl>
                                            </p:cond>
                                          </p:endCondLst>
                                        </p:cTn>
                                        <p:tgtEl>
                                          <p:sndTgt r:embed="rId5" name="TYPE.WAV"/>
                                        </p:tgtEl>
                                      </p:cMediaNode>
                                    </p:audio>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1151"/>
                                        </p:tgtEl>
                                        <p:attrNameLst>
                                          <p:attrName>style.visibility</p:attrName>
                                        </p:attrNameLst>
                                      </p:cBhvr>
                                      <p:to>
                                        <p:strVal val="visible"/>
                                      </p:to>
                                    </p:set>
                                    <p:animEffect transition="in" filter="dissolve">
                                      <p:cBhvr>
                                        <p:cTn id="17" dur="500"/>
                                        <p:tgtEl>
                                          <p:spTgt spid="91151"/>
                                        </p:tgtEl>
                                      </p:cBhvr>
                                    </p:animEffect>
                                  </p:childTnLst>
                                  <p:subTnLst>
                                    <p:animClr clrSpc="rgb" dir="cw">
                                      <p:cBhvr override="childStyle">
                                        <p:cTn dur="1" fill="hold" display="0" masterRel="nextClick" afterEffect="1"/>
                                        <p:tgtEl>
                                          <p:spTgt spid="91151"/>
                                        </p:tgtEl>
                                        <p:attrNameLst>
                                          <p:attrName>ppt_c</p:attrName>
                                        </p:attrNameLst>
                                      </p:cBhvr>
                                      <p:to>
                                        <a:srgbClr val="0000FF"/>
                                      </p:to>
                                    </p:animClr>
                                    <p:audio>
                                      <p:cMediaNode>
                                        <p:cTn display="0" masterRel="sameClick">
                                          <p:stCondLst>
                                            <p:cond evt="begin" delay="0">
                                              <p:tn val="15"/>
                                            </p:cond>
                                          </p:stCondLst>
                                          <p:endCondLst>
                                            <p:cond evt="onStopAudio" delay="0">
                                              <p:tgtEl>
                                                <p:sldTgt/>
                                              </p:tgtEl>
                                            </p:cond>
                                          </p:endCondLst>
                                        </p:cTn>
                                        <p:tgtEl>
                                          <p:sndTgt r:embed="rId6" name="EXPLODE.WAV"/>
                                        </p:tgtEl>
                                      </p:cMediaNode>
                                    </p:audio>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1152"/>
                                        </p:tgtEl>
                                        <p:attrNameLst>
                                          <p:attrName>style.visibility</p:attrName>
                                        </p:attrNameLst>
                                      </p:cBhvr>
                                      <p:to>
                                        <p:strVal val="visible"/>
                                      </p:to>
                                    </p:set>
                                    <p:animEffect transition="in" filter="blinds(horizontal)">
                                      <p:cBhvr>
                                        <p:cTn id="22" dur="500"/>
                                        <p:tgtEl>
                                          <p:spTgt spid="91152"/>
                                        </p:tgtEl>
                                      </p:cBhvr>
                                    </p:animEffect>
                                  </p:childTnLst>
                                  <p:subTnLst>
                                    <p:animClr clrSpc="rgb" dir="cw">
                                      <p:cBhvr override="childStyle">
                                        <p:cTn dur="1" fill="hold" display="0" masterRel="nextClick" afterEffect="1"/>
                                        <p:tgtEl>
                                          <p:spTgt spid="91152"/>
                                        </p:tgtEl>
                                        <p:attrNameLst>
                                          <p:attrName>ppt_c</p:attrName>
                                        </p:attrNameLst>
                                      </p:cBhvr>
                                      <p:to>
                                        <a:srgbClr val="0000FF"/>
                                      </p:to>
                                    </p:animClr>
                                    <p:audio>
                                      <p:cMediaNode>
                                        <p:cTn display="0" masterRel="sameClick">
                                          <p:stCondLst>
                                            <p:cond evt="begin" delay="0">
                                              <p:tn val="20"/>
                                            </p:cond>
                                          </p:stCondLst>
                                          <p:endCondLst>
                                            <p:cond evt="onStopAudio" delay="0">
                                              <p:tgtEl>
                                                <p:sldTgt/>
                                              </p:tgtEl>
                                            </p:cond>
                                          </p:endCondLst>
                                        </p:cTn>
                                        <p:tgtEl>
                                          <p:sndTgt r:embed="rId7" name="PROJCTOR.WAV"/>
                                        </p:tgtEl>
                                      </p:cMediaNode>
                                    </p:audio>
                                  </p:subTnLst>
                                </p:cTn>
                              </p:par>
                            </p:childTnLst>
                          </p:cTn>
                        </p:par>
                      </p:childTnLst>
                    </p:cTn>
                  </p:par>
                  <p:par>
                    <p:cTn id="23" fill="hold">
                      <p:stCondLst>
                        <p:cond delay="indefinite"/>
                      </p:stCondLst>
                      <p:childTnLst>
                        <p:par>
                          <p:cTn id="24" fill="hold">
                            <p:stCondLst>
                              <p:cond delay="0"/>
                            </p:stCondLst>
                            <p:childTnLst>
                              <p:par>
                                <p:cTn id="25" presetID="2" presetClass="entr" presetSubtype="1" fill="hold" nodeType="clickEffect">
                                  <p:stCondLst>
                                    <p:cond delay="0"/>
                                  </p:stCondLst>
                                  <p:childTnLst>
                                    <p:set>
                                      <p:cBhvr>
                                        <p:cTn id="26" dur="1" fill="hold">
                                          <p:stCondLst>
                                            <p:cond delay="0"/>
                                          </p:stCondLst>
                                        </p:cTn>
                                        <p:tgtEl>
                                          <p:spTgt spid="91153"/>
                                        </p:tgtEl>
                                        <p:attrNameLst>
                                          <p:attrName>style.visibility</p:attrName>
                                        </p:attrNameLst>
                                      </p:cBhvr>
                                      <p:to>
                                        <p:strVal val="visible"/>
                                      </p:to>
                                    </p:set>
                                    <p:anim calcmode="lin" valueType="num">
                                      <p:cBhvr additive="base">
                                        <p:cTn id="27" dur="500" fill="hold"/>
                                        <p:tgtEl>
                                          <p:spTgt spid="91153"/>
                                        </p:tgtEl>
                                        <p:attrNameLst>
                                          <p:attrName>ppt_x</p:attrName>
                                        </p:attrNameLst>
                                      </p:cBhvr>
                                      <p:tavLst>
                                        <p:tav tm="0">
                                          <p:val>
                                            <p:strVal val="#ppt_x"/>
                                          </p:val>
                                        </p:tav>
                                        <p:tav tm="100000">
                                          <p:val>
                                            <p:strVal val="#ppt_x"/>
                                          </p:val>
                                        </p:tav>
                                      </p:tavLst>
                                    </p:anim>
                                    <p:anim calcmode="lin" valueType="num">
                                      <p:cBhvr additive="base">
                                        <p:cTn id="28" dur="500" fill="hold"/>
                                        <p:tgtEl>
                                          <p:spTgt spid="91153"/>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91153"/>
                                        </p:tgtEl>
                                        <p:attrNameLst>
                                          <p:attrName>ppt_c</p:attrName>
                                        </p:attrNameLst>
                                      </p:cBhvr>
                                      <p:to>
                                        <a:srgbClr val="0000FF"/>
                                      </p:to>
                                    </p:animClr>
                                    <p:audio>
                                      <p:cMediaNode>
                                        <p:cTn display="0" masterRel="sameClick">
                                          <p:stCondLst>
                                            <p:cond evt="begin" delay="0">
                                              <p:tn val="25"/>
                                            </p:cond>
                                          </p:stCondLst>
                                          <p:endCondLst>
                                            <p:cond evt="onStopAudio" delay="0">
                                              <p:tgtEl>
                                                <p:sldTgt/>
                                              </p:tgtEl>
                                            </p:cond>
                                          </p:endCondLst>
                                        </p:cTn>
                                        <p:tgtEl>
                                          <p:sndTgt r:embed="rId8" name="GUNSHOT.WAV"/>
                                        </p:tgtEl>
                                      </p:cMediaNode>
                                    </p:audio>
                                  </p:subTnLst>
                                </p:cTn>
                              </p:par>
                            </p:childTnLst>
                          </p:cTn>
                        </p:par>
                      </p:childTnLst>
                    </p:cTn>
                  </p:par>
                  <p:par>
                    <p:cTn id="29" fill="hold">
                      <p:stCondLst>
                        <p:cond delay="indefinite"/>
                      </p:stCondLst>
                      <p:childTnLst>
                        <p:par>
                          <p:cTn id="30" fill="hold">
                            <p:stCondLst>
                              <p:cond delay="0"/>
                            </p:stCondLst>
                            <p:childTnLst>
                              <p:par>
                                <p:cTn id="31" presetID="2" presetClass="entr" presetSubtype="12" fill="hold" nodeType="clickEffect">
                                  <p:stCondLst>
                                    <p:cond delay="0"/>
                                  </p:stCondLst>
                                  <p:childTnLst>
                                    <p:set>
                                      <p:cBhvr>
                                        <p:cTn id="32" dur="1" fill="hold">
                                          <p:stCondLst>
                                            <p:cond delay="0"/>
                                          </p:stCondLst>
                                        </p:cTn>
                                        <p:tgtEl>
                                          <p:spTgt spid="91154"/>
                                        </p:tgtEl>
                                        <p:attrNameLst>
                                          <p:attrName>style.visibility</p:attrName>
                                        </p:attrNameLst>
                                      </p:cBhvr>
                                      <p:to>
                                        <p:strVal val="visible"/>
                                      </p:to>
                                    </p:set>
                                    <p:anim calcmode="lin" valueType="num">
                                      <p:cBhvr additive="base">
                                        <p:cTn id="33" dur="500" fill="hold"/>
                                        <p:tgtEl>
                                          <p:spTgt spid="91154"/>
                                        </p:tgtEl>
                                        <p:attrNameLst>
                                          <p:attrName>ppt_x</p:attrName>
                                        </p:attrNameLst>
                                      </p:cBhvr>
                                      <p:tavLst>
                                        <p:tav tm="0">
                                          <p:val>
                                            <p:strVal val="0-#ppt_w/2"/>
                                          </p:val>
                                        </p:tav>
                                        <p:tav tm="100000">
                                          <p:val>
                                            <p:strVal val="#ppt_x"/>
                                          </p:val>
                                        </p:tav>
                                      </p:tavLst>
                                    </p:anim>
                                    <p:anim calcmode="lin" valueType="num">
                                      <p:cBhvr additive="base">
                                        <p:cTn id="34" dur="500" fill="hold"/>
                                        <p:tgtEl>
                                          <p:spTgt spid="91154"/>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91154"/>
                                        </p:tgtEl>
                                        <p:attrNameLst>
                                          <p:attrName>ppt_c</p:attrName>
                                        </p:attrNameLst>
                                      </p:cBhvr>
                                      <p:to>
                                        <a:srgbClr val="0000FF"/>
                                      </p:to>
                                    </p:animClr>
                                    <p:audio>
                                      <p:cMediaNode>
                                        <p:cTn display="0" masterRel="sameClick">
                                          <p:stCondLst>
                                            <p:cond evt="begin" delay="0">
                                              <p:tn val="31"/>
                                            </p:cond>
                                          </p:stCondLst>
                                          <p:endCondLst>
                                            <p:cond evt="onStopAudio" delay="0">
                                              <p:tgtEl>
                                                <p:sldTgt/>
                                              </p:tgtEl>
                                            </p:cond>
                                          </p:endCondLst>
                                        </p:cTn>
                                        <p:tgtEl>
                                          <p:sndTgt r:embed="rId9" name="DRUMROLL.WAV"/>
                                        </p:tgtEl>
                                      </p:cMediaNode>
                                    </p:audio>
                                  </p:subTnLst>
                                </p:cTn>
                              </p:par>
                            </p:childTnLst>
                          </p:cTn>
                        </p:par>
                      </p:childTnLst>
                    </p:cTn>
                  </p:par>
                  <p:par>
                    <p:cTn id="35" fill="hold">
                      <p:stCondLst>
                        <p:cond delay="indefinite"/>
                      </p:stCondLst>
                      <p:childTnLst>
                        <p:par>
                          <p:cTn id="36" fill="hold">
                            <p:stCondLst>
                              <p:cond delay="0"/>
                            </p:stCondLst>
                            <p:childTnLst>
                              <p:par>
                                <p:cTn id="37" presetID="2" presetClass="entr" presetSubtype="6" fill="hold" nodeType="clickEffect">
                                  <p:stCondLst>
                                    <p:cond delay="0"/>
                                  </p:stCondLst>
                                  <p:childTnLst>
                                    <p:set>
                                      <p:cBhvr>
                                        <p:cTn id="38" dur="1" fill="hold">
                                          <p:stCondLst>
                                            <p:cond delay="0"/>
                                          </p:stCondLst>
                                        </p:cTn>
                                        <p:tgtEl>
                                          <p:spTgt spid="91155"/>
                                        </p:tgtEl>
                                        <p:attrNameLst>
                                          <p:attrName>style.visibility</p:attrName>
                                        </p:attrNameLst>
                                      </p:cBhvr>
                                      <p:to>
                                        <p:strVal val="visible"/>
                                      </p:to>
                                    </p:set>
                                    <p:anim calcmode="lin" valueType="num">
                                      <p:cBhvr additive="base">
                                        <p:cTn id="39" dur="500" fill="hold"/>
                                        <p:tgtEl>
                                          <p:spTgt spid="91155"/>
                                        </p:tgtEl>
                                        <p:attrNameLst>
                                          <p:attrName>ppt_x</p:attrName>
                                        </p:attrNameLst>
                                      </p:cBhvr>
                                      <p:tavLst>
                                        <p:tav tm="0">
                                          <p:val>
                                            <p:strVal val="1+#ppt_w/2"/>
                                          </p:val>
                                        </p:tav>
                                        <p:tav tm="100000">
                                          <p:val>
                                            <p:strVal val="#ppt_x"/>
                                          </p:val>
                                        </p:tav>
                                      </p:tavLst>
                                    </p:anim>
                                    <p:anim calcmode="lin" valueType="num">
                                      <p:cBhvr additive="base">
                                        <p:cTn id="40" dur="500" fill="hold"/>
                                        <p:tgtEl>
                                          <p:spTgt spid="9115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91155"/>
                                        </p:tgtEl>
                                        <p:attrNameLst>
                                          <p:attrName>ppt_c</p:attrName>
                                        </p:attrNameLst>
                                      </p:cBhvr>
                                      <p:to>
                                        <a:srgbClr val="0000FF"/>
                                      </p:to>
                                    </p:animClr>
                                    <p:audio>
                                      <p:cMediaNode>
                                        <p:cTn display="0" masterRel="sameClick">
                                          <p:stCondLst>
                                            <p:cond evt="begin" delay="0">
                                              <p:tn val="37"/>
                                            </p:cond>
                                          </p:stCondLst>
                                          <p:endCondLst>
                                            <p:cond evt="onStopAudio" delay="0">
                                              <p:tgtEl>
                                                <p:sldTgt/>
                                              </p:tgtEl>
                                            </p:cond>
                                          </p:endCondLst>
                                        </p:cTn>
                                        <p:tgtEl>
                                          <p:sndTgt r:embed="rId5" name="TYPE.WAV"/>
                                        </p:tgtEl>
                                      </p:cMediaNode>
                                    </p:audio>
                                  </p:subTnLst>
                                </p:cTn>
                              </p:par>
                            </p:childTnLst>
                          </p:cTn>
                        </p:par>
                      </p:childTnLst>
                    </p:cTn>
                  </p:par>
                  <p:par>
                    <p:cTn id="41" fill="hold">
                      <p:stCondLst>
                        <p:cond delay="indefinite"/>
                      </p:stCondLst>
                      <p:childTnLst>
                        <p:par>
                          <p:cTn id="42" fill="hold">
                            <p:stCondLst>
                              <p:cond delay="0"/>
                            </p:stCondLst>
                            <p:childTnLst>
                              <p:par>
                                <p:cTn id="43" presetID="14" presetClass="entr" presetSubtype="5" fill="hold" nodeType="clickEffect">
                                  <p:stCondLst>
                                    <p:cond delay="0"/>
                                  </p:stCondLst>
                                  <p:childTnLst>
                                    <p:set>
                                      <p:cBhvr>
                                        <p:cTn id="44" dur="1" fill="hold">
                                          <p:stCondLst>
                                            <p:cond delay="0"/>
                                          </p:stCondLst>
                                        </p:cTn>
                                        <p:tgtEl>
                                          <p:spTgt spid="91156"/>
                                        </p:tgtEl>
                                        <p:attrNameLst>
                                          <p:attrName>style.visibility</p:attrName>
                                        </p:attrNameLst>
                                      </p:cBhvr>
                                      <p:to>
                                        <p:strVal val="visible"/>
                                      </p:to>
                                    </p:set>
                                    <p:animEffect transition="in" filter="randombar(vertical)">
                                      <p:cBhvr>
                                        <p:cTn id="45" dur="500"/>
                                        <p:tgtEl>
                                          <p:spTgt spid="91156"/>
                                        </p:tgtEl>
                                      </p:cBhvr>
                                    </p:animEffect>
                                  </p:childTnLst>
                                  <p:subTnLst>
                                    <p:animClr clrSpc="rgb" dir="cw">
                                      <p:cBhvr override="childStyle">
                                        <p:cTn dur="1" fill="hold" display="0" masterRel="nextClick" afterEffect="1"/>
                                        <p:tgtEl>
                                          <p:spTgt spid="91156"/>
                                        </p:tgtEl>
                                        <p:attrNameLst>
                                          <p:attrName>ppt_c</p:attrName>
                                        </p:attrNameLst>
                                      </p:cBhvr>
                                      <p:to>
                                        <a:srgbClr val="0000FF"/>
                                      </p:to>
                                    </p:animClr>
                                    <p:audio>
                                      <p:cMediaNode>
                                        <p:cTn display="0" masterRel="sameClick">
                                          <p:stCondLst>
                                            <p:cond evt="begin" delay="0">
                                              <p:tn val="43"/>
                                            </p:cond>
                                          </p:stCondLst>
                                          <p:endCondLst>
                                            <p:cond evt="onStopAudio" delay="0">
                                              <p:tgtEl>
                                                <p:sldTgt/>
                                              </p:tgtEl>
                                            </p:cond>
                                          </p:endCondLst>
                                        </p:cTn>
                                        <p:tgtEl>
                                          <p:sndTgt r:embed="rId8" name="GUNSHO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2" grpId="0" build="p"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8354"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77828"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77829"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77830"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228358" name="Rectangle 6"/>
          <p:cNvSpPr>
            <a:spLocks noGrp="1" noChangeArrowheads="1"/>
          </p:cNvSpPr>
          <p:nvPr>
            <p:ph type="subTitle" idx="1"/>
          </p:nvPr>
        </p:nvSpPr>
        <p:spPr>
          <a:xfrm>
            <a:off x="152400" y="1219200"/>
            <a:ext cx="8839200" cy="5522913"/>
          </a:xfrm>
          <a:noFill/>
        </p:spPr>
        <p:txBody>
          <a:bodyPr/>
          <a:lstStyle/>
          <a:p>
            <a:pPr algn="l" eaLnBrk="1" hangingPunct="1">
              <a:spcBef>
                <a:spcPct val="30000"/>
              </a:spcBef>
            </a:pPr>
            <a:r>
              <a:rPr lang="en-US" altLang="zh-CN" sz="2400" smtClean="0">
                <a:sym typeface="Symbol" pitchFamily="18" charset="2"/>
              </a:rPr>
              <a:t>8</a:t>
            </a:r>
            <a:r>
              <a:rPr lang="zh-CN" altLang="en-US" sz="2400" smtClean="0">
                <a:sym typeface="Symbol" pitchFamily="18" charset="2"/>
              </a:rPr>
              <a:t>、</a:t>
            </a:r>
            <a:r>
              <a:rPr lang="en-US" altLang="zh-CN" sz="2400" smtClean="0">
                <a:latin typeface="隶书" pitchFamily="49" charset="-122"/>
                <a:ea typeface="隶书" pitchFamily="49" charset="-122"/>
                <a:sym typeface="Symbol" pitchFamily="18" charset="2"/>
              </a:rPr>
              <a:t>[</a:t>
            </a:r>
            <a:r>
              <a:rPr lang="zh-CN" altLang="en-US" sz="2400" smtClean="0">
                <a:latin typeface="隶书" pitchFamily="49" charset="-122"/>
                <a:ea typeface="隶书" pitchFamily="49" charset="-122"/>
                <a:sym typeface="Symbol" pitchFamily="18" charset="2"/>
              </a:rPr>
              <a:t>远洋运输船队的选择</a:t>
            </a:r>
            <a:r>
              <a:rPr lang="en-US" altLang="zh-CN" sz="2400" smtClean="0">
                <a:latin typeface="隶书" pitchFamily="49" charset="-122"/>
                <a:ea typeface="隶书" pitchFamily="49" charset="-122"/>
                <a:sym typeface="Symbol" pitchFamily="18" charset="2"/>
              </a:rPr>
              <a:t>]</a:t>
            </a:r>
          </a:p>
          <a:p>
            <a:pPr algn="l" eaLnBrk="1" hangingPunct="1">
              <a:spcBef>
                <a:spcPct val="30000"/>
              </a:spcBef>
            </a:pPr>
            <a:r>
              <a:rPr lang="zh-CN" altLang="en-US" sz="2400" smtClean="0">
                <a:ea typeface="楷体" pitchFamily="49" charset="-122"/>
                <a:sym typeface="Symbol" pitchFamily="18" charset="2"/>
              </a:rPr>
              <a:t>中国某国际贸易公司，从国内采购多种化工、医药产品销往世界各地，因此需选择远洋运输船队。现在三家船队分别提供了从中国上海到秘鲁</a:t>
            </a:r>
            <a:r>
              <a:rPr lang="en-US" altLang="zh-CN" sz="2400" smtClean="0">
                <a:ea typeface="楷体" pitchFamily="49" charset="-122"/>
                <a:sym typeface="Symbol" pitchFamily="18" charset="2"/>
              </a:rPr>
              <a:t>Callao</a:t>
            </a:r>
            <a:r>
              <a:rPr lang="zh-CN" altLang="en-US" sz="2400" smtClean="0">
                <a:ea typeface="楷体" pitchFamily="49" charset="-122"/>
                <a:sym typeface="Symbol" pitchFamily="18" charset="2"/>
              </a:rPr>
              <a:t>（卡亚俄）港的运输天数的记录资料。</a:t>
            </a:r>
          </a:p>
          <a:p>
            <a:pPr algn="l" eaLnBrk="1" hangingPunct="1">
              <a:spcBef>
                <a:spcPct val="30000"/>
              </a:spcBef>
            </a:pPr>
            <a:r>
              <a:rPr lang="zh-CN" altLang="en-US" sz="2400" smtClean="0">
                <a:ea typeface="楷体" pitchFamily="49" charset="-122"/>
                <a:sym typeface="Symbol" pitchFamily="18" charset="2"/>
              </a:rPr>
              <a:t>你认为该公司应选择哪一家供货商，为什么？</a:t>
            </a:r>
          </a:p>
        </p:txBody>
      </p:sp>
      <p:graphicFrame>
        <p:nvGraphicFramePr>
          <p:cNvPr id="77826" name="Object 7"/>
          <p:cNvGraphicFramePr>
            <a:graphicFrameLocks noChangeAspect="1"/>
          </p:cNvGraphicFramePr>
          <p:nvPr/>
        </p:nvGraphicFramePr>
        <p:xfrm>
          <a:off x="4514850" y="3321050"/>
          <a:ext cx="112713" cy="214313"/>
        </p:xfrm>
        <a:graphic>
          <a:graphicData uri="http://schemas.openxmlformats.org/presentationml/2006/ole">
            <p:oleObj spid="_x0000_s77826" name="公式" r:id="rId5" imgW="114120" imgH="215640" progId="Equation.3">
              <p:embed/>
            </p:oleObj>
          </a:graphicData>
        </a:graphic>
      </p:graphicFrame>
      <p:graphicFrame>
        <p:nvGraphicFramePr>
          <p:cNvPr id="228363" name="Group 11"/>
          <p:cNvGraphicFramePr>
            <a:graphicFrameLocks noGrp="1"/>
          </p:cNvGraphicFramePr>
          <p:nvPr/>
        </p:nvGraphicFramePr>
        <p:xfrm>
          <a:off x="250825" y="3789363"/>
          <a:ext cx="8642350" cy="2606358"/>
        </p:xfrm>
        <a:graphic>
          <a:graphicData uri="http://schemas.openxmlformats.org/drawingml/2006/table">
            <a:tbl>
              <a:tblPr/>
              <a:tblGrid>
                <a:gridCol w="1657350"/>
                <a:gridCol w="6985000"/>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CC3300"/>
                          </a:solidFill>
                          <a:effectLst/>
                          <a:latin typeface="Times New Roman" pitchFamily="18" charset="0"/>
                          <a:ea typeface="楷体" pitchFamily="49" charset="-122"/>
                        </a:rPr>
                        <a:t>供应商</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CC3300"/>
                          </a:solidFill>
                          <a:effectLst/>
                          <a:latin typeface="Times New Roman" pitchFamily="18" charset="0"/>
                          <a:ea typeface="楷体" pitchFamily="49" charset="-122"/>
                        </a:rPr>
                        <a:t>交货期</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latin typeface="Times New Roman" pitchFamily="18" charset="0"/>
                          <a:ea typeface="楷体" pitchFamily="49" charset="-122"/>
                        </a:rPr>
                        <a:t>A</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latin typeface="Times New Roman" pitchFamily="18" charset="0"/>
                          <a:ea typeface="楷体" pitchFamily="49" charset="-122"/>
                        </a:rPr>
                        <a:t>24,9,15,16,19,23,14,19,18,18,18,15,12,13,21</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latin typeface="Times New Roman" pitchFamily="18" charset="0"/>
                          <a:ea typeface="楷体" pitchFamily="49" charset="-122"/>
                        </a:rPr>
                        <a:t>B</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latin typeface="Times New Roman" pitchFamily="18" charset="0"/>
                          <a:ea typeface="楷体" pitchFamily="49" charset="-122"/>
                        </a:rPr>
                        <a:t>14,21,14,39,18,21,18,12,19,17,26,26,15,16,17, 18,14,60,11</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436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latin typeface="Times New Roman" pitchFamily="18" charset="0"/>
                          <a:ea typeface="楷体" pitchFamily="49" charset="-122"/>
                        </a:rPr>
                        <a:t>C</a:t>
                      </a:r>
                    </a:p>
                  </a:txBody>
                  <a:tcPr anchor="ctr" horzOverflow="overflow">
                    <a:lnL cap="flat">
                      <a:noFill/>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latin typeface="Times New Roman" pitchFamily="18" charset="0"/>
                          <a:ea typeface="楷体" pitchFamily="49" charset="-122"/>
                        </a:rPr>
                        <a:t>9,14,37,23,11,10,10,21,19,26,39,32,30,14,15,22,23,39,14,11,13,47,14,23,19,20</a:t>
                      </a:r>
                    </a:p>
                  </a:txBody>
                  <a:tcPr anchor="ctr" horzOverflow="overflow">
                    <a:lnL w="12700" cap="flat" cmpd="sng" algn="ctr">
                      <a:solidFill>
                        <a:schemeClr val="tx1"/>
                      </a:solidFill>
                      <a:prstDash val="solid"/>
                      <a:round/>
                      <a:headEnd type="none" w="med" len="med"/>
                      <a:tailEnd type="none" w="med" len="med"/>
                    </a:lnL>
                    <a:lnR cap="flat">
                      <a:noFill/>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8358">
                                            <p:txEl>
                                              <p:pRg st="0" end="0"/>
                                            </p:txEl>
                                          </p:spTgt>
                                        </p:tgtEl>
                                        <p:attrNameLst>
                                          <p:attrName>style.visibility</p:attrName>
                                        </p:attrNameLst>
                                      </p:cBhvr>
                                      <p:to>
                                        <p:strVal val="visible"/>
                                      </p:to>
                                    </p:set>
                                    <p:anim calcmode="lin" valueType="num">
                                      <p:cBhvr additive="base">
                                        <p:cTn id="7" dur="300" fill="hold"/>
                                        <p:tgtEl>
                                          <p:spTgt spid="228358">
                                            <p:txEl>
                                              <p:pRg st="0" end="0"/>
                                            </p:txEl>
                                          </p:spTgt>
                                        </p:tgtEl>
                                        <p:attrNameLst>
                                          <p:attrName>ppt_x</p:attrName>
                                        </p:attrNameLst>
                                      </p:cBhvr>
                                      <p:tavLst>
                                        <p:tav tm="0">
                                          <p:val>
                                            <p:strVal val="1+#ppt_w/2"/>
                                          </p:val>
                                        </p:tav>
                                        <p:tav tm="100000">
                                          <p:val>
                                            <p:strVal val="#ppt_x"/>
                                          </p:val>
                                        </p:tav>
                                      </p:tavLst>
                                    </p:anim>
                                    <p:anim calcmode="lin" valueType="num">
                                      <p:cBhvr additive="base">
                                        <p:cTn id="8" dur="300" fill="hold"/>
                                        <p:tgtEl>
                                          <p:spTgt spid="228358">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28358">
                                            <p:txEl>
                                              <p:pRg st="0" end="0"/>
                                            </p:txEl>
                                          </p:spTgt>
                                        </p:tgtEl>
                                        <p:attrNameLst>
                                          <p:attrName>ppt_c</p:attrName>
                                        </p:attrNameLst>
                                      </p:cBhvr>
                                      <p:to>
                                        <a:srgbClr val="0000FF"/>
                                      </p:to>
                                    </p:animClr>
                                    <p:audio>
                                      <p:cMediaNode>
                                        <p:cTn display="0" masterRel="sameClick">
                                          <p:stCondLst>
                                            <p:cond evt="begin" delay="0">
                                              <p:tn val="5"/>
                                            </p:cond>
                                          </p:stCondLst>
                                          <p:endCondLst>
                                            <p:cond evt="onStopAudio" delay="0">
                                              <p:tgtEl>
                                                <p:sldTgt/>
                                              </p:tgtEl>
                                            </p:cond>
                                          </p:endCondLst>
                                        </p:cTn>
                                        <p:tgtEl>
                                          <p:sndTgt r:embed="rId4" name="GLASS.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28358">
                                            <p:txEl>
                                              <p:pRg st="1" end="1"/>
                                            </p:txEl>
                                          </p:spTgt>
                                        </p:tgtEl>
                                        <p:attrNameLst>
                                          <p:attrName>style.visibility</p:attrName>
                                        </p:attrNameLst>
                                      </p:cBhvr>
                                      <p:to>
                                        <p:strVal val="visible"/>
                                      </p:to>
                                    </p:set>
                                    <p:anim calcmode="lin" valueType="num">
                                      <p:cBhvr additive="base">
                                        <p:cTn id="13" dur="300" fill="hold"/>
                                        <p:tgtEl>
                                          <p:spTgt spid="228358">
                                            <p:txEl>
                                              <p:pRg st="1" end="1"/>
                                            </p:txEl>
                                          </p:spTgt>
                                        </p:tgtEl>
                                        <p:attrNameLst>
                                          <p:attrName>ppt_x</p:attrName>
                                        </p:attrNameLst>
                                      </p:cBhvr>
                                      <p:tavLst>
                                        <p:tav tm="0">
                                          <p:val>
                                            <p:strVal val="1+#ppt_w/2"/>
                                          </p:val>
                                        </p:tav>
                                        <p:tav tm="100000">
                                          <p:val>
                                            <p:strVal val="#ppt_x"/>
                                          </p:val>
                                        </p:tav>
                                      </p:tavLst>
                                    </p:anim>
                                    <p:anim calcmode="lin" valueType="num">
                                      <p:cBhvr additive="base">
                                        <p:cTn id="14" dur="300" fill="hold"/>
                                        <p:tgtEl>
                                          <p:spTgt spid="228358">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28358">
                                            <p:txEl>
                                              <p:pRg st="1" end="1"/>
                                            </p:txEl>
                                          </p:spTgt>
                                        </p:tgtEl>
                                        <p:attrNameLst>
                                          <p:attrName>ppt_c</p:attrName>
                                        </p:attrNameLst>
                                      </p:cBhvr>
                                      <p:to>
                                        <a:srgbClr val="0000FF"/>
                                      </p:to>
                                    </p:animClr>
                                    <p:audio>
                                      <p:cMediaNode>
                                        <p:cTn display="0" masterRel="sameClick">
                                          <p:stCondLst>
                                            <p:cond evt="begin" delay="0">
                                              <p:tn val="11"/>
                                            </p:cond>
                                          </p:stCondLst>
                                          <p:endCondLst>
                                            <p:cond evt="onStopAudio" delay="0">
                                              <p:tgtEl>
                                                <p:sldTgt/>
                                              </p:tgtEl>
                                            </p:cond>
                                          </p:endCondLst>
                                        </p:cTn>
                                        <p:tgtEl>
                                          <p:sndTgt r:embed="rId4" name="GLASS.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28358">
                                            <p:txEl>
                                              <p:pRg st="2" end="2"/>
                                            </p:txEl>
                                          </p:spTgt>
                                        </p:tgtEl>
                                        <p:attrNameLst>
                                          <p:attrName>style.visibility</p:attrName>
                                        </p:attrNameLst>
                                      </p:cBhvr>
                                      <p:to>
                                        <p:strVal val="visible"/>
                                      </p:to>
                                    </p:set>
                                    <p:anim calcmode="lin" valueType="num">
                                      <p:cBhvr additive="base">
                                        <p:cTn id="19" dur="300" fill="hold"/>
                                        <p:tgtEl>
                                          <p:spTgt spid="228358">
                                            <p:txEl>
                                              <p:pRg st="2" end="2"/>
                                            </p:txEl>
                                          </p:spTgt>
                                        </p:tgtEl>
                                        <p:attrNameLst>
                                          <p:attrName>ppt_x</p:attrName>
                                        </p:attrNameLst>
                                      </p:cBhvr>
                                      <p:tavLst>
                                        <p:tav tm="0">
                                          <p:val>
                                            <p:strVal val="1+#ppt_w/2"/>
                                          </p:val>
                                        </p:tav>
                                        <p:tav tm="100000">
                                          <p:val>
                                            <p:strVal val="#ppt_x"/>
                                          </p:val>
                                        </p:tav>
                                      </p:tavLst>
                                    </p:anim>
                                    <p:anim calcmode="lin" valueType="num">
                                      <p:cBhvr additive="base">
                                        <p:cTn id="20" dur="300" fill="hold"/>
                                        <p:tgtEl>
                                          <p:spTgt spid="228358">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28358">
                                            <p:txEl>
                                              <p:pRg st="2" end="2"/>
                                            </p:txEl>
                                          </p:spTgt>
                                        </p:tgtEl>
                                        <p:attrNameLst>
                                          <p:attrName>ppt_c</p:attrName>
                                        </p:attrNameLst>
                                      </p:cBhvr>
                                      <p:to>
                                        <a:srgbClr val="0000FF"/>
                                      </p:to>
                                    </p:animClr>
                                    <p:audio>
                                      <p:cMediaNode>
                                        <p:cTn display="0" masterRel="sameClick">
                                          <p:stCondLst>
                                            <p:cond evt="begin" delay="0">
                                              <p:tn val="17"/>
                                            </p:cond>
                                          </p:stCondLst>
                                          <p:endCondLst>
                                            <p:cond evt="onStopAudio" delay="0">
                                              <p:tgtEl>
                                                <p:sldTgt/>
                                              </p:tgtEl>
                                            </p:cond>
                                          </p:endCondLst>
                                        </p:cTn>
                                        <p:tgtEl>
                                          <p:sndTgt r:embed="rId4" name="GLASS.WAV"/>
                                        </p:tgtEl>
                                      </p:cMediaNode>
                                    </p:audio>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228363"/>
                                        </p:tgtEl>
                                        <p:attrNameLst>
                                          <p:attrName>style.visibility</p:attrName>
                                        </p:attrNameLst>
                                      </p:cBhvr>
                                      <p:to>
                                        <p:strVal val="visible"/>
                                      </p:to>
                                    </p:set>
                                  </p:childTnLst>
                                  <p:subTnLst>
                                    <p:animClr clrSpc="rgb" dir="cw">
                                      <p:cBhvr override="childStyle">
                                        <p:cTn dur="1" fill="hold" display="0" masterRel="nextClick" afterEffect="1"/>
                                        <p:tgtEl>
                                          <p:spTgt spid="228363"/>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8"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2450"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78853"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78854"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78855"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232454" name="Rectangle 6"/>
          <p:cNvSpPr>
            <a:spLocks noGrp="1" noChangeArrowheads="1"/>
          </p:cNvSpPr>
          <p:nvPr>
            <p:ph type="subTitle" idx="1"/>
          </p:nvPr>
        </p:nvSpPr>
        <p:spPr>
          <a:xfrm>
            <a:off x="152400" y="1219200"/>
            <a:ext cx="8839200" cy="5410200"/>
          </a:xfrm>
          <a:noFill/>
        </p:spPr>
        <p:txBody>
          <a:bodyPr/>
          <a:lstStyle/>
          <a:p>
            <a:pPr algn="l" eaLnBrk="1" hangingPunct="1">
              <a:spcBef>
                <a:spcPct val="0"/>
              </a:spcBef>
            </a:pPr>
            <a:r>
              <a:rPr lang="zh-CN" altLang="en-US" sz="2400" smtClean="0">
                <a:sym typeface="Symbol" pitchFamily="18" charset="2"/>
              </a:rPr>
              <a:t>解：</a:t>
            </a:r>
          </a:p>
        </p:txBody>
      </p:sp>
      <p:graphicFrame>
        <p:nvGraphicFramePr>
          <p:cNvPr id="78850" name="Object 7"/>
          <p:cNvGraphicFramePr>
            <a:graphicFrameLocks noChangeAspect="1"/>
          </p:cNvGraphicFramePr>
          <p:nvPr/>
        </p:nvGraphicFramePr>
        <p:xfrm>
          <a:off x="4514850" y="3321050"/>
          <a:ext cx="112713" cy="214313"/>
        </p:xfrm>
        <a:graphic>
          <a:graphicData uri="http://schemas.openxmlformats.org/presentationml/2006/ole">
            <p:oleObj spid="_x0000_s78850" name="公式" r:id="rId6" imgW="114120" imgH="215640" progId="Equation.3">
              <p:embed/>
            </p:oleObj>
          </a:graphicData>
        </a:graphic>
      </p:graphicFrame>
      <p:graphicFrame>
        <p:nvGraphicFramePr>
          <p:cNvPr id="232456" name="Group 8"/>
          <p:cNvGraphicFramePr>
            <a:graphicFrameLocks noGrp="1"/>
          </p:cNvGraphicFramePr>
          <p:nvPr/>
        </p:nvGraphicFramePr>
        <p:xfrm>
          <a:off x="250825" y="3789363"/>
          <a:ext cx="8642350" cy="2606358"/>
        </p:xfrm>
        <a:graphic>
          <a:graphicData uri="http://schemas.openxmlformats.org/drawingml/2006/table">
            <a:tbl>
              <a:tblPr/>
              <a:tblGrid>
                <a:gridCol w="1657350"/>
                <a:gridCol w="6985000"/>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CC3300"/>
                          </a:solidFill>
                          <a:effectLst/>
                          <a:latin typeface="Times New Roman" pitchFamily="18" charset="0"/>
                          <a:ea typeface="楷体" pitchFamily="49" charset="-122"/>
                        </a:rPr>
                        <a:t>供应商</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CC3300"/>
                          </a:solidFill>
                          <a:effectLst/>
                          <a:latin typeface="Times New Roman" pitchFamily="18" charset="0"/>
                          <a:ea typeface="楷体" pitchFamily="49" charset="-122"/>
                        </a:rPr>
                        <a:t>交货期</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latin typeface="Times New Roman" pitchFamily="18" charset="0"/>
                          <a:ea typeface="楷体" pitchFamily="49" charset="-122"/>
                        </a:rPr>
                        <a:t>A</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latin typeface="Times New Roman" pitchFamily="18" charset="0"/>
                          <a:ea typeface="楷体" pitchFamily="49" charset="-122"/>
                        </a:rPr>
                        <a:t>24,9,15,16,19,23,14,19,18,18,18,15,12,13,21</a:t>
                      </a:r>
                      <a:r>
                        <a:rPr kumimoji="1" lang="zh-CN" altLang="en-US" sz="2400" b="1" i="0" u="none" strike="noStrike" cap="none" normalizeH="0" baseline="0" dirty="0" smtClean="0">
                          <a:ln>
                            <a:noFill/>
                          </a:ln>
                          <a:solidFill>
                            <a:srgbClr val="CC3300"/>
                          </a:solidFill>
                          <a:effectLst/>
                          <a:latin typeface="Times New Roman" pitchFamily="18" charset="0"/>
                          <a:ea typeface="楷体" pitchFamily="49" charset="-122"/>
                        </a:rPr>
                        <a:t>（</a:t>
                      </a:r>
                      <a:r>
                        <a:rPr kumimoji="1" lang="en-US" altLang="zh-CN" sz="2400" b="1" i="0" u="none" strike="noStrike" cap="none" normalizeH="0" baseline="0" dirty="0" smtClean="0">
                          <a:ln>
                            <a:noFill/>
                          </a:ln>
                          <a:solidFill>
                            <a:srgbClr val="CC3300"/>
                          </a:solidFill>
                          <a:effectLst/>
                          <a:latin typeface="Times New Roman" pitchFamily="18" charset="0"/>
                          <a:ea typeface="楷体" pitchFamily="49" charset="-122"/>
                        </a:rPr>
                        <a:t>n=15</a:t>
                      </a:r>
                      <a:r>
                        <a:rPr kumimoji="1" lang="zh-CN" altLang="en-US" sz="2400" b="1" i="0" u="none" strike="noStrike" cap="none" normalizeH="0" baseline="0" dirty="0" smtClean="0">
                          <a:ln>
                            <a:noFill/>
                          </a:ln>
                          <a:solidFill>
                            <a:srgbClr val="CC3300"/>
                          </a:solidFill>
                          <a:effectLst/>
                          <a:latin typeface="Times New Roman" pitchFamily="18" charset="0"/>
                          <a:ea typeface="楷体" pitchFamily="49" charset="-122"/>
                        </a:rPr>
                        <a:t>）</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latin typeface="Times New Roman" pitchFamily="18" charset="0"/>
                          <a:ea typeface="楷体" pitchFamily="49" charset="-122"/>
                        </a:rPr>
                        <a:t>B</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latin typeface="Times New Roman" pitchFamily="18" charset="0"/>
                          <a:ea typeface="楷体" pitchFamily="49" charset="-122"/>
                        </a:rPr>
                        <a:t>14,21,14,39,18,21,18,12,19,17,26,26,15,16,17, 18,14,11</a:t>
                      </a:r>
                      <a:r>
                        <a:rPr kumimoji="1" lang="zh-CN" altLang="en-US" sz="2400" b="1" i="0" u="none" strike="noStrike" cap="none" normalizeH="0" baseline="0" dirty="0" smtClean="0">
                          <a:ln>
                            <a:noFill/>
                          </a:ln>
                          <a:solidFill>
                            <a:srgbClr val="CC3300"/>
                          </a:solidFill>
                          <a:effectLst/>
                          <a:latin typeface="Times New Roman" pitchFamily="18" charset="0"/>
                          <a:ea typeface="楷体" pitchFamily="49" charset="-122"/>
                        </a:rPr>
                        <a:t>（</a:t>
                      </a:r>
                      <a:r>
                        <a:rPr kumimoji="1" lang="en-US" altLang="zh-CN" sz="2400" b="1" i="0" u="none" strike="noStrike" cap="none" normalizeH="0" baseline="0" dirty="0" smtClean="0">
                          <a:ln>
                            <a:noFill/>
                          </a:ln>
                          <a:solidFill>
                            <a:srgbClr val="CC3300"/>
                          </a:solidFill>
                          <a:effectLst/>
                          <a:latin typeface="Times New Roman" pitchFamily="18" charset="0"/>
                          <a:ea typeface="楷体" pitchFamily="49" charset="-122"/>
                        </a:rPr>
                        <a:t>n=18</a:t>
                      </a:r>
                      <a:r>
                        <a:rPr kumimoji="1" lang="zh-CN" altLang="en-US" sz="2400" b="1" i="0" u="none" strike="noStrike" cap="none" normalizeH="0" baseline="0" dirty="0" smtClean="0">
                          <a:ln>
                            <a:noFill/>
                          </a:ln>
                          <a:solidFill>
                            <a:srgbClr val="CC3300"/>
                          </a:solidFill>
                          <a:effectLst/>
                          <a:latin typeface="Times New Roman" pitchFamily="18" charset="0"/>
                          <a:ea typeface="楷体" pitchFamily="49" charset="-122"/>
                        </a:rPr>
                        <a:t>）</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436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latin typeface="Times New Roman" pitchFamily="18" charset="0"/>
                          <a:ea typeface="楷体" pitchFamily="49" charset="-122"/>
                        </a:rPr>
                        <a:t>C</a:t>
                      </a:r>
                    </a:p>
                  </a:txBody>
                  <a:tcPr anchor="ctr" horzOverflow="overflow">
                    <a:lnL cap="flat">
                      <a:noFill/>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latin typeface="Times New Roman" pitchFamily="18" charset="0"/>
                          <a:ea typeface="楷体" pitchFamily="49" charset="-122"/>
                        </a:rPr>
                        <a:t>9,14,37,23,11,10,10,21,19,26,39,32,30,14,15,22,23,39,14,11,13,14,23,19,20</a:t>
                      </a:r>
                      <a:r>
                        <a:rPr kumimoji="1" lang="zh-CN" altLang="en-US" sz="2400" b="1" i="0" u="none" strike="noStrike" cap="none" normalizeH="0" baseline="0" dirty="0" smtClean="0">
                          <a:ln>
                            <a:noFill/>
                          </a:ln>
                          <a:solidFill>
                            <a:srgbClr val="CC3300"/>
                          </a:solidFill>
                          <a:effectLst/>
                          <a:latin typeface="Times New Roman" pitchFamily="18" charset="0"/>
                          <a:ea typeface="楷体" pitchFamily="49" charset="-122"/>
                        </a:rPr>
                        <a:t>（</a:t>
                      </a:r>
                      <a:r>
                        <a:rPr kumimoji="1" lang="en-US" altLang="zh-CN" sz="2400" b="1" i="0" u="none" strike="noStrike" cap="none" normalizeH="0" baseline="0" dirty="0" smtClean="0">
                          <a:ln>
                            <a:noFill/>
                          </a:ln>
                          <a:solidFill>
                            <a:srgbClr val="CC3300"/>
                          </a:solidFill>
                          <a:effectLst/>
                          <a:latin typeface="Times New Roman" pitchFamily="18" charset="0"/>
                          <a:ea typeface="楷体" pitchFamily="49" charset="-122"/>
                        </a:rPr>
                        <a:t>n=25</a:t>
                      </a:r>
                      <a:r>
                        <a:rPr kumimoji="1" lang="zh-CN" altLang="en-US" sz="2400" b="1" i="0" u="none" strike="noStrike" cap="none" normalizeH="0" baseline="0" dirty="0" smtClean="0">
                          <a:ln>
                            <a:noFill/>
                          </a:ln>
                          <a:solidFill>
                            <a:srgbClr val="CC3300"/>
                          </a:solidFill>
                          <a:effectLst/>
                          <a:latin typeface="Times New Roman" pitchFamily="18" charset="0"/>
                          <a:ea typeface="楷体" pitchFamily="49" charset="-122"/>
                        </a:rPr>
                        <a:t>）</a:t>
                      </a:r>
                    </a:p>
                  </a:txBody>
                  <a:tcPr anchor="ctr" horzOverflow="overflow">
                    <a:lnL w="12700" cap="flat" cmpd="sng" algn="ctr">
                      <a:solidFill>
                        <a:schemeClr val="tx1"/>
                      </a:solidFill>
                      <a:prstDash val="solid"/>
                      <a:round/>
                      <a:headEnd type="none" w="med" len="med"/>
                      <a:tailEnd type="none" w="med" len="med"/>
                    </a:lnL>
                    <a:lnR cap="flat">
                      <a:noFill/>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32476" name="Object 28"/>
          <p:cNvGraphicFramePr>
            <a:graphicFrameLocks noChangeAspect="1"/>
          </p:cNvGraphicFramePr>
          <p:nvPr/>
        </p:nvGraphicFramePr>
        <p:xfrm>
          <a:off x="1239838" y="1530350"/>
          <a:ext cx="6234112" cy="2030413"/>
        </p:xfrm>
        <a:graphic>
          <a:graphicData uri="http://schemas.openxmlformats.org/presentationml/2006/ole">
            <p:oleObj spid="_x0000_s78851" name="公式" r:id="rId7" imgW="2819160" imgH="914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2454">
                                            <p:txEl>
                                              <p:pRg st="0" end="0"/>
                                            </p:txEl>
                                          </p:spTgt>
                                        </p:tgtEl>
                                        <p:attrNameLst>
                                          <p:attrName>style.visibility</p:attrName>
                                        </p:attrNameLst>
                                      </p:cBhvr>
                                      <p:to>
                                        <p:strVal val="visible"/>
                                      </p:to>
                                    </p:set>
                                    <p:anim calcmode="lin" valueType="num">
                                      <p:cBhvr additive="base">
                                        <p:cTn id="7" dur="300" fill="hold"/>
                                        <p:tgtEl>
                                          <p:spTgt spid="232454">
                                            <p:txEl>
                                              <p:pRg st="0" end="0"/>
                                            </p:txEl>
                                          </p:spTgt>
                                        </p:tgtEl>
                                        <p:attrNameLst>
                                          <p:attrName>ppt_x</p:attrName>
                                        </p:attrNameLst>
                                      </p:cBhvr>
                                      <p:tavLst>
                                        <p:tav tm="0">
                                          <p:val>
                                            <p:strVal val="1+#ppt_w/2"/>
                                          </p:val>
                                        </p:tav>
                                        <p:tav tm="100000">
                                          <p:val>
                                            <p:strVal val="#ppt_x"/>
                                          </p:val>
                                        </p:tav>
                                      </p:tavLst>
                                    </p:anim>
                                    <p:anim calcmode="lin" valueType="num">
                                      <p:cBhvr additive="base">
                                        <p:cTn id="8" dur="300" fill="hold"/>
                                        <p:tgtEl>
                                          <p:spTgt spid="232454">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32454">
                                            <p:txEl>
                                              <p:pRg st="0" end="0"/>
                                            </p:txEl>
                                          </p:spTgt>
                                        </p:tgtEl>
                                        <p:attrNameLst>
                                          <p:attrName>ppt_c</p:attrName>
                                        </p:attrNameLst>
                                      </p:cBhvr>
                                      <p:to>
                                        <a:srgbClr val="0000FF"/>
                                      </p:to>
                                    </p:animClr>
                                    <p:audio>
                                      <p:cMediaNode>
                                        <p:cTn display="0" masterRel="sameClick">
                                          <p:stCondLst>
                                            <p:cond evt="begin" delay="0">
                                              <p:tn val="5"/>
                                            </p:cond>
                                          </p:stCondLst>
                                          <p:endCondLst>
                                            <p:cond evt="onStopAudio" delay="0">
                                              <p:tgtEl>
                                                <p:sldTgt/>
                                              </p:tgtEl>
                                            </p:cond>
                                          </p:endCondLst>
                                        </p:cTn>
                                        <p:tgtEl>
                                          <p:sndTgt r:embed="rId4" name="GLASS.WAV"/>
                                        </p:tgtEl>
                                      </p:cMediaNode>
                                    </p:audio>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232456"/>
                                        </p:tgtEl>
                                        <p:attrNameLst>
                                          <p:attrName>style.visibility</p:attrName>
                                        </p:attrNameLst>
                                      </p:cBhvr>
                                      <p:to>
                                        <p:strVal val="visible"/>
                                      </p:to>
                                    </p:set>
                                  </p:childTnLst>
                                  <p:subTnLst>
                                    <p:animClr clrSpc="rgb" dir="cw">
                                      <p:cBhvr override="childStyle">
                                        <p:cTn dur="1" fill="hold" display="0" masterRel="nextClick" afterEffect="1"/>
                                        <p:tgtEl>
                                          <p:spTgt spid="232456"/>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32476"/>
                                        </p:tgtEl>
                                        <p:attrNameLst>
                                          <p:attrName>style.visibility</p:attrName>
                                        </p:attrNameLst>
                                      </p:cBhvr>
                                      <p:to>
                                        <p:strVal val="visible"/>
                                      </p:to>
                                    </p:set>
                                    <p:animEffect transition="in" filter="dissolve">
                                      <p:cBhvr>
                                        <p:cTn id="17" dur="500"/>
                                        <p:tgtEl>
                                          <p:spTgt spid="232476"/>
                                        </p:tgtEl>
                                      </p:cBhvr>
                                    </p:animEffect>
                                  </p:childTnLst>
                                  <p:subTnLst>
                                    <p:animClr clrSpc="rgb" dir="cw">
                                      <p:cBhvr override="childStyle">
                                        <p:cTn dur="1" fill="hold" display="0" masterRel="nextClick" afterEffect="1"/>
                                        <p:tgtEl>
                                          <p:spTgt spid="232476"/>
                                        </p:tgtEl>
                                        <p:attrNameLst>
                                          <p:attrName>ppt_c</p:attrName>
                                        </p:attrNameLst>
                                      </p:cBhvr>
                                      <p:to>
                                        <a:srgbClr val="0000FF"/>
                                      </p:to>
                                    </p:animClr>
                                    <p:audio>
                                      <p:cMediaNode>
                                        <p:cTn display="0" masterRel="sameClick">
                                          <p:stCondLst>
                                            <p:cond evt="begin" delay="0">
                                              <p:tn val="15"/>
                                            </p:cond>
                                          </p:stCondLst>
                                          <p:endCondLst>
                                            <p:cond evt="onStopAudio" delay="0">
                                              <p:tgtEl>
                                                <p:sldTgt/>
                                              </p:tgtEl>
                                            </p:cond>
                                          </p:endCondLst>
                                        </p:cTn>
                                        <p:tgtEl>
                                          <p:sndTgt r:embed="rId5"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4"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457200" y="304800"/>
            <a:ext cx="8001000" cy="609600"/>
          </a:xfrm>
        </p:spPr>
        <p:txBody>
          <a:bodyPr/>
          <a:lstStyle/>
          <a:p>
            <a:pPr eaLnBrk="1" hangingPunct="1">
              <a:defRPr/>
            </a:pPr>
            <a:r>
              <a:rPr lang="zh-CN" altLang="en-US" sz="3600" b="1" smtClean="0">
                <a:effectLst>
                  <a:outerShdw blurRad="38100" dist="38100" dir="2700000" algn="tl">
                    <a:srgbClr val="C0C0C0"/>
                  </a:outerShdw>
                </a:effectLst>
                <a:ea typeface="隶书" pitchFamily="49" charset="-122"/>
              </a:rPr>
              <a:t>第二章　描述统计：数量方法</a:t>
            </a:r>
          </a:p>
        </p:txBody>
      </p:sp>
      <p:sp>
        <p:nvSpPr>
          <p:cNvPr id="7175" name="Line 3"/>
          <p:cNvSpPr>
            <a:spLocks noChangeShapeType="1"/>
          </p:cNvSpPr>
          <p:nvPr/>
        </p:nvSpPr>
        <p:spPr bwMode="auto">
          <a:xfrm>
            <a:off x="381000" y="1066800"/>
            <a:ext cx="8458200" cy="0"/>
          </a:xfrm>
          <a:prstGeom prst="line">
            <a:avLst/>
          </a:prstGeom>
          <a:noFill/>
          <a:ln w="9525">
            <a:solidFill>
              <a:srgbClr val="0000FF"/>
            </a:solidFill>
            <a:round/>
            <a:headEnd/>
            <a:tailEnd/>
          </a:ln>
        </p:spPr>
        <p:txBody>
          <a:bodyPr wrap="none" anchor="ctr"/>
          <a:lstStyle/>
          <a:p>
            <a:endParaRPr lang="zh-CN" altLang="en-US"/>
          </a:p>
        </p:txBody>
      </p:sp>
      <p:sp>
        <p:nvSpPr>
          <p:cNvPr id="7176" name="Line 4"/>
          <p:cNvSpPr>
            <a:spLocks noChangeShapeType="1"/>
          </p:cNvSpPr>
          <p:nvPr/>
        </p:nvSpPr>
        <p:spPr bwMode="auto">
          <a:xfrm>
            <a:off x="381000" y="1143000"/>
            <a:ext cx="8458200" cy="0"/>
          </a:xfrm>
          <a:prstGeom prst="line">
            <a:avLst/>
          </a:prstGeom>
          <a:noFill/>
          <a:ln w="9525">
            <a:solidFill>
              <a:srgbClr val="0000FF"/>
            </a:solidFill>
            <a:round/>
            <a:headEnd/>
            <a:tailEnd/>
          </a:ln>
        </p:spPr>
        <p:txBody>
          <a:bodyPr wrap="none" anchor="ctr"/>
          <a:lstStyle/>
          <a:p>
            <a:endParaRPr lang="zh-CN" altLang="en-US"/>
          </a:p>
        </p:txBody>
      </p:sp>
      <p:sp>
        <p:nvSpPr>
          <p:cNvPr id="7177"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r>
              <a:rPr lang="en-US" altLang="zh-CN" b="1" i="1">
                <a:solidFill>
                  <a:schemeClr val="tx2"/>
                </a:solidFill>
              </a:rPr>
              <a:t>STAT</a:t>
            </a:r>
            <a:endParaRPr lang="en-US" altLang="zh-CN" sz="3600" b="1" i="1">
              <a:solidFill>
                <a:schemeClr val="tx2"/>
              </a:solidFill>
            </a:endParaRPr>
          </a:p>
        </p:txBody>
      </p:sp>
      <p:sp>
        <p:nvSpPr>
          <p:cNvPr id="13318" name="Rectangle 6"/>
          <p:cNvSpPr>
            <a:spLocks noGrp="1" noChangeArrowheads="1"/>
          </p:cNvSpPr>
          <p:nvPr>
            <p:ph type="subTitle" idx="1"/>
          </p:nvPr>
        </p:nvSpPr>
        <p:spPr>
          <a:xfrm>
            <a:off x="152400" y="1219200"/>
            <a:ext cx="8839200" cy="5410200"/>
          </a:xfrm>
          <a:noFill/>
        </p:spPr>
        <p:txBody>
          <a:bodyPr/>
          <a:lstStyle/>
          <a:p>
            <a:pPr algn="l" eaLnBrk="1" hangingPunct="1"/>
            <a:r>
              <a:rPr lang="zh-CN" altLang="en-US" sz="2800" smtClean="0">
                <a:sym typeface="Symbol" pitchFamily="18" charset="2"/>
              </a:rPr>
              <a:t>（</a:t>
            </a:r>
            <a:r>
              <a:rPr lang="en-US" altLang="zh-CN" sz="2800" smtClean="0">
                <a:sym typeface="Symbol" pitchFamily="18" charset="2"/>
              </a:rPr>
              <a:t>3</a:t>
            </a:r>
            <a:r>
              <a:rPr lang="zh-CN" altLang="en-US" sz="2800" smtClean="0">
                <a:sym typeface="Symbol" pitchFamily="18" charset="2"/>
              </a:rPr>
              <a:t>）算术平均数的影响因素</a:t>
            </a:r>
          </a:p>
        </p:txBody>
      </p:sp>
      <p:graphicFrame>
        <p:nvGraphicFramePr>
          <p:cNvPr id="13319" name="Object 7"/>
          <p:cNvGraphicFramePr>
            <a:graphicFrameLocks noChangeAspect="1"/>
          </p:cNvGraphicFramePr>
          <p:nvPr/>
        </p:nvGraphicFramePr>
        <p:xfrm>
          <a:off x="1219200" y="1905000"/>
          <a:ext cx="6019800" cy="1146175"/>
        </p:xfrm>
        <a:graphic>
          <a:graphicData uri="http://schemas.openxmlformats.org/presentationml/2006/ole">
            <p:oleObj spid="_x0000_s7170" name="公式" r:id="rId4" imgW="2489040" imgH="558720" progId="Equation.3">
              <p:embed/>
            </p:oleObj>
          </a:graphicData>
        </a:graphic>
      </p:graphicFrame>
      <p:graphicFrame>
        <p:nvGraphicFramePr>
          <p:cNvPr id="13320" name="Object 8"/>
          <p:cNvGraphicFramePr>
            <a:graphicFrameLocks noChangeAspect="1"/>
          </p:cNvGraphicFramePr>
          <p:nvPr/>
        </p:nvGraphicFramePr>
        <p:xfrm>
          <a:off x="614363" y="3121025"/>
          <a:ext cx="1797050" cy="3476327"/>
        </p:xfrm>
        <a:graphic>
          <a:graphicData uri="http://schemas.openxmlformats.org/presentationml/2006/ole">
            <p:oleObj spid="_x0000_s7171" name="Document" r:id="rId5" imgW="1916686" imgH="3489580" progId="Word.Document.8">
              <p:embed/>
            </p:oleObj>
          </a:graphicData>
        </a:graphic>
      </p:graphicFrame>
      <p:graphicFrame>
        <p:nvGraphicFramePr>
          <p:cNvPr id="13321" name="Object 9"/>
          <p:cNvGraphicFramePr>
            <a:graphicFrameLocks noChangeAspect="1"/>
          </p:cNvGraphicFramePr>
          <p:nvPr/>
        </p:nvGraphicFramePr>
        <p:xfrm>
          <a:off x="3516313" y="3121025"/>
          <a:ext cx="1890712" cy="3452813"/>
        </p:xfrm>
        <a:graphic>
          <a:graphicData uri="http://schemas.openxmlformats.org/presentationml/2006/ole">
            <p:oleObj spid="_x0000_s7172" name="Document" r:id="rId6" imgW="1916686" imgH="3489580" progId="Word.Document.8">
              <p:embed/>
            </p:oleObj>
          </a:graphicData>
        </a:graphic>
      </p:graphicFrame>
      <p:graphicFrame>
        <p:nvGraphicFramePr>
          <p:cNvPr id="13322" name="Object 10"/>
          <p:cNvGraphicFramePr>
            <a:graphicFrameLocks noChangeAspect="1"/>
          </p:cNvGraphicFramePr>
          <p:nvPr/>
        </p:nvGraphicFramePr>
        <p:xfrm>
          <a:off x="6084888" y="3121025"/>
          <a:ext cx="1812925" cy="3452813"/>
        </p:xfrm>
        <a:graphic>
          <a:graphicData uri="http://schemas.openxmlformats.org/presentationml/2006/ole">
            <p:oleObj spid="_x0000_s7173" name="Document" r:id="rId7" imgW="1840739" imgH="3489580" progId="Word.Document.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6" fill="hold" grpId="0" nodeType="clickEffect">
                                  <p:stCondLst>
                                    <p:cond delay="0"/>
                                  </p:stCondLst>
                                  <p:childTnLst>
                                    <p:set>
                                      <p:cBhvr>
                                        <p:cTn id="6" dur="1" fill="hold">
                                          <p:stCondLst>
                                            <p:cond delay="0"/>
                                          </p:stCondLst>
                                        </p:cTn>
                                        <p:tgtEl>
                                          <p:spTgt spid="13318">
                                            <p:txEl>
                                              <p:pRg st="0" end="0"/>
                                            </p:txEl>
                                          </p:spTgt>
                                        </p:tgtEl>
                                        <p:attrNameLst>
                                          <p:attrName>style.visibility</p:attrName>
                                        </p:attrNameLst>
                                      </p:cBhvr>
                                      <p:to>
                                        <p:strVal val="visible"/>
                                      </p:to>
                                    </p:set>
                                    <p:anim calcmode="lin" valueType="num">
                                      <p:cBhvr>
                                        <p:cTn id="7" dur="500" fill="hold"/>
                                        <p:tgtEl>
                                          <p:spTgt spid="13318">
                                            <p:txEl>
                                              <p:pRg st="0" end="0"/>
                                            </p:txEl>
                                          </p:spTgt>
                                        </p:tgtEl>
                                        <p:attrNameLst>
                                          <p:attrName>ppt_w</p:attrName>
                                        </p:attrNameLst>
                                      </p:cBhvr>
                                      <p:tavLst>
                                        <p:tav tm="0">
                                          <p:val>
                                            <p:strVal val="(6*min(max(#ppt_w*#ppt_h,.3),1)-7.4)/-.7*#ppt_w"/>
                                          </p:val>
                                        </p:tav>
                                        <p:tav tm="100000">
                                          <p:val>
                                            <p:strVal val="#ppt_w"/>
                                          </p:val>
                                        </p:tav>
                                      </p:tavLst>
                                    </p:anim>
                                    <p:anim calcmode="lin" valueType="num">
                                      <p:cBhvr>
                                        <p:cTn id="8" dur="500" fill="hold"/>
                                        <p:tgtEl>
                                          <p:spTgt spid="13318">
                                            <p:txEl>
                                              <p:pRg st="0" end="0"/>
                                            </p:txEl>
                                          </p:spTgt>
                                        </p:tgtEl>
                                        <p:attrNameLst>
                                          <p:attrName>ppt_h</p:attrName>
                                        </p:attrNameLst>
                                      </p:cBhvr>
                                      <p:tavLst>
                                        <p:tav tm="0">
                                          <p:val>
                                            <p:strVal val="(6*min(max(#ppt_w*#ppt_h,.3),1)-7.4)/-.7*#ppt_h"/>
                                          </p:val>
                                        </p:tav>
                                        <p:tav tm="100000">
                                          <p:val>
                                            <p:strVal val="#ppt_h"/>
                                          </p:val>
                                        </p:tav>
                                      </p:tavLst>
                                    </p:anim>
                                    <p:anim calcmode="lin" valueType="num">
                                      <p:cBhvr>
                                        <p:cTn id="9" dur="500" fill="hold"/>
                                        <p:tgtEl>
                                          <p:spTgt spid="13318">
                                            <p:txEl>
                                              <p:pRg st="0" end="0"/>
                                            </p:txEl>
                                          </p:spTgt>
                                        </p:tgtEl>
                                        <p:attrNameLst>
                                          <p:attrName>ppt_x</p:attrName>
                                        </p:attrNameLst>
                                      </p:cBhvr>
                                      <p:tavLst>
                                        <p:tav tm="0">
                                          <p:val>
                                            <p:fltVal val="0.5"/>
                                          </p:val>
                                        </p:tav>
                                        <p:tav tm="100000">
                                          <p:val>
                                            <p:strVal val="#ppt_x"/>
                                          </p:val>
                                        </p:tav>
                                      </p:tavLst>
                                    </p:anim>
                                    <p:anim calcmode="lin" valueType="num">
                                      <p:cBhvr>
                                        <p:cTn id="10" dur="500" fill="hold"/>
                                        <p:tgtEl>
                                          <p:spTgt spid="13318">
                                            <p:txEl>
                                              <p:pRg st="0" end="0"/>
                                            </p:txEl>
                                          </p:spTgt>
                                        </p:tgtEl>
                                        <p:attrNameLst>
                                          <p:attrName>ppt_y</p:attrName>
                                        </p:attrNameLst>
                                      </p:cBhvr>
                                      <p:tavLst>
                                        <p:tav tm="0">
                                          <p:val>
                                            <p:strVal val="1+(6*min(max(#ppt_w*#ppt_h,.3),1)-7.4)/-.7*#ppt_h/2"/>
                                          </p:val>
                                        </p:tav>
                                        <p:tav tm="100000">
                                          <p:val>
                                            <p:strVal val="#ppt_y"/>
                                          </p:val>
                                        </p:tav>
                                      </p:tavLst>
                                    </p:anim>
                                  </p:childTnLst>
                                  <p:subTnLst>
                                    <p:animClr clrSpc="rgb" dir="cw">
                                      <p:cBhvr override="childStyle">
                                        <p:cTn dur="1" fill="hold" display="0" masterRel="nextClick" afterEffect="1"/>
                                        <p:tgtEl>
                                          <p:spTgt spid="13318">
                                            <p:txEl>
                                              <p:pRg st="0" end="0"/>
                                            </p:txEl>
                                          </p:spTgt>
                                        </p:tgtEl>
                                        <p:attrNameLst>
                                          <p:attrName>ppt_c</p:attrName>
                                        </p:attrNameLst>
                                      </p:cBhvr>
                                      <p:to>
                                        <a:srgbClr val="0000FF"/>
                                      </p:to>
                                    </p:animClr>
                                  </p:sub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13320"/>
                                        </p:tgtEl>
                                        <p:attrNameLst>
                                          <p:attrName>style.visibility</p:attrName>
                                        </p:attrNameLst>
                                      </p:cBhvr>
                                      <p:to>
                                        <p:strVal val="visible"/>
                                      </p:to>
                                    </p:set>
                                    <p:animEffect transition="in" filter="checkerboard(across)">
                                      <p:cBhvr>
                                        <p:cTn id="15" dur="500"/>
                                        <p:tgtEl>
                                          <p:spTgt spid="13320"/>
                                        </p:tgtEl>
                                      </p:cBhvr>
                                    </p:animEffect>
                                  </p:childTnLst>
                                  <p:subTnLst>
                                    <p:animClr clrSpc="rgb" dir="cw">
                                      <p:cBhvr override="childStyle">
                                        <p:cTn dur="1" fill="hold" display="0" masterRel="nextClick" afterEffect="1"/>
                                        <p:tgtEl>
                                          <p:spTgt spid="13320"/>
                                        </p:tgtEl>
                                        <p:attrNameLst>
                                          <p:attrName>ppt_c</p:attrName>
                                        </p:attrNameLst>
                                      </p:cBhvr>
                                      <p:to>
                                        <a:srgbClr val="0000FF"/>
                                      </p:to>
                                    </p:animClr>
                                  </p:sub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3321"/>
                                        </p:tgtEl>
                                        <p:attrNameLst>
                                          <p:attrName>style.visibility</p:attrName>
                                        </p:attrNameLst>
                                      </p:cBhvr>
                                      <p:to>
                                        <p:strVal val="visible"/>
                                      </p:to>
                                    </p:set>
                                    <p:animEffect transition="in" filter="box(in)">
                                      <p:cBhvr>
                                        <p:cTn id="20" dur="500"/>
                                        <p:tgtEl>
                                          <p:spTgt spid="13321"/>
                                        </p:tgtEl>
                                      </p:cBhvr>
                                    </p:animEffect>
                                  </p:childTnLst>
                                  <p:subTnLst>
                                    <p:animClr clrSpc="rgb" dir="cw">
                                      <p:cBhvr override="childStyle">
                                        <p:cTn dur="1" fill="hold" display="0" masterRel="nextClick" afterEffect="1"/>
                                        <p:tgtEl>
                                          <p:spTgt spid="13321"/>
                                        </p:tgtEl>
                                        <p:attrNameLst>
                                          <p:attrName>ppt_c</p:attrName>
                                        </p:attrNameLst>
                                      </p:cBhvr>
                                      <p:to>
                                        <a:srgbClr val="0000FF"/>
                                      </p:to>
                                    </p:animClr>
                                  </p:sub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3322"/>
                                        </p:tgtEl>
                                        <p:attrNameLst>
                                          <p:attrName>style.visibility</p:attrName>
                                        </p:attrNameLst>
                                      </p:cBhvr>
                                      <p:to>
                                        <p:strVal val="visible"/>
                                      </p:to>
                                    </p:set>
                                    <p:animEffect transition="in" filter="blinds(horizontal)">
                                      <p:cBhvr>
                                        <p:cTn id="25" dur="500"/>
                                        <p:tgtEl>
                                          <p:spTgt spid="13322"/>
                                        </p:tgtEl>
                                      </p:cBhvr>
                                    </p:animEffect>
                                  </p:childTnLst>
                                  <p:subTnLst>
                                    <p:animClr clrSpc="rgb" dir="cw">
                                      <p:cBhvr override="childStyle">
                                        <p:cTn dur="1" fill="hold" display="0" masterRel="nextClick" afterEffect="1"/>
                                        <p:tgtEl>
                                          <p:spTgt spid="13322"/>
                                        </p:tgtEl>
                                        <p:attrNameLst>
                                          <p:attrName>ppt_c</p:attrName>
                                        </p:attrNameLst>
                                      </p:cBhvr>
                                      <p:to>
                                        <a:srgbClr val="0000FF"/>
                                      </p:to>
                                    </p:animClr>
                                  </p:sub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3319"/>
                                        </p:tgtEl>
                                        <p:attrNameLst>
                                          <p:attrName>style.visibility</p:attrName>
                                        </p:attrNameLst>
                                      </p:cBhvr>
                                      <p:to>
                                        <p:strVal val="visible"/>
                                      </p:to>
                                    </p:set>
                                    <p:animEffect transition="in" filter="wipe(left)">
                                      <p:cBhvr>
                                        <p:cTn id="30" dur="500"/>
                                        <p:tgtEl>
                                          <p:spTgt spid="13319"/>
                                        </p:tgtEl>
                                      </p:cBhvr>
                                    </p:animEffect>
                                  </p:childTnLst>
                                  <p:subTnLst>
                                    <p:animClr clrSpc="rgb" dir="cw">
                                      <p:cBhvr override="childStyle">
                                        <p:cTn dur="1" fill="hold" display="0" masterRel="nextClick" afterEffect="1"/>
                                        <p:tgtEl>
                                          <p:spTgt spid="13319"/>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build="p"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19593</TotalTime>
  <Words>10387</Words>
  <Application>Microsoft Office PowerPoint</Application>
  <PresentationFormat>全屏显示(4:3)</PresentationFormat>
  <Paragraphs>1309</Paragraphs>
  <Slides>82</Slides>
  <Notes>82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82</vt:i4>
      </vt:variant>
    </vt:vector>
  </HeadingPairs>
  <TitlesOfParts>
    <vt:vector size="97" baseType="lpstr">
      <vt:lpstr>Arial</vt:lpstr>
      <vt:lpstr>宋体</vt:lpstr>
      <vt:lpstr>Times New Roman</vt:lpstr>
      <vt:lpstr>隶书</vt:lpstr>
      <vt:lpstr>黑体</vt:lpstr>
      <vt:lpstr>Symbol</vt:lpstr>
      <vt:lpstr>楷体</vt:lpstr>
      <vt:lpstr>新宋体</vt:lpstr>
      <vt:lpstr>Wingdings 3</vt:lpstr>
      <vt:lpstr>Wingdings</vt:lpstr>
      <vt:lpstr>默认设计模板</vt:lpstr>
      <vt:lpstr>Equation</vt:lpstr>
      <vt:lpstr>公式</vt:lpstr>
      <vt:lpstr>文档</vt:lpstr>
      <vt:lpstr>Document</vt:lpstr>
      <vt:lpstr>实践中的统计</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lpstr>第二章　描述统计：数量方法</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统计数据的描述（2）</dc:title>
  <dc:creator>李海东</dc:creator>
  <cp:lastModifiedBy>LHD</cp:lastModifiedBy>
  <cp:revision>2198</cp:revision>
  <dcterms:created xsi:type="dcterms:W3CDTF">2001-01-11T11:44:50Z</dcterms:created>
  <dcterms:modified xsi:type="dcterms:W3CDTF">2018-09-26T09:32:09Z</dcterms:modified>
</cp:coreProperties>
</file>