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6" r:id="rId4"/>
    <p:sldId id="280" r:id="rId5"/>
    <p:sldId id="275" r:id="rId6"/>
    <p:sldId id="277" r:id="rId7"/>
    <p:sldId id="281" r:id="rId8"/>
    <p:sldId id="282" r:id="rId9"/>
    <p:sldId id="258" r:id="rId10"/>
    <p:sldId id="259" r:id="rId11"/>
    <p:sldId id="260" r:id="rId12"/>
    <p:sldId id="261" r:id="rId13"/>
    <p:sldId id="263" r:id="rId14"/>
    <p:sldId id="262" r:id="rId15"/>
    <p:sldId id="264" r:id="rId16"/>
    <p:sldId id="265" r:id="rId17"/>
    <p:sldId id="269" r:id="rId18"/>
    <p:sldId id="268" r:id="rId19"/>
    <p:sldId id="270" r:id="rId20"/>
    <p:sldId id="271" r:id="rId21"/>
    <p:sldId id="274" r:id="rId22"/>
    <p:sldId id="278" r:id="rId23"/>
    <p:sldId id="279" r:id="rId24"/>
    <p:sldId id="266" r:id="rId25"/>
    <p:sldId id="26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c2-34-208-99-244.us-west-2.compute.amazonaws.com:8080/CS166_Final_Project/Project_Code/attackable/login_form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ec2-34-208-99-244.us-west-2.compute.amazonaws.com:8080/CS166_Final_Project/Project_Code/attackable/login_form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c2-34-208-99-244.us-west-2.compute.amazonaws.com:8080/CS166_Final_Project/Project_Code/attackable/register_form.html" TargetMode="External"/><Relationship Id="rId2" Type="http://schemas.openxmlformats.org/officeDocument/2006/relationships/hyperlink" Target="http://ec2-34-208-99-244.us-west-2.compute.amazonaws.com:8080/CS166_Final_Project/Project_Code/prevented/register_form.j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28kayak/CS166_Final_Project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SAN Jose state university </a:t>
            </a:r>
          </a:p>
          <a:p>
            <a:pPr algn="r"/>
            <a:r>
              <a:rPr lang="en-US" dirty="0"/>
              <a:t>Cs166 spring 2017 </a:t>
            </a:r>
          </a:p>
          <a:p>
            <a:pPr algn="r"/>
            <a:r>
              <a:rPr lang="en-US" dirty="0"/>
              <a:t>Kaya </a:t>
            </a:r>
            <a:r>
              <a:rPr lang="en-US" dirty="0" err="1"/>
              <a:t>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5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injection – overview –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of injection attack </a:t>
            </a:r>
          </a:p>
          <a:p>
            <a:r>
              <a:rPr lang="en-US" dirty="0"/>
              <a:t>A SQL injection attack is by “injection” of SQL query via input data from the client to the application. </a:t>
            </a:r>
          </a:p>
          <a:p>
            <a:r>
              <a:rPr lang="en-US" dirty="0"/>
              <a:t>When SQL succeed the followings could happen </a:t>
            </a:r>
          </a:p>
          <a:p>
            <a:pPr lvl="1"/>
            <a:r>
              <a:rPr lang="en-US" dirty="0"/>
              <a:t>Read sensitive data </a:t>
            </a:r>
          </a:p>
          <a:p>
            <a:pPr lvl="1"/>
            <a:r>
              <a:rPr lang="en-US" dirty="0"/>
              <a:t>Modify DB data</a:t>
            </a:r>
          </a:p>
          <a:p>
            <a:pPr lvl="1"/>
            <a:r>
              <a:rPr lang="en-US" dirty="0"/>
              <a:t>Run administrative operation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8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injection – Thread modeling –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409" y="2097088"/>
            <a:ext cx="10336695" cy="42639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SQL Injection lets attackers to spoof identity, and temper data in database. </a:t>
            </a:r>
          </a:p>
          <a:p>
            <a:r>
              <a:rPr lang="en-US" dirty="0"/>
              <a:t>SQL Injection lets cause repudiation issues </a:t>
            </a:r>
          </a:p>
          <a:p>
            <a:pPr lvl="1"/>
            <a:r>
              <a:rPr lang="en-US" dirty="0"/>
              <a:t>Voiding transaction </a:t>
            </a:r>
          </a:p>
          <a:p>
            <a:pPr lvl="1"/>
            <a:r>
              <a:rPr lang="en-US" dirty="0"/>
              <a:t>Changing balance </a:t>
            </a:r>
          </a:p>
          <a:p>
            <a:r>
              <a:rPr lang="en-US" dirty="0"/>
              <a:t>SQL injection is common with PHP and ASP</a:t>
            </a:r>
          </a:p>
          <a:p>
            <a:pPr lvl="1"/>
            <a:r>
              <a:rPr lang="en-US" dirty="0"/>
              <a:t>Because these older functional interfaces are widely used.</a:t>
            </a:r>
          </a:p>
          <a:p>
            <a:pPr lvl="1"/>
            <a:r>
              <a:rPr lang="en-US" dirty="0"/>
              <a:t>Nature of programmatic interface available  </a:t>
            </a:r>
          </a:p>
          <a:p>
            <a:r>
              <a:rPr lang="en-US" dirty="0"/>
              <a:t>J2EE and ASP.NET application are less likely to have easily exploited SQL injection.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56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injection – Prevention –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75045"/>
            <a:ext cx="9905999" cy="1885191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Use prepared statement / parameterized queries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Prepared statement force the developers to first define all SQL code and then pass the required parameters later to the query.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This allows DB to distinguish between code and data, independent from user-input. 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  <a:p>
            <a:pPr marL="971550" lvl="1" indent="-5143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867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17517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injection – Prevention – </a:t>
            </a:r>
          </a:p>
        </p:txBody>
      </p:sp>
      <p:sp>
        <p:nvSpPr>
          <p:cNvPr id="3" name="Rectangle 2"/>
          <p:cNvSpPr/>
          <p:nvPr/>
        </p:nvSpPr>
        <p:spPr>
          <a:xfrm>
            <a:off x="873055" y="2940495"/>
            <a:ext cx="10416209" cy="923330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String user = </a:t>
            </a:r>
            <a:r>
              <a:rPr lang="en-US" dirty="0" err="1"/>
              <a:t>request.getParameter</a:t>
            </a:r>
            <a:r>
              <a:rPr lang="en-US" dirty="0"/>
              <a:t>( "user" );</a:t>
            </a:r>
          </a:p>
          <a:p>
            <a:r>
              <a:rPr lang="en-US" dirty="0"/>
              <a:t>String pass = </a:t>
            </a:r>
            <a:r>
              <a:rPr lang="en-US" dirty="0" err="1"/>
              <a:t>request.getParameter</a:t>
            </a:r>
            <a:r>
              <a:rPr lang="en-US" dirty="0"/>
              <a:t>( "pass" );</a:t>
            </a:r>
          </a:p>
          <a:p>
            <a:r>
              <a:rPr lang="en-US" dirty="0"/>
              <a:t>String </a:t>
            </a:r>
            <a:r>
              <a:rPr lang="en-US" dirty="0" err="1"/>
              <a:t>sqlStr</a:t>
            </a:r>
            <a:r>
              <a:rPr lang="en-US" dirty="0"/>
              <a:t> = "SELECT </a:t>
            </a:r>
            <a:r>
              <a:rPr lang="en-US" dirty="0" err="1"/>
              <a:t>fullname</a:t>
            </a:r>
            <a:r>
              <a:rPr lang="en-US" dirty="0"/>
              <a:t> FROM login WHERE user='" + user + "' and pass = sha2('"+ pass + "', 256)";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055" y="4876126"/>
            <a:ext cx="10416210" cy="1477328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String </a:t>
            </a:r>
            <a:r>
              <a:rPr lang="en-US" dirty="0" err="1"/>
              <a:t>sqlStr</a:t>
            </a:r>
            <a:r>
              <a:rPr lang="en-US" dirty="0"/>
              <a:t> = "SELECT count(*) FROM login WHERE user=? and pass = sha2(?, 256)";</a:t>
            </a:r>
          </a:p>
          <a:p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= </a:t>
            </a:r>
            <a:r>
              <a:rPr lang="en-US" dirty="0" err="1"/>
              <a:t>con.prepareStatement</a:t>
            </a:r>
            <a:r>
              <a:rPr lang="en-US" dirty="0"/>
              <a:t>(</a:t>
            </a:r>
            <a:r>
              <a:rPr lang="en-US" dirty="0" err="1"/>
              <a:t>sqlStr</a:t>
            </a:r>
            <a:r>
              <a:rPr lang="en-US" dirty="0"/>
              <a:t>);</a:t>
            </a:r>
          </a:p>
          <a:p>
            <a:r>
              <a:rPr lang="en-US" dirty="0" err="1"/>
              <a:t>stmt.setString</a:t>
            </a:r>
            <a:r>
              <a:rPr lang="en-US" dirty="0"/>
              <a:t>(1,name);</a:t>
            </a:r>
          </a:p>
          <a:p>
            <a:r>
              <a:rPr lang="en-US" dirty="0" err="1"/>
              <a:t>stmt.setString</a:t>
            </a:r>
            <a:r>
              <a:rPr lang="en-US" dirty="0"/>
              <a:t>(2,pwd);</a:t>
            </a:r>
          </a:p>
          <a:p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stmt.executeQuery</a:t>
            </a:r>
            <a:r>
              <a:rPr lang="en-US" dirty="0"/>
              <a:t>();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873055" y="2309193"/>
            <a:ext cx="3193774" cy="5418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Use of Prepared Statement 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873055" y="4134750"/>
            <a:ext cx="3193774" cy="54185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Use of Prepared Statement </a:t>
            </a:r>
          </a:p>
        </p:txBody>
      </p:sp>
    </p:spTree>
    <p:extLst>
      <p:ext uri="{BB962C8B-B14F-4D97-AF65-F5344CB8AC3E}">
        <p14:creationId xmlns:p14="http://schemas.microsoft.com/office/powerpoint/2010/main" val="1691380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injection – Prevention –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 startAt="2"/>
            </a:pPr>
            <a:r>
              <a:rPr lang="en-US" dirty="0"/>
              <a:t>Use Stored Procedure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Not always safe from SQL Injection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Certain Stored Procedures have the similar effect as use of parameterized query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It requires to build SQL query with parameters that are automatically parametrized unless the developer does something out of norm. </a:t>
            </a:r>
          </a:p>
        </p:txBody>
      </p:sp>
    </p:spTree>
    <p:extLst>
      <p:ext uri="{BB962C8B-B14F-4D97-AF65-F5344CB8AC3E}">
        <p14:creationId xmlns:p14="http://schemas.microsoft.com/office/powerpoint/2010/main" val="784620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injection – Demonstration –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Preventing Site</a:t>
            </a:r>
          </a:p>
          <a:p>
            <a:pPr lvl="1"/>
            <a:r>
              <a:rPr lang="en-US" dirty="0">
                <a:hlinkClick r:id="rId2"/>
              </a:rPr>
              <a:t>http://ec2-34-208-99-244.us-west-2.compute.amazonaws.com:8080/CS166_Final_Project/Project_Code/attackable/login_form.html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Preventing Site </a:t>
            </a:r>
          </a:p>
          <a:p>
            <a:pPr lvl="1"/>
            <a:r>
              <a:rPr lang="en-US" dirty="0"/>
              <a:t>Running here  </a:t>
            </a:r>
          </a:p>
        </p:txBody>
      </p:sp>
    </p:spTree>
    <p:extLst>
      <p:ext uri="{BB962C8B-B14F-4D97-AF65-F5344CB8AC3E}">
        <p14:creationId xmlns:p14="http://schemas.microsoft.com/office/powerpoint/2010/main" val="2083430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– Cross site Scripting –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xss</a:t>
            </a:r>
            <a:r>
              <a:rPr lang="en-US" dirty="0"/>
              <a:t> – overview –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of injection attack</a:t>
            </a:r>
          </a:p>
          <a:p>
            <a:r>
              <a:rPr lang="en-US" dirty="0"/>
              <a:t>Injects malicious script into benign and trusted website. </a:t>
            </a:r>
          </a:p>
          <a:p>
            <a:r>
              <a:rPr lang="en-US" dirty="0"/>
              <a:t>Occurs when an attacker users a web application to send malicious code </a:t>
            </a:r>
          </a:p>
          <a:p>
            <a:r>
              <a:rPr lang="en-US" dirty="0"/>
              <a:t>Generally in the form of a browser side script to different end user.</a:t>
            </a:r>
          </a:p>
        </p:txBody>
      </p:sp>
    </p:spTree>
    <p:extLst>
      <p:ext uri="{BB962C8B-B14F-4D97-AF65-F5344CB8AC3E}">
        <p14:creationId xmlns:p14="http://schemas.microsoft.com/office/powerpoint/2010/main" val="3044677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xss</a:t>
            </a:r>
            <a:r>
              <a:rPr lang="en-US" dirty="0"/>
              <a:t> – thread modeling –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XSS lets attackers do the followings </a:t>
            </a:r>
          </a:p>
          <a:p>
            <a:pPr lvl="1"/>
            <a:r>
              <a:rPr lang="en-US" dirty="0"/>
              <a:t>Identity Thrift (fraud) </a:t>
            </a:r>
          </a:p>
          <a:p>
            <a:pPr lvl="1"/>
            <a:r>
              <a:rPr lang="en-US" dirty="0"/>
              <a:t>Redirect traffic by altering URL </a:t>
            </a:r>
          </a:p>
          <a:p>
            <a:pPr lvl="1"/>
            <a:r>
              <a:rPr lang="en-US" dirty="0"/>
              <a:t>Session Hijacking </a:t>
            </a:r>
          </a:p>
          <a:p>
            <a:pPr lvl="1"/>
            <a:r>
              <a:rPr lang="en-US" dirty="0"/>
              <a:t>Storing sensitive information in JavaScript variables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16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xss</a:t>
            </a:r>
            <a:r>
              <a:rPr lang="en-US" dirty="0"/>
              <a:t> – Prevention –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accepts to insert untrusted data except in allowed location </a:t>
            </a:r>
          </a:p>
          <a:p>
            <a:pPr lvl="1"/>
            <a:r>
              <a:rPr lang="en-US" dirty="0"/>
              <a:t>Deny all – do not put untrusted data into your html document unless it is within one of the slot of defined in rule #1 </a:t>
            </a:r>
          </a:p>
          <a:p>
            <a:pPr lvl="1"/>
            <a:r>
              <a:rPr lang="en-US" sz="2800" dirty="0"/>
              <a:t>Most importantly, never accept actual JavaScript code from an untrusted data and then run it.</a:t>
            </a:r>
          </a:p>
        </p:txBody>
      </p:sp>
    </p:spTree>
    <p:extLst>
      <p:ext uri="{BB962C8B-B14F-4D97-AF65-F5344CB8AC3E}">
        <p14:creationId xmlns:p14="http://schemas.microsoft.com/office/powerpoint/2010/main" val="394959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3351075" cy="4336843"/>
          </a:xfrm>
        </p:spPr>
        <p:txBody>
          <a:bodyPr>
            <a:normAutofit fontScale="92500"/>
          </a:bodyPr>
          <a:lstStyle/>
          <a:p>
            <a:r>
              <a:rPr lang="en-US" dirty="0"/>
              <a:t>Behind the scene tour of this site.</a:t>
            </a:r>
          </a:p>
          <a:p>
            <a:r>
              <a:rPr lang="en-US" dirty="0"/>
              <a:t>SQL Injection </a:t>
            </a:r>
          </a:p>
          <a:p>
            <a:r>
              <a:rPr lang="en-US" dirty="0"/>
              <a:t>XSS (Cross Site Scripting)</a:t>
            </a:r>
          </a:p>
          <a:p>
            <a:r>
              <a:rPr lang="en-US" dirty="0"/>
              <a:t>Cookie Stealing</a:t>
            </a:r>
          </a:p>
          <a:p>
            <a:r>
              <a:rPr lang="en-US" dirty="0"/>
              <a:t>Protocol </a:t>
            </a:r>
          </a:p>
          <a:p>
            <a:pPr lvl="1"/>
            <a:r>
              <a:rPr lang="en-US" dirty="0"/>
              <a:t>Authentication </a:t>
            </a:r>
          </a:p>
          <a:p>
            <a:r>
              <a:rPr lang="en-US" dirty="0"/>
              <a:t>Trojan House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4412" y="2097087"/>
            <a:ext cx="3351075" cy="43567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Behind the seen</a:t>
            </a:r>
          </a:p>
          <a:p>
            <a:r>
              <a:rPr lang="en-US" dirty="0"/>
              <a:t>SQL Injection </a:t>
            </a:r>
          </a:p>
          <a:p>
            <a:r>
              <a:rPr lang="en-US" dirty="0"/>
              <a:t>XSS (Cross Site Scripting)</a:t>
            </a:r>
          </a:p>
          <a:p>
            <a:r>
              <a:rPr lang="en-US" dirty="0"/>
              <a:t>Cookie Stealing</a:t>
            </a:r>
          </a:p>
          <a:p>
            <a:endParaRPr lang="en-US" dirty="0"/>
          </a:p>
          <a:p>
            <a:r>
              <a:rPr lang="en-US" dirty="0"/>
              <a:t>Authentication </a:t>
            </a:r>
          </a:p>
          <a:p>
            <a:r>
              <a:rPr lang="en-US" dirty="0"/>
              <a:t>Trojan House </a:t>
            </a:r>
          </a:p>
        </p:txBody>
      </p:sp>
    </p:spTree>
    <p:extLst>
      <p:ext uri="{BB962C8B-B14F-4D97-AF65-F5344CB8AC3E}">
        <p14:creationId xmlns:p14="http://schemas.microsoft.com/office/powerpoint/2010/main" val="2600956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xss</a:t>
            </a:r>
            <a:r>
              <a:rPr lang="en-US" dirty="0"/>
              <a:t> –demonstration–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2045908"/>
          </a:xfrm>
        </p:spPr>
        <p:txBody>
          <a:bodyPr/>
          <a:lstStyle/>
          <a:p>
            <a:r>
              <a:rPr lang="en-US" dirty="0"/>
              <a:t>Demonstration running at </a:t>
            </a:r>
          </a:p>
          <a:p>
            <a:pPr lvl="1"/>
            <a:r>
              <a:rPr lang="en-US" dirty="0">
                <a:hlinkClick r:id="rId2"/>
              </a:rPr>
              <a:t>http://ec2-34-208-99-244.us-west-2.compute.amazonaws.com:8080/CS166_Final_Project/Project_Code/attackable/login_form.html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36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1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REQUEIREMENTS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38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Replay attack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31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88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https://www.owasp.org/index.php/SQL_Injection</a:t>
            </a:r>
          </a:p>
        </p:txBody>
      </p:sp>
    </p:spTree>
    <p:extLst>
      <p:ext uri="{BB962C8B-B14F-4D97-AF65-F5344CB8AC3E}">
        <p14:creationId xmlns:p14="http://schemas.microsoft.com/office/powerpoint/2010/main" val="415278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 tour of this site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</a:t>
            </a:r>
            <a:r>
              <a:rPr lang="en-US" dirty="0" err="1"/>
              <a:t>url</a:t>
            </a:r>
            <a:r>
              <a:rPr lang="en-US" dirty="0"/>
              <a:t> for cs166 blog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Prevented codes are running at:</a:t>
            </a:r>
            <a:endParaRPr lang="en-US" b="1" dirty="0">
              <a:hlinkClick r:id="rId2"/>
            </a:endParaRPr>
          </a:p>
          <a:p>
            <a:r>
              <a:rPr lang="en-US" b="1" dirty="0">
                <a:hlinkClick r:id="rId2"/>
              </a:rPr>
              <a:t>http://ec2-34-208-99-244.us-west-2.compute.amazonaws.com:8080/CS166_Final_Project/Project_Code/prevented/register_form.jsp</a:t>
            </a:r>
            <a:r>
              <a:rPr lang="en-US" b="1" dirty="0"/>
              <a:t> </a:t>
            </a:r>
          </a:p>
          <a:p>
            <a:r>
              <a:rPr lang="en-US" b="1" dirty="0"/>
              <a:t>The given codes are running at:</a:t>
            </a:r>
          </a:p>
          <a:p>
            <a:r>
              <a:rPr lang="en-US" b="1" dirty="0">
                <a:hlinkClick r:id="rId3"/>
              </a:rPr>
              <a:t>http://ec2-34-208-99-244.us-west-2.compute.amazonaws.com:8080/CS166_Final_Project/Project_Code/attackable/register_form.html</a:t>
            </a:r>
            <a:r>
              <a:rPr lang="en-US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38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this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646652"/>
          </a:xfrm>
        </p:spPr>
        <p:txBody>
          <a:bodyPr/>
          <a:lstStyle/>
          <a:p>
            <a:r>
              <a:rPr lang="en-US" dirty="0"/>
              <a:t>Download source code from the </a:t>
            </a:r>
            <a:r>
              <a:rPr lang="en-US" dirty="0" err="1"/>
              <a:t>git</a:t>
            </a:r>
            <a:r>
              <a:rPr lang="en-US" dirty="0"/>
              <a:t> hub: </a:t>
            </a:r>
            <a:r>
              <a:rPr lang="en-US" dirty="0">
                <a:hlinkClick r:id="rId2"/>
              </a:rPr>
              <a:t>https://github.com/28kayak/CS166_Final_Project.git</a:t>
            </a:r>
            <a:r>
              <a:rPr lang="en-US" dirty="0"/>
              <a:t> </a:t>
            </a:r>
          </a:p>
          <a:p>
            <a:r>
              <a:rPr lang="en-US" dirty="0"/>
              <a:t>Set up AWS windows server with the following security group.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4163946"/>
            <a:ext cx="10574226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9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&#10;" title="Windows Server Fire Wall"/>
          <p:cNvPicPr>
            <a:picLocks noChangeAspect="1"/>
          </p:cNvPicPr>
          <p:nvPr/>
        </p:nvPicPr>
        <p:blipFill rotWithShape="1">
          <a:blip r:embed="rId2"/>
          <a:srcRect l="2069" r="2983" b="-1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How to build this site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Set up XAMPP with Tomcat and Maria DB. </a:t>
            </a:r>
          </a:p>
          <a:p>
            <a:r>
              <a:rPr lang="en-US" dirty="0"/>
              <a:t>Check Windows server side of fire wall's setting. (image on the left)</a:t>
            </a:r>
          </a:p>
          <a:p>
            <a:r>
              <a:rPr lang="en-US" dirty="0"/>
              <a:t>Tomcat entry is on port 8080.  </a:t>
            </a:r>
          </a:p>
        </p:txBody>
      </p:sp>
    </p:spTree>
    <p:extLst>
      <p:ext uri="{BB962C8B-B14F-4D97-AF65-F5344CB8AC3E}">
        <p14:creationId xmlns:p14="http://schemas.microsoft.com/office/powerpoint/2010/main" val="46369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table – login </a:t>
            </a:r>
            <a:r>
              <a:rPr lang="en-US" dirty="0"/>
              <a:t>–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Maria DB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Login</a:t>
            </a:r>
            <a:r>
              <a:rPr lang="en-US" dirty="0"/>
              <a:t> table contains user information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Fullname</a:t>
            </a:r>
            <a:r>
              <a:rPr lang="en-US" dirty="0"/>
              <a:t> – user’s name </a:t>
            </a:r>
          </a:p>
          <a:p>
            <a:pPr lvl="1"/>
            <a:r>
              <a:rPr lang="en-US" dirty="0"/>
              <a:t>User – user ID</a:t>
            </a:r>
          </a:p>
          <a:p>
            <a:pPr lvl="1"/>
            <a:r>
              <a:rPr lang="en-US" dirty="0"/>
              <a:t>Pass – password </a:t>
            </a:r>
          </a:p>
          <a:p>
            <a:pPr lvl="1"/>
            <a:r>
              <a:rPr lang="en-US" dirty="0"/>
              <a:t>Random – salt for the password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41244"/>
              </p:ext>
            </p:extLst>
          </p:nvPr>
        </p:nvGraphicFramePr>
        <p:xfrm>
          <a:off x="1897889" y="3287648"/>
          <a:ext cx="8128000" cy="475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594450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24419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071392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477267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0302145"/>
                    </a:ext>
                  </a:extLst>
                </a:gridCol>
              </a:tblGrid>
              <a:tr h="475970">
                <a:tc>
                  <a:txBody>
                    <a:bodyPr/>
                    <a:lstStyle/>
                    <a:p>
                      <a:r>
                        <a:rPr lang="en-US" dirty="0" err="1"/>
                        <a:t>Fullname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4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39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table –blog–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 table contains posts for the blog.</a:t>
            </a:r>
          </a:p>
          <a:p>
            <a:endParaRPr lang="en-US" dirty="0"/>
          </a:p>
          <a:p>
            <a:r>
              <a:rPr lang="en-US" dirty="0"/>
              <a:t>Title is title of the post </a:t>
            </a:r>
          </a:p>
          <a:p>
            <a:r>
              <a:rPr lang="en-US" dirty="0"/>
              <a:t>Content is the articles in the post </a:t>
            </a:r>
          </a:p>
          <a:p>
            <a:r>
              <a:rPr lang="en-US" dirty="0"/>
              <a:t>ID is the post id and is the </a:t>
            </a:r>
            <a:r>
              <a:rPr lang="en-US"/>
              <a:t>primary key 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39682"/>
              </p:ext>
            </p:extLst>
          </p:nvPr>
        </p:nvGraphicFramePr>
        <p:xfrm>
          <a:off x="1687444" y="2932778"/>
          <a:ext cx="81279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347092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10839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88224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09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12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26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9875</TotalTime>
  <Words>690</Words>
  <Application>Microsoft Office PowerPoint</Application>
  <PresentationFormat>Widescreen</PresentationFormat>
  <Paragraphs>122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Tw Cen MT</vt:lpstr>
      <vt:lpstr>Circuit</vt:lpstr>
      <vt:lpstr>Final Project</vt:lpstr>
      <vt:lpstr>content</vt:lpstr>
      <vt:lpstr>Behind the scene tour of this site </vt:lpstr>
      <vt:lpstr>Entry url for cs166 blog</vt:lpstr>
      <vt:lpstr>How to build this site</vt:lpstr>
      <vt:lpstr>How to build this site</vt:lpstr>
      <vt:lpstr>Sql table – login – </vt:lpstr>
      <vt:lpstr>Sql table –blog– </vt:lpstr>
      <vt:lpstr>Sql injection</vt:lpstr>
      <vt:lpstr>Sql injection – overview –  </vt:lpstr>
      <vt:lpstr>Sql injection – Thread modeling – </vt:lpstr>
      <vt:lpstr>Sql injection – Prevention – </vt:lpstr>
      <vt:lpstr>Sql injection – Prevention – </vt:lpstr>
      <vt:lpstr>Sql injection – Prevention – </vt:lpstr>
      <vt:lpstr>Sql injection – Demonstration – </vt:lpstr>
      <vt:lpstr>XSS – Cross site Scripting –</vt:lpstr>
      <vt:lpstr>xss – overview – </vt:lpstr>
      <vt:lpstr>xss – thread modeling – </vt:lpstr>
      <vt:lpstr>xss – Prevention – </vt:lpstr>
      <vt:lpstr>xss –demonstration– </vt:lpstr>
      <vt:lpstr>Protocol </vt:lpstr>
      <vt:lpstr>PROTOCL</vt:lpstr>
      <vt:lpstr>Replay attack 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CS166 Final Project</dc:title>
  <dc:creator>Kaya Ota</dc:creator>
  <cp:lastModifiedBy>Kaya Ota</cp:lastModifiedBy>
  <cp:revision>34</cp:revision>
  <dcterms:created xsi:type="dcterms:W3CDTF">2017-05-09T02:08:19Z</dcterms:created>
  <dcterms:modified xsi:type="dcterms:W3CDTF">2017-05-22T06:34:32Z</dcterms:modified>
</cp:coreProperties>
</file>