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C4CEC-16D5-4229-B4DE-FDE9B679D7E2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BAE4E6-4D12-4A48-9B6B-6FA0B79BEE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Summer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IOT Project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6/10/2016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Make sure sensors work</a:t>
            </a:r>
          </a:p>
          <a:p>
            <a:pPr lvl="1"/>
            <a:r>
              <a:rPr lang="en-US" dirty="0" smtClean="0"/>
              <a:t>Run sample codes that use a temperature sensor and a button, and LED display</a:t>
            </a:r>
          </a:p>
          <a:p>
            <a:r>
              <a:rPr lang="en-US" dirty="0" smtClean="0"/>
              <a:t>Next step</a:t>
            </a:r>
          </a:p>
          <a:p>
            <a:pPr lvl="1"/>
            <a:r>
              <a:rPr lang="en-US" dirty="0" smtClean="0"/>
              <a:t>Show data from sensors from browsers </a:t>
            </a:r>
          </a:p>
          <a:p>
            <a:pPr lvl="1"/>
            <a:r>
              <a:rPr lang="en-US" dirty="0" smtClean="0"/>
              <a:t>Understanding for </a:t>
            </a:r>
            <a:r>
              <a:rPr lang="en-US" dirty="0" err="1" smtClean="0"/>
              <a:t>socket.io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Try to use other sensors</a:t>
            </a:r>
          </a:p>
        </p:txBody>
      </p:sp>
    </p:spTree>
    <p:extLst>
      <p:ext uri="{BB962C8B-B14F-4D97-AF65-F5344CB8AC3E}">
        <p14:creationId xmlns:p14="http://schemas.microsoft.com/office/powerpoint/2010/main" val="30741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752725"/>
          </a:xfrm>
        </p:spPr>
        <p:txBody>
          <a:bodyPr/>
          <a:lstStyle/>
          <a:p>
            <a:r>
              <a:rPr lang="en-US" dirty="0" smtClean="0"/>
              <a:t>Notes from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27246"/>
            <a:ext cx="7272339" cy="4998918"/>
          </a:xfrm>
        </p:spPr>
        <p:txBody>
          <a:bodyPr/>
          <a:lstStyle/>
          <a:p>
            <a:r>
              <a:rPr lang="en-US" dirty="0" smtClean="0"/>
              <a:t>Displaying colorful LED require less voltage(3.3 V) </a:t>
            </a:r>
          </a:p>
          <a:p>
            <a:r>
              <a:rPr lang="en-US" dirty="0" smtClean="0"/>
              <a:t>Displaying String require more voltage(5V)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9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7272339" cy="667112"/>
          </a:xfrm>
        </p:spPr>
        <p:txBody>
          <a:bodyPr/>
          <a:lstStyle/>
          <a:p>
            <a:r>
              <a:rPr lang="en-US" dirty="0" smtClean="0"/>
              <a:t>Kind of Sensors-I2C-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12976"/>
            <a:ext cx="7272339" cy="2596943"/>
          </a:xfrm>
        </p:spPr>
        <p:txBody>
          <a:bodyPr/>
          <a:lstStyle/>
          <a:p>
            <a:r>
              <a:rPr lang="en-US" b="1" dirty="0" smtClean="0"/>
              <a:t>I2C sensors </a:t>
            </a:r>
          </a:p>
          <a:p>
            <a:pPr lvl="1"/>
            <a:r>
              <a:rPr lang="en-US" dirty="0" smtClean="0">
                <a:solidFill>
                  <a:srgbClr val="EE2D3E"/>
                </a:solidFill>
              </a:rPr>
              <a:t>I2C sensors are embedded a tip(processor) </a:t>
            </a:r>
          </a:p>
          <a:p>
            <a:pPr lvl="1"/>
            <a:r>
              <a:rPr lang="en-US" dirty="0" smtClean="0">
                <a:solidFill>
                  <a:srgbClr val="EE2D3E"/>
                </a:solidFill>
              </a:rPr>
              <a:t>Communicate with Edison(</a:t>
            </a:r>
            <a:r>
              <a:rPr lang="en-US" dirty="0" err="1" smtClean="0">
                <a:solidFill>
                  <a:srgbClr val="EE2D3E"/>
                </a:solidFill>
              </a:rPr>
              <a:t>Arduino</a:t>
            </a:r>
            <a:r>
              <a:rPr lang="en-US" dirty="0" smtClean="0">
                <a:solidFill>
                  <a:srgbClr val="EE2D3E"/>
                </a:solidFill>
              </a:rPr>
              <a:t>) via the processor</a:t>
            </a:r>
          </a:p>
          <a:p>
            <a:pPr lvl="1"/>
            <a:r>
              <a:rPr lang="en-US" dirty="0" smtClean="0"/>
              <a:t>Has clock </a:t>
            </a:r>
          </a:p>
          <a:p>
            <a:pPr lvl="1"/>
            <a:r>
              <a:rPr lang="en-US" dirty="0" smtClean="0"/>
              <a:t>Returns 1 or 0 (Boolean) according to clock</a:t>
            </a:r>
          </a:p>
          <a:p>
            <a:pPr lvl="1"/>
            <a:r>
              <a:rPr lang="en-US" dirty="0" smtClean="0"/>
              <a:t>Use all of 4 lines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6241" y="4237869"/>
            <a:ext cx="1137217" cy="2040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 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6682" y="5008391"/>
            <a:ext cx="984683" cy="5422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Edison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8907" y="4237869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8907" y="4851433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49082" y="5393652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49082" y="5992946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495829" y="4109449"/>
            <a:ext cx="1997909" cy="45660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495829" y="4780088"/>
            <a:ext cx="1997909" cy="4566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95829" y="5289212"/>
            <a:ext cx="1997909" cy="456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95829" y="5992946"/>
            <a:ext cx="1997909" cy="456606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8"/>
            <a:ext cx="7272339" cy="852608"/>
          </a:xfrm>
        </p:spPr>
        <p:txBody>
          <a:bodyPr/>
          <a:lstStyle/>
          <a:p>
            <a:r>
              <a:rPr lang="en-US" dirty="0"/>
              <a:t>Kind of </a:t>
            </a:r>
            <a:r>
              <a:rPr lang="en-US" dirty="0" smtClean="0"/>
              <a:t>Sensors-Analog-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127246"/>
            <a:ext cx="7272339" cy="2168875"/>
          </a:xfrm>
        </p:spPr>
        <p:txBody>
          <a:bodyPr/>
          <a:lstStyle/>
          <a:p>
            <a:r>
              <a:rPr lang="en-US" b="1" dirty="0" smtClean="0"/>
              <a:t>Analog Sensors </a:t>
            </a:r>
          </a:p>
          <a:p>
            <a:pPr lvl="1"/>
            <a:r>
              <a:rPr lang="en-US" dirty="0" smtClean="0"/>
              <a:t>3 lines are used to sent data </a:t>
            </a:r>
          </a:p>
          <a:p>
            <a:pPr lvl="1"/>
            <a:r>
              <a:rPr lang="en-US" dirty="0" smtClean="0"/>
              <a:t>power </a:t>
            </a:r>
            <a:r>
              <a:rPr lang="en-US" dirty="0" err="1" smtClean="0"/>
              <a:t>suply</a:t>
            </a:r>
            <a:r>
              <a:rPr lang="en-US" dirty="0" smtClean="0"/>
              <a:t> i.e. VCC or white code </a:t>
            </a:r>
            <a:r>
              <a:rPr lang="en-US" dirty="0" smtClean="0">
                <a:sym typeface="Wingdings"/>
              </a:rPr>
              <a:t> voltage range[0,5] 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/>
              </a:rPr>
              <a:t>Values from sensors are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/>
              </a:rPr>
              <a:t>proportional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Wingdings"/>
              </a:rPr>
              <a:t> to voltage 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40825" y="4508979"/>
            <a:ext cx="1137217" cy="2040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3555" y="5339154"/>
            <a:ext cx="984683" cy="5422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Edison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8686" y="4504421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98686" y="5117985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88861" y="5660204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88861" y="6259498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38954" y="4349444"/>
            <a:ext cx="1997909" cy="45660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38954" y="5020083"/>
            <a:ext cx="1997909" cy="4566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38954" y="5529207"/>
            <a:ext cx="1997909" cy="456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38954" y="6232941"/>
            <a:ext cx="1997909" cy="456606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40266" y="4504421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0266" y="5117985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0441" y="5660204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0441" y="6259498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2262" y="4349444"/>
            <a:ext cx="1298641" cy="2195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Analog 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7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Sensors-Digital-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1512506"/>
            <a:ext cx="7272339" cy="2439985"/>
          </a:xfrm>
        </p:spPr>
        <p:txBody>
          <a:bodyPr/>
          <a:lstStyle/>
          <a:p>
            <a:r>
              <a:rPr lang="en-US" dirty="0" smtClean="0"/>
              <a:t>Return value </a:t>
            </a:r>
          </a:p>
          <a:p>
            <a:pPr lvl="1"/>
            <a:r>
              <a:rPr lang="en-US" dirty="0" smtClean="0"/>
              <a:t>If 2.5V or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1 </a:t>
            </a:r>
          </a:p>
          <a:p>
            <a:pPr lvl="1"/>
            <a:r>
              <a:rPr lang="en-US" dirty="0" smtClean="0">
                <a:sym typeface="Wingdings"/>
              </a:rPr>
              <a:t>If 2.5V or </a:t>
            </a:r>
            <a:r>
              <a:rPr lang="en-US" dirty="0" smtClean="0">
                <a:solidFill>
                  <a:srgbClr val="3366FF"/>
                </a:solidFill>
                <a:sym typeface="Wingdings"/>
              </a:rPr>
              <a:t>less</a:t>
            </a:r>
            <a:r>
              <a:rPr lang="en-US" dirty="0" smtClean="0">
                <a:sym typeface="Wingdings"/>
              </a:rPr>
              <a:t>  0</a:t>
            </a:r>
          </a:p>
          <a:p>
            <a:r>
              <a:rPr lang="en-US" dirty="0" smtClean="0">
                <a:sym typeface="Wingdings"/>
              </a:rPr>
              <a:t>Only two lines are required to send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8238" y="4421705"/>
            <a:ext cx="1137217" cy="20404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port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0968" y="5251880"/>
            <a:ext cx="984683" cy="5422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Edison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6099" y="4417147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6099" y="5030711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86274" y="5572930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86274" y="6172224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136367" y="4262170"/>
            <a:ext cx="1997909" cy="456606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36367" y="4932809"/>
            <a:ext cx="1997909" cy="45660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36367" y="5441933"/>
            <a:ext cx="1997909" cy="45660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36367" y="6145667"/>
            <a:ext cx="1997909" cy="456606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37679" y="4417147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37679" y="5030711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27854" y="5572930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27854" y="6172224"/>
            <a:ext cx="870517" cy="2853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89675" y="4262170"/>
            <a:ext cx="1298641" cy="2195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03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radition">
  <a:themeElements>
    <a:clrScheme name="Tradition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Tradit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Tradition.thmx</Template>
  <TotalTime>63</TotalTime>
  <Words>207</Words>
  <Application>Microsoft Macintosh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Tradition</vt:lpstr>
      <vt:lpstr>Summer 2016</vt:lpstr>
      <vt:lpstr>6/10/2016</vt:lpstr>
      <vt:lpstr>Notes from experiments</vt:lpstr>
      <vt:lpstr>Kind of Sensors-I2C-  </vt:lpstr>
      <vt:lpstr>Kind of Sensors-Analog-</vt:lpstr>
      <vt:lpstr>Kinds of Sensors-Digital-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2016</dc:title>
  <dc:creator>Kaya Ota</dc:creator>
  <cp:lastModifiedBy>Kaya Ota</cp:lastModifiedBy>
  <cp:revision>7</cp:revision>
  <dcterms:created xsi:type="dcterms:W3CDTF">2016-06-11T05:09:17Z</dcterms:created>
  <dcterms:modified xsi:type="dcterms:W3CDTF">2016-06-11T06:12:21Z</dcterms:modified>
</cp:coreProperties>
</file>