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sldIdLst>
    <p:sldId id="258" r:id="rId2"/>
    <p:sldId id="281" r:id="rId3"/>
    <p:sldId id="260" r:id="rId4"/>
    <p:sldId id="261" r:id="rId5"/>
    <p:sldId id="270" r:id="rId6"/>
    <p:sldId id="269" r:id="rId7"/>
    <p:sldId id="282" r:id="rId8"/>
    <p:sldId id="283" r:id="rId9"/>
    <p:sldId id="284" r:id="rId10"/>
    <p:sldId id="289" r:id="rId11"/>
    <p:sldId id="288" r:id="rId12"/>
    <p:sldId id="287" r:id="rId13"/>
    <p:sldId id="286" r:id="rId14"/>
    <p:sldId id="290" r:id="rId15"/>
    <p:sldId id="291" r:id="rId16"/>
    <p:sldId id="292" r:id="rId17"/>
    <p:sldId id="294" r:id="rId18"/>
    <p:sldId id="293" r:id="rId19"/>
    <p:sldId id="263" r:id="rId20"/>
    <p:sldId id="296" r:id="rId21"/>
    <p:sldId id="295" r:id="rId22"/>
    <p:sldId id="268" r:id="rId23"/>
    <p:sldId id="298" r:id="rId24"/>
    <p:sldId id="300" r:id="rId25"/>
    <p:sldId id="299"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autoAdjust="0"/>
  </p:normalViewPr>
  <p:slideViewPr>
    <p:cSldViewPr>
      <p:cViewPr varScale="1">
        <p:scale>
          <a:sx n="74" d="100"/>
          <a:sy n="74" d="100"/>
        </p:scale>
        <p:origin x="126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22A11-1EE4-4042-A780-6F4BC80DC84B}"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714A2634-E674-48EA-A27E-7B62AD7A5E58}">
      <dgm:prSet/>
      <dgm:spPr/>
      <dgm:t>
        <a:bodyPr/>
        <a:lstStyle/>
        <a:p>
          <a:r>
            <a:rPr lang="en-US" dirty="0"/>
            <a:t>Add, Remove or Edit Post Categories</a:t>
          </a:r>
        </a:p>
      </dgm:t>
    </dgm:pt>
    <dgm:pt modelId="{6568D22B-37C2-444D-BBAB-241B5837178C}" type="parTrans" cxnId="{CB0A84F2-53CD-4553-BFFE-5FD229F98985}">
      <dgm:prSet/>
      <dgm:spPr/>
      <dgm:t>
        <a:bodyPr/>
        <a:lstStyle/>
        <a:p>
          <a:endParaRPr lang="en-US"/>
        </a:p>
      </dgm:t>
    </dgm:pt>
    <dgm:pt modelId="{86863E40-A651-4C9A-9B27-4C71182DA62A}" type="sibTrans" cxnId="{CB0A84F2-53CD-4553-BFFE-5FD229F98985}">
      <dgm:prSet/>
      <dgm:spPr/>
      <dgm:t>
        <a:bodyPr/>
        <a:lstStyle/>
        <a:p>
          <a:endParaRPr lang="en-US"/>
        </a:p>
      </dgm:t>
    </dgm:pt>
    <dgm:pt modelId="{5943544F-23C3-4F12-856A-EB18DF8C35C4}">
      <dgm:prSet/>
      <dgm:spPr/>
      <dgm:t>
        <a:bodyPr/>
        <a:lstStyle/>
        <a:p>
          <a:r>
            <a:rPr lang="en-US" dirty="0"/>
            <a:t>View all posts, Edit posts</a:t>
          </a:r>
        </a:p>
      </dgm:t>
    </dgm:pt>
    <dgm:pt modelId="{38504D6B-DB02-43C9-9CCA-EAFBC61B5759}" type="parTrans" cxnId="{6B1BC835-AA60-44E7-85FF-6D54D7B29838}">
      <dgm:prSet/>
      <dgm:spPr/>
      <dgm:t>
        <a:bodyPr/>
        <a:lstStyle/>
        <a:p>
          <a:endParaRPr lang="en-US"/>
        </a:p>
      </dgm:t>
    </dgm:pt>
    <dgm:pt modelId="{96998C3F-3C3F-450A-993F-EA3F17B1B9F4}" type="sibTrans" cxnId="{6B1BC835-AA60-44E7-85FF-6D54D7B29838}">
      <dgm:prSet/>
      <dgm:spPr/>
      <dgm:t>
        <a:bodyPr/>
        <a:lstStyle/>
        <a:p>
          <a:endParaRPr lang="en-US"/>
        </a:p>
      </dgm:t>
    </dgm:pt>
    <dgm:pt modelId="{B68EBD7C-FAD5-4571-B6FB-A5046D0D3E81}">
      <dgm:prSet/>
      <dgm:spPr/>
      <dgm:t>
        <a:bodyPr/>
        <a:lstStyle/>
        <a:p>
          <a:r>
            <a:rPr lang="en-US" dirty="0"/>
            <a:t>Delete Posts, Add new Post, Reset Views</a:t>
          </a:r>
        </a:p>
      </dgm:t>
    </dgm:pt>
    <dgm:pt modelId="{705F3CDD-018D-4D8A-A9B5-6175A883F79A}" type="parTrans" cxnId="{9269967E-BFDD-48A0-A7F2-F0FF17120AF1}">
      <dgm:prSet/>
      <dgm:spPr/>
      <dgm:t>
        <a:bodyPr/>
        <a:lstStyle/>
        <a:p>
          <a:endParaRPr lang="en-US"/>
        </a:p>
      </dgm:t>
    </dgm:pt>
    <dgm:pt modelId="{9AC943BA-3D44-468C-AAEF-A4A98F170400}" type="sibTrans" cxnId="{9269967E-BFDD-48A0-A7F2-F0FF17120AF1}">
      <dgm:prSet/>
      <dgm:spPr/>
      <dgm:t>
        <a:bodyPr/>
        <a:lstStyle/>
        <a:p>
          <a:endParaRPr lang="en-US"/>
        </a:p>
      </dgm:t>
    </dgm:pt>
    <dgm:pt modelId="{DA34CF29-8EAC-4CAD-8041-1393E8F24AD3}">
      <dgm:prSet/>
      <dgm:spPr/>
      <dgm:t>
        <a:bodyPr/>
        <a:lstStyle/>
        <a:p>
          <a:r>
            <a:rPr lang="en-US" dirty="0"/>
            <a:t>View all Comments, Approved or Unapprove Comments</a:t>
          </a:r>
        </a:p>
      </dgm:t>
    </dgm:pt>
    <dgm:pt modelId="{4D550DD8-BF82-40DC-AA03-5DAFE62A54CE}" type="parTrans" cxnId="{67742A7F-E841-4492-85D2-4F08956C4DAF}">
      <dgm:prSet/>
      <dgm:spPr/>
      <dgm:t>
        <a:bodyPr/>
        <a:lstStyle/>
        <a:p>
          <a:endParaRPr lang="en-US"/>
        </a:p>
      </dgm:t>
    </dgm:pt>
    <dgm:pt modelId="{6536CED1-D659-4FCB-B304-58E7BD30B748}" type="sibTrans" cxnId="{67742A7F-E841-4492-85D2-4F08956C4DAF}">
      <dgm:prSet/>
      <dgm:spPr/>
      <dgm:t>
        <a:bodyPr/>
        <a:lstStyle/>
        <a:p>
          <a:endParaRPr lang="en-US"/>
        </a:p>
      </dgm:t>
    </dgm:pt>
    <dgm:pt modelId="{0C79B64F-061E-4ADF-9361-C7EA0C11B914}">
      <dgm:prSet/>
      <dgm:spPr/>
      <dgm:t>
        <a:bodyPr/>
        <a:lstStyle/>
        <a:p>
          <a:r>
            <a:rPr lang="en-US" dirty="0"/>
            <a:t>View User Details(Except Password), Add New User</a:t>
          </a:r>
        </a:p>
      </dgm:t>
    </dgm:pt>
    <dgm:pt modelId="{CDC7EDD6-0CA2-4F0A-B8E4-B3FE670B45BE}" type="parTrans" cxnId="{16C6E49F-3067-403C-927F-FA593A0C826A}">
      <dgm:prSet/>
      <dgm:spPr/>
      <dgm:t>
        <a:bodyPr/>
        <a:lstStyle/>
        <a:p>
          <a:endParaRPr lang="en-US"/>
        </a:p>
      </dgm:t>
    </dgm:pt>
    <dgm:pt modelId="{474337CE-6764-4E69-9D1C-CA12D13F0F0D}" type="sibTrans" cxnId="{16C6E49F-3067-403C-927F-FA593A0C826A}">
      <dgm:prSet/>
      <dgm:spPr/>
      <dgm:t>
        <a:bodyPr/>
        <a:lstStyle/>
        <a:p>
          <a:endParaRPr lang="en-US"/>
        </a:p>
      </dgm:t>
    </dgm:pt>
    <dgm:pt modelId="{EDCC1297-0394-4C87-AFE7-599C58E2A8E2}">
      <dgm:prSet/>
      <dgm:spPr/>
      <dgm:t>
        <a:bodyPr/>
        <a:lstStyle/>
        <a:p>
          <a:r>
            <a:rPr lang="en-US" dirty="0"/>
            <a:t>Edit his/her profile information.</a:t>
          </a:r>
        </a:p>
      </dgm:t>
    </dgm:pt>
    <dgm:pt modelId="{E5B60ADE-0221-4A55-B385-916A8B564B1D}" type="parTrans" cxnId="{8482CAAE-FF48-4E0B-84DC-421FC568631C}">
      <dgm:prSet/>
      <dgm:spPr/>
      <dgm:t>
        <a:bodyPr/>
        <a:lstStyle/>
        <a:p>
          <a:endParaRPr lang="en-US"/>
        </a:p>
      </dgm:t>
    </dgm:pt>
    <dgm:pt modelId="{B828A035-21B3-4134-9E65-15F292D1A729}" type="sibTrans" cxnId="{8482CAAE-FF48-4E0B-84DC-421FC568631C}">
      <dgm:prSet/>
      <dgm:spPr/>
      <dgm:t>
        <a:bodyPr/>
        <a:lstStyle/>
        <a:p>
          <a:endParaRPr lang="en-US"/>
        </a:p>
      </dgm:t>
    </dgm:pt>
    <dgm:pt modelId="{820AD883-C204-43F5-B502-B39766DF1961}" type="pres">
      <dgm:prSet presAssocID="{C6922A11-1EE4-4042-A780-6F4BC80DC84B}" presName="linear" presStyleCnt="0">
        <dgm:presLayoutVars>
          <dgm:animLvl val="lvl"/>
          <dgm:resizeHandles val="exact"/>
        </dgm:presLayoutVars>
      </dgm:prSet>
      <dgm:spPr/>
    </dgm:pt>
    <dgm:pt modelId="{8F86C785-2CCC-4993-AD12-964C0757A508}" type="pres">
      <dgm:prSet presAssocID="{714A2634-E674-48EA-A27E-7B62AD7A5E58}" presName="parentText" presStyleLbl="node1" presStyleIdx="0" presStyleCnt="6">
        <dgm:presLayoutVars>
          <dgm:chMax val="0"/>
          <dgm:bulletEnabled val="1"/>
        </dgm:presLayoutVars>
      </dgm:prSet>
      <dgm:spPr/>
    </dgm:pt>
    <dgm:pt modelId="{17644AE7-EA7B-4BFF-A9FC-DA07BFAD2EFB}" type="pres">
      <dgm:prSet presAssocID="{86863E40-A651-4C9A-9B27-4C71182DA62A}" presName="spacer" presStyleCnt="0"/>
      <dgm:spPr/>
    </dgm:pt>
    <dgm:pt modelId="{B2821C3B-AD17-46A2-A131-5EE35CAAA580}" type="pres">
      <dgm:prSet presAssocID="{5943544F-23C3-4F12-856A-EB18DF8C35C4}" presName="parentText" presStyleLbl="node1" presStyleIdx="1" presStyleCnt="6">
        <dgm:presLayoutVars>
          <dgm:chMax val="0"/>
          <dgm:bulletEnabled val="1"/>
        </dgm:presLayoutVars>
      </dgm:prSet>
      <dgm:spPr/>
    </dgm:pt>
    <dgm:pt modelId="{4742C0F4-3112-442C-AB85-0F5B54D9910D}" type="pres">
      <dgm:prSet presAssocID="{96998C3F-3C3F-450A-993F-EA3F17B1B9F4}" presName="spacer" presStyleCnt="0"/>
      <dgm:spPr/>
    </dgm:pt>
    <dgm:pt modelId="{08B29DB5-BAFC-4572-91F1-BDB0420E8B2B}" type="pres">
      <dgm:prSet presAssocID="{B68EBD7C-FAD5-4571-B6FB-A5046D0D3E81}" presName="parentText" presStyleLbl="node1" presStyleIdx="2" presStyleCnt="6">
        <dgm:presLayoutVars>
          <dgm:chMax val="0"/>
          <dgm:bulletEnabled val="1"/>
        </dgm:presLayoutVars>
      </dgm:prSet>
      <dgm:spPr/>
    </dgm:pt>
    <dgm:pt modelId="{095A3A85-C761-4203-BC1B-9A75182038BB}" type="pres">
      <dgm:prSet presAssocID="{9AC943BA-3D44-468C-AAEF-A4A98F170400}" presName="spacer" presStyleCnt="0"/>
      <dgm:spPr/>
    </dgm:pt>
    <dgm:pt modelId="{03882749-099A-4D5F-B787-2BD31907653D}" type="pres">
      <dgm:prSet presAssocID="{DA34CF29-8EAC-4CAD-8041-1393E8F24AD3}" presName="parentText" presStyleLbl="node1" presStyleIdx="3" presStyleCnt="6">
        <dgm:presLayoutVars>
          <dgm:chMax val="0"/>
          <dgm:bulletEnabled val="1"/>
        </dgm:presLayoutVars>
      </dgm:prSet>
      <dgm:spPr/>
    </dgm:pt>
    <dgm:pt modelId="{51B86EB1-E49F-414A-A046-EEFC888D1141}" type="pres">
      <dgm:prSet presAssocID="{6536CED1-D659-4FCB-B304-58E7BD30B748}" presName="spacer" presStyleCnt="0"/>
      <dgm:spPr/>
    </dgm:pt>
    <dgm:pt modelId="{58DA5C22-F435-4E81-87CA-77E08AD2570D}" type="pres">
      <dgm:prSet presAssocID="{0C79B64F-061E-4ADF-9361-C7EA0C11B914}" presName="parentText" presStyleLbl="node1" presStyleIdx="4" presStyleCnt="6">
        <dgm:presLayoutVars>
          <dgm:chMax val="0"/>
          <dgm:bulletEnabled val="1"/>
        </dgm:presLayoutVars>
      </dgm:prSet>
      <dgm:spPr/>
    </dgm:pt>
    <dgm:pt modelId="{A7D77916-663B-4C94-88E5-6475694E4C2D}" type="pres">
      <dgm:prSet presAssocID="{474337CE-6764-4E69-9D1C-CA12D13F0F0D}" presName="spacer" presStyleCnt="0"/>
      <dgm:spPr/>
    </dgm:pt>
    <dgm:pt modelId="{3515799D-ADDC-4E4A-95EA-CC5577B87DAC}" type="pres">
      <dgm:prSet presAssocID="{EDCC1297-0394-4C87-AFE7-599C58E2A8E2}" presName="parentText" presStyleLbl="node1" presStyleIdx="5" presStyleCnt="6">
        <dgm:presLayoutVars>
          <dgm:chMax val="0"/>
          <dgm:bulletEnabled val="1"/>
        </dgm:presLayoutVars>
      </dgm:prSet>
      <dgm:spPr/>
    </dgm:pt>
  </dgm:ptLst>
  <dgm:cxnLst>
    <dgm:cxn modelId="{A40B3604-D781-45FD-8C1D-E03A7A3F0E8E}" type="presOf" srcId="{B68EBD7C-FAD5-4571-B6FB-A5046D0D3E81}" destId="{08B29DB5-BAFC-4572-91F1-BDB0420E8B2B}" srcOrd="0" destOrd="0" presId="urn:microsoft.com/office/officeart/2005/8/layout/vList2"/>
    <dgm:cxn modelId="{774B9B09-F965-4E1E-9E62-EA76358185DC}" type="presOf" srcId="{5943544F-23C3-4F12-856A-EB18DF8C35C4}" destId="{B2821C3B-AD17-46A2-A131-5EE35CAAA580}" srcOrd="0" destOrd="0" presId="urn:microsoft.com/office/officeart/2005/8/layout/vList2"/>
    <dgm:cxn modelId="{6F526C28-B0F3-4518-967F-1BC239386F3D}" type="presOf" srcId="{EDCC1297-0394-4C87-AFE7-599C58E2A8E2}" destId="{3515799D-ADDC-4E4A-95EA-CC5577B87DAC}" srcOrd="0" destOrd="0" presId="urn:microsoft.com/office/officeart/2005/8/layout/vList2"/>
    <dgm:cxn modelId="{6B1BC835-AA60-44E7-85FF-6D54D7B29838}" srcId="{C6922A11-1EE4-4042-A780-6F4BC80DC84B}" destId="{5943544F-23C3-4F12-856A-EB18DF8C35C4}" srcOrd="1" destOrd="0" parTransId="{38504D6B-DB02-43C9-9CCA-EAFBC61B5759}" sibTransId="{96998C3F-3C3F-450A-993F-EA3F17B1B9F4}"/>
    <dgm:cxn modelId="{4AC6C15E-9969-4FA9-8EC7-F8D17DE268A1}" type="presOf" srcId="{DA34CF29-8EAC-4CAD-8041-1393E8F24AD3}" destId="{03882749-099A-4D5F-B787-2BD31907653D}" srcOrd="0" destOrd="0" presId="urn:microsoft.com/office/officeart/2005/8/layout/vList2"/>
    <dgm:cxn modelId="{7485BC72-D5F1-4231-B65C-04A09B665F9B}" type="presOf" srcId="{714A2634-E674-48EA-A27E-7B62AD7A5E58}" destId="{8F86C785-2CCC-4993-AD12-964C0757A508}" srcOrd="0" destOrd="0" presId="urn:microsoft.com/office/officeart/2005/8/layout/vList2"/>
    <dgm:cxn modelId="{9269967E-BFDD-48A0-A7F2-F0FF17120AF1}" srcId="{C6922A11-1EE4-4042-A780-6F4BC80DC84B}" destId="{B68EBD7C-FAD5-4571-B6FB-A5046D0D3E81}" srcOrd="2" destOrd="0" parTransId="{705F3CDD-018D-4D8A-A9B5-6175A883F79A}" sibTransId="{9AC943BA-3D44-468C-AAEF-A4A98F170400}"/>
    <dgm:cxn modelId="{67742A7F-E841-4492-85D2-4F08956C4DAF}" srcId="{C6922A11-1EE4-4042-A780-6F4BC80DC84B}" destId="{DA34CF29-8EAC-4CAD-8041-1393E8F24AD3}" srcOrd="3" destOrd="0" parTransId="{4D550DD8-BF82-40DC-AA03-5DAFE62A54CE}" sibTransId="{6536CED1-D659-4FCB-B304-58E7BD30B748}"/>
    <dgm:cxn modelId="{56728A94-7A93-48B9-9798-34D58D0BB098}" type="presOf" srcId="{0C79B64F-061E-4ADF-9361-C7EA0C11B914}" destId="{58DA5C22-F435-4E81-87CA-77E08AD2570D}" srcOrd="0" destOrd="0" presId="urn:microsoft.com/office/officeart/2005/8/layout/vList2"/>
    <dgm:cxn modelId="{16C6E49F-3067-403C-927F-FA593A0C826A}" srcId="{C6922A11-1EE4-4042-A780-6F4BC80DC84B}" destId="{0C79B64F-061E-4ADF-9361-C7EA0C11B914}" srcOrd="4" destOrd="0" parTransId="{CDC7EDD6-0CA2-4F0A-B8E4-B3FE670B45BE}" sibTransId="{474337CE-6764-4E69-9D1C-CA12D13F0F0D}"/>
    <dgm:cxn modelId="{8482CAAE-FF48-4E0B-84DC-421FC568631C}" srcId="{C6922A11-1EE4-4042-A780-6F4BC80DC84B}" destId="{EDCC1297-0394-4C87-AFE7-599C58E2A8E2}" srcOrd="5" destOrd="0" parTransId="{E5B60ADE-0221-4A55-B385-916A8B564B1D}" sibTransId="{B828A035-21B3-4134-9E65-15F292D1A729}"/>
    <dgm:cxn modelId="{C93FA7C2-D3C1-4FD8-9022-314F3969E2B9}" type="presOf" srcId="{C6922A11-1EE4-4042-A780-6F4BC80DC84B}" destId="{820AD883-C204-43F5-B502-B39766DF1961}" srcOrd="0" destOrd="0" presId="urn:microsoft.com/office/officeart/2005/8/layout/vList2"/>
    <dgm:cxn modelId="{CB0A84F2-53CD-4553-BFFE-5FD229F98985}" srcId="{C6922A11-1EE4-4042-A780-6F4BC80DC84B}" destId="{714A2634-E674-48EA-A27E-7B62AD7A5E58}" srcOrd="0" destOrd="0" parTransId="{6568D22B-37C2-444D-BBAB-241B5837178C}" sibTransId="{86863E40-A651-4C9A-9B27-4C71182DA62A}"/>
    <dgm:cxn modelId="{5C1DFC9B-58EF-40BC-AE9E-11504B3F6A5C}" type="presParOf" srcId="{820AD883-C204-43F5-B502-B39766DF1961}" destId="{8F86C785-2CCC-4993-AD12-964C0757A508}" srcOrd="0" destOrd="0" presId="urn:microsoft.com/office/officeart/2005/8/layout/vList2"/>
    <dgm:cxn modelId="{6791009B-854A-4CC3-81C3-B2E0115DF8F5}" type="presParOf" srcId="{820AD883-C204-43F5-B502-B39766DF1961}" destId="{17644AE7-EA7B-4BFF-A9FC-DA07BFAD2EFB}" srcOrd="1" destOrd="0" presId="urn:microsoft.com/office/officeart/2005/8/layout/vList2"/>
    <dgm:cxn modelId="{4E82AA0A-25D3-462F-B882-EEE834F5D7AC}" type="presParOf" srcId="{820AD883-C204-43F5-B502-B39766DF1961}" destId="{B2821C3B-AD17-46A2-A131-5EE35CAAA580}" srcOrd="2" destOrd="0" presId="urn:microsoft.com/office/officeart/2005/8/layout/vList2"/>
    <dgm:cxn modelId="{6353CBD8-6644-4642-AE18-A10F7A1E1052}" type="presParOf" srcId="{820AD883-C204-43F5-B502-B39766DF1961}" destId="{4742C0F4-3112-442C-AB85-0F5B54D9910D}" srcOrd="3" destOrd="0" presId="urn:microsoft.com/office/officeart/2005/8/layout/vList2"/>
    <dgm:cxn modelId="{00FA86B9-3A6D-4E93-9228-B01B5DA96747}" type="presParOf" srcId="{820AD883-C204-43F5-B502-B39766DF1961}" destId="{08B29DB5-BAFC-4572-91F1-BDB0420E8B2B}" srcOrd="4" destOrd="0" presId="urn:microsoft.com/office/officeart/2005/8/layout/vList2"/>
    <dgm:cxn modelId="{4FF2C849-BF3F-451E-9954-D3599BBD620B}" type="presParOf" srcId="{820AD883-C204-43F5-B502-B39766DF1961}" destId="{095A3A85-C761-4203-BC1B-9A75182038BB}" srcOrd="5" destOrd="0" presId="urn:microsoft.com/office/officeart/2005/8/layout/vList2"/>
    <dgm:cxn modelId="{102D8393-C56A-4AB4-AE3D-1DEA62EA0BB1}" type="presParOf" srcId="{820AD883-C204-43F5-B502-B39766DF1961}" destId="{03882749-099A-4D5F-B787-2BD31907653D}" srcOrd="6" destOrd="0" presId="urn:microsoft.com/office/officeart/2005/8/layout/vList2"/>
    <dgm:cxn modelId="{07E15DE1-F240-45BE-9673-424798D30D85}" type="presParOf" srcId="{820AD883-C204-43F5-B502-B39766DF1961}" destId="{51B86EB1-E49F-414A-A046-EEFC888D1141}" srcOrd="7" destOrd="0" presId="urn:microsoft.com/office/officeart/2005/8/layout/vList2"/>
    <dgm:cxn modelId="{C1C5ABBD-5D91-4A44-ABAB-C64CAAAC5732}" type="presParOf" srcId="{820AD883-C204-43F5-B502-B39766DF1961}" destId="{58DA5C22-F435-4E81-87CA-77E08AD2570D}" srcOrd="8" destOrd="0" presId="urn:microsoft.com/office/officeart/2005/8/layout/vList2"/>
    <dgm:cxn modelId="{D15AE7D0-1513-42D4-9177-6B9953210E99}" type="presParOf" srcId="{820AD883-C204-43F5-B502-B39766DF1961}" destId="{A7D77916-663B-4C94-88E5-6475694E4C2D}" srcOrd="9" destOrd="0" presId="urn:microsoft.com/office/officeart/2005/8/layout/vList2"/>
    <dgm:cxn modelId="{48F6DCF5-479A-46D3-BE16-BD8D357FD087}" type="presParOf" srcId="{820AD883-C204-43F5-B502-B39766DF1961}" destId="{3515799D-ADDC-4E4A-95EA-CC5577B87DA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922A11-1EE4-4042-A780-6F4BC80DC84B}"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5943544F-23C3-4F12-856A-EB18DF8C35C4}">
      <dgm:prSet custT="1"/>
      <dgm:spPr/>
      <dgm:t>
        <a:bodyPr/>
        <a:lstStyle/>
        <a:p>
          <a:pPr algn="l"/>
          <a:r>
            <a:rPr lang="en-US" sz="3000" dirty="0"/>
            <a:t>Add New Post, Edit Specific post</a:t>
          </a:r>
        </a:p>
      </dgm:t>
    </dgm:pt>
    <dgm:pt modelId="{38504D6B-DB02-43C9-9CCA-EAFBC61B5759}" type="parTrans" cxnId="{6B1BC835-AA60-44E7-85FF-6D54D7B29838}">
      <dgm:prSet/>
      <dgm:spPr/>
      <dgm:t>
        <a:bodyPr/>
        <a:lstStyle/>
        <a:p>
          <a:endParaRPr lang="en-US"/>
        </a:p>
      </dgm:t>
    </dgm:pt>
    <dgm:pt modelId="{96998C3F-3C3F-450A-993F-EA3F17B1B9F4}" type="sibTrans" cxnId="{6B1BC835-AA60-44E7-85FF-6D54D7B29838}">
      <dgm:prSet/>
      <dgm:spPr/>
      <dgm:t>
        <a:bodyPr/>
        <a:lstStyle/>
        <a:p>
          <a:endParaRPr lang="en-US"/>
        </a:p>
      </dgm:t>
    </dgm:pt>
    <dgm:pt modelId="{B68EBD7C-FAD5-4571-B6FB-A5046D0D3E81}">
      <dgm:prSet custT="1"/>
      <dgm:spPr/>
      <dgm:t>
        <a:bodyPr/>
        <a:lstStyle/>
        <a:p>
          <a:pPr algn="l"/>
          <a:r>
            <a:rPr lang="en-US" sz="3000" dirty="0"/>
            <a:t>Add New Post Category</a:t>
          </a:r>
        </a:p>
      </dgm:t>
    </dgm:pt>
    <dgm:pt modelId="{705F3CDD-018D-4D8A-A9B5-6175A883F79A}" type="parTrans" cxnId="{9269967E-BFDD-48A0-A7F2-F0FF17120AF1}">
      <dgm:prSet/>
      <dgm:spPr/>
      <dgm:t>
        <a:bodyPr/>
        <a:lstStyle/>
        <a:p>
          <a:endParaRPr lang="en-US"/>
        </a:p>
      </dgm:t>
    </dgm:pt>
    <dgm:pt modelId="{9AC943BA-3D44-468C-AAEF-A4A98F170400}" type="sibTrans" cxnId="{9269967E-BFDD-48A0-A7F2-F0FF17120AF1}">
      <dgm:prSet/>
      <dgm:spPr/>
      <dgm:t>
        <a:bodyPr/>
        <a:lstStyle/>
        <a:p>
          <a:endParaRPr lang="en-US"/>
        </a:p>
      </dgm:t>
    </dgm:pt>
    <dgm:pt modelId="{EDCC1297-0394-4C87-AFE7-599C58E2A8E2}">
      <dgm:prSet custT="1"/>
      <dgm:spPr/>
      <dgm:t>
        <a:bodyPr/>
        <a:lstStyle/>
        <a:p>
          <a:pPr algn="l"/>
          <a:r>
            <a:rPr lang="en-US" sz="3000" dirty="0"/>
            <a:t>Edit his/her profile information.</a:t>
          </a:r>
        </a:p>
      </dgm:t>
    </dgm:pt>
    <dgm:pt modelId="{E5B60ADE-0221-4A55-B385-916A8B564B1D}" type="parTrans" cxnId="{8482CAAE-FF48-4E0B-84DC-421FC568631C}">
      <dgm:prSet/>
      <dgm:spPr/>
      <dgm:t>
        <a:bodyPr/>
        <a:lstStyle/>
        <a:p>
          <a:endParaRPr lang="en-US"/>
        </a:p>
      </dgm:t>
    </dgm:pt>
    <dgm:pt modelId="{B828A035-21B3-4134-9E65-15F292D1A729}" type="sibTrans" cxnId="{8482CAAE-FF48-4E0B-84DC-421FC568631C}">
      <dgm:prSet/>
      <dgm:spPr/>
      <dgm:t>
        <a:bodyPr/>
        <a:lstStyle/>
        <a:p>
          <a:endParaRPr lang="en-US"/>
        </a:p>
      </dgm:t>
    </dgm:pt>
    <dgm:pt modelId="{01A42BFB-841B-44B2-9840-082D435D6B67}">
      <dgm:prSet custT="1"/>
      <dgm:spPr/>
      <dgm:t>
        <a:bodyPr/>
        <a:lstStyle/>
        <a:p>
          <a:pPr algn="l"/>
          <a:r>
            <a:rPr lang="en-US" sz="3000" dirty="0"/>
            <a:t>View all Posts</a:t>
          </a:r>
        </a:p>
      </dgm:t>
    </dgm:pt>
    <dgm:pt modelId="{EF7A5A8C-D5FC-401A-95BB-951F900134CB}" type="parTrans" cxnId="{9BA63F16-1F93-4003-BF02-05FE32C30C3A}">
      <dgm:prSet/>
      <dgm:spPr/>
      <dgm:t>
        <a:bodyPr/>
        <a:lstStyle/>
        <a:p>
          <a:endParaRPr lang="en-US"/>
        </a:p>
      </dgm:t>
    </dgm:pt>
    <dgm:pt modelId="{3242EFDD-4066-4FF0-8F5C-8F856B51FDBD}" type="sibTrans" cxnId="{9BA63F16-1F93-4003-BF02-05FE32C30C3A}">
      <dgm:prSet/>
      <dgm:spPr/>
      <dgm:t>
        <a:bodyPr/>
        <a:lstStyle/>
        <a:p>
          <a:endParaRPr lang="en-US"/>
        </a:p>
      </dgm:t>
    </dgm:pt>
    <dgm:pt modelId="{820AD883-C204-43F5-B502-B39766DF1961}" type="pres">
      <dgm:prSet presAssocID="{C6922A11-1EE4-4042-A780-6F4BC80DC84B}" presName="linear" presStyleCnt="0">
        <dgm:presLayoutVars>
          <dgm:animLvl val="lvl"/>
          <dgm:resizeHandles val="exact"/>
        </dgm:presLayoutVars>
      </dgm:prSet>
      <dgm:spPr/>
    </dgm:pt>
    <dgm:pt modelId="{B2821C3B-AD17-46A2-A131-5EE35CAAA580}" type="pres">
      <dgm:prSet presAssocID="{5943544F-23C3-4F12-856A-EB18DF8C35C4}" presName="parentText" presStyleLbl="node1" presStyleIdx="0" presStyleCnt="4">
        <dgm:presLayoutVars>
          <dgm:chMax val="0"/>
          <dgm:bulletEnabled val="1"/>
        </dgm:presLayoutVars>
      </dgm:prSet>
      <dgm:spPr/>
    </dgm:pt>
    <dgm:pt modelId="{4742C0F4-3112-442C-AB85-0F5B54D9910D}" type="pres">
      <dgm:prSet presAssocID="{96998C3F-3C3F-450A-993F-EA3F17B1B9F4}" presName="spacer" presStyleCnt="0"/>
      <dgm:spPr/>
    </dgm:pt>
    <dgm:pt modelId="{08B29DB5-BAFC-4572-91F1-BDB0420E8B2B}" type="pres">
      <dgm:prSet presAssocID="{B68EBD7C-FAD5-4571-B6FB-A5046D0D3E81}" presName="parentText" presStyleLbl="node1" presStyleIdx="1" presStyleCnt="4" custLinFactY="93846" custLinFactNeighborX="0" custLinFactNeighborY="100000">
        <dgm:presLayoutVars>
          <dgm:chMax val="0"/>
          <dgm:bulletEnabled val="1"/>
        </dgm:presLayoutVars>
      </dgm:prSet>
      <dgm:spPr/>
    </dgm:pt>
    <dgm:pt modelId="{095A3A85-C761-4203-BC1B-9A75182038BB}" type="pres">
      <dgm:prSet presAssocID="{9AC943BA-3D44-468C-AAEF-A4A98F170400}" presName="spacer" presStyleCnt="0"/>
      <dgm:spPr/>
    </dgm:pt>
    <dgm:pt modelId="{3515799D-ADDC-4E4A-95EA-CC5577B87DAC}" type="pres">
      <dgm:prSet presAssocID="{EDCC1297-0394-4C87-AFE7-599C58E2A8E2}" presName="parentText" presStyleLbl="node1" presStyleIdx="2" presStyleCnt="4" custLinFactY="93187" custLinFactNeighborX="52" custLinFactNeighborY="100000">
        <dgm:presLayoutVars>
          <dgm:chMax val="0"/>
          <dgm:bulletEnabled val="1"/>
        </dgm:presLayoutVars>
      </dgm:prSet>
      <dgm:spPr/>
    </dgm:pt>
    <dgm:pt modelId="{9D0BADC7-6EA0-4119-92F3-85500ADAD987}" type="pres">
      <dgm:prSet presAssocID="{B828A035-21B3-4134-9E65-15F292D1A729}" presName="spacer" presStyleCnt="0"/>
      <dgm:spPr/>
    </dgm:pt>
    <dgm:pt modelId="{354CD4BA-9378-43AF-990B-D430BC04B8B2}" type="pres">
      <dgm:prSet presAssocID="{01A42BFB-841B-44B2-9840-082D435D6B67}" presName="parentText" presStyleLbl="node1" presStyleIdx="3" presStyleCnt="4" custLinFactY="-200000" custLinFactNeighborX="0" custLinFactNeighborY="-212701">
        <dgm:presLayoutVars>
          <dgm:chMax val="0"/>
          <dgm:bulletEnabled val="1"/>
        </dgm:presLayoutVars>
      </dgm:prSet>
      <dgm:spPr/>
    </dgm:pt>
  </dgm:ptLst>
  <dgm:cxnLst>
    <dgm:cxn modelId="{A40B3604-D781-45FD-8C1D-E03A7A3F0E8E}" type="presOf" srcId="{B68EBD7C-FAD5-4571-B6FB-A5046D0D3E81}" destId="{08B29DB5-BAFC-4572-91F1-BDB0420E8B2B}" srcOrd="0" destOrd="0" presId="urn:microsoft.com/office/officeart/2005/8/layout/vList2"/>
    <dgm:cxn modelId="{774B9B09-F965-4E1E-9E62-EA76358185DC}" type="presOf" srcId="{5943544F-23C3-4F12-856A-EB18DF8C35C4}" destId="{B2821C3B-AD17-46A2-A131-5EE35CAAA580}" srcOrd="0" destOrd="0" presId="urn:microsoft.com/office/officeart/2005/8/layout/vList2"/>
    <dgm:cxn modelId="{9BA63F16-1F93-4003-BF02-05FE32C30C3A}" srcId="{C6922A11-1EE4-4042-A780-6F4BC80DC84B}" destId="{01A42BFB-841B-44B2-9840-082D435D6B67}" srcOrd="3" destOrd="0" parTransId="{EF7A5A8C-D5FC-401A-95BB-951F900134CB}" sibTransId="{3242EFDD-4066-4FF0-8F5C-8F856B51FDBD}"/>
    <dgm:cxn modelId="{6F526C28-B0F3-4518-967F-1BC239386F3D}" type="presOf" srcId="{EDCC1297-0394-4C87-AFE7-599C58E2A8E2}" destId="{3515799D-ADDC-4E4A-95EA-CC5577B87DAC}" srcOrd="0" destOrd="0" presId="urn:microsoft.com/office/officeart/2005/8/layout/vList2"/>
    <dgm:cxn modelId="{6B1BC835-AA60-44E7-85FF-6D54D7B29838}" srcId="{C6922A11-1EE4-4042-A780-6F4BC80DC84B}" destId="{5943544F-23C3-4F12-856A-EB18DF8C35C4}" srcOrd="0" destOrd="0" parTransId="{38504D6B-DB02-43C9-9CCA-EAFBC61B5759}" sibTransId="{96998C3F-3C3F-450A-993F-EA3F17B1B9F4}"/>
    <dgm:cxn modelId="{9269967E-BFDD-48A0-A7F2-F0FF17120AF1}" srcId="{C6922A11-1EE4-4042-A780-6F4BC80DC84B}" destId="{B68EBD7C-FAD5-4571-B6FB-A5046D0D3E81}" srcOrd="1" destOrd="0" parTransId="{705F3CDD-018D-4D8A-A9B5-6175A883F79A}" sibTransId="{9AC943BA-3D44-468C-AAEF-A4A98F170400}"/>
    <dgm:cxn modelId="{CC5F75AB-1E68-4B84-84B9-0577D527CE92}" type="presOf" srcId="{01A42BFB-841B-44B2-9840-082D435D6B67}" destId="{354CD4BA-9378-43AF-990B-D430BC04B8B2}" srcOrd="0" destOrd="0" presId="urn:microsoft.com/office/officeart/2005/8/layout/vList2"/>
    <dgm:cxn modelId="{8482CAAE-FF48-4E0B-84DC-421FC568631C}" srcId="{C6922A11-1EE4-4042-A780-6F4BC80DC84B}" destId="{EDCC1297-0394-4C87-AFE7-599C58E2A8E2}" srcOrd="2" destOrd="0" parTransId="{E5B60ADE-0221-4A55-B385-916A8B564B1D}" sibTransId="{B828A035-21B3-4134-9E65-15F292D1A729}"/>
    <dgm:cxn modelId="{C93FA7C2-D3C1-4FD8-9022-314F3969E2B9}" type="presOf" srcId="{C6922A11-1EE4-4042-A780-6F4BC80DC84B}" destId="{820AD883-C204-43F5-B502-B39766DF1961}" srcOrd="0" destOrd="0" presId="urn:microsoft.com/office/officeart/2005/8/layout/vList2"/>
    <dgm:cxn modelId="{4E82AA0A-25D3-462F-B882-EEE834F5D7AC}" type="presParOf" srcId="{820AD883-C204-43F5-B502-B39766DF1961}" destId="{B2821C3B-AD17-46A2-A131-5EE35CAAA580}" srcOrd="0" destOrd="0" presId="urn:microsoft.com/office/officeart/2005/8/layout/vList2"/>
    <dgm:cxn modelId="{6353CBD8-6644-4642-AE18-A10F7A1E1052}" type="presParOf" srcId="{820AD883-C204-43F5-B502-B39766DF1961}" destId="{4742C0F4-3112-442C-AB85-0F5B54D9910D}" srcOrd="1" destOrd="0" presId="urn:microsoft.com/office/officeart/2005/8/layout/vList2"/>
    <dgm:cxn modelId="{00FA86B9-3A6D-4E93-9228-B01B5DA96747}" type="presParOf" srcId="{820AD883-C204-43F5-B502-B39766DF1961}" destId="{08B29DB5-BAFC-4572-91F1-BDB0420E8B2B}" srcOrd="2" destOrd="0" presId="urn:microsoft.com/office/officeart/2005/8/layout/vList2"/>
    <dgm:cxn modelId="{4FF2C849-BF3F-451E-9954-D3599BBD620B}" type="presParOf" srcId="{820AD883-C204-43F5-B502-B39766DF1961}" destId="{095A3A85-C761-4203-BC1B-9A75182038BB}" srcOrd="3" destOrd="0" presId="urn:microsoft.com/office/officeart/2005/8/layout/vList2"/>
    <dgm:cxn modelId="{48F6DCF5-479A-46D3-BE16-BD8D357FD087}" type="presParOf" srcId="{820AD883-C204-43F5-B502-B39766DF1961}" destId="{3515799D-ADDC-4E4A-95EA-CC5577B87DAC}" srcOrd="4" destOrd="0" presId="urn:microsoft.com/office/officeart/2005/8/layout/vList2"/>
    <dgm:cxn modelId="{FA122F96-6289-45E5-B1AE-2C8AC8655171}" type="presParOf" srcId="{820AD883-C204-43F5-B502-B39766DF1961}" destId="{9D0BADC7-6EA0-4119-92F3-85500ADAD987}" srcOrd="5" destOrd="0" presId="urn:microsoft.com/office/officeart/2005/8/layout/vList2"/>
    <dgm:cxn modelId="{4B66B004-B4BA-4439-8F25-B9305963FD3A}" type="presParOf" srcId="{820AD883-C204-43F5-B502-B39766DF1961}" destId="{354CD4BA-9378-43AF-990B-D430BC04B8B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6C785-2CCC-4993-AD12-964C0757A508}">
      <dsp:nvSpPr>
        <dsp:cNvPr id="0" name=""/>
        <dsp:cNvSpPr/>
      </dsp:nvSpPr>
      <dsp:spPr>
        <a:xfrm>
          <a:off x="0" y="158099"/>
          <a:ext cx="8305800" cy="63180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Add, Remove or Edit Post Categories</a:t>
          </a:r>
        </a:p>
      </dsp:txBody>
      <dsp:txXfrm>
        <a:off x="30842" y="188941"/>
        <a:ext cx="8244116" cy="570116"/>
      </dsp:txXfrm>
    </dsp:sp>
    <dsp:sp modelId="{B2821C3B-AD17-46A2-A131-5EE35CAAA580}">
      <dsp:nvSpPr>
        <dsp:cNvPr id="0" name=""/>
        <dsp:cNvSpPr/>
      </dsp:nvSpPr>
      <dsp:spPr>
        <a:xfrm>
          <a:off x="0" y="867660"/>
          <a:ext cx="8305800" cy="63180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View all posts, Edit posts</a:t>
          </a:r>
        </a:p>
      </dsp:txBody>
      <dsp:txXfrm>
        <a:off x="30842" y="898502"/>
        <a:ext cx="8244116" cy="570116"/>
      </dsp:txXfrm>
    </dsp:sp>
    <dsp:sp modelId="{08B29DB5-BAFC-4572-91F1-BDB0420E8B2B}">
      <dsp:nvSpPr>
        <dsp:cNvPr id="0" name=""/>
        <dsp:cNvSpPr/>
      </dsp:nvSpPr>
      <dsp:spPr>
        <a:xfrm>
          <a:off x="0" y="1577220"/>
          <a:ext cx="8305800" cy="63180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Delete Posts, Add new Post, Reset Views</a:t>
          </a:r>
        </a:p>
      </dsp:txBody>
      <dsp:txXfrm>
        <a:off x="30842" y="1608062"/>
        <a:ext cx="8244116" cy="570116"/>
      </dsp:txXfrm>
    </dsp:sp>
    <dsp:sp modelId="{03882749-099A-4D5F-B787-2BD31907653D}">
      <dsp:nvSpPr>
        <dsp:cNvPr id="0" name=""/>
        <dsp:cNvSpPr/>
      </dsp:nvSpPr>
      <dsp:spPr>
        <a:xfrm>
          <a:off x="0" y="2286780"/>
          <a:ext cx="8305800" cy="63180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View all Comments, Approved or Unapprove Comments</a:t>
          </a:r>
        </a:p>
      </dsp:txBody>
      <dsp:txXfrm>
        <a:off x="30842" y="2317622"/>
        <a:ext cx="8244116" cy="570116"/>
      </dsp:txXfrm>
    </dsp:sp>
    <dsp:sp modelId="{58DA5C22-F435-4E81-87CA-77E08AD2570D}">
      <dsp:nvSpPr>
        <dsp:cNvPr id="0" name=""/>
        <dsp:cNvSpPr/>
      </dsp:nvSpPr>
      <dsp:spPr>
        <a:xfrm>
          <a:off x="0" y="2996340"/>
          <a:ext cx="8305800" cy="63180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View User Details(Except Password), Add New User</a:t>
          </a:r>
        </a:p>
      </dsp:txBody>
      <dsp:txXfrm>
        <a:off x="30842" y="3027182"/>
        <a:ext cx="8244116" cy="570116"/>
      </dsp:txXfrm>
    </dsp:sp>
    <dsp:sp modelId="{3515799D-ADDC-4E4A-95EA-CC5577B87DAC}">
      <dsp:nvSpPr>
        <dsp:cNvPr id="0" name=""/>
        <dsp:cNvSpPr/>
      </dsp:nvSpPr>
      <dsp:spPr>
        <a:xfrm>
          <a:off x="0" y="3705900"/>
          <a:ext cx="8305800" cy="63180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Edit his/her profile information.</a:t>
          </a:r>
        </a:p>
      </dsp:txBody>
      <dsp:txXfrm>
        <a:off x="30842" y="3736742"/>
        <a:ext cx="8244116" cy="570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21C3B-AD17-46A2-A131-5EE35CAAA580}">
      <dsp:nvSpPr>
        <dsp:cNvPr id="0" name=""/>
        <dsp:cNvSpPr/>
      </dsp:nvSpPr>
      <dsp:spPr>
        <a:xfrm>
          <a:off x="0" y="36780"/>
          <a:ext cx="6172199" cy="78624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Add New Post, Edit Specific post</a:t>
          </a:r>
        </a:p>
      </dsp:txBody>
      <dsp:txXfrm>
        <a:off x="38381" y="75161"/>
        <a:ext cx="6095437" cy="709478"/>
      </dsp:txXfrm>
    </dsp:sp>
    <dsp:sp modelId="{08B29DB5-BAFC-4572-91F1-BDB0420E8B2B}">
      <dsp:nvSpPr>
        <dsp:cNvPr id="0" name=""/>
        <dsp:cNvSpPr/>
      </dsp:nvSpPr>
      <dsp:spPr>
        <a:xfrm>
          <a:off x="0" y="1802794"/>
          <a:ext cx="6172199" cy="78624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Add New Post Category</a:t>
          </a:r>
        </a:p>
      </dsp:txBody>
      <dsp:txXfrm>
        <a:off x="38381" y="1841175"/>
        <a:ext cx="6095437" cy="709478"/>
      </dsp:txXfrm>
    </dsp:sp>
    <dsp:sp modelId="{3515799D-ADDC-4E4A-95EA-CC5577B87DAC}">
      <dsp:nvSpPr>
        <dsp:cNvPr id="0" name=""/>
        <dsp:cNvSpPr/>
      </dsp:nvSpPr>
      <dsp:spPr>
        <a:xfrm>
          <a:off x="0" y="2704813"/>
          <a:ext cx="6172199" cy="78624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Edit his/her profile information.</a:t>
          </a:r>
        </a:p>
      </dsp:txBody>
      <dsp:txXfrm>
        <a:off x="38381" y="2743194"/>
        <a:ext cx="6095437" cy="709478"/>
      </dsp:txXfrm>
    </dsp:sp>
    <dsp:sp modelId="{354CD4BA-9378-43AF-990B-D430BC04B8B2}">
      <dsp:nvSpPr>
        <dsp:cNvPr id="0" name=""/>
        <dsp:cNvSpPr/>
      </dsp:nvSpPr>
      <dsp:spPr>
        <a:xfrm>
          <a:off x="0" y="928616"/>
          <a:ext cx="6172199" cy="786240"/>
        </a:xfrm>
        <a:prstGeom prst="round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View all Posts</a:t>
          </a:r>
        </a:p>
      </dsp:txBody>
      <dsp:txXfrm>
        <a:off x="38381" y="966997"/>
        <a:ext cx="6095437" cy="7094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AB521174-9FB8-4C5F-A107-8417FEA28A66}" type="datetimeFigureOut">
              <a:rPr lang="en-US" smtClean="0"/>
              <a:pPr/>
              <a:t>20-May-18</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334922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521174-9FB8-4C5F-A107-8417FEA28A66}" type="datetimeFigureOut">
              <a:rPr lang="en-US" smtClean="0"/>
              <a:pPr/>
              <a:t>20-May-18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275463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521174-9FB8-4C5F-A107-8417FEA28A66}" type="datetimeFigureOut">
              <a:rPr lang="en-US" smtClean="0"/>
              <a:pPr/>
              <a:t>20-May-18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34000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521174-9FB8-4C5F-A107-8417FEA28A66}" type="datetimeFigureOut">
              <a:rPr lang="en-US" smtClean="0"/>
              <a:pPr/>
              <a:t>20-May-18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2B5CD21A-C609-4049-8C2B-0C64689DB1A9}" type="slidenum">
              <a:rPr lang="en-US" smtClean="0"/>
              <a:pPr/>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85673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521174-9FB8-4C5F-A107-8417FEA28A66}" type="datetimeFigureOut">
              <a:rPr lang="en-US" smtClean="0"/>
              <a:pPr/>
              <a:t>20-May-18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309110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B521174-9FB8-4C5F-A107-8417FEA28A66}" type="datetimeFigureOut">
              <a:rPr lang="en-US" smtClean="0"/>
              <a:pPr/>
              <a:t>20-May-18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3872880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B521174-9FB8-4C5F-A107-8417FEA28A66}" type="datetimeFigureOut">
              <a:rPr lang="en-US" smtClean="0"/>
              <a:pPr/>
              <a:t>20-May-18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2592484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521174-9FB8-4C5F-A107-8417FEA28A66}" type="datetimeFigureOut">
              <a:rPr lang="en-US" smtClean="0"/>
              <a:pPr/>
              <a:t>20-May-18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763060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AB521174-9FB8-4C5F-A107-8417FEA28A66}" type="datetimeFigureOut">
              <a:rPr lang="en-US" smtClean="0"/>
              <a:pPr/>
              <a:t>20-May-18</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2B5CD21A-C609-4049-8C2B-0C64689DB1A9}" type="slidenum">
              <a:rPr lang="en-US" smtClean="0"/>
              <a:pPr/>
              <a:t>‹#›</a:t>
            </a:fld>
            <a:endParaRPr lang="en-US"/>
          </a:p>
        </p:txBody>
      </p:sp>
    </p:spTree>
    <p:extLst>
      <p:ext uri="{BB962C8B-B14F-4D97-AF65-F5344CB8AC3E}">
        <p14:creationId xmlns:p14="http://schemas.microsoft.com/office/powerpoint/2010/main" val="1334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521174-9FB8-4C5F-A107-8417FEA28A66}" type="datetimeFigureOut">
              <a:rPr lang="en-US" smtClean="0"/>
              <a:pPr/>
              <a:t>20-May-18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333784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65810" y="5936188"/>
            <a:ext cx="2057400" cy="365125"/>
          </a:xfrm>
        </p:spPr>
        <p:txBody>
          <a:bodyPr/>
          <a:lstStyle/>
          <a:p>
            <a:fld id="{AB521174-9FB8-4C5F-A107-8417FEA28A66}" type="datetimeFigureOut">
              <a:rPr lang="en-US" smtClean="0"/>
              <a:pPr/>
              <a:t>20-May-18</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238343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521174-9FB8-4C5F-A107-8417FEA28A66}" type="datetimeFigureOut">
              <a:rPr lang="en-US" smtClean="0"/>
              <a:pPr/>
              <a:t>20-May-18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3951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521174-9FB8-4C5F-A107-8417FEA28A66}" type="datetimeFigureOut">
              <a:rPr lang="en-US" smtClean="0"/>
              <a:pPr/>
              <a:t>20-May-18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43032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521174-9FB8-4C5F-A107-8417FEA28A66}" type="datetimeFigureOut">
              <a:rPr lang="en-US" smtClean="0"/>
              <a:pPr/>
              <a:t>20-May-18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3465645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B521174-9FB8-4C5F-A107-8417FEA28A66}" type="datetimeFigureOut">
              <a:rPr lang="en-US" smtClean="0"/>
              <a:pPr/>
              <a:t>20-May-18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182577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521174-9FB8-4C5F-A107-8417FEA28A66}" type="datetimeFigureOut">
              <a:rPr lang="en-US" smtClean="0"/>
              <a:pPr/>
              <a:t>20-May-18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16465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521174-9FB8-4C5F-A107-8417FEA28A66}" type="datetimeFigureOut">
              <a:rPr lang="en-US" smtClean="0"/>
              <a:pPr/>
              <a:t>20-May-18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CD21A-C609-4049-8C2B-0C64689DB1A9}" type="slidenum">
              <a:rPr lang="en-US" smtClean="0"/>
              <a:pPr/>
              <a:t>‹#›</a:t>
            </a:fld>
            <a:endParaRPr lang="en-US"/>
          </a:p>
        </p:txBody>
      </p:sp>
    </p:spTree>
    <p:extLst>
      <p:ext uri="{BB962C8B-B14F-4D97-AF65-F5344CB8AC3E}">
        <p14:creationId xmlns:p14="http://schemas.microsoft.com/office/powerpoint/2010/main" val="267625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521174-9FB8-4C5F-A107-8417FEA28A66}" type="datetimeFigureOut">
              <a:rPr lang="en-US" smtClean="0"/>
              <a:pPr/>
              <a:t>20-May-18</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B5CD21A-C609-4049-8C2B-0C64689DB1A9}" type="slidenum">
              <a:rPr lang="en-US" smtClean="0"/>
              <a:pPr/>
              <a:t>‹#›</a:t>
            </a:fld>
            <a:endParaRPr lang="en-US"/>
          </a:p>
        </p:txBody>
      </p:sp>
    </p:spTree>
    <p:extLst>
      <p:ext uri="{BB962C8B-B14F-4D97-AF65-F5344CB8AC3E}">
        <p14:creationId xmlns:p14="http://schemas.microsoft.com/office/powerpoint/2010/main" val="4032494886"/>
      </p:ext>
    </p:extLst>
  </p:cSld>
  <p:clrMap bg1="dk1" tx1="lt1" bg2="dk2" tx2="lt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6" r:id="rId15"/>
    <p:sldLayoutId id="2147483967" r:id="rId16"/>
    <p:sldLayoutId id="214748396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w3schools.com/" TargetMode="External"/><Relationship Id="rId7" Type="http://schemas.openxmlformats.org/officeDocument/2006/relationships/hyperlink" Target="https://tutsplus.com/" TargetMode="External"/><Relationship Id="rId2" Type="http://schemas.openxmlformats.org/officeDocument/2006/relationships/hyperlink" Target="https://www.tutorialspoint.com/"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Tutorials" TargetMode="External"/><Relationship Id="rId5" Type="http://schemas.openxmlformats.org/officeDocument/2006/relationships/hyperlink" Target="http://www.codecademy.com/" TargetMode="External"/><Relationship Id="rId4" Type="http://schemas.openxmlformats.org/officeDocument/2006/relationships/hyperlink" Target="https://www.wikihow.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826930"/>
            <a:ext cx="7239000" cy="925669"/>
          </a:xfrm>
        </p:spPr>
        <p:txBody>
          <a:bodyPr>
            <a:noAutofit/>
          </a:bodyPr>
          <a:lstStyle/>
          <a:p>
            <a:pPr algn="ctr"/>
            <a:r>
              <a:rPr lang="en-US" sz="3900" b="1" dirty="0">
                <a:latin typeface="Arial Rounded MT Bold" panose="020F0704030504030204" pitchFamily="34" charset="0"/>
                <a:ea typeface="+mn-ea"/>
                <a:cs typeface="+mn-cs"/>
              </a:rPr>
              <a:t>CMS-based Blogging System</a:t>
            </a:r>
          </a:p>
        </p:txBody>
      </p:sp>
      <p:sp>
        <p:nvSpPr>
          <p:cNvPr id="5" name="Content Placeholder 4"/>
          <p:cNvSpPr>
            <a:spLocks noGrp="1"/>
          </p:cNvSpPr>
          <p:nvPr>
            <p:ph idx="1"/>
          </p:nvPr>
        </p:nvSpPr>
        <p:spPr>
          <a:xfrm>
            <a:off x="152400" y="3048000"/>
            <a:ext cx="3581400" cy="2667000"/>
          </a:xfrm>
        </p:spPr>
        <p:txBody>
          <a:bodyPr>
            <a:normAutofit/>
          </a:bodyPr>
          <a:lstStyle/>
          <a:p>
            <a:pPr>
              <a:buNone/>
            </a:pPr>
            <a:r>
              <a:rPr lang="en-US" dirty="0"/>
              <a:t>                                       </a:t>
            </a:r>
            <a:r>
              <a:rPr lang="en-US" sz="3200" b="1" dirty="0">
                <a:latin typeface="Arial Rounded MT Bold" panose="020F0704030504030204" pitchFamily="34" charset="0"/>
              </a:rPr>
              <a:t>Presented By:</a:t>
            </a:r>
          </a:p>
          <a:p>
            <a:pPr>
              <a:buNone/>
            </a:pPr>
            <a:r>
              <a:rPr lang="en-US" sz="2600" dirty="0"/>
              <a:t>      Sourav Adak</a:t>
            </a:r>
          </a:p>
          <a:p>
            <a:pPr>
              <a:buNone/>
            </a:pPr>
            <a:r>
              <a:rPr lang="en-US" sz="2600" dirty="0"/>
              <a:t>	   Sourav Kr. Das</a:t>
            </a:r>
          </a:p>
          <a:p>
            <a:pPr>
              <a:buNone/>
            </a:pPr>
            <a:r>
              <a:rPr lang="en-US" sz="2600" dirty="0"/>
              <a:t>      Sk. Asfaque Hossain     </a:t>
            </a:r>
          </a:p>
        </p:txBody>
      </p:sp>
      <p:sp>
        <p:nvSpPr>
          <p:cNvPr id="6" name="Content Placeholder 4">
            <a:extLst>
              <a:ext uri="{FF2B5EF4-FFF2-40B4-BE49-F238E27FC236}">
                <a16:creationId xmlns:a16="http://schemas.microsoft.com/office/drawing/2014/main" id="{F6F2955C-EA60-4892-B9B6-B9D9835F431F}"/>
              </a:ext>
            </a:extLst>
          </p:cNvPr>
          <p:cNvSpPr txBox="1">
            <a:spLocks/>
          </p:cNvSpPr>
          <p:nvPr/>
        </p:nvSpPr>
        <p:spPr>
          <a:xfrm>
            <a:off x="4114800" y="3021169"/>
            <a:ext cx="4724400" cy="2171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Arial" panose="020B0604020202020204" pitchFamily="34" charset="0"/>
              <a:buNone/>
            </a:pPr>
            <a:r>
              <a:rPr lang="en-US" dirty="0"/>
              <a:t>                                        </a:t>
            </a:r>
          </a:p>
          <a:p>
            <a:pPr algn="ctr">
              <a:buNone/>
            </a:pPr>
            <a:r>
              <a:rPr lang="en-US" dirty="0"/>
              <a:t>  </a:t>
            </a:r>
            <a:r>
              <a:rPr lang="en-US" sz="3200" b="1" dirty="0">
                <a:latin typeface="Arial Rounded MT Bold" panose="020F0704030504030204" pitchFamily="34" charset="0"/>
              </a:rPr>
              <a:t>Guided By:</a:t>
            </a:r>
          </a:p>
          <a:p>
            <a:pPr>
              <a:buNone/>
            </a:pPr>
            <a:r>
              <a:rPr lang="en-US" sz="2600" dirty="0"/>
              <a:t> 	     Prof. Dipankar Hazra</a:t>
            </a:r>
          </a:p>
          <a:p>
            <a:pPr>
              <a:buNone/>
            </a:pPr>
            <a:r>
              <a:rPr lang="en-US" sz="2600" dirty="0"/>
              <a:t>	     H.O.D (Department Of CSE)</a:t>
            </a:r>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BC190A-7062-4EA7-90B6-2F0B6D4A9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362200"/>
            <a:ext cx="7543800" cy="404132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itle 3">
            <a:extLst>
              <a:ext uri="{FF2B5EF4-FFF2-40B4-BE49-F238E27FC236}">
                <a16:creationId xmlns:a16="http://schemas.microsoft.com/office/drawing/2014/main" id="{074EBDAD-EF56-4ED9-9257-A199298CF66A}"/>
              </a:ext>
            </a:extLst>
          </p:cNvPr>
          <p:cNvSpPr>
            <a:spLocks noGrp="1"/>
          </p:cNvSpPr>
          <p:nvPr>
            <p:ph type="title"/>
          </p:nvPr>
        </p:nvSpPr>
        <p:spPr>
          <a:xfrm>
            <a:off x="0" y="609600"/>
            <a:ext cx="7543800" cy="1371600"/>
          </a:xfrm>
        </p:spPr>
        <p:txBody>
          <a:bodyPr>
            <a:noAutofit/>
          </a:bodyPr>
          <a:lstStyle/>
          <a:p>
            <a:pPr algn="ctr"/>
            <a:r>
              <a:rPr lang="en-US" sz="4000" b="1" dirty="0">
                <a:latin typeface="Arial Rounded MT Bold" panose="020F0704030504030204" pitchFamily="34" charset="0"/>
                <a:ea typeface="+mn-ea"/>
                <a:cs typeface="+mn-cs"/>
              </a:rPr>
              <a:t>New User Registration</a:t>
            </a:r>
          </a:p>
        </p:txBody>
      </p:sp>
    </p:spTree>
    <p:extLst>
      <p:ext uri="{BB962C8B-B14F-4D97-AF65-F5344CB8AC3E}">
        <p14:creationId xmlns:p14="http://schemas.microsoft.com/office/powerpoint/2010/main" val="42441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479F13E7-100A-43F0-B30F-488F98907DB8}"/>
              </a:ext>
            </a:extLst>
          </p:cNvPr>
          <p:cNvSpPr>
            <a:spLocks noGrp="1"/>
          </p:cNvSpPr>
          <p:nvPr>
            <p:ph type="title"/>
          </p:nvPr>
        </p:nvSpPr>
        <p:spPr>
          <a:xfrm>
            <a:off x="0" y="609600"/>
            <a:ext cx="7543800" cy="1371600"/>
          </a:xfrm>
        </p:spPr>
        <p:txBody>
          <a:bodyPr>
            <a:noAutofit/>
          </a:bodyPr>
          <a:lstStyle/>
          <a:p>
            <a:pPr algn="ctr"/>
            <a:r>
              <a:rPr lang="en-US" sz="4000" b="1" dirty="0">
                <a:latin typeface="Arial Rounded MT Bold" panose="020F0704030504030204" pitchFamily="34" charset="0"/>
                <a:ea typeface="+mn-ea"/>
                <a:cs typeface="+mn-cs"/>
              </a:rPr>
              <a:t>User Login Section</a:t>
            </a:r>
          </a:p>
        </p:txBody>
      </p:sp>
      <p:pic>
        <p:nvPicPr>
          <p:cNvPr id="5" name="Picture 4">
            <a:extLst>
              <a:ext uri="{FF2B5EF4-FFF2-40B4-BE49-F238E27FC236}">
                <a16:creationId xmlns:a16="http://schemas.microsoft.com/office/drawing/2014/main" id="{072E4248-3DD1-4A22-A0FB-3F9D6F417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286000"/>
            <a:ext cx="6629400" cy="4343400"/>
          </a:xfrm>
          <a:prstGeom prst="rect">
            <a:avLst/>
          </a:prstGeom>
          <a:ln>
            <a:noFill/>
          </a:ln>
          <a:effectLst>
            <a:softEdge rad="112500"/>
          </a:effectLst>
        </p:spPr>
      </p:pic>
    </p:spTree>
    <p:extLst>
      <p:ext uri="{BB962C8B-B14F-4D97-AF65-F5344CB8AC3E}">
        <p14:creationId xmlns:p14="http://schemas.microsoft.com/office/powerpoint/2010/main" val="55122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028A5F-33B4-4DB0-A47B-09F4EC585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9451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E6FF4E-C115-4E55-AC88-CD009EEE1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3700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CBFD06-265E-4256-9194-2F55243C0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44971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EF2949-2244-485B-B779-BF6A74FDA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70937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C47B74-EC49-4D49-9CE6-CD66CDDB5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43644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25459-C3AE-4999-BCA8-0A98C8101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44" y="2438400"/>
            <a:ext cx="7449512" cy="4099995"/>
          </a:xfrm>
          <a:prstGeom prst="rect">
            <a:avLst/>
          </a:prstGeom>
        </p:spPr>
      </p:pic>
      <p:sp>
        <p:nvSpPr>
          <p:cNvPr id="5" name="Title 3">
            <a:extLst>
              <a:ext uri="{FF2B5EF4-FFF2-40B4-BE49-F238E27FC236}">
                <a16:creationId xmlns:a16="http://schemas.microsoft.com/office/drawing/2014/main" id="{7AEC35F4-EBC7-467F-B6D7-9001BB3CED5E}"/>
              </a:ext>
            </a:extLst>
          </p:cNvPr>
          <p:cNvSpPr>
            <a:spLocks noGrp="1"/>
          </p:cNvSpPr>
          <p:nvPr>
            <p:ph type="title"/>
          </p:nvPr>
        </p:nvSpPr>
        <p:spPr>
          <a:xfrm>
            <a:off x="0" y="609600"/>
            <a:ext cx="7543800" cy="1371600"/>
          </a:xfrm>
        </p:spPr>
        <p:txBody>
          <a:bodyPr>
            <a:noAutofit/>
          </a:bodyPr>
          <a:lstStyle/>
          <a:p>
            <a:pPr algn="ctr"/>
            <a:r>
              <a:rPr lang="en-US" sz="4000" b="1" dirty="0">
                <a:latin typeface="Arial Rounded MT Bold" panose="020F0704030504030204" pitchFamily="34" charset="0"/>
                <a:ea typeface="+mn-ea"/>
                <a:cs typeface="+mn-cs"/>
              </a:rPr>
              <a:t>User Avatar Section</a:t>
            </a:r>
          </a:p>
        </p:txBody>
      </p:sp>
    </p:spTree>
    <p:extLst>
      <p:ext uri="{BB962C8B-B14F-4D97-AF65-F5344CB8AC3E}">
        <p14:creationId xmlns:p14="http://schemas.microsoft.com/office/powerpoint/2010/main" val="3162176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22F369-F7F3-4BAC-AE61-A10223D6B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4694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0376829F-6075-4641-9BB9-80013CA0D6EB}"/>
              </a:ext>
            </a:extLst>
          </p:cNvPr>
          <p:cNvGraphicFramePr>
            <a:graphicFrameLocks noGrp="1"/>
          </p:cNvGraphicFramePr>
          <p:nvPr>
            <p:ph sz="half" idx="1"/>
          </p:nvPr>
        </p:nvGraphicFramePr>
        <p:xfrm>
          <a:off x="457200" y="2133600"/>
          <a:ext cx="83058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3">
            <a:extLst>
              <a:ext uri="{FF2B5EF4-FFF2-40B4-BE49-F238E27FC236}">
                <a16:creationId xmlns:a16="http://schemas.microsoft.com/office/drawing/2014/main" id="{D13DF7DA-262B-4E24-96F8-E60E8D6BBD90}"/>
              </a:ext>
            </a:extLst>
          </p:cNvPr>
          <p:cNvSpPr>
            <a:spLocks noGrp="1"/>
          </p:cNvSpPr>
          <p:nvPr>
            <p:ph type="title"/>
          </p:nvPr>
        </p:nvSpPr>
        <p:spPr>
          <a:xfrm>
            <a:off x="0" y="609600"/>
            <a:ext cx="7620000" cy="1371600"/>
          </a:xfrm>
        </p:spPr>
        <p:txBody>
          <a:bodyPr>
            <a:noAutofit/>
          </a:bodyPr>
          <a:lstStyle/>
          <a:p>
            <a:pPr algn="ctr"/>
            <a:r>
              <a:rPr lang="en-US" sz="4600" b="1" dirty="0">
                <a:latin typeface="Arial Rounded MT Bold" panose="020F0704030504030204" pitchFamily="34" charset="0"/>
                <a:ea typeface="+mn-ea"/>
                <a:cs typeface="+mn-cs"/>
              </a:rPr>
              <a:t>CMS access : Admin Can</a:t>
            </a:r>
          </a:p>
        </p:txBody>
      </p:sp>
    </p:spTree>
    <p:extLst>
      <p:ext uri="{BB962C8B-B14F-4D97-AF65-F5344CB8AC3E}">
        <p14:creationId xmlns:p14="http://schemas.microsoft.com/office/powerpoint/2010/main" val="293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BBB749-93CE-4F5E-93F1-756AF7F29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11627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0376829F-6075-4641-9BB9-80013CA0D6EB}"/>
              </a:ext>
            </a:extLst>
          </p:cNvPr>
          <p:cNvGraphicFramePr>
            <a:graphicFrameLocks noGrp="1"/>
          </p:cNvGraphicFramePr>
          <p:nvPr>
            <p:ph sz="half" idx="1"/>
            <p:extLst>
              <p:ext uri="{D42A27DB-BD31-4B8C-83A1-F6EECF244321}">
                <p14:modId xmlns:p14="http://schemas.microsoft.com/office/powerpoint/2010/main" val="3470523254"/>
              </p:ext>
            </p:extLst>
          </p:nvPr>
        </p:nvGraphicFramePr>
        <p:xfrm>
          <a:off x="1371600" y="2552700"/>
          <a:ext cx="6172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3">
            <a:extLst>
              <a:ext uri="{FF2B5EF4-FFF2-40B4-BE49-F238E27FC236}">
                <a16:creationId xmlns:a16="http://schemas.microsoft.com/office/drawing/2014/main" id="{D13DF7DA-262B-4E24-96F8-E60E8D6BBD90}"/>
              </a:ext>
            </a:extLst>
          </p:cNvPr>
          <p:cNvSpPr>
            <a:spLocks noGrp="1"/>
          </p:cNvSpPr>
          <p:nvPr>
            <p:ph type="title"/>
          </p:nvPr>
        </p:nvSpPr>
        <p:spPr>
          <a:xfrm>
            <a:off x="0" y="609600"/>
            <a:ext cx="7543800" cy="1371600"/>
          </a:xfrm>
        </p:spPr>
        <p:txBody>
          <a:bodyPr>
            <a:noAutofit/>
          </a:bodyPr>
          <a:lstStyle/>
          <a:p>
            <a:pPr algn="ctr"/>
            <a:r>
              <a:rPr lang="en-US" sz="4000" b="1" dirty="0">
                <a:latin typeface="Arial Rounded MT Bold" panose="020F0704030504030204" pitchFamily="34" charset="0"/>
              </a:rPr>
              <a:t>CMS access : Subscriber Can</a:t>
            </a:r>
            <a:endParaRPr lang="en-US" sz="4000" b="1" dirty="0">
              <a:latin typeface="Arial Rounded MT Bold" panose="020F0704030504030204" pitchFamily="34" charset="0"/>
              <a:ea typeface="+mn-ea"/>
              <a:cs typeface="+mn-cs"/>
            </a:endParaRPr>
          </a:p>
        </p:txBody>
      </p:sp>
    </p:spTree>
    <p:extLst>
      <p:ext uri="{BB962C8B-B14F-4D97-AF65-F5344CB8AC3E}">
        <p14:creationId xmlns:p14="http://schemas.microsoft.com/office/powerpoint/2010/main" val="4049104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AB8A400-4F76-436E-B633-D7398DC90769}"/>
              </a:ext>
            </a:extLst>
          </p:cNvPr>
          <p:cNvSpPr txBox="1">
            <a:spLocks/>
          </p:cNvSpPr>
          <p:nvPr/>
        </p:nvSpPr>
        <p:spPr>
          <a:xfrm>
            <a:off x="457200" y="2209800"/>
            <a:ext cx="82296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itchFamily="2" charset="2"/>
              <a:buChar char="Ø"/>
            </a:pPr>
            <a:r>
              <a:rPr lang="en-US" sz="2600" dirty="0"/>
              <a:t> Password encryption using crypt() and blowfish algorithm.</a:t>
            </a:r>
          </a:p>
          <a:p>
            <a:pPr>
              <a:buFont typeface="Wingdings" pitchFamily="2" charset="2"/>
              <a:buChar char="Ø"/>
            </a:pPr>
            <a:r>
              <a:rPr lang="en-US" sz="2600" dirty="0"/>
              <a:t> Implemented SQL INJECTION prevention techniques.</a:t>
            </a:r>
          </a:p>
          <a:p>
            <a:pPr>
              <a:buFont typeface="Wingdings" pitchFamily="2" charset="2"/>
              <a:buChar char="Ø"/>
            </a:pPr>
            <a:r>
              <a:rPr lang="en-US" sz="2600" dirty="0"/>
              <a:t> Better access control of CMS section for an admin and a subscriber.</a:t>
            </a:r>
          </a:p>
          <a:p>
            <a:pPr>
              <a:buFont typeface="Wingdings" pitchFamily="2" charset="2"/>
              <a:buChar char="Ø"/>
            </a:pPr>
            <a:r>
              <a:rPr lang="en-US" sz="2600" dirty="0"/>
              <a:t> Faster page refresh and load.</a:t>
            </a:r>
          </a:p>
          <a:p>
            <a:pPr>
              <a:buFont typeface="Wingdings" pitchFamily="2" charset="2"/>
              <a:buChar char="Ø"/>
            </a:pPr>
            <a:r>
              <a:rPr lang="en-US" sz="2600" dirty="0"/>
              <a:t> Better post content and user feedback section in the form of comments.</a:t>
            </a:r>
          </a:p>
          <a:p>
            <a:pPr>
              <a:buFont typeface="Wingdings" pitchFamily="2" charset="2"/>
              <a:buChar char="Ø"/>
            </a:pPr>
            <a:r>
              <a:rPr lang="en-US" sz="2600" dirty="0"/>
              <a:t> Image compression without compromising quality.</a:t>
            </a:r>
          </a:p>
          <a:p>
            <a:pPr>
              <a:buFont typeface="Wingdings" pitchFamily="2" charset="2"/>
              <a:buChar char="Ø"/>
            </a:pPr>
            <a:r>
              <a:rPr lang="en-US" sz="2600" dirty="0"/>
              <a:t> Regular content updating, quality checks and bug fixes.</a:t>
            </a:r>
          </a:p>
        </p:txBody>
      </p:sp>
      <p:sp>
        <p:nvSpPr>
          <p:cNvPr id="8" name="Title 3">
            <a:extLst>
              <a:ext uri="{FF2B5EF4-FFF2-40B4-BE49-F238E27FC236}">
                <a16:creationId xmlns:a16="http://schemas.microsoft.com/office/drawing/2014/main" id="{A0623A66-F9BF-4A06-A634-21E859CBA5C3}"/>
              </a:ext>
            </a:extLst>
          </p:cNvPr>
          <p:cNvSpPr>
            <a:spLocks noGrp="1"/>
          </p:cNvSpPr>
          <p:nvPr>
            <p:ph type="title"/>
          </p:nvPr>
        </p:nvSpPr>
        <p:spPr>
          <a:xfrm>
            <a:off x="0" y="609600"/>
            <a:ext cx="7543800" cy="1371600"/>
          </a:xfrm>
        </p:spPr>
        <p:txBody>
          <a:bodyPr>
            <a:noAutofit/>
          </a:bodyPr>
          <a:lstStyle/>
          <a:p>
            <a:pPr algn="ctr"/>
            <a:r>
              <a:rPr lang="en-US" sz="4000" b="1" dirty="0">
                <a:latin typeface="Arial Rounded MT Bold" panose="020F0704030504030204" pitchFamily="34" charset="0"/>
                <a:ea typeface="+mn-ea"/>
                <a:cs typeface="+mn-cs"/>
              </a:rPr>
              <a:t>Features of our BLOGGING System</a:t>
            </a:r>
          </a:p>
        </p:txBody>
      </p:sp>
    </p:spTree>
    <p:extLst>
      <p:ext uri="{BB962C8B-B14F-4D97-AF65-F5344CB8AC3E}">
        <p14:creationId xmlns:p14="http://schemas.microsoft.com/office/powerpoint/2010/main" val="2168863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8EF5B08-CEDA-49A9-AF7F-82DB62E14EE1}"/>
              </a:ext>
            </a:extLst>
          </p:cNvPr>
          <p:cNvGraphicFramePr>
            <a:graphicFrameLocks noGrp="1"/>
          </p:cNvGraphicFramePr>
          <p:nvPr>
            <p:ph idx="1"/>
            <p:extLst>
              <p:ext uri="{D42A27DB-BD31-4B8C-83A1-F6EECF244321}">
                <p14:modId xmlns:p14="http://schemas.microsoft.com/office/powerpoint/2010/main" val="2499120335"/>
              </p:ext>
            </p:extLst>
          </p:nvPr>
        </p:nvGraphicFramePr>
        <p:xfrm>
          <a:off x="266700" y="2514600"/>
          <a:ext cx="8610600" cy="3845430"/>
        </p:xfrm>
        <a:graphic>
          <a:graphicData uri="http://schemas.openxmlformats.org/drawingml/2006/table">
            <a:tbl>
              <a:tblPr firstRow="1" bandRow="1">
                <a:tableStyleId>{F5AB1C69-6EDB-4FF4-983F-18BD219EF322}</a:tableStyleId>
              </a:tblPr>
              <a:tblGrid>
                <a:gridCol w="3962400">
                  <a:extLst>
                    <a:ext uri="{9D8B030D-6E8A-4147-A177-3AD203B41FA5}">
                      <a16:colId xmlns:a16="http://schemas.microsoft.com/office/drawing/2014/main" val="2178832759"/>
                    </a:ext>
                  </a:extLst>
                </a:gridCol>
                <a:gridCol w="4648200">
                  <a:extLst>
                    <a:ext uri="{9D8B030D-6E8A-4147-A177-3AD203B41FA5}">
                      <a16:colId xmlns:a16="http://schemas.microsoft.com/office/drawing/2014/main" val="137777141"/>
                    </a:ext>
                  </a:extLst>
                </a:gridCol>
              </a:tblGrid>
              <a:tr h="769086">
                <a:tc>
                  <a:txBody>
                    <a:bodyPr/>
                    <a:lstStyle/>
                    <a:p>
                      <a:r>
                        <a:rPr lang="en-US" sz="2400" dirty="0"/>
                        <a:t>Frontend Design</a:t>
                      </a:r>
                    </a:p>
                  </a:txBody>
                  <a:tcPr/>
                </a:tc>
                <a:tc>
                  <a:txBody>
                    <a:bodyPr/>
                    <a:lstStyle/>
                    <a:p>
                      <a:pPr marL="0" algn="l" defTabSz="914400" rtl="0" eaLnBrk="1" latinLnBrk="0" hangingPunct="1"/>
                      <a:r>
                        <a:rPr lang="en-US" sz="2400" b="1" kern="1200" dirty="0">
                          <a:solidFill>
                            <a:schemeClr val="lt1"/>
                          </a:solidFill>
                          <a:latin typeface="+mn-lt"/>
                          <a:ea typeface="+mn-ea"/>
                          <a:cs typeface="+mn-cs"/>
                        </a:rPr>
                        <a:t>HTML5, CSS3, BOOTSTRAP4</a:t>
                      </a:r>
                    </a:p>
                  </a:txBody>
                  <a:tcPr/>
                </a:tc>
                <a:extLst>
                  <a:ext uri="{0D108BD9-81ED-4DB2-BD59-A6C34878D82A}">
                    <a16:rowId xmlns:a16="http://schemas.microsoft.com/office/drawing/2014/main" val="2720664259"/>
                  </a:ext>
                </a:extLst>
              </a:tr>
              <a:tr h="769086">
                <a:tc>
                  <a:txBody>
                    <a:bodyPr/>
                    <a:lstStyle/>
                    <a:p>
                      <a:pPr marL="0" algn="l" defTabSz="914400" rtl="0" eaLnBrk="1" latinLnBrk="0" hangingPunct="1"/>
                      <a:r>
                        <a:rPr lang="en-US" sz="2400" b="1" kern="1200" dirty="0">
                          <a:solidFill>
                            <a:schemeClr val="bg1"/>
                          </a:solidFill>
                          <a:latin typeface="+mn-lt"/>
                          <a:ea typeface="+mn-ea"/>
                          <a:cs typeface="+mn-cs"/>
                        </a:rPr>
                        <a:t>Client-side Scripting</a:t>
                      </a:r>
                    </a:p>
                  </a:txBody>
                  <a:tcPr/>
                </a:tc>
                <a:tc>
                  <a:txBody>
                    <a:bodyPr/>
                    <a:lstStyle/>
                    <a:p>
                      <a:pPr marL="0" algn="l" defTabSz="914400" rtl="0" eaLnBrk="1" latinLnBrk="0" hangingPunct="1"/>
                      <a:r>
                        <a:rPr lang="en-US" sz="2400" b="1" kern="1200" dirty="0">
                          <a:solidFill>
                            <a:schemeClr val="bg1"/>
                          </a:solidFill>
                          <a:latin typeface="+mn-lt"/>
                          <a:ea typeface="+mn-ea"/>
                          <a:cs typeface="+mn-cs"/>
                        </a:rPr>
                        <a:t>JQUERY</a:t>
                      </a:r>
                    </a:p>
                  </a:txBody>
                  <a:tcPr/>
                </a:tc>
                <a:extLst>
                  <a:ext uri="{0D108BD9-81ED-4DB2-BD59-A6C34878D82A}">
                    <a16:rowId xmlns:a16="http://schemas.microsoft.com/office/drawing/2014/main" val="135440626"/>
                  </a:ext>
                </a:extLst>
              </a:tr>
              <a:tr h="769086">
                <a:tc>
                  <a:txBody>
                    <a:bodyPr/>
                    <a:lstStyle/>
                    <a:p>
                      <a:r>
                        <a:rPr lang="en-US" sz="2400" b="1" kern="1200" dirty="0">
                          <a:solidFill>
                            <a:schemeClr val="bg1"/>
                          </a:solidFill>
                          <a:latin typeface="+mn-lt"/>
                          <a:ea typeface="+mn-ea"/>
                          <a:cs typeface="+mn-cs"/>
                        </a:rPr>
                        <a:t>Server-side Scripting</a:t>
                      </a:r>
                    </a:p>
                  </a:txBody>
                  <a:tcPr/>
                </a:tc>
                <a:tc>
                  <a:txBody>
                    <a:bodyPr/>
                    <a:lstStyle/>
                    <a:p>
                      <a:pPr marL="0" algn="l" defTabSz="914400" rtl="0" eaLnBrk="1" latinLnBrk="0" hangingPunct="1"/>
                      <a:r>
                        <a:rPr lang="en-US" sz="2400" b="1" kern="1200" dirty="0">
                          <a:solidFill>
                            <a:schemeClr val="bg1"/>
                          </a:solidFill>
                          <a:latin typeface="+mn-lt"/>
                          <a:ea typeface="+mn-ea"/>
                          <a:cs typeface="+mn-cs"/>
                        </a:rPr>
                        <a:t>PHP</a:t>
                      </a:r>
                    </a:p>
                  </a:txBody>
                  <a:tcPr/>
                </a:tc>
                <a:extLst>
                  <a:ext uri="{0D108BD9-81ED-4DB2-BD59-A6C34878D82A}">
                    <a16:rowId xmlns:a16="http://schemas.microsoft.com/office/drawing/2014/main" val="4214722098"/>
                  </a:ext>
                </a:extLst>
              </a:tr>
              <a:tr h="769086">
                <a:tc>
                  <a:txBody>
                    <a:bodyPr/>
                    <a:lstStyle/>
                    <a:p>
                      <a:pPr marL="0" algn="l" defTabSz="914400" rtl="0" eaLnBrk="1" latinLnBrk="0" hangingPunct="1"/>
                      <a:r>
                        <a:rPr lang="en-US" sz="2400" b="1" kern="1200" dirty="0">
                          <a:solidFill>
                            <a:schemeClr val="bg1"/>
                          </a:solidFill>
                          <a:latin typeface="+mn-lt"/>
                          <a:ea typeface="+mn-ea"/>
                          <a:cs typeface="+mn-cs"/>
                        </a:rPr>
                        <a:t>Database</a:t>
                      </a:r>
                    </a:p>
                  </a:txBody>
                  <a:tcPr/>
                </a:tc>
                <a:tc>
                  <a:txBody>
                    <a:bodyPr/>
                    <a:lstStyle/>
                    <a:p>
                      <a:pPr marL="0" algn="l" defTabSz="914400" rtl="0" eaLnBrk="1" latinLnBrk="0" hangingPunct="1"/>
                      <a:r>
                        <a:rPr lang="en-US" sz="2400" b="1" kern="1200" dirty="0">
                          <a:solidFill>
                            <a:schemeClr val="bg1"/>
                          </a:solidFill>
                          <a:latin typeface="+mn-lt"/>
                          <a:ea typeface="+mn-ea"/>
                          <a:cs typeface="+mn-cs"/>
                        </a:rPr>
                        <a:t>MYSQL</a:t>
                      </a:r>
                    </a:p>
                  </a:txBody>
                  <a:tcPr/>
                </a:tc>
                <a:extLst>
                  <a:ext uri="{0D108BD9-81ED-4DB2-BD59-A6C34878D82A}">
                    <a16:rowId xmlns:a16="http://schemas.microsoft.com/office/drawing/2014/main" val="2350166016"/>
                  </a:ext>
                </a:extLst>
              </a:tr>
              <a:tr h="769086">
                <a:tc>
                  <a:txBody>
                    <a:bodyPr/>
                    <a:lstStyle/>
                    <a:p>
                      <a:pPr marL="0" algn="l" defTabSz="914400" rtl="0" eaLnBrk="1" latinLnBrk="0" hangingPunct="1"/>
                      <a:r>
                        <a:rPr lang="en-US" sz="2400" b="1" kern="1200" dirty="0">
                          <a:solidFill>
                            <a:schemeClr val="bg1"/>
                          </a:solidFill>
                          <a:latin typeface="+mn-lt"/>
                          <a:ea typeface="+mn-ea"/>
                          <a:cs typeface="+mn-cs"/>
                        </a:rPr>
                        <a:t>Development Tools</a:t>
                      </a:r>
                    </a:p>
                  </a:txBody>
                  <a:tcPr/>
                </a:tc>
                <a:tc>
                  <a:txBody>
                    <a:bodyPr/>
                    <a:lstStyle/>
                    <a:p>
                      <a:pPr marL="0" algn="l" defTabSz="914400" rtl="0" eaLnBrk="1" latinLnBrk="0" hangingPunct="1"/>
                      <a:r>
                        <a:rPr lang="en-US" sz="2400" b="1" kern="1200" dirty="0">
                          <a:solidFill>
                            <a:schemeClr val="bg1"/>
                          </a:solidFill>
                          <a:latin typeface="+mn-lt"/>
                          <a:ea typeface="+mn-ea"/>
                          <a:cs typeface="+mn-cs"/>
                        </a:rPr>
                        <a:t>BRACKETS, XAAMP</a:t>
                      </a:r>
                    </a:p>
                  </a:txBody>
                  <a:tcPr/>
                </a:tc>
                <a:extLst>
                  <a:ext uri="{0D108BD9-81ED-4DB2-BD59-A6C34878D82A}">
                    <a16:rowId xmlns:a16="http://schemas.microsoft.com/office/drawing/2014/main" val="1591961074"/>
                  </a:ext>
                </a:extLst>
              </a:tr>
            </a:tbl>
          </a:graphicData>
        </a:graphic>
      </p:graphicFrame>
      <p:sp>
        <p:nvSpPr>
          <p:cNvPr id="13" name="Title 3">
            <a:extLst>
              <a:ext uri="{FF2B5EF4-FFF2-40B4-BE49-F238E27FC236}">
                <a16:creationId xmlns:a16="http://schemas.microsoft.com/office/drawing/2014/main" id="{0D08E637-B94C-4F31-AA6D-82F93296E858}"/>
              </a:ext>
            </a:extLst>
          </p:cNvPr>
          <p:cNvSpPr>
            <a:spLocks noGrp="1"/>
          </p:cNvSpPr>
          <p:nvPr>
            <p:ph type="title"/>
          </p:nvPr>
        </p:nvSpPr>
        <p:spPr>
          <a:xfrm>
            <a:off x="0" y="609600"/>
            <a:ext cx="7543800" cy="1371600"/>
          </a:xfrm>
        </p:spPr>
        <p:txBody>
          <a:bodyPr>
            <a:noAutofit/>
          </a:bodyPr>
          <a:lstStyle/>
          <a:p>
            <a:pPr algn="ctr"/>
            <a:r>
              <a:rPr lang="en-US" sz="4000" b="1" dirty="0">
                <a:latin typeface="Arial Rounded MT Bold" panose="020F0704030504030204" pitchFamily="34" charset="0"/>
                <a:ea typeface="+mn-ea"/>
                <a:cs typeface="+mn-cs"/>
              </a:rPr>
              <a:t>Tools and Technologies Used</a:t>
            </a:r>
          </a:p>
        </p:txBody>
      </p:sp>
    </p:spTree>
    <p:extLst>
      <p:ext uri="{BB962C8B-B14F-4D97-AF65-F5344CB8AC3E}">
        <p14:creationId xmlns:p14="http://schemas.microsoft.com/office/powerpoint/2010/main" val="4208184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33446A20-959C-4D7B-B495-1E375A5C1036}"/>
              </a:ext>
            </a:extLst>
          </p:cNvPr>
          <p:cNvSpPr>
            <a:spLocks noGrp="1"/>
          </p:cNvSpPr>
          <p:nvPr>
            <p:ph type="title"/>
          </p:nvPr>
        </p:nvSpPr>
        <p:spPr>
          <a:xfrm>
            <a:off x="0" y="609600"/>
            <a:ext cx="7543800" cy="1371600"/>
          </a:xfrm>
        </p:spPr>
        <p:txBody>
          <a:bodyPr>
            <a:noAutofit/>
          </a:bodyPr>
          <a:lstStyle/>
          <a:p>
            <a:pPr algn="ctr"/>
            <a:r>
              <a:rPr lang="en-US" sz="4000" b="1" dirty="0">
                <a:latin typeface="Arial Rounded MT Bold" panose="020F0704030504030204" pitchFamily="34" charset="0"/>
                <a:ea typeface="+mn-ea"/>
                <a:cs typeface="+mn-cs"/>
              </a:rPr>
              <a:t>Use-Case Diagram</a:t>
            </a:r>
          </a:p>
        </p:txBody>
      </p:sp>
      <p:pic>
        <p:nvPicPr>
          <p:cNvPr id="14" name="Picture 13">
            <a:extLst>
              <a:ext uri="{FF2B5EF4-FFF2-40B4-BE49-F238E27FC236}">
                <a16:creationId xmlns:a16="http://schemas.microsoft.com/office/drawing/2014/main" id="{1E26B5E2-1BE1-41F7-8B67-723C1BC15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extBox 14">
            <a:extLst>
              <a:ext uri="{FF2B5EF4-FFF2-40B4-BE49-F238E27FC236}">
                <a16:creationId xmlns:a16="http://schemas.microsoft.com/office/drawing/2014/main" id="{61B0B946-645E-4B33-AA10-9563E5BE647E}"/>
              </a:ext>
            </a:extLst>
          </p:cNvPr>
          <p:cNvSpPr txBox="1"/>
          <p:nvPr/>
        </p:nvSpPr>
        <p:spPr>
          <a:xfrm>
            <a:off x="5257800" y="921048"/>
            <a:ext cx="2819400"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BLOGGING SYSTEM</a:t>
            </a:r>
          </a:p>
        </p:txBody>
      </p:sp>
    </p:spTree>
    <p:extLst>
      <p:ext uri="{BB962C8B-B14F-4D97-AF65-F5344CB8AC3E}">
        <p14:creationId xmlns:p14="http://schemas.microsoft.com/office/powerpoint/2010/main" val="4239185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968A28-A278-4682-B4A6-0B39C2548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4031072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33446A20-959C-4D7B-B495-1E375A5C1036}"/>
              </a:ext>
            </a:extLst>
          </p:cNvPr>
          <p:cNvSpPr>
            <a:spLocks noGrp="1"/>
          </p:cNvSpPr>
          <p:nvPr>
            <p:ph type="title"/>
          </p:nvPr>
        </p:nvSpPr>
        <p:spPr>
          <a:xfrm>
            <a:off x="0" y="609600"/>
            <a:ext cx="7543800" cy="1371600"/>
          </a:xfrm>
        </p:spPr>
        <p:txBody>
          <a:bodyPr>
            <a:noAutofit/>
          </a:bodyPr>
          <a:lstStyle/>
          <a:p>
            <a:pPr algn="ctr"/>
            <a:r>
              <a:rPr lang="en-US" sz="4000" b="1" dirty="0">
                <a:latin typeface="Arial Rounded MT Bold" panose="020F0704030504030204" pitchFamily="34" charset="0"/>
                <a:ea typeface="+mn-ea"/>
                <a:cs typeface="+mn-cs"/>
              </a:rPr>
              <a:t>Bibliography</a:t>
            </a:r>
          </a:p>
        </p:txBody>
      </p:sp>
      <p:sp>
        <p:nvSpPr>
          <p:cNvPr id="2" name="TextBox 1">
            <a:extLst>
              <a:ext uri="{FF2B5EF4-FFF2-40B4-BE49-F238E27FC236}">
                <a16:creationId xmlns:a16="http://schemas.microsoft.com/office/drawing/2014/main" id="{C11090F3-E4CF-42C2-AEA6-BB2C2068F2A6}"/>
              </a:ext>
            </a:extLst>
          </p:cNvPr>
          <p:cNvSpPr txBox="1"/>
          <p:nvPr/>
        </p:nvSpPr>
        <p:spPr>
          <a:xfrm>
            <a:off x="304800" y="2438400"/>
            <a:ext cx="8534400" cy="38928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285750" indent="-285750">
              <a:lnSpc>
                <a:spcPct val="150000"/>
              </a:lnSpc>
              <a:buFont typeface="Wingdings" panose="05000000000000000000" pitchFamily="2" charset="2"/>
              <a:buChar char="q"/>
            </a:pPr>
            <a:r>
              <a:rPr lang="en-US" sz="2800" dirty="0"/>
              <a:t> </a:t>
            </a:r>
            <a:r>
              <a:rPr lang="en-US" sz="2800" u="sng" dirty="0">
                <a:solidFill>
                  <a:srgbClr val="FF0000"/>
                </a:solidFill>
                <a:hlinkClick r:id="rId2"/>
              </a:rPr>
              <a:t>https://www.tutorialspoint.com</a:t>
            </a:r>
            <a:endParaRPr lang="en-US" sz="2800" u="sng" dirty="0">
              <a:solidFill>
                <a:srgbClr val="FF0000"/>
              </a:solidFill>
            </a:endParaRPr>
          </a:p>
          <a:p>
            <a:pPr marL="285750" indent="-285750">
              <a:lnSpc>
                <a:spcPct val="150000"/>
              </a:lnSpc>
              <a:buFont typeface="Wingdings" panose="05000000000000000000" pitchFamily="2" charset="2"/>
              <a:buChar char="q"/>
            </a:pPr>
            <a:r>
              <a:rPr lang="en-US" sz="2800" dirty="0"/>
              <a:t> </a:t>
            </a:r>
            <a:r>
              <a:rPr lang="en-US" sz="2800" dirty="0">
                <a:hlinkClick r:id="rId3"/>
              </a:rPr>
              <a:t>https://www.w3schools.com/</a:t>
            </a:r>
            <a:endParaRPr lang="en-US" sz="2800" dirty="0"/>
          </a:p>
          <a:p>
            <a:pPr marL="285750" indent="-285750">
              <a:lnSpc>
                <a:spcPct val="150000"/>
              </a:lnSpc>
              <a:buFont typeface="Wingdings" panose="05000000000000000000" pitchFamily="2" charset="2"/>
              <a:buChar char="q"/>
            </a:pPr>
            <a:r>
              <a:rPr lang="en-US" sz="2800" dirty="0"/>
              <a:t> </a:t>
            </a:r>
            <a:r>
              <a:rPr lang="en-US" sz="2800" dirty="0">
                <a:hlinkClick r:id="rId4"/>
              </a:rPr>
              <a:t>https://www.wikihow.com/</a:t>
            </a:r>
            <a:endParaRPr lang="en-US" sz="2800" dirty="0"/>
          </a:p>
          <a:p>
            <a:pPr marL="285750" indent="-285750">
              <a:lnSpc>
                <a:spcPct val="150000"/>
              </a:lnSpc>
              <a:buFont typeface="Wingdings" panose="05000000000000000000" pitchFamily="2" charset="2"/>
              <a:buChar char="q"/>
            </a:pPr>
            <a:r>
              <a:rPr lang="en-US" sz="2800" dirty="0"/>
              <a:t> </a:t>
            </a:r>
            <a:r>
              <a:rPr lang="en-US" sz="2800" dirty="0">
                <a:hlinkClick r:id="rId5"/>
              </a:rPr>
              <a:t>http://www.codecademy.com/</a:t>
            </a:r>
            <a:endParaRPr lang="en-US" sz="2800" dirty="0"/>
          </a:p>
          <a:p>
            <a:pPr marL="285750" indent="-285750">
              <a:lnSpc>
                <a:spcPct val="150000"/>
              </a:lnSpc>
              <a:buFont typeface="Wingdings" panose="05000000000000000000" pitchFamily="2" charset="2"/>
              <a:buChar char="q"/>
            </a:pPr>
            <a:r>
              <a:rPr lang="en-US" sz="2800" dirty="0"/>
              <a:t> </a:t>
            </a:r>
            <a:r>
              <a:rPr lang="en-US" sz="2800" dirty="0">
                <a:hlinkClick r:id="rId6"/>
              </a:rPr>
              <a:t>https://developer.mozilla.org/en-US/docs/Web/Tutorials</a:t>
            </a:r>
            <a:endParaRPr lang="en-US" sz="2800" dirty="0"/>
          </a:p>
          <a:p>
            <a:pPr marL="285750" indent="-285750">
              <a:lnSpc>
                <a:spcPct val="150000"/>
              </a:lnSpc>
              <a:buFont typeface="Wingdings" panose="05000000000000000000" pitchFamily="2" charset="2"/>
              <a:buChar char="q"/>
            </a:pPr>
            <a:r>
              <a:rPr lang="en-US" sz="2800" dirty="0"/>
              <a:t> </a:t>
            </a:r>
            <a:r>
              <a:rPr lang="en-US" sz="2800" dirty="0">
                <a:hlinkClick r:id="rId7"/>
              </a:rPr>
              <a:t>https://tutsplus.com/</a:t>
            </a:r>
            <a:endParaRPr lang="en-US" sz="2800" dirty="0"/>
          </a:p>
        </p:txBody>
      </p:sp>
    </p:spTree>
    <p:extLst>
      <p:ext uri="{BB962C8B-B14F-4D97-AF65-F5344CB8AC3E}">
        <p14:creationId xmlns:p14="http://schemas.microsoft.com/office/powerpoint/2010/main" val="3861334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C6C878-B87D-45DA-AB25-94AB4FC63B9B}"/>
              </a:ext>
            </a:extLst>
          </p:cNvPr>
          <p:cNvSpPr>
            <a:spLocks noGrp="1"/>
          </p:cNvSpPr>
          <p:nvPr>
            <p:ph type="title"/>
          </p:nvPr>
        </p:nvSpPr>
        <p:spPr>
          <a:xfrm>
            <a:off x="0" y="609600"/>
            <a:ext cx="7543800" cy="1371600"/>
          </a:xfrm>
        </p:spPr>
        <p:txBody>
          <a:bodyPr>
            <a:noAutofit/>
          </a:bodyPr>
          <a:lstStyle/>
          <a:p>
            <a:pPr algn="ctr"/>
            <a:r>
              <a:rPr lang="en-US" sz="4000" b="1" dirty="0">
                <a:latin typeface="Arial Rounded MT Bold" panose="020F0704030504030204" pitchFamily="34" charset="0"/>
                <a:ea typeface="+mn-ea"/>
                <a:cs typeface="+mn-cs"/>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653E176-20B7-4E10-8C2A-9B4DD77B664E}"/>
              </a:ext>
            </a:extLst>
          </p:cNvPr>
          <p:cNvSpPr>
            <a:spLocks noGrp="1"/>
          </p:cNvSpPr>
          <p:nvPr>
            <p:ph type="title"/>
          </p:nvPr>
        </p:nvSpPr>
        <p:spPr>
          <a:xfrm>
            <a:off x="152400" y="826930"/>
            <a:ext cx="7239000" cy="925669"/>
          </a:xfrm>
        </p:spPr>
        <p:txBody>
          <a:bodyPr>
            <a:noAutofit/>
          </a:bodyPr>
          <a:lstStyle/>
          <a:p>
            <a:pPr algn="ctr"/>
            <a:r>
              <a:rPr lang="en-US" sz="4800" b="1" dirty="0">
                <a:latin typeface="Arial Rounded MT Bold" panose="020F0704030504030204" pitchFamily="34" charset="0"/>
                <a:ea typeface="+mn-ea"/>
                <a:cs typeface="+mn-cs"/>
              </a:rPr>
              <a:t>Introduction</a:t>
            </a:r>
          </a:p>
        </p:txBody>
      </p:sp>
      <p:sp>
        <p:nvSpPr>
          <p:cNvPr id="10" name="TextBox 9">
            <a:extLst>
              <a:ext uri="{FF2B5EF4-FFF2-40B4-BE49-F238E27FC236}">
                <a16:creationId xmlns:a16="http://schemas.microsoft.com/office/drawing/2014/main" id="{B9792B7D-A429-4CA0-BFB1-3EF12C48A838}"/>
              </a:ext>
            </a:extLst>
          </p:cNvPr>
          <p:cNvSpPr txBox="1"/>
          <p:nvPr/>
        </p:nvSpPr>
        <p:spPr>
          <a:xfrm>
            <a:off x="381000" y="2438400"/>
            <a:ext cx="8534400" cy="4093428"/>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a:t>Blogs</a:t>
            </a:r>
            <a:r>
              <a:rPr lang="en-US" sz="2000" dirty="0">
                <a:latin typeface="Georgia" panose="02040502050405020303" pitchFamily="18" charset="0"/>
              </a:rPr>
              <a:t> are pieces of web content that are updated frequently and allow reader engagement in the form of blog comments and social media shares, likes, and follows.</a:t>
            </a:r>
          </a:p>
          <a:p>
            <a:endParaRPr lang="en-US" sz="2000" dirty="0">
              <a:latin typeface="Georgia" panose="02040502050405020303" pitchFamily="18" charset="0"/>
            </a:endParaRPr>
          </a:p>
          <a:p>
            <a:pPr marL="285750" indent="-285750">
              <a:buFont typeface="Wingdings" panose="05000000000000000000" pitchFamily="2" charset="2"/>
              <a:buChar char="v"/>
            </a:pPr>
            <a:r>
              <a:rPr lang="en-US" sz="2000" dirty="0">
                <a:latin typeface="Georgia" panose="02040502050405020303" pitchFamily="18" charset="0"/>
              </a:rPr>
              <a:t>Posts are typically displayed in reverse chronological order, so that the most recent post appears first, at the top of the web page.</a:t>
            </a:r>
          </a:p>
          <a:p>
            <a:endParaRPr lang="en-US" sz="2000" dirty="0">
              <a:latin typeface="Georgia" panose="02040502050405020303" pitchFamily="18" charset="0"/>
            </a:endParaRPr>
          </a:p>
          <a:p>
            <a:pPr marL="285750" indent="-285750">
              <a:buFont typeface="Wingdings" panose="05000000000000000000" pitchFamily="2" charset="2"/>
              <a:buChar char="v"/>
            </a:pPr>
            <a:r>
              <a:rPr lang="en-US" sz="2000" b="1" dirty="0">
                <a:latin typeface="Georgia" panose="02040502050405020303" pitchFamily="18" charset="0"/>
              </a:rPr>
              <a:t>Categories :-</a:t>
            </a:r>
            <a:endParaRPr lang="en-US" sz="2000" dirty="0">
              <a:latin typeface="Georgia" panose="02040502050405020303" pitchFamily="18" charset="0"/>
            </a:endParaRPr>
          </a:p>
          <a:p>
            <a:pPr lvl="4"/>
            <a:r>
              <a:rPr lang="en-US" sz="2000" dirty="0">
                <a:latin typeface="Georgia" panose="02040502050405020303" pitchFamily="18" charset="0"/>
              </a:rPr>
              <a:t>(1) Personal blogs </a:t>
            </a:r>
          </a:p>
          <a:p>
            <a:pPr lvl="4"/>
            <a:r>
              <a:rPr lang="en-US" sz="2000" dirty="0">
                <a:latin typeface="Georgia" panose="02040502050405020303" pitchFamily="18" charset="0"/>
              </a:rPr>
              <a:t>(2) Collaborative blogs </a:t>
            </a:r>
          </a:p>
          <a:p>
            <a:pPr lvl="4"/>
            <a:r>
              <a:rPr lang="en-US" sz="2000" dirty="0">
                <a:latin typeface="Georgia" panose="02040502050405020303" pitchFamily="18" charset="0"/>
              </a:rPr>
              <a:t>(3) Microblogging </a:t>
            </a:r>
          </a:p>
          <a:p>
            <a:pPr lvl="4"/>
            <a:r>
              <a:rPr lang="en-US" sz="2000" dirty="0">
                <a:latin typeface="Georgia" panose="02040502050405020303" pitchFamily="18" charset="0"/>
              </a:rPr>
              <a:t>(4) Corporate blogs  </a:t>
            </a:r>
          </a:p>
          <a:p>
            <a:pPr lvl="4"/>
            <a:r>
              <a:rPr lang="en-US" sz="2000" dirty="0">
                <a:latin typeface="Georgia" panose="02040502050405020303" pitchFamily="18" charset="0"/>
              </a:rPr>
              <a:t>(5) Educational Blogs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73FFC397-5FB0-4A21-BC98-FF897F4BAB3E}"/>
              </a:ext>
            </a:extLst>
          </p:cNvPr>
          <p:cNvSpPr>
            <a:spLocks noGrp="1"/>
          </p:cNvSpPr>
          <p:nvPr>
            <p:ph type="title"/>
          </p:nvPr>
        </p:nvSpPr>
        <p:spPr>
          <a:xfrm>
            <a:off x="0" y="609600"/>
            <a:ext cx="7543800" cy="1371600"/>
          </a:xfrm>
        </p:spPr>
        <p:txBody>
          <a:bodyPr>
            <a:noAutofit/>
          </a:bodyPr>
          <a:lstStyle/>
          <a:p>
            <a:pPr algn="ctr"/>
            <a:r>
              <a:rPr lang="en-US" sz="4800" b="1" dirty="0">
                <a:latin typeface="Arial Rounded MT Bold" panose="020F0704030504030204" pitchFamily="34" charset="0"/>
                <a:ea typeface="+mn-ea"/>
                <a:cs typeface="+mn-cs"/>
              </a:rPr>
              <a:t>Project Brief</a:t>
            </a:r>
          </a:p>
        </p:txBody>
      </p:sp>
      <p:sp>
        <p:nvSpPr>
          <p:cNvPr id="8" name="TextBox 7">
            <a:extLst>
              <a:ext uri="{FF2B5EF4-FFF2-40B4-BE49-F238E27FC236}">
                <a16:creationId xmlns:a16="http://schemas.microsoft.com/office/drawing/2014/main" id="{56916E19-D2D9-4EEC-8BDD-EDC3F8A4FDE8}"/>
              </a:ext>
            </a:extLst>
          </p:cNvPr>
          <p:cNvSpPr txBox="1"/>
          <p:nvPr/>
        </p:nvSpPr>
        <p:spPr>
          <a:xfrm>
            <a:off x="304800" y="2307372"/>
            <a:ext cx="8534400" cy="4093428"/>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Georgia" panose="02040502050405020303" pitchFamily="18" charset="0"/>
              </a:rPr>
              <a:t>A content management system (CMS) manages the creation and modification of digital content. It typically supports multiple users in a collaborative environment.</a:t>
            </a:r>
          </a:p>
          <a:p>
            <a:endParaRPr lang="en-US" sz="2000" dirty="0">
              <a:latin typeface="Georgia" panose="02040502050405020303" pitchFamily="18" charset="0"/>
            </a:endParaRPr>
          </a:p>
          <a:p>
            <a:pPr marL="342900" indent="-342900">
              <a:buFont typeface="Wingdings" panose="05000000000000000000" pitchFamily="2" charset="2"/>
              <a:buChar char="ü"/>
            </a:pPr>
            <a:r>
              <a:rPr lang="en-US" sz="2000" dirty="0">
                <a:latin typeface="Georgia" panose="02040502050405020303" pitchFamily="18" charset="0"/>
              </a:rPr>
              <a:t>There are lots of open-source popular framework available like WORDPRESS, DRUPAL, JOOMLA etc. using anyone of these a CMS can be developed. </a:t>
            </a:r>
          </a:p>
          <a:p>
            <a:endParaRPr lang="en-US" sz="2000" dirty="0">
              <a:latin typeface="Georgia" panose="02040502050405020303" pitchFamily="18" charset="0"/>
            </a:endParaRPr>
          </a:p>
          <a:p>
            <a:pPr marL="342900" indent="-342900">
              <a:buFont typeface="Wingdings" panose="05000000000000000000" pitchFamily="2" charset="2"/>
              <a:buChar char="ü"/>
            </a:pPr>
            <a:r>
              <a:rPr lang="en-US" sz="2000" dirty="0">
                <a:latin typeface="Georgia" panose="02040502050405020303" pitchFamily="18" charset="0"/>
              </a:rPr>
              <a:t>But, our goal is to develop the same functionalities which these popular ready-made framework provides for us, by harnessing the power of Procedural PHP, Bootstrap, jQuery and CSS3 for mastering these web technologies and to grasp the working and creation logic behind those frameworks.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70B883-6263-4D38-B4EF-3E70C6F12774}"/>
              </a:ext>
            </a:extLst>
          </p:cNvPr>
          <p:cNvSpPr>
            <a:spLocks noGrp="1"/>
          </p:cNvSpPr>
          <p:nvPr>
            <p:ph type="title"/>
          </p:nvPr>
        </p:nvSpPr>
        <p:spPr>
          <a:xfrm>
            <a:off x="0" y="609600"/>
            <a:ext cx="7543800" cy="1371600"/>
          </a:xfrm>
        </p:spPr>
        <p:txBody>
          <a:bodyPr>
            <a:noAutofit/>
          </a:bodyPr>
          <a:lstStyle/>
          <a:p>
            <a:pPr algn="ctr"/>
            <a:r>
              <a:rPr lang="en-US" sz="4000" b="1" dirty="0">
                <a:latin typeface="Arial Rounded MT Bold" panose="020F0704030504030204" pitchFamily="34" charset="0"/>
                <a:ea typeface="+mn-ea"/>
                <a:cs typeface="+mn-cs"/>
              </a:rPr>
              <a:t>Project Illustration Tour</a:t>
            </a:r>
          </a:p>
        </p:txBody>
      </p:sp>
      <p:pic>
        <p:nvPicPr>
          <p:cNvPr id="3" name="Picture 2">
            <a:extLst>
              <a:ext uri="{FF2B5EF4-FFF2-40B4-BE49-F238E27FC236}">
                <a16:creationId xmlns:a16="http://schemas.microsoft.com/office/drawing/2014/main" id="{B5D06481-7909-4BFC-967E-8C8AFE344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090" y="2286000"/>
            <a:ext cx="6327820" cy="4267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B2E60081-A44C-433B-A458-158F91639146}"/>
              </a:ext>
            </a:extLst>
          </p:cNvPr>
          <p:cNvSpPr>
            <a:spLocks noGrp="1"/>
          </p:cNvSpPr>
          <p:nvPr>
            <p:ph type="title"/>
          </p:nvPr>
        </p:nvSpPr>
        <p:spPr>
          <a:xfrm>
            <a:off x="0" y="609600"/>
            <a:ext cx="7543800" cy="762000"/>
          </a:xfrm>
        </p:spPr>
        <p:txBody>
          <a:bodyPr>
            <a:noAutofit/>
          </a:bodyPr>
          <a:lstStyle/>
          <a:p>
            <a:pPr algn="ctr"/>
            <a:r>
              <a:rPr lang="en-US" sz="4000" b="1" dirty="0">
                <a:latin typeface="Arial Rounded MT Bold" panose="020F0704030504030204" pitchFamily="34" charset="0"/>
                <a:ea typeface="+mn-ea"/>
                <a:cs typeface="+mn-cs"/>
              </a:rPr>
              <a:t>Blog-Home</a:t>
            </a:r>
          </a:p>
        </p:txBody>
      </p:sp>
      <p:pic>
        <p:nvPicPr>
          <p:cNvPr id="8" name="Picture 7">
            <a:extLst>
              <a:ext uri="{FF2B5EF4-FFF2-40B4-BE49-F238E27FC236}">
                <a16:creationId xmlns:a16="http://schemas.microsoft.com/office/drawing/2014/main" id="{BDD147DB-19BC-4D9A-B5AD-8981C031B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4EF833-62AD-450A-9984-E8BAC8A14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99923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C5A507-4145-4A61-8320-C95DFA593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3466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00A0FA-BF12-4739-974E-2FD224F75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854" cy="6858000"/>
          </a:xfrm>
          <a:prstGeom prst="rect">
            <a:avLst/>
          </a:prstGeom>
        </p:spPr>
      </p:pic>
    </p:spTree>
    <p:extLst>
      <p:ext uri="{BB962C8B-B14F-4D97-AF65-F5344CB8AC3E}">
        <p14:creationId xmlns:p14="http://schemas.microsoft.com/office/powerpoint/2010/main" val="17902990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Facet</Template>
  <TotalTime>1135</TotalTime>
  <Words>457</Words>
  <Application>Microsoft Office PowerPoint</Application>
  <PresentationFormat>On-screen Show (4:3)</PresentationFormat>
  <Paragraphs>72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Rounded MT Bold</vt:lpstr>
      <vt:lpstr>Georgia</vt:lpstr>
      <vt:lpstr>Times New Roman</vt:lpstr>
      <vt:lpstr>Wingdings</vt:lpstr>
      <vt:lpstr>Berlin</vt:lpstr>
      <vt:lpstr>CMS-based Blogging System</vt:lpstr>
      <vt:lpstr>PowerPoint Presentation</vt:lpstr>
      <vt:lpstr>Introduction</vt:lpstr>
      <vt:lpstr>Project Brief</vt:lpstr>
      <vt:lpstr>Project Illustration Tour</vt:lpstr>
      <vt:lpstr>Blog-Home</vt:lpstr>
      <vt:lpstr>PowerPoint Presentation</vt:lpstr>
      <vt:lpstr>PowerPoint Presentation</vt:lpstr>
      <vt:lpstr>PowerPoint Presentation</vt:lpstr>
      <vt:lpstr>New User Registration</vt:lpstr>
      <vt:lpstr>User Login Section</vt:lpstr>
      <vt:lpstr>PowerPoint Presentation</vt:lpstr>
      <vt:lpstr>PowerPoint Presentation</vt:lpstr>
      <vt:lpstr>PowerPoint Presentation</vt:lpstr>
      <vt:lpstr>PowerPoint Presentation</vt:lpstr>
      <vt:lpstr>PowerPoint Presentation</vt:lpstr>
      <vt:lpstr>User Avatar Section</vt:lpstr>
      <vt:lpstr>PowerPoint Presentation</vt:lpstr>
      <vt:lpstr>CMS access : Admin Can</vt:lpstr>
      <vt:lpstr>CMS access : Subscriber Can</vt:lpstr>
      <vt:lpstr>Features of our BLOGGING System</vt:lpstr>
      <vt:lpstr>Tools and Technologies Used</vt:lpstr>
      <vt:lpstr>Use-Case Diagram</vt:lpstr>
      <vt:lpstr>PowerPoint Presentation</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OF PROJECT ON ONLINE STUDENT VOTING SYSTEM</dc:title>
  <dc:creator>Sourav Adak</dc:creator>
  <cp:lastModifiedBy>Sourav Adak</cp:lastModifiedBy>
  <cp:revision>80</cp:revision>
  <dcterms:created xsi:type="dcterms:W3CDTF">2017-11-24T15:18:20Z</dcterms:created>
  <dcterms:modified xsi:type="dcterms:W3CDTF">2018-05-20T17:24:44Z</dcterms:modified>
</cp:coreProperties>
</file>