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0CBA9-1C58-4001-BAA9-33D0ADB97925}" v="107" dt="2021-05-11T15:43:07.848"/>
    <p1510:client id="{76E7C69F-00DD-0000-CB2E-24EB78688F01}" v="10" dt="2021-05-11T16:40:26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B7E78-6003-4E23-9B3E-80A36CB43764}"/>
              </a:ext>
            </a:extLst>
          </p:cNvPr>
          <p:cNvSpPr/>
          <p:nvPr/>
        </p:nvSpPr>
        <p:spPr>
          <a:xfrm>
            <a:off x="362719" y="642627"/>
            <a:ext cx="3135611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cs typeface="Calibri"/>
              </a:rPr>
              <a:t>User 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1D667-D6C8-46AD-9BD1-916C118BD7CB}"/>
              </a:ext>
            </a:extLst>
          </p:cNvPr>
          <p:cNvSpPr/>
          <p:nvPr/>
        </p:nvSpPr>
        <p:spPr>
          <a:xfrm>
            <a:off x="362476" y="4928267"/>
            <a:ext cx="3135368" cy="578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cs typeface="Calibri"/>
              </a:rPr>
              <a:t>Deployment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41FE6D-5EB5-4271-A2DC-A21E676F3F92}"/>
              </a:ext>
            </a:extLst>
          </p:cNvPr>
          <p:cNvSpPr/>
          <p:nvPr/>
        </p:nvSpPr>
        <p:spPr>
          <a:xfrm>
            <a:off x="373616" y="3497039"/>
            <a:ext cx="3135369" cy="57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cs typeface="Calibri"/>
              </a:rPr>
              <a:t>Coding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4AB3B-9DCD-43A3-BE8F-AAD5DF6E7814}"/>
              </a:ext>
            </a:extLst>
          </p:cNvPr>
          <p:cNvSpPr/>
          <p:nvPr/>
        </p:nvSpPr>
        <p:spPr>
          <a:xfrm>
            <a:off x="362476" y="2065811"/>
            <a:ext cx="3135611" cy="578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cs typeface="Calibri"/>
              </a:rPr>
              <a:t>Accessibility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9D8FF-AC96-724C-8F8D-1D814A0E8009}"/>
              </a:ext>
            </a:extLst>
          </p:cNvPr>
          <p:cNvSpPr txBox="1"/>
          <p:nvPr/>
        </p:nvSpPr>
        <p:spPr>
          <a:xfrm>
            <a:off x="3728095" y="3478426"/>
            <a:ext cx="80563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 and supplement the </a:t>
            </a:r>
            <a:r>
              <a:rPr lang="en-US" sz="2800" dirty="0" err="1"/>
              <a:t>iPython</a:t>
            </a:r>
            <a:r>
              <a:rPr lang="en-US" sz="2800" dirty="0"/>
              <a:t> kernel to provide </a:t>
            </a:r>
            <a:br>
              <a:rPr lang="en-US" sz="2800" dirty="0"/>
            </a:br>
            <a:r>
              <a:rPr lang="en-US" sz="2800" dirty="0"/>
              <a:t>simple, easy to remember commands.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EE1A1-7218-C741-A725-C278A811800B}"/>
              </a:ext>
            </a:extLst>
          </p:cNvPr>
          <p:cNvSpPr txBox="1"/>
          <p:nvPr/>
        </p:nvSpPr>
        <p:spPr>
          <a:xfrm>
            <a:off x="3728095" y="646852"/>
            <a:ext cx="8131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De-clutter the notebook interface as much as possible.</a:t>
            </a:r>
            <a:br>
              <a:rPr lang="en-US" sz="2800" dirty="0"/>
            </a:br>
            <a:r>
              <a:rPr lang="en-US" sz="2800" dirty="0"/>
              <a:t>Avoid use of widgets etc. whenever possible.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E2FF7-A24E-3B42-B376-0555551E27B1}"/>
              </a:ext>
            </a:extLst>
          </p:cNvPr>
          <p:cNvSpPr txBox="1"/>
          <p:nvPr/>
        </p:nvSpPr>
        <p:spPr>
          <a:xfrm>
            <a:off x="3716955" y="2114285"/>
            <a:ext cx="7449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Define a workflow and activity format that makes </a:t>
            </a:r>
            <a:br>
              <a:rPr lang="en-US" sz="2800" dirty="0"/>
            </a:br>
            <a:r>
              <a:rPr lang="en-US" sz="2800" dirty="0"/>
              <a:t>all components accessible.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4CC4E-C702-0249-AE7C-59E98C3D5850}"/>
              </a:ext>
            </a:extLst>
          </p:cNvPr>
          <p:cNvSpPr txBox="1"/>
          <p:nvPr/>
        </p:nvSpPr>
        <p:spPr>
          <a:xfrm>
            <a:off x="3716955" y="4983603"/>
            <a:ext cx="6315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Provide easy access (“</a:t>
            </a:r>
            <a:r>
              <a:rPr lang="en-US" sz="2800" b="1" dirty="0"/>
              <a:t>One Click</a:t>
            </a:r>
            <a:r>
              <a:rPr lang="en-US" sz="2800" dirty="0"/>
              <a:t>”) through </a:t>
            </a:r>
            <a:br>
              <a:rPr lang="en-US" sz="2800" dirty="0"/>
            </a:br>
            <a:r>
              <a:rPr lang="en-US" sz="2800" dirty="0"/>
              <a:t>cloud-based service.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F8571-9B4C-0948-B32A-4EFEBA329E19}"/>
              </a:ext>
            </a:extLst>
          </p:cNvPr>
          <p:cNvSpPr/>
          <p:nvPr/>
        </p:nvSpPr>
        <p:spPr>
          <a:xfrm>
            <a:off x="10197109" y="1269702"/>
            <a:ext cx="1587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Cyllene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16D0F6-5C71-CB4D-8CFA-4956698CCE28}"/>
              </a:ext>
            </a:extLst>
          </p:cNvPr>
          <p:cNvSpPr/>
          <p:nvPr/>
        </p:nvSpPr>
        <p:spPr>
          <a:xfrm>
            <a:off x="10284299" y="3958939"/>
            <a:ext cx="1587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Cyllene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1588A9-0BB8-2A46-85AD-4CB83D935CE8}"/>
              </a:ext>
            </a:extLst>
          </p:cNvPr>
          <p:cNvSpPr/>
          <p:nvPr/>
        </p:nvSpPr>
        <p:spPr>
          <a:xfrm>
            <a:off x="10088317" y="2531918"/>
            <a:ext cx="1748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EAB835-74AC-AA47-BE2A-1FBC7826B8D4}"/>
              </a:ext>
            </a:extLst>
          </p:cNvPr>
          <p:cNvSpPr/>
          <p:nvPr/>
        </p:nvSpPr>
        <p:spPr>
          <a:xfrm>
            <a:off x="8730188" y="5569042"/>
            <a:ext cx="3106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PSU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BinderHub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88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71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Reimann, Jan S</cp:lastModifiedBy>
  <cp:revision>71</cp:revision>
  <dcterms:created xsi:type="dcterms:W3CDTF">2021-05-11T15:30:50Z</dcterms:created>
  <dcterms:modified xsi:type="dcterms:W3CDTF">2021-05-11T18:43:37Z</dcterms:modified>
</cp:coreProperties>
</file>