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/><Relationship Id="rId3" Type="http://schemas.openxmlformats.org/officeDocument/2006/relationships/hyperlink" Target="https://skills.yourlearning.ibm.com/activity/PLAN-D0B733510535" TargetMode="External"/><Relationship Id="rId7" Type="http://schemas.openxmlformats.org/officeDocument/2006/relationships/hyperlink" Target="https://www.youtube.com/watch?v=ABu8o3d1998&amp;t=2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ABu8o3d1998&amp;t=12s" TargetMode="External"/><Relationship Id="rId5" Type="http://schemas.openxmlformats.org/officeDocument/2006/relationships/hyperlink" Target="https://www.youtube.com/watch?v=GsfT2sv_zCo" TargetMode="External"/><Relationship Id="rId4" Type="http://schemas.openxmlformats.org/officeDocument/2006/relationships/hyperlink" Target="https://youtube.com/playlist?list=PLy3lFw0OTlutzXFVwttrtaRGEEyLEdnpy&amp;si=fAkzJPfvwbT0xEn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 smtClean="0">
                <a:solidFill>
                  <a:srgbClr val="1382AC"/>
                </a:solidFill>
                <a:latin typeface="Arial"/>
                <a:cs typeface="Arial"/>
              </a:rPr>
              <a:t>DAVIS MAYNARD</a:t>
            </a:r>
            <a:endParaRPr lang="en-US" sz="2000" b="1" dirty="0" smtClean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THANTHAI 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PERIYAR GOVTB INSTITUTE OF TECHNOLOGY VELLORE </a:t>
            </a:r>
            <a:r>
              <a:rPr lang="en-US"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1159</Words>
  <Application>Microsoft Office PowerPoint</Application>
  <PresentationFormat>Custom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Slide 5</vt:lpstr>
      <vt:lpstr>SYSTEM APPROACH</vt:lpstr>
      <vt:lpstr>Slide 7</vt:lpstr>
      <vt:lpstr>ALGORITHM &amp; DEPLOYMENT</vt:lpstr>
      <vt:lpstr>Slide 9</vt:lpstr>
      <vt:lpstr>RESULT</vt:lpstr>
      <vt:lpstr>CONCLUSION</vt:lpstr>
      <vt:lpstr>Slide 12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TPGIT CIVIL LAB</cp:lastModifiedBy>
  <cp:revision>11</cp:revision>
  <dcterms:created xsi:type="dcterms:W3CDTF">2024-04-04T10:53:27Z</dcterms:created>
  <dcterms:modified xsi:type="dcterms:W3CDTF">2024-04-18T05:10:24Z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