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59" r:id="rId6"/>
    <p:sldId id="260" r:id="rId7"/>
    <p:sldId id="261" r:id="rId8"/>
    <p:sldId id="262" r:id="rId9"/>
    <p:sldId id="267" r:id="rId10"/>
    <p:sldId id="268"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B0178-4A12-EB57-BC24-E082C4B504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29760E-FB9E-D336-E34D-49B5C6AF5A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818013-F094-5E5F-2FB9-9214A74F1D44}"/>
              </a:ext>
            </a:extLst>
          </p:cNvPr>
          <p:cNvSpPr>
            <a:spLocks noGrp="1"/>
          </p:cNvSpPr>
          <p:nvPr>
            <p:ph type="dt" sz="half" idx="10"/>
          </p:nvPr>
        </p:nvSpPr>
        <p:spPr/>
        <p:txBody>
          <a:bodyPr/>
          <a:lstStyle/>
          <a:p>
            <a:fld id="{769BFDE9-9A9B-46D6-B3C2-77509C1E18D0}" type="datetimeFigureOut">
              <a:rPr lang="en-IN" smtClean="0"/>
              <a:t>07-11-2022</a:t>
            </a:fld>
            <a:endParaRPr lang="en-IN"/>
          </a:p>
        </p:txBody>
      </p:sp>
      <p:sp>
        <p:nvSpPr>
          <p:cNvPr id="5" name="Footer Placeholder 4">
            <a:extLst>
              <a:ext uri="{FF2B5EF4-FFF2-40B4-BE49-F238E27FC236}">
                <a16:creationId xmlns:a16="http://schemas.microsoft.com/office/drawing/2014/main" id="{EC7DA239-6368-807C-CA95-7F1FC1C6E4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6B4667-674E-E7BA-17D7-D977E8152686}"/>
              </a:ext>
            </a:extLst>
          </p:cNvPr>
          <p:cNvSpPr>
            <a:spLocks noGrp="1"/>
          </p:cNvSpPr>
          <p:nvPr>
            <p:ph type="sldNum" sz="quarter" idx="12"/>
          </p:nvPr>
        </p:nvSpPr>
        <p:spPr/>
        <p:txBody>
          <a:bodyPr/>
          <a:lstStyle/>
          <a:p>
            <a:fld id="{6581A7B8-AF53-4A03-A574-CAF1BB360E88}" type="slidenum">
              <a:rPr lang="en-IN" smtClean="0"/>
              <a:t>‹#›</a:t>
            </a:fld>
            <a:endParaRPr lang="en-IN"/>
          </a:p>
        </p:txBody>
      </p:sp>
    </p:spTree>
    <p:extLst>
      <p:ext uri="{BB962C8B-B14F-4D97-AF65-F5344CB8AC3E}">
        <p14:creationId xmlns:p14="http://schemas.microsoft.com/office/powerpoint/2010/main" val="88940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48509-1ED0-C406-738E-4CBB396976A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916607-73FE-4848-A8E7-1AE616AC62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0F4EB5-F92E-7B17-97BC-974CF9B3D39A}"/>
              </a:ext>
            </a:extLst>
          </p:cNvPr>
          <p:cNvSpPr>
            <a:spLocks noGrp="1"/>
          </p:cNvSpPr>
          <p:nvPr>
            <p:ph type="dt" sz="half" idx="10"/>
          </p:nvPr>
        </p:nvSpPr>
        <p:spPr/>
        <p:txBody>
          <a:bodyPr/>
          <a:lstStyle/>
          <a:p>
            <a:fld id="{769BFDE9-9A9B-46D6-B3C2-77509C1E18D0}" type="datetimeFigureOut">
              <a:rPr lang="en-IN" smtClean="0"/>
              <a:t>07-11-2022</a:t>
            </a:fld>
            <a:endParaRPr lang="en-IN"/>
          </a:p>
        </p:txBody>
      </p:sp>
      <p:sp>
        <p:nvSpPr>
          <p:cNvPr id="5" name="Footer Placeholder 4">
            <a:extLst>
              <a:ext uri="{FF2B5EF4-FFF2-40B4-BE49-F238E27FC236}">
                <a16:creationId xmlns:a16="http://schemas.microsoft.com/office/drawing/2014/main" id="{5A06E556-90FA-5EB9-E923-6F7FFD065D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64A591-534A-811E-C018-F33F888262B6}"/>
              </a:ext>
            </a:extLst>
          </p:cNvPr>
          <p:cNvSpPr>
            <a:spLocks noGrp="1"/>
          </p:cNvSpPr>
          <p:nvPr>
            <p:ph type="sldNum" sz="quarter" idx="12"/>
          </p:nvPr>
        </p:nvSpPr>
        <p:spPr/>
        <p:txBody>
          <a:bodyPr/>
          <a:lstStyle/>
          <a:p>
            <a:fld id="{6581A7B8-AF53-4A03-A574-CAF1BB360E88}" type="slidenum">
              <a:rPr lang="en-IN" smtClean="0"/>
              <a:t>‹#›</a:t>
            </a:fld>
            <a:endParaRPr lang="en-IN"/>
          </a:p>
        </p:txBody>
      </p:sp>
    </p:spTree>
    <p:extLst>
      <p:ext uri="{BB962C8B-B14F-4D97-AF65-F5344CB8AC3E}">
        <p14:creationId xmlns:p14="http://schemas.microsoft.com/office/powerpoint/2010/main" val="898741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6B1971-87B2-56E3-0C77-AE6FDD712D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76B2FA-FA70-7042-8F7F-7FEBFE7221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734844-7F51-4838-8DF0-5AB22BF98B53}"/>
              </a:ext>
            </a:extLst>
          </p:cNvPr>
          <p:cNvSpPr>
            <a:spLocks noGrp="1"/>
          </p:cNvSpPr>
          <p:nvPr>
            <p:ph type="dt" sz="half" idx="10"/>
          </p:nvPr>
        </p:nvSpPr>
        <p:spPr/>
        <p:txBody>
          <a:bodyPr/>
          <a:lstStyle/>
          <a:p>
            <a:fld id="{769BFDE9-9A9B-46D6-B3C2-77509C1E18D0}" type="datetimeFigureOut">
              <a:rPr lang="en-IN" smtClean="0"/>
              <a:t>07-11-2022</a:t>
            </a:fld>
            <a:endParaRPr lang="en-IN"/>
          </a:p>
        </p:txBody>
      </p:sp>
      <p:sp>
        <p:nvSpPr>
          <p:cNvPr id="5" name="Footer Placeholder 4">
            <a:extLst>
              <a:ext uri="{FF2B5EF4-FFF2-40B4-BE49-F238E27FC236}">
                <a16:creationId xmlns:a16="http://schemas.microsoft.com/office/drawing/2014/main" id="{6F41DE29-111B-E97F-C51D-B4D2279D32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1EAD9E-3A97-72E3-F4CA-E14CA283F565}"/>
              </a:ext>
            </a:extLst>
          </p:cNvPr>
          <p:cNvSpPr>
            <a:spLocks noGrp="1"/>
          </p:cNvSpPr>
          <p:nvPr>
            <p:ph type="sldNum" sz="quarter" idx="12"/>
          </p:nvPr>
        </p:nvSpPr>
        <p:spPr/>
        <p:txBody>
          <a:bodyPr/>
          <a:lstStyle/>
          <a:p>
            <a:fld id="{6581A7B8-AF53-4A03-A574-CAF1BB360E88}" type="slidenum">
              <a:rPr lang="en-IN" smtClean="0"/>
              <a:t>‹#›</a:t>
            </a:fld>
            <a:endParaRPr lang="en-IN"/>
          </a:p>
        </p:txBody>
      </p:sp>
    </p:spTree>
    <p:extLst>
      <p:ext uri="{BB962C8B-B14F-4D97-AF65-F5344CB8AC3E}">
        <p14:creationId xmlns:p14="http://schemas.microsoft.com/office/powerpoint/2010/main" val="712165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DCE4-9366-96B9-7DF2-B2C35F8308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190D22-CFEB-6D74-8515-84D030BB16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E1830A-C0F7-157B-A3B2-712B5D12E7A6}"/>
              </a:ext>
            </a:extLst>
          </p:cNvPr>
          <p:cNvSpPr>
            <a:spLocks noGrp="1"/>
          </p:cNvSpPr>
          <p:nvPr>
            <p:ph type="dt" sz="half" idx="10"/>
          </p:nvPr>
        </p:nvSpPr>
        <p:spPr/>
        <p:txBody>
          <a:bodyPr/>
          <a:lstStyle/>
          <a:p>
            <a:fld id="{769BFDE9-9A9B-46D6-B3C2-77509C1E18D0}" type="datetimeFigureOut">
              <a:rPr lang="en-IN" smtClean="0"/>
              <a:t>07-11-2022</a:t>
            </a:fld>
            <a:endParaRPr lang="en-IN"/>
          </a:p>
        </p:txBody>
      </p:sp>
      <p:sp>
        <p:nvSpPr>
          <p:cNvPr id="5" name="Footer Placeholder 4">
            <a:extLst>
              <a:ext uri="{FF2B5EF4-FFF2-40B4-BE49-F238E27FC236}">
                <a16:creationId xmlns:a16="http://schemas.microsoft.com/office/drawing/2014/main" id="{EA1B9093-2DD5-45CD-1CEC-7678BA5044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B83396-839B-615F-2682-5708816055A8}"/>
              </a:ext>
            </a:extLst>
          </p:cNvPr>
          <p:cNvSpPr>
            <a:spLocks noGrp="1"/>
          </p:cNvSpPr>
          <p:nvPr>
            <p:ph type="sldNum" sz="quarter" idx="12"/>
          </p:nvPr>
        </p:nvSpPr>
        <p:spPr/>
        <p:txBody>
          <a:bodyPr/>
          <a:lstStyle/>
          <a:p>
            <a:fld id="{6581A7B8-AF53-4A03-A574-CAF1BB360E88}" type="slidenum">
              <a:rPr lang="en-IN" smtClean="0"/>
              <a:t>‹#›</a:t>
            </a:fld>
            <a:endParaRPr lang="en-IN"/>
          </a:p>
        </p:txBody>
      </p:sp>
    </p:spTree>
    <p:extLst>
      <p:ext uri="{BB962C8B-B14F-4D97-AF65-F5344CB8AC3E}">
        <p14:creationId xmlns:p14="http://schemas.microsoft.com/office/powerpoint/2010/main" val="1750057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A981-1139-3E89-660A-E82DCB6B79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6FEDC1-4208-4C0F-D6C1-CAFA9E6121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E5539A-1F37-7F05-43B8-E8B1BEF6CA23}"/>
              </a:ext>
            </a:extLst>
          </p:cNvPr>
          <p:cNvSpPr>
            <a:spLocks noGrp="1"/>
          </p:cNvSpPr>
          <p:nvPr>
            <p:ph type="dt" sz="half" idx="10"/>
          </p:nvPr>
        </p:nvSpPr>
        <p:spPr/>
        <p:txBody>
          <a:bodyPr/>
          <a:lstStyle/>
          <a:p>
            <a:fld id="{769BFDE9-9A9B-46D6-B3C2-77509C1E18D0}" type="datetimeFigureOut">
              <a:rPr lang="en-IN" smtClean="0"/>
              <a:t>07-11-2022</a:t>
            </a:fld>
            <a:endParaRPr lang="en-IN"/>
          </a:p>
        </p:txBody>
      </p:sp>
      <p:sp>
        <p:nvSpPr>
          <p:cNvPr id="5" name="Footer Placeholder 4">
            <a:extLst>
              <a:ext uri="{FF2B5EF4-FFF2-40B4-BE49-F238E27FC236}">
                <a16:creationId xmlns:a16="http://schemas.microsoft.com/office/drawing/2014/main" id="{60FFC6AD-245F-39C1-C36F-08E1AAFFC1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441BAB-8404-AE4C-0BE5-38CB1F857FDB}"/>
              </a:ext>
            </a:extLst>
          </p:cNvPr>
          <p:cNvSpPr>
            <a:spLocks noGrp="1"/>
          </p:cNvSpPr>
          <p:nvPr>
            <p:ph type="sldNum" sz="quarter" idx="12"/>
          </p:nvPr>
        </p:nvSpPr>
        <p:spPr/>
        <p:txBody>
          <a:bodyPr/>
          <a:lstStyle/>
          <a:p>
            <a:fld id="{6581A7B8-AF53-4A03-A574-CAF1BB360E88}" type="slidenum">
              <a:rPr lang="en-IN" smtClean="0"/>
              <a:t>‹#›</a:t>
            </a:fld>
            <a:endParaRPr lang="en-IN"/>
          </a:p>
        </p:txBody>
      </p:sp>
    </p:spTree>
    <p:extLst>
      <p:ext uri="{BB962C8B-B14F-4D97-AF65-F5344CB8AC3E}">
        <p14:creationId xmlns:p14="http://schemas.microsoft.com/office/powerpoint/2010/main" val="4083904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9FF36-D0B6-5EE4-E5A7-5963718239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34DBE4-6957-7E39-791A-AFC0069596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4339EB7-8E79-36A7-18A2-5E73FB2730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39B1D9-B201-5E03-DC93-8B73562573FF}"/>
              </a:ext>
            </a:extLst>
          </p:cNvPr>
          <p:cNvSpPr>
            <a:spLocks noGrp="1"/>
          </p:cNvSpPr>
          <p:nvPr>
            <p:ph type="dt" sz="half" idx="10"/>
          </p:nvPr>
        </p:nvSpPr>
        <p:spPr/>
        <p:txBody>
          <a:bodyPr/>
          <a:lstStyle/>
          <a:p>
            <a:fld id="{769BFDE9-9A9B-46D6-B3C2-77509C1E18D0}" type="datetimeFigureOut">
              <a:rPr lang="en-IN" smtClean="0"/>
              <a:t>07-11-2022</a:t>
            </a:fld>
            <a:endParaRPr lang="en-IN"/>
          </a:p>
        </p:txBody>
      </p:sp>
      <p:sp>
        <p:nvSpPr>
          <p:cNvPr id="6" name="Footer Placeholder 5">
            <a:extLst>
              <a:ext uri="{FF2B5EF4-FFF2-40B4-BE49-F238E27FC236}">
                <a16:creationId xmlns:a16="http://schemas.microsoft.com/office/drawing/2014/main" id="{9CD71477-2F21-B585-0604-EB4066363D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F13544-C0B8-05C8-1B3A-5D4C9BFE51C6}"/>
              </a:ext>
            </a:extLst>
          </p:cNvPr>
          <p:cNvSpPr>
            <a:spLocks noGrp="1"/>
          </p:cNvSpPr>
          <p:nvPr>
            <p:ph type="sldNum" sz="quarter" idx="12"/>
          </p:nvPr>
        </p:nvSpPr>
        <p:spPr/>
        <p:txBody>
          <a:bodyPr/>
          <a:lstStyle/>
          <a:p>
            <a:fld id="{6581A7B8-AF53-4A03-A574-CAF1BB360E88}" type="slidenum">
              <a:rPr lang="en-IN" smtClean="0"/>
              <a:t>‹#›</a:t>
            </a:fld>
            <a:endParaRPr lang="en-IN"/>
          </a:p>
        </p:txBody>
      </p:sp>
    </p:spTree>
    <p:extLst>
      <p:ext uri="{BB962C8B-B14F-4D97-AF65-F5344CB8AC3E}">
        <p14:creationId xmlns:p14="http://schemas.microsoft.com/office/powerpoint/2010/main" val="2586495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FC7C8-D3EF-BCD9-3FA8-C0F1C173079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5B1640-32AF-91A9-32CB-1B4E5E6ACD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C9713F-FCF8-63EE-676E-CAA7F7996E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7445C92-7F08-F533-0968-A048F19E13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2DF559-7F73-18D1-735E-46653A03F8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66AE561-A546-0C3C-12DB-24E673FB5DB4}"/>
              </a:ext>
            </a:extLst>
          </p:cNvPr>
          <p:cNvSpPr>
            <a:spLocks noGrp="1"/>
          </p:cNvSpPr>
          <p:nvPr>
            <p:ph type="dt" sz="half" idx="10"/>
          </p:nvPr>
        </p:nvSpPr>
        <p:spPr/>
        <p:txBody>
          <a:bodyPr/>
          <a:lstStyle/>
          <a:p>
            <a:fld id="{769BFDE9-9A9B-46D6-B3C2-77509C1E18D0}" type="datetimeFigureOut">
              <a:rPr lang="en-IN" smtClean="0"/>
              <a:t>07-11-2022</a:t>
            </a:fld>
            <a:endParaRPr lang="en-IN"/>
          </a:p>
        </p:txBody>
      </p:sp>
      <p:sp>
        <p:nvSpPr>
          <p:cNvPr id="8" name="Footer Placeholder 7">
            <a:extLst>
              <a:ext uri="{FF2B5EF4-FFF2-40B4-BE49-F238E27FC236}">
                <a16:creationId xmlns:a16="http://schemas.microsoft.com/office/drawing/2014/main" id="{848019F0-77C7-71CB-573B-EC0824373D1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A102847-9440-8741-2B3F-C672B2B23738}"/>
              </a:ext>
            </a:extLst>
          </p:cNvPr>
          <p:cNvSpPr>
            <a:spLocks noGrp="1"/>
          </p:cNvSpPr>
          <p:nvPr>
            <p:ph type="sldNum" sz="quarter" idx="12"/>
          </p:nvPr>
        </p:nvSpPr>
        <p:spPr/>
        <p:txBody>
          <a:bodyPr/>
          <a:lstStyle/>
          <a:p>
            <a:fld id="{6581A7B8-AF53-4A03-A574-CAF1BB360E88}" type="slidenum">
              <a:rPr lang="en-IN" smtClean="0"/>
              <a:t>‹#›</a:t>
            </a:fld>
            <a:endParaRPr lang="en-IN"/>
          </a:p>
        </p:txBody>
      </p:sp>
    </p:spTree>
    <p:extLst>
      <p:ext uri="{BB962C8B-B14F-4D97-AF65-F5344CB8AC3E}">
        <p14:creationId xmlns:p14="http://schemas.microsoft.com/office/powerpoint/2010/main" val="396871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35548-1A68-8B59-6045-3EF5FCE5DE2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C57368-C6C3-554A-9D59-7C0984D560B1}"/>
              </a:ext>
            </a:extLst>
          </p:cNvPr>
          <p:cNvSpPr>
            <a:spLocks noGrp="1"/>
          </p:cNvSpPr>
          <p:nvPr>
            <p:ph type="dt" sz="half" idx="10"/>
          </p:nvPr>
        </p:nvSpPr>
        <p:spPr/>
        <p:txBody>
          <a:bodyPr/>
          <a:lstStyle/>
          <a:p>
            <a:fld id="{769BFDE9-9A9B-46D6-B3C2-77509C1E18D0}" type="datetimeFigureOut">
              <a:rPr lang="en-IN" smtClean="0"/>
              <a:t>07-11-2022</a:t>
            </a:fld>
            <a:endParaRPr lang="en-IN"/>
          </a:p>
        </p:txBody>
      </p:sp>
      <p:sp>
        <p:nvSpPr>
          <p:cNvPr id="4" name="Footer Placeholder 3">
            <a:extLst>
              <a:ext uri="{FF2B5EF4-FFF2-40B4-BE49-F238E27FC236}">
                <a16:creationId xmlns:a16="http://schemas.microsoft.com/office/drawing/2014/main" id="{D807E252-00B5-03E4-2F45-8DB84FBED6A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93A9053-F103-DC84-C7E8-15785757A270}"/>
              </a:ext>
            </a:extLst>
          </p:cNvPr>
          <p:cNvSpPr>
            <a:spLocks noGrp="1"/>
          </p:cNvSpPr>
          <p:nvPr>
            <p:ph type="sldNum" sz="quarter" idx="12"/>
          </p:nvPr>
        </p:nvSpPr>
        <p:spPr/>
        <p:txBody>
          <a:bodyPr/>
          <a:lstStyle/>
          <a:p>
            <a:fld id="{6581A7B8-AF53-4A03-A574-CAF1BB360E88}" type="slidenum">
              <a:rPr lang="en-IN" smtClean="0"/>
              <a:t>‹#›</a:t>
            </a:fld>
            <a:endParaRPr lang="en-IN"/>
          </a:p>
        </p:txBody>
      </p:sp>
    </p:spTree>
    <p:extLst>
      <p:ext uri="{BB962C8B-B14F-4D97-AF65-F5344CB8AC3E}">
        <p14:creationId xmlns:p14="http://schemas.microsoft.com/office/powerpoint/2010/main" val="1403393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C560BE-8E42-4838-914D-E1759AA9D7CA}"/>
              </a:ext>
            </a:extLst>
          </p:cNvPr>
          <p:cNvSpPr>
            <a:spLocks noGrp="1"/>
          </p:cNvSpPr>
          <p:nvPr>
            <p:ph type="dt" sz="half" idx="10"/>
          </p:nvPr>
        </p:nvSpPr>
        <p:spPr/>
        <p:txBody>
          <a:bodyPr/>
          <a:lstStyle/>
          <a:p>
            <a:fld id="{769BFDE9-9A9B-46D6-B3C2-77509C1E18D0}" type="datetimeFigureOut">
              <a:rPr lang="en-IN" smtClean="0"/>
              <a:t>07-11-2022</a:t>
            </a:fld>
            <a:endParaRPr lang="en-IN"/>
          </a:p>
        </p:txBody>
      </p:sp>
      <p:sp>
        <p:nvSpPr>
          <p:cNvPr id="3" name="Footer Placeholder 2">
            <a:extLst>
              <a:ext uri="{FF2B5EF4-FFF2-40B4-BE49-F238E27FC236}">
                <a16:creationId xmlns:a16="http://schemas.microsoft.com/office/drawing/2014/main" id="{2A9C6E24-5BCF-12C0-84A1-1623DA52CDE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A87D94-AEEE-288C-4594-058BAFB7CB61}"/>
              </a:ext>
            </a:extLst>
          </p:cNvPr>
          <p:cNvSpPr>
            <a:spLocks noGrp="1"/>
          </p:cNvSpPr>
          <p:nvPr>
            <p:ph type="sldNum" sz="quarter" idx="12"/>
          </p:nvPr>
        </p:nvSpPr>
        <p:spPr/>
        <p:txBody>
          <a:bodyPr/>
          <a:lstStyle/>
          <a:p>
            <a:fld id="{6581A7B8-AF53-4A03-A574-CAF1BB360E88}" type="slidenum">
              <a:rPr lang="en-IN" smtClean="0"/>
              <a:t>‹#›</a:t>
            </a:fld>
            <a:endParaRPr lang="en-IN"/>
          </a:p>
        </p:txBody>
      </p:sp>
    </p:spTree>
    <p:extLst>
      <p:ext uri="{BB962C8B-B14F-4D97-AF65-F5344CB8AC3E}">
        <p14:creationId xmlns:p14="http://schemas.microsoft.com/office/powerpoint/2010/main" val="2719120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1FC93-74DA-37C9-2600-27F2C74173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DB47D2D-25E8-FB41-AD61-9B96D6F225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41D6BEC-ED40-5612-96CC-4031A2A608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0740A7-87B4-233D-23C7-5D2CD0EE9D42}"/>
              </a:ext>
            </a:extLst>
          </p:cNvPr>
          <p:cNvSpPr>
            <a:spLocks noGrp="1"/>
          </p:cNvSpPr>
          <p:nvPr>
            <p:ph type="dt" sz="half" idx="10"/>
          </p:nvPr>
        </p:nvSpPr>
        <p:spPr/>
        <p:txBody>
          <a:bodyPr/>
          <a:lstStyle/>
          <a:p>
            <a:fld id="{769BFDE9-9A9B-46D6-B3C2-77509C1E18D0}" type="datetimeFigureOut">
              <a:rPr lang="en-IN" smtClean="0"/>
              <a:t>07-11-2022</a:t>
            </a:fld>
            <a:endParaRPr lang="en-IN"/>
          </a:p>
        </p:txBody>
      </p:sp>
      <p:sp>
        <p:nvSpPr>
          <p:cNvPr id="6" name="Footer Placeholder 5">
            <a:extLst>
              <a:ext uri="{FF2B5EF4-FFF2-40B4-BE49-F238E27FC236}">
                <a16:creationId xmlns:a16="http://schemas.microsoft.com/office/drawing/2014/main" id="{12E7456E-CDCF-2220-3E13-B6F22D5A30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32240F-DFD1-C10C-F61B-898BEB1881AD}"/>
              </a:ext>
            </a:extLst>
          </p:cNvPr>
          <p:cNvSpPr>
            <a:spLocks noGrp="1"/>
          </p:cNvSpPr>
          <p:nvPr>
            <p:ph type="sldNum" sz="quarter" idx="12"/>
          </p:nvPr>
        </p:nvSpPr>
        <p:spPr/>
        <p:txBody>
          <a:bodyPr/>
          <a:lstStyle/>
          <a:p>
            <a:fld id="{6581A7B8-AF53-4A03-A574-CAF1BB360E88}" type="slidenum">
              <a:rPr lang="en-IN" smtClean="0"/>
              <a:t>‹#›</a:t>
            </a:fld>
            <a:endParaRPr lang="en-IN"/>
          </a:p>
        </p:txBody>
      </p:sp>
    </p:spTree>
    <p:extLst>
      <p:ext uri="{BB962C8B-B14F-4D97-AF65-F5344CB8AC3E}">
        <p14:creationId xmlns:p14="http://schemas.microsoft.com/office/powerpoint/2010/main" val="4099586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49775-A907-CE1C-D822-563DB96E06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3894A8C-EE3C-F91B-7A5C-01265F041B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91E96D0-1EB9-6F0A-8E0D-0361FCE9F5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4A6205-3E77-F019-48A9-19E81FB4B0C6}"/>
              </a:ext>
            </a:extLst>
          </p:cNvPr>
          <p:cNvSpPr>
            <a:spLocks noGrp="1"/>
          </p:cNvSpPr>
          <p:nvPr>
            <p:ph type="dt" sz="half" idx="10"/>
          </p:nvPr>
        </p:nvSpPr>
        <p:spPr/>
        <p:txBody>
          <a:bodyPr/>
          <a:lstStyle/>
          <a:p>
            <a:fld id="{769BFDE9-9A9B-46D6-B3C2-77509C1E18D0}" type="datetimeFigureOut">
              <a:rPr lang="en-IN" smtClean="0"/>
              <a:t>07-11-2022</a:t>
            </a:fld>
            <a:endParaRPr lang="en-IN"/>
          </a:p>
        </p:txBody>
      </p:sp>
      <p:sp>
        <p:nvSpPr>
          <p:cNvPr id="6" name="Footer Placeholder 5">
            <a:extLst>
              <a:ext uri="{FF2B5EF4-FFF2-40B4-BE49-F238E27FC236}">
                <a16:creationId xmlns:a16="http://schemas.microsoft.com/office/drawing/2014/main" id="{5A7E1E69-5F29-5C05-34F5-42F5CFD2EF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395E07-A133-F9E3-6880-19A3C14106BE}"/>
              </a:ext>
            </a:extLst>
          </p:cNvPr>
          <p:cNvSpPr>
            <a:spLocks noGrp="1"/>
          </p:cNvSpPr>
          <p:nvPr>
            <p:ph type="sldNum" sz="quarter" idx="12"/>
          </p:nvPr>
        </p:nvSpPr>
        <p:spPr/>
        <p:txBody>
          <a:bodyPr/>
          <a:lstStyle/>
          <a:p>
            <a:fld id="{6581A7B8-AF53-4A03-A574-CAF1BB360E88}" type="slidenum">
              <a:rPr lang="en-IN" smtClean="0"/>
              <a:t>‹#›</a:t>
            </a:fld>
            <a:endParaRPr lang="en-IN"/>
          </a:p>
        </p:txBody>
      </p:sp>
    </p:spTree>
    <p:extLst>
      <p:ext uri="{BB962C8B-B14F-4D97-AF65-F5344CB8AC3E}">
        <p14:creationId xmlns:p14="http://schemas.microsoft.com/office/powerpoint/2010/main" val="2982615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2BA0AF-DDD5-4550-0BEF-38A8CBDA54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3E933F-ED10-6FD2-854C-6324E6B8A3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CA28D5-0E2D-036D-683F-3E3BFE2267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9BFDE9-9A9B-46D6-B3C2-77509C1E18D0}" type="datetimeFigureOut">
              <a:rPr lang="en-IN" smtClean="0"/>
              <a:t>07-11-2022</a:t>
            </a:fld>
            <a:endParaRPr lang="en-IN"/>
          </a:p>
        </p:txBody>
      </p:sp>
      <p:sp>
        <p:nvSpPr>
          <p:cNvPr id="5" name="Footer Placeholder 4">
            <a:extLst>
              <a:ext uri="{FF2B5EF4-FFF2-40B4-BE49-F238E27FC236}">
                <a16:creationId xmlns:a16="http://schemas.microsoft.com/office/drawing/2014/main" id="{BF23AEF5-F5A0-7D63-5C2B-DB50BB49B0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5CE9CB3-AAD4-EE16-76D7-1CA2DA09E3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81A7B8-AF53-4A03-A574-CAF1BB360E88}" type="slidenum">
              <a:rPr lang="en-IN" smtClean="0"/>
              <a:t>‹#›</a:t>
            </a:fld>
            <a:endParaRPr lang="en-IN"/>
          </a:p>
        </p:txBody>
      </p:sp>
    </p:spTree>
    <p:extLst>
      <p:ext uri="{BB962C8B-B14F-4D97-AF65-F5344CB8AC3E}">
        <p14:creationId xmlns:p14="http://schemas.microsoft.com/office/powerpoint/2010/main" val="2976790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localhost:8080/" TargetMode="Externa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hyperlink" Target="http://54.91.109.38:8080/job/Project_mavenBuild/configure" TargetMode="External"/><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mailto:user@gmail.com" TargetMode="External"/><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C8BC1-291A-BE24-EB08-049B953A8594}"/>
              </a:ext>
            </a:extLst>
          </p:cNvPr>
          <p:cNvSpPr>
            <a:spLocks noGrp="1"/>
          </p:cNvSpPr>
          <p:nvPr>
            <p:ph type="title"/>
          </p:nvPr>
        </p:nvSpPr>
        <p:spPr>
          <a:xfrm>
            <a:off x="839788" y="415636"/>
            <a:ext cx="10853448" cy="782782"/>
          </a:xfrm>
        </p:spPr>
        <p:txBody>
          <a:bodyPr>
            <a:normAutofit fontScale="90000"/>
          </a:bodyPr>
          <a:lstStyle/>
          <a:p>
            <a:br>
              <a:rPr lang="en-US" b="1" i="0" dirty="0">
                <a:solidFill>
                  <a:srgbClr val="292929"/>
                </a:solidFill>
                <a:effectLst/>
                <a:latin typeface="sohne"/>
              </a:rPr>
            </a:br>
            <a:r>
              <a:rPr lang="en-US" sz="4000" b="1" dirty="0">
                <a:solidFill>
                  <a:srgbClr val="292929"/>
                </a:solidFill>
                <a:latin typeface="Segoe UI Black" panose="020B0A02040204020203" pitchFamily="34" charset="0"/>
                <a:ea typeface="Segoe UI Black" panose="020B0A02040204020203" pitchFamily="34" charset="0"/>
              </a:rPr>
              <a:t>How to Configure Email Notification in Jenkins</a:t>
            </a:r>
            <a:endParaRPr lang="en-IN" sz="4000" dirty="0">
              <a:latin typeface="Segoe UI Black" panose="020B0A02040204020203" pitchFamily="34" charset="0"/>
              <a:ea typeface="Segoe UI Black" panose="020B0A02040204020203" pitchFamily="34" charset="0"/>
            </a:endParaRPr>
          </a:p>
        </p:txBody>
      </p:sp>
      <p:sp>
        <p:nvSpPr>
          <p:cNvPr id="5" name="Subtitle 2">
            <a:extLst>
              <a:ext uri="{FF2B5EF4-FFF2-40B4-BE49-F238E27FC236}">
                <a16:creationId xmlns:a16="http://schemas.microsoft.com/office/drawing/2014/main" id="{BB009141-1D4A-9D2E-E987-1193471F2484}"/>
              </a:ext>
            </a:extLst>
          </p:cNvPr>
          <p:cNvSpPr>
            <a:spLocks noGrp="1"/>
          </p:cNvSpPr>
          <p:nvPr>
            <p:ph idx="1"/>
          </p:nvPr>
        </p:nvSpPr>
        <p:spPr>
          <a:xfrm>
            <a:off x="942109" y="2244436"/>
            <a:ext cx="10413279" cy="4031673"/>
          </a:xfrm>
        </p:spPr>
        <p:txBody>
          <a:bodyPr>
            <a:normAutofit/>
          </a:bodyPr>
          <a:lstStyle/>
          <a:p>
            <a:r>
              <a:rPr lang="en-US" sz="2400" b="0" i="0" dirty="0">
                <a:solidFill>
                  <a:srgbClr val="292929"/>
                </a:solidFill>
                <a:effectLst/>
                <a:latin typeface="source-serif-pro"/>
              </a:rPr>
              <a:t>open Jenkins using the following URL: </a:t>
            </a:r>
            <a:r>
              <a:rPr lang="en-US" sz="2400" b="0" i="0" u="sng" dirty="0">
                <a:effectLst/>
                <a:latin typeface="source-serif-pro"/>
                <a:hlinkClick r:id="rId2"/>
              </a:rPr>
              <a:t>http://localhost:8080/</a:t>
            </a:r>
            <a:r>
              <a:rPr lang="en-US" sz="2400" b="0" i="0" dirty="0">
                <a:solidFill>
                  <a:srgbClr val="292929"/>
                </a:solidFill>
                <a:effectLst/>
                <a:latin typeface="source-serif-pro"/>
              </a:rPr>
              <a:t> (if it is installed) on any browser and follow the below steps to configure Email Notification.</a:t>
            </a:r>
          </a:p>
          <a:p>
            <a:endParaRPr lang="en-US" sz="2400" b="0" i="0" dirty="0">
              <a:solidFill>
                <a:srgbClr val="292929"/>
              </a:solidFill>
              <a:effectLst/>
              <a:latin typeface="source-serif-pro"/>
            </a:endParaRPr>
          </a:p>
          <a:p>
            <a:r>
              <a:rPr lang="en-US" sz="2400" b="0" i="0" dirty="0">
                <a:solidFill>
                  <a:srgbClr val="292929"/>
                </a:solidFill>
                <a:effectLst/>
                <a:latin typeface="source-serif-pro"/>
              </a:rPr>
              <a:t>Click the ‘Manage Jenkins’ menu option displayed at the right side of the screen. You will be redirected to the ‘Manage Jenkins’ page, where you need to select the ‘Manage Plugin’ option.</a:t>
            </a:r>
            <a:endParaRPr lang="en-IN" sz="2400" dirty="0"/>
          </a:p>
        </p:txBody>
      </p:sp>
    </p:spTree>
    <p:extLst>
      <p:ext uri="{BB962C8B-B14F-4D97-AF65-F5344CB8AC3E}">
        <p14:creationId xmlns:p14="http://schemas.microsoft.com/office/powerpoint/2010/main" val="2739100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DCBA7E-CF7F-65B8-D53D-DFA3DD2EF2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9927"/>
            <a:ext cx="12192000" cy="4987637"/>
          </a:xfrm>
          <a:prstGeom prst="rect">
            <a:avLst/>
          </a:prstGeom>
        </p:spPr>
      </p:pic>
      <p:sp>
        <p:nvSpPr>
          <p:cNvPr id="4" name="TextBox 3">
            <a:extLst>
              <a:ext uri="{FF2B5EF4-FFF2-40B4-BE49-F238E27FC236}">
                <a16:creationId xmlns:a16="http://schemas.microsoft.com/office/drawing/2014/main" id="{04B1D87C-0837-29DE-A64F-1CA5C0DCEE36}"/>
              </a:ext>
            </a:extLst>
          </p:cNvPr>
          <p:cNvSpPr txBox="1"/>
          <p:nvPr/>
        </p:nvSpPr>
        <p:spPr>
          <a:xfrm>
            <a:off x="311727" y="96982"/>
            <a:ext cx="11568546" cy="923330"/>
          </a:xfrm>
          <a:prstGeom prst="rect">
            <a:avLst/>
          </a:prstGeom>
          <a:noFill/>
        </p:spPr>
        <p:txBody>
          <a:bodyPr wrap="square" rtlCol="0">
            <a:spAutoFit/>
          </a:bodyPr>
          <a:lstStyle/>
          <a:p>
            <a:r>
              <a:rPr lang="en-US" dirty="0"/>
              <a:t>One more Post Build Action - &gt; select – Editable Email Notification –from drop down</a:t>
            </a:r>
          </a:p>
          <a:p>
            <a:r>
              <a:rPr lang="en-IN" i="0" dirty="0">
                <a:solidFill>
                  <a:srgbClr val="14141F"/>
                </a:solidFill>
                <a:effectLst/>
                <a:latin typeface="system-ui"/>
              </a:rPr>
              <a:t>Attach Build Log</a:t>
            </a:r>
            <a:r>
              <a:rPr lang="en-IN" i="0" dirty="0">
                <a:solidFill>
                  <a:srgbClr val="14141F"/>
                </a:solidFill>
                <a:effectLst/>
                <a:latin typeface="system-ui"/>
                <a:hlinkClick r:id="rId3" tooltip="Help for feature: Attach Build Log"/>
              </a:rPr>
              <a:t>?</a:t>
            </a:r>
            <a:endParaRPr lang="en-IN" i="0" dirty="0">
              <a:solidFill>
                <a:srgbClr val="14141F"/>
              </a:solidFill>
              <a:effectLst/>
              <a:latin typeface="system-ui"/>
            </a:endParaRPr>
          </a:p>
          <a:p>
            <a:r>
              <a:rPr lang="en-IN" dirty="0"/>
              <a:t>- Compress and attach build log.</a:t>
            </a:r>
          </a:p>
        </p:txBody>
      </p:sp>
      <p:sp>
        <p:nvSpPr>
          <p:cNvPr id="6" name="TextBox 5">
            <a:extLst>
              <a:ext uri="{FF2B5EF4-FFF2-40B4-BE49-F238E27FC236}">
                <a16:creationId xmlns:a16="http://schemas.microsoft.com/office/drawing/2014/main" id="{26175D99-1112-34F1-A74C-107FB34F2C1A}"/>
              </a:ext>
            </a:extLst>
          </p:cNvPr>
          <p:cNvSpPr txBox="1"/>
          <p:nvPr/>
        </p:nvSpPr>
        <p:spPr>
          <a:xfrm>
            <a:off x="886691" y="6391686"/>
            <a:ext cx="5015345" cy="400110"/>
          </a:xfrm>
          <a:prstGeom prst="rect">
            <a:avLst/>
          </a:prstGeom>
          <a:noFill/>
        </p:spPr>
        <p:txBody>
          <a:bodyPr wrap="square" rtlCol="0">
            <a:spAutoFit/>
          </a:bodyPr>
          <a:lstStyle/>
          <a:p>
            <a:r>
              <a:rPr lang="en-US" sz="2000" b="1" dirty="0"/>
              <a:t>Keep everything default and save</a:t>
            </a:r>
            <a:r>
              <a:rPr lang="en-US" dirty="0"/>
              <a:t>.</a:t>
            </a:r>
            <a:endParaRPr lang="en-IN" dirty="0"/>
          </a:p>
        </p:txBody>
      </p:sp>
    </p:spTree>
    <p:extLst>
      <p:ext uri="{BB962C8B-B14F-4D97-AF65-F5344CB8AC3E}">
        <p14:creationId xmlns:p14="http://schemas.microsoft.com/office/powerpoint/2010/main" val="3755805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E1AC99-BEBB-05C3-1411-92AD9ED0F1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03420"/>
            <a:ext cx="12192000" cy="5554580"/>
          </a:xfrm>
          <a:prstGeom prst="rect">
            <a:avLst/>
          </a:prstGeom>
        </p:spPr>
      </p:pic>
      <p:sp>
        <p:nvSpPr>
          <p:cNvPr id="4" name="TextBox 3">
            <a:extLst>
              <a:ext uri="{FF2B5EF4-FFF2-40B4-BE49-F238E27FC236}">
                <a16:creationId xmlns:a16="http://schemas.microsoft.com/office/drawing/2014/main" id="{42F3008C-16B1-5C5E-EA4D-090EE87889CF}"/>
              </a:ext>
            </a:extLst>
          </p:cNvPr>
          <p:cNvSpPr txBox="1"/>
          <p:nvPr/>
        </p:nvSpPr>
        <p:spPr>
          <a:xfrm>
            <a:off x="762000" y="526473"/>
            <a:ext cx="10280072" cy="461665"/>
          </a:xfrm>
          <a:prstGeom prst="rect">
            <a:avLst/>
          </a:prstGeom>
          <a:noFill/>
        </p:spPr>
        <p:txBody>
          <a:bodyPr wrap="square" rtlCol="0">
            <a:spAutoFit/>
          </a:bodyPr>
          <a:lstStyle/>
          <a:p>
            <a:r>
              <a:rPr lang="en-US" sz="2400" b="1" dirty="0"/>
              <a:t>Run Build – once the build completes then we get a notification through email</a:t>
            </a:r>
            <a:r>
              <a:rPr lang="en-US" b="1" dirty="0"/>
              <a:t>.</a:t>
            </a:r>
            <a:endParaRPr lang="en-IN" b="1" dirty="0"/>
          </a:p>
        </p:txBody>
      </p:sp>
    </p:spTree>
    <p:extLst>
      <p:ext uri="{BB962C8B-B14F-4D97-AF65-F5344CB8AC3E}">
        <p14:creationId xmlns:p14="http://schemas.microsoft.com/office/powerpoint/2010/main" val="2229024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A68F60-11C4-A7C9-B31D-07B60F07A8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58838"/>
            <a:ext cx="12192000" cy="5499162"/>
          </a:xfrm>
          <a:prstGeom prst="rect">
            <a:avLst/>
          </a:prstGeom>
        </p:spPr>
      </p:pic>
      <p:sp>
        <p:nvSpPr>
          <p:cNvPr id="4" name="TextBox 3">
            <a:extLst>
              <a:ext uri="{FF2B5EF4-FFF2-40B4-BE49-F238E27FC236}">
                <a16:creationId xmlns:a16="http://schemas.microsoft.com/office/drawing/2014/main" id="{FAF6F304-1218-ED5A-68A5-28304B9DC8C9}"/>
              </a:ext>
            </a:extLst>
          </p:cNvPr>
          <p:cNvSpPr txBox="1"/>
          <p:nvPr/>
        </p:nvSpPr>
        <p:spPr>
          <a:xfrm>
            <a:off x="581891" y="457200"/>
            <a:ext cx="8091055" cy="461665"/>
          </a:xfrm>
          <a:prstGeom prst="rect">
            <a:avLst/>
          </a:prstGeom>
          <a:noFill/>
        </p:spPr>
        <p:txBody>
          <a:bodyPr wrap="square" rtlCol="0">
            <a:spAutoFit/>
          </a:bodyPr>
          <a:lstStyle/>
          <a:p>
            <a:r>
              <a:rPr lang="en-US" sz="2400" b="1" dirty="0"/>
              <a:t>Received Email – Build successful.</a:t>
            </a:r>
            <a:endParaRPr lang="en-IN" sz="2400" b="1" dirty="0"/>
          </a:p>
        </p:txBody>
      </p:sp>
    </p:spTree>
    <p:extLst>
      <p:ext uri="{BB962C8B-B14F-4D97-AF65-F5344CB8AC3E}">
        <p14:creationId xmlns:p14="http://schemas.microsoft.com/office/powerpoint/2010/main" val="1338327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A8468A-A6CD-9D77-1BF6-BA1DF24779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1965"/>
            <a:ext cx="12192000" cy="5416035"/>
          </a:xfrm>
          <a:prstGeom prst="rect">
            <a:avLst/>
          </a:prstGeom>
        </p:spPr>
      </p:pic>
      <p:sp>
        <p:nvSpPr>
          <p:cNvPr id="4" name="TextBox 3">
            <a:extLst>
              <a:ext uri="{FF2B5EF4-FFF2-40B4-BE49-F238E27FC236}">
                <a16:creationId xmlns:a16="http://schemas.microsoft.com/office/drawing/2014/main" id="{20744F00-1981-2DC8-00E6-E9C1455EED7C}"/>
              </a:ext>
            </a:extLst>
          </p:cNvPr>
          <p:cNvSpPr txBox="1"/>
          <p:nvPr/>
        </p:nvSpPr>
        <p:spPr>
          <a:xfrm>
            <a:off x="665018" y="637309"/>
            <a:ext cx="10709564" cy="461665"/>
          </a:xfrm>
          <a:prstGeom prst="rect">
            <a:avLst/>
          </a:prstGeom>
          <a:noFill/>
        </p:spPr>
        <p:txBody>
          <a:bodyPr wrap="square" rtlCol="0">
            <a:spAutoFit/>
          </a:bodyPr>
          <a:lstStyle/>
          <a:p>
            <a:r>
              <a:rPr lang="en-US" sz="2400" b="1" dirty="0"/>
              <a:t>If We click the URL got in the email we directly redirect to Jenkins build</a:t>
            </a:r>
            <a:r>
              <a:rPr lang="en-US" b="1" dirty="0"/>
              <a:t>.</a:t>
            </a:r>
            <a:endParaRPr lang="en-IN" b="1" dirty="0"/>
          </a:p>
        </p:txBody>
      </p:sp>
    </p:spTree>
    <p:extLst>
      <p:ext uri="{BB962C8B-B14F-4D97-AF65-F5344CB8AC3E}">
        <p14:creationId xmlns:p14="http://schemas.microsoft.com/office/powerpoint/2010/main" val="3150019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250A1C7-C568-E460-0B8D-552C084E5E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82" y="997527"/>
            <a:ext cx="11942618" cy="5748544"/>
          </a:xfrm>
          <a:prstGeom prst="rect">
            <a:avLst/>
          </a:prstGeom>
        </p:spPr>
      </p:pic>
      <p:sp>
        <p:nvSpPr>
          <p:cNvPr id="7" name="TextBox 6">
            <a:extLst>
              <a:ext uri="{FF2B5EF4-FFF2-40B4-BE49-F238E27FC236}">
                <a16:creationId xmlns:a16="http://schemas.microsoft.com/office/drawing/2014/main" id="{9E63E1A3-67A9-D74A-CF5B-667675F19143}"/>
              </a:ext>
            </a:extLst>
          </p:cNvPr>
          <p:cNvSpPr txBox="1"/>
          <p:nvPr/>
        </p:nvSpPr>
        <p:spPr>
          <a:xfrm>
            <a:off x="1066800" y="332508"/>
            <a:ext cx="7827818" cy="523220"/>
          </a:xfrm>
          <a:prstGeom prst="rect">
            <a:avLst/>
          </a:prstGeom>
          <a:noFill/>
        </p:spPr>
        <p:txBody>
          <a:bodyPr wrap="square" rtlCol="0">
            <a:spAutoFit/>
          </a:bodyPr>
          <a:lstStyle/>
          <a:p>
            <a:r>
              <a:rPr lang="en-US" sz="2800" b="1" dirty="0"/>
              <a:t>Dashboard &gt; Manage Jenkins &gt; Configure System</a:t>
            </a:r>
            <a:endParaRPr lang="en-IN" sz="2800" b="1" dirty="0"/>
          </a:p>
        </p:txBody>
      </p:sp>
    </p:spTree>
    <p:extLst>
      <p:ext uri="{BB962C8B-B14F-4D97-AF65-F5344CB8AC3E}">
        <p14:creationId xmlns:p14="http://schemas.microsoft.com/office/powerpoint/2010/main" val="853325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D5EC1D-7C11-AAC5-BE6D-D47C6CD529D4}"/>
              </a:ext>
            </a:extLst>
          </p:cNvPr>
          <p:cNvSpPr txBox="1"/>
          <p:nvPr/>
        </p:nvSpPr>
        <p:spPr>
          <a:xfrm>
            <a:off x="914401" y="434415"/>
            <a:ext cx="10232225" cy="1015663"/>
          </a:xfrm>
          <a:prstGeom prst="rect">
            <a:avLst/>
          </a:prstGeom>
          <a:noFill/>
        </p:spPr>
        <p:txBody>
          <a:bodyPr wrap="none" rtlCol="0">
            <a:spAutoFit/>
          </a:bodyPr>
          <a:lstStyle/>
          <a:p>
            <a:r>
              <a:rPr lang="en-US" sz="2400" dirty="0"/>
              <a:t>Scroll down to </a:t>
            </a:r>
            <a:r>
              <a:rPr lang="en-IN" sz="2400" b="1" i="0" dirty="0">
                <a:solidFill>
                  <a:srgbClr val="14141F"/>
                </a:solidFill>
                <a:effectLst/>
                <a:latin typeface="system-ui"/>
              </a:rPr>
              <a:t>Extended E-mail Notification and </a:t>
            </a:r>
            <a:r>
              <a:rPr lang="en-IN" sz="2400" b="1" i="0" u="sng" dirty="0">
                <a:solidFill>
                  <a:srgbClr val="14141F"/>
                </a:solidFill>
                <a:effectLst/>
                <a:latin typeface="system-ui"/>
              </a:rPr>
              <a:t>set the fields as shown below</a:t>
            </a:r>
            <a:r>
              <a:rPr lang="en-IN" b="1" i="0" dirty="0">
                <a:solidFill>
                  <a:srgbClr val="14141F"/>
                </a:solidFill>
                <a:effectLst/>
                <a:latin typeface="system-ui"/>
              </a:rPr>
              <a:t>.</a:t>
            </a:r>
            <a:r>
              <a:rPr lang="en-US" dirty="0"/>
              <a:t>  </a:t>
            </a:r>
          </a:p>
          <a:p>
            <a:endParaRPr lang="en-US" dirty="0"/>
          </a:p>
          <a:p>
            <a:endParaRPr lang="en-IN" dirty="0"/>
          </a:p>
        </p:txBody>
      </p:sp>
      <p:pic>
        <p:nvPicPr>
          <p:cNvPr id="4" name="Picture 3">
            <a:extLst>
              <a:ext uri="{FF2B5EF4-FFF2-40B4-BE49-F238E27FC236}">
                <a16:creationId xmlns:a16="http://schemas.microsoft.com/office/drawing/2014/main" id="{E93C4762-4F56-A6E7-0D9B-BB712D71C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22218"/>
            <a:ext cx="12192000" cy="5623853"/>
          </a:xfrm>
          <a:prstGeom prst="rect">
            <a:avLst/>
          </a:prstGeom>
        </p:spPr>
      </p:pic>
    </p:spTree>
    <p:extLst>
      <p:ext uri="{BB962C8B-B14F-4D97-AF65-F5344CB8AC3E}">
        <p14:creationId xmlns:p14="http://schemas.microsoft.com/office/powerpoint/2010/main" val="626317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130938-BDB7-E81B-B1FB-4F4FD72B92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510145"/>
            <a:ext cx="10638665" cy="5347855"/>
          </a:xfrm>
          <a:prstGeom prst="rect">
            <a:avLst/>
          </a:prstGeom>
        </p:spPr>
      </p:pic>
      <p:sp>
        <p:nvSpPr>
          <p:cNvPr id="7" name="TextBox 6">
            <a:extLst>
              <a:ext uri="{FF2B5EF4-FFF2-40B4-BE49-F238E27FC236}">
                <a16:creationId xmlns:a16="http://schemas.microsoft.com/office/drawing/2014/main" id="{7B6B492B-3954-2314-9587-4628F7A4CEEB}"/>
              </a:ext>
            </a:extLst>
          </p:cNvPr>
          <p:cNvSpPr txBox="1"/>
          <p:nvPr/>
        </p:nvSpPr>
        <p:spPr>
          <a:xfrm>
            <a:off x="346362" y="279462"/>
            <a:ext cx="10638665" cy="1046440"/>
          </a:xfrm>
          <a:prstGeom prst="rect">
            <a:avLst/>
          </a:prstGeom>
          <a:noFill/>
        </p:spPr>
        <p:txBody>
          <a:bodyPr wrap="square">
            <a:spAutoFit/>
          </a:bodyPr>
          <a:lstStyle/>
          <a:p>
            <a:r>
              <a:rPr lang="en-US" sz="1400" dirty="0"/>
              <a:t>Credentials &gt; +Add – Jenkins – username </a:t>
            </a:r>
            <a:r>
              <a:rPr lang="en-US" sz="1800" dirty="0"/>
              <a:t>– </a:t>
            </a:r>
            <a:r>
              <a:rPr lang="en-US" sz="2000" dirty="0">
                <a:hlinkClick r:id="rId3"/>
              </a:rPr>
              <a:t>user@gmail.com</a:t>
            </a:r>
            <a:r>
              <a:rPr lang="en-US" sz="2000" dirty="0"/>
              <a:t> </a:t>
            </a:r>
            <a:r>
              <a:rPr lang="en-US" sz="1800" dirty="0"/>
              <a:t>– passwd- </a:t>
            </a:r>
            <a:r>
              <a:rPr lang="en-US" sz="2000" dirty="0"/>
              <a:t>email2 step verification 16 char passwd</a:t>
            </a:r>
          </a:p>
          <a:p>
            <a:endParaRPr lang="en-US" dirty="0"/>
          </a:p>
          <a:p>
            <a:r>
              <a:rPr lang="en-US" sz="1800" dirty="0"/>
              <a:t>Id – description – As </a:t>
            </a:r>
            <a:r>
              <a:rPr lang="en-US" sz="2400" dirty="0"/>
              <a:t>– Email Credentials</a:t>
            </a:r>
            <a:endParaRPr lang="en-IN" sz="2400" dirty="0"/>
          </a:p>
        </p:txBody>
      </p:sp>
    </p:spTree>
    <p:extLst>
      <p:ext uri="{BB962C8B-B14F-4D97-AF65-F5344CB8AC3E}">
        <p14:creationId xmlns:p14="http://schemas.microsoft.com/office/powerpoint/2010/main" val="3082555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67BE44-B79B-2990-C192-EEAE0F18D6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08363"/>
            <a:ext cx="12192000" cy="5595051"/>
          </a:xfrm>
          <a:prstGeom prst="rect">
            <a:avLst/>
          </a:prstGeom>
        </p:spPr>
      </p:pic>
      <p:sp>
        <p:nvSpPr>
          <p:cNvPr id="5" name="TextBox 4">
            <a:extLst>
              <a:ext uri="{FF2B5EF4-FFF2-40B4-BE49-F238E27FC236}">
                <a16:creationId xmlns:a16="http://schemas.microsoft.com/office/drawing/2014/main" id="{06BFC9F6-CB2C-839B-76EA-0914A570EBB1}"/>
              </a:ext>
            </a:extLst>
          </p:cNvPr>
          <p:cNvSpPr txBox="1"/>
          <p:nvPr/>
        </p:nvSpPr>
        <p:spPr>
          <a:xfrm>
            <a:off x="748146" y="401782"/>
            <a:ext cx="3976254" cy="461665"/>
          </a:xfrm>
          <a:prstGeom prst="rect">
            <a:avLst/>
          </a:prstGeom>
          <a:noFill/>
        </p:spPr>
        <p:txBody>
          <a:bodyPr wrap="square" rtlCol="0">
            <a:spAutoFit/>
          </a:bodyPr>
          <a:lstStyle/>
          <a:p>
            <a:r>
              <a:rPr lang="en-US" sz="2400" b="1" dirty="0"/>
              <a:t>Checkout- Use SSL</a:t>
            </a:r>
            <a:endParaRPr lang="en-IN" sz="2400" b="1" dirty="0"/>
          </a:p>
        </p:txBody>
      </p:sp>
    </p:spTree>
    <p:extLst>
      <p:ext uri="{BB962C8B-B14F-4D97-AF65-F5344CB8AC3E}">
        <p14:creationId xmlns:p14="http://schemas.microsoft.com/office/powerpoint/2010/main" val="497158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71B617-F29B-D064-8906-3CBB1E8B53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12192000" cy="5638800"/>
          </a:xfrm>
          <a:prstGeom prst="rect">
            <a:avLst/>
          </a:prstGeom>
        </p:spPr>
      </p:pic>
      <p:sp>
        <p:nvSpPr>
          <p:cNvPr id="4" name="TextBox 3">
            <a:extLst>
              <a:ext uri="{FF2B5EF4-FFF2-40B4-BE49-F238E27FC236}">
                <a16:creationId xmlns:a16="http://schemas.microsoft.com/office/drawing/2014/main" id="{FEB21D05-A67E-39D4-6446-80FEFAE2A13F}"/>
              </a:ext>
            </a:extLst>
          </p:cNvPr>
          <p:cNvSpPr txBox="1"/>
          <p:nvPr/>
        </p:nvSpPr>
        <p:spPr>
          <a:xfrm>
            <a:off x="124690" y="471054"/>
            <a:ext cx="6179128" cy="461665"/>
          </a:xfrm>
          <a:prstGeom prst="rect">
            <a:avLst/>
          </a:prstGeom>
          <a:noFill/>
        </p:spPr>
        <p:txBody>
          <a:bodyPr wrap="square" rtlCol="0">
            <a:spAutoFit/>
          </a:bodyPr>
          <a:lstStyle/>
          <a:p>
            <a:r>
              <a:rPr lang="en-US" sz="2400" b="1" dirty="0"/>
              <a:t>Default Content Type - HTML</a:t>
            </a:r>
            <a:endParaRPr lang="en-IN" sz="2400" b="1" dirty="0"/>
          </a:p>
        </p:txBody>
      </p:sp>
    </p:spTree>
    <p:extLst>
      <p:ext uri="{BB962C8B-B14F-4D97-AF65-F5344CB8AC3E}">
        <p14:creationId xmlns:p14="http://schemas.microsoft.com/office/powerpoint/2010/main" val="1155252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A2E669-D756-269A-89A1-0C88963CD5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69674"/>
            <a:ext cx="12192000" cy="5388326"/>
          </a:xfrm>
          <a:prstGeom prst="rect">
            <a:avLst/>
          </a:prstGeom>
        </p:spPr>
      </p:pic>
      <p:sp>
        <p:nvSpPr>
          <p:cNvPr id="4" name="TextBox 3">
            <a:extLst>
              <a:ext uri="{FF2B5EF4-FFF2-40B4-BE49-F238E27FC236}">
                <a16:creationId xmlns:a16="http://schemas.microsoft.com/office/drawing/2014/main" id="{7F5463B0-1F70-9A90-407B-75AA2337755C}"/>
              </a:ext>
            </a:extLst>
          </p:cNvPr>
          <p:cNvSpPr txBox="1"/>
          <p:nvPr/>
        </p:nvSpPr>
        <p:spPr>
          <a:xfrm>
            <a:off x="512617" y="651164"/>
            <a:ext cx="6774874" cy="461665"/>
          </a:xfrm>
          <a:prstGeom prst="rect">
            <a:avLst/>
          </a:prstGeom>
          <a:noFill/>
        </p:spPr>
        <p:txBody>
          <a:bodyPr wrap="square" rtlCol="0">
            <a:spAutoFit/>
          </a:bodyPr>
          <a:lstStyle/>
          <a:p>
            <a:r>
              <a:rPr lang="en-US" sz="2400" dirty="0"/>
              <a:t>Default Recipient - </a:t>
            </a:r>
            <a:r>
              <a:rPr lang="en-US" sz="2400" dirty="0" err="1"/>
              <a:t>choise</a:t>
            </a:r>
            <a:endParaRPr lang="en-IN" sz="2400" dirty="0"/>
          </a:p>
        </p:txBody>
      </p:sp>
    </p:spTree>
    <p:extLst>
      <p:ext uri="{BB962C8B-B14F-4D97-AF65-F5344CB8AC3E}">
        <p14:creationId xmlns:p14="http://schemas.microsoft.com/office/powerpoint/2010/main" val="1787475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7FA05B-2801-7EF0-72C4-A29B1DD0AB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85455"/>
            <a:ext cx="12192000" cy="4973781"/>
          </a:xfrm>
          <a:prstGeom prst="rect">
            <a:avLst/>
          </a:prstGeom>
        </p:spPr>
      </p:pic>
      <p:sp>
        <p:nvSpPr>
          <p:cNvPr id="4" name="TextBox 3">
            <a:extLst>
              <a:ext uri="{FF2B5EF4-FFF2-40B4-BE49-F238E27FC236}">
                <a16:creationId xmlns:a16="http://schemas.microsoft.com/office/drawing/2014/main" id="{529C865B-46DC-668B-4423-CEAACDA7510B}"/>
              </a:ext>
            </a:extLst>
          </p:cNvPr>
          <p:cNvSpPr txBox="1"/>
          <p:nvPr/>
        </p:nvSpPr>
        <p:spPr>
          <a:xfrm>
            <a:off x="443346" y="185126"/>
            <a:ext cx="2549236" cy="1200329"/>
          </a:xfrm>
          <a:prstGeom prst="rect">
            <a:avLst/>
          </a:prstGeom>
          <a:noFill/>
        </p:spPr>
        <p:txBody>
          <a:bodyPr wrap="square" rtlCol="0">
            <a:spAutoFit/>
          </a:bodyPr>
          <a:lstStyle/>
          <a:p>
            <a:r>
              <a:rPr lang="en-US" dirty="0"/>
              <a:t>Default Trigger – </a:t>
            </a:r>
          </a:p>
          <a:p>
            <a:pPr marL="285750" indent="-285750">
              <a:buFont typeface="Wingdings" panose="05000000000000000000" pitchFamily="2" charset="2"/>
              <a:buChar char="ü"/>
            </a:pPr>
            <a:r>
              <a:rPr lang="en-US" dirty="0"/>
              <a:t>Always</a:t>
            </a:r>
          </a:p>
          <a:p>
            <a:pPr marL="285750" indent="-285750">
              <a:buFont typeface="Wingdings" panose="05000000000000000000" pitchFamily="2" charset="2"/>
              <a:buChar char="ü"/>
            </a:pPr>
            <a:r>
              <a:rPr lang="en-US" dirty="0"/>
              <a:t>Failure – any</a:t>
            </a:r>
          </a:p>
          <a:p>
            <a:pPr marL="285750" indent="-285750">
              <a:buFont typeface="Wingdings" panose="05000000000000000000" pitchFamily="2" charset="2"/>
              <a:buChar char="ü"/>
            </a:pPr>
            <a:r>
              <a:rPr lang="en-US" dirty="0"/>
              <a:t>Success</a:t>
            </a:r>
            <a:endParaRPr lang="en-IN" dirty="0"/>
          </a:p>
        </p:txBody>
      </p:sp>
      <p:sp>
        <p:nvSpPr>
          <p:cNvPr id="5" name="TextBox 4">
            <a:extLst>
              <a:ext uri="{FF2B5EF4-FFF2-40B4-BE49-F238E27FC236}">
                <a16:creationId xmlns:a16="http://schemas.microsoft.com/office/drawing/2014/main" id="{D1CC67F3-1ED5-98A4-3F3A-59579BBB41FC}"/>
              </a:ext>
            </a:extLst>
          </p:cNvPr>
          <p:cNvSpPr txBox="1"/>
          <p:nvPr/>
        </p:nvSpPr>
        <p:spPr>
          <a:xfrm>
            <a:off x="3782291" y="6400800"/>
            <a:ext cx="731675" cy="400110"/>
          </a:xfrm>
          <a:prstGeom prst="rect">
            <a:avLst/>
          </a:prstGeom>
          <a:noFill/>
        </p:spPr>
        <p:txBody>
          <a:bodyPr wrap="none" rtlCol="0">
            <a:spAutoFit/>
          </a:bodyPr>
          <a:lstStyle/>
          <a:p>
            <a:r>
              <a:rPr lang="en-US" sz="2000" b="1" dirty="0"/>
              <a:t>Save</a:t>
            </a:r>
            <a:r>
              <a:rPr lang="en-US" dirty="0"/>
              <a:t> </a:t>
            </a:r>
            <a:endParaRPr lang="en-IN" dirty="0"/>
          </a:p>
        </p:txBody>
      </p:sp>
    </p:spTree>
    <p:extLst>
      <p:ext uri="{BB962C8B-B14F-4D97-AF65-F5344CB8AC3E}">
        <p14:creationId xmlns:p14="http://schemas.microsoft.com/office/powerpoint/2010/main" val="762165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065FE6-460F-27D2-D68D-D8961402EE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1020"/>
            <a:ext cx="12192000" cy="5706980"/>
          </a:xfrm>
          <a:prstGeom prst="rect">
            <a:avLst/>
          </a:prstGeom>
        </p:spPr>
      </p:pic>
      <p:sp>
        <p:nvSpPr>
          <p:cNvPr id="4" name="TextBox 3">
            <a:extLst>
              <a:ext uri="{FF2B5EF4-FFF2-40B4-BE49-F238E27FC236}">
                <a16:creationId xmlns:a16="http://schemas.microsoft.com/office/drawing/2014/main" id="{A44E3B81-192D-5594-6D74-A497F20B604E}"/>
              </a:ext>
            </a:extLst>
          </p:cNvPr>
          <p:cNvSpPr txBox="1"/>
          <p:nvPr/>
        </p:nvSpPr>
        <p:spPr>
          <a:xfrm>
            <a:off x="401782" y="135357"/>
            <a:ext cx="7273636" cy="1015663"/>
          </a:xfrm>
          <a:prstGeom prst="rect">
            <a:avLst/>
          </a:prstGeom>
          <a:noFill/>
        </p:spPr>
        <p:txBody>
          <a:bodyPr wrap="square" rtlCol="0">
            <a:spAutoFit/>
          </a:bodyPr>
          <a:lstStyle/>
          <a:p>
            <a:r>
              <a:rPr lang="en-US" sz="2000" dirty="0"/>
              <a:t>Move to Build – Post Build Action</a:t>
            </a:r>
          </a:p>
          <a:p>
            <a:pPr marL="342900" indent="-342900">
              <a:buFont typeface="Arial" panose="020B0604020202020204" pitchFamily="34" charset="0"/>
              <a:buChar char="•"/>
            </a:pPr>
            <a:r>
              <a:rPr lang="en-US" sz="2000" dirty="0"/>
              <a:t>Email – Notification</a:t>
            </a:r>
          </a:p>
          <a:p>
            <a:pPr marL="342900" indent="-342900">
              <a:buFont typeface="Wingdings" panose="05000000000000000000" pitchFamily="2" charset="2"/>
              <a:buChar char="ü"/>
            </a:pPr>
            <a:r>
              <a:rPr lang="en-US" sz="2000" dirty="0"/>
              <a:t>Checkout – send email for every unstable build </a:t>
            </a:r>
            <a:endParaRPr lang="en-IN" sz="2000" dirty="0"/>
          </a:p>
        </p:txBody>
      </p:sp>
    </p:spTree>
    <p:extLst>
      <p:ext uri="{BB962C8B-B14F-4D97-AF65-F5344CB8AC3E}">
        <p14:creationId xmlns:p14="http://schemas.microsoft.com/office/powerpoint/2010/main" val="3727890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241</Words>
  <Application>Microsoft Office PowerPoint</Application>
  <PresentationFormat>Widescreen</PresentationFormat>
  <Paragraphs>27</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Light</vt:lpstr>
      <vt:lpstr>Segoe UI Black</vt:lpstr>
      <vt:lpstr>sohne</vt:lpstr>
      <vt:lpstr>source-serif-pro</vt:lpstr>
      <vt:lpstr>system-ui</vt:lpstr>
      <vt:lpstr>Wingdings</vt:lpstr>
      <vt:lpstr>Office Theme</vt:lpstr>
      <vt:lpstr> How to Configure Email Notification in Jenkins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Configure Email Notification in Jenkins</dc:title>
  <dc:creator>sanjay patil</dc:creator>
  <cp:lastModifiedBy>sanjay patil</cp:lastModifiedBy>
  <cp:revision>1</cp:revision>
  <dcterms:created xsi:type="dcterms:W3CDTF">2022-11-07T12:20:52Z</dcterms:created>
  <dcterms:modified xsi:type="dcterms:W3CDTF">2022-11-07T13:28:45Z</dcterms:modified>
</cp:coreProperties>
</file>