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autoCompressPictures="0">
  <p:sldMasterIdLst>
    <p:sldMasterId id="2147483649" r:id="rId1"/>
    <p:sldMasterId id="2147483650" r:id="rId2"/>
    <p:sldMasterId id="2147483651" r:id="rId3"/>
  </p:sldMasterIdLst>
  <p:notesMasterIdLst>
    <p:notesMasterId r:id="rId5"/>
  </p:notesMasterIdLst>
  <p:sldIdLst>
    <p:sldId id="256" r:id="rId4"/>
  </p:sldIdLst>
  <p:sldSz cx="30275213" cy="4280376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Narrow"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Narrow"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Narrow"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Narrow"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Narrow"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Narrow"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Narrow"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Narrow"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Narrow"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5453">
          <p15:clr>
            <a:srgbClr val="A4A3A4"/>
          </p15:clr>
        </p15:guide>
        <p15:guide id="2" orient="horz" pos="24328">
          <p15:clr>
            <a:srgbClr val="A4A3A4"/>
          </p15:clr>
        </p15:guide>
        <p15:guide id="3" pos="-1319">
          <p15:clr>
            <a:srgbClr val="A4A3A4"/>
          </p15:clr>
        </p15:guide>
        <p15:guide id="4" pos="5663">
          <p15:clr>
            <a:srgbClr val="A4A3A4"/>
          </p15:clr>
        </p15:guide>
        <p15:guide id="5" pos="6027">
          <p15:clr>
            <a:srgbClr val="A4A3A4"/>
          </p15:clr>
        </p15:guide>
        <p15:guide id="6" pos="20354">
          <p15:clr>
            <a:srgbClr val="A4A3A4"/>
          </p15:clr>
        </p15:guide>
        <p15:guide id="7" pos="13008">
          <p15:clr>
            <a:srgbClr val="A4A3A4"/>
          </p15:clr>
        </p15:guide>
        <p15:guide id="8" pos="1337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29"/>
  </p:normalViewPr>
  <p:slideViewPr>
    <p:cSldViewPr snapToGrid="0" snapToObjects="1">
      <p:cViewPr>
        <p:scale>
          <a:sx n="54" d="100"/>
          <a:sy n="54" d="100"/>
        </p:scale>
        <p:origin x="104" y="88"/>
      </p:cViewPr>
      <p:guideLst>
        <p:guide orient="horz" pos="5453"/>
        <p:guide orient="horz" pos="24328"/>
        <p:guide pos="-1319"/>
        <p:guide pos="5663"/>
        <p:guide pos="6027"/>
        <p:guide pos="20354"/>
        <p:guide pos="13008"/>
        <p:guide pos="13373"/>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554B3A44-CCB7-8772-E0F6-4DA872C3333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zh-TW" altLang="zh-TW"/>
          </a:p>
        </p:txBody>
      </p:sp>
      <p:sp>
        <p:nvSpPr>
          <p:cNvPr id="150531" name="Rectangle 3">
            <a:extLst>
              <a:ext uri="{FF2B5EF4-FFF2-40B4-BE49-F238E27FC236}">
                <a16:creationId xmlns:a16="http://schemas.microsoft.com/office/drawing/2014/main" id="{7449BBA9-732E-D5B2-206B-40CF67182D3A}"/>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zh-TW" altLang="zh-TW"/>
          </a:p>
        </p:txBody>
      </p:sp>
      <p:sp>
        <p:nvSpPr>
          <p:cNvPr id="4100" name="Rectangle 4">
            <a:extLst>
              <a:ext uri="{FF2B5EF4-FFF2-40B4-BE49-F238E27FC236}">
                <a16:creationId xmlns:a16="http://schemas.microsoft.com/office/drawing/2014/main" id="{E6477753-EBC9-8BB2-9C63-9F4DEAB7A184}"/>
              </a:ext>
            </a:extLst>
          </p:cNvPr>
          <p:cNvSpPr>
            <a:spLocks noGrp="1" noRot="1" noChangeAspect="1" noChangeArrowheads="1" noTextEdit="1"/>
          </p:cNvSpPr>
          <p:nvPr>
            <p:ph type="sldImg" idx="2"/>
          </p:nvPr>
        </p:nvSpPr>
        <p:spPr bwMode="auto">
          <a:xfrm>
            <a:off x="2216150" y="685800"/>
            <a:ext cx="24257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3" name="Rectangle 5">
            <a:extLst>
              <a:ext uri="{FF2B5EF4-FFF2-40B4-BE49-F238E27FC236}">
                <a16:creationId xmlns:a16="http://schemas.microsoft.com/office/drawing/2014/main" id="{6CF1A391-E6FE-DE5D-97A6-1FE5BAF3B532}"/>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0534" name="Rectangle 6">
            <a:extLst>
              <a:ext uri="{FF2B5EF4-FFF2-40B4-BE49-F238E27FC236}">
                <a16:creationId xmlns:a16="http://schemas.microsoft.com/office/drawing/2014/main" id="{8BBAE022-6F97-BC05-375C-7EA612F04FDE}"/>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zh-TW" altLang="zh-TW"/>
          </a:p>
        </p:txBody>
      </p:sp>
      <p:sp>
        <p:nvSpPr>
          <p:cNvPr id="150535" name="Rectangle 7">
            <a:extLst>
              <a:ext uri="{FF2B5EF4-FFF2-40B4-BE49-F238E27FC236}">
                <a16:creationId xmlns:a16="http://schemas.microsoft.com/office/drawing/2014/main" id="{270657BC-694B-9FD2-A7DD-717F27A2655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panose="020B0604020202020204" pitchFamily="34" charset="0"/>
              </a:defRPr>
            </a:lvl1pPr>
          </a:lstStyle>
          <a:p>
            <a:pPr>
              <a:defRPr/>
            </a:pPr>
            <a:fld id="{32A5D54F-CBD7-A243-836B-7BD58A47D258}"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3384083F-D992-30C4-AC5F-AA160CF526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CE17B793-193C-E045-91C0-5BDD3F5D6183}" type="slidenum">
              <a:rPr lang="en-US" altLang="zh-TW"/>
              <a:pPr>
                <a:spcBef>
                  <a:spcPct val="0"/>
                </a:spcBef>
              </a:pPr>
              <a:t>1</a:t>
            </a:fld>
            <a:endParaRPr lang="en-US" altLang="zh-TW"/>
          </a:p>
        </p:txBody>
      </p:sp>
      <p:sp>
        <p:nvSpPr>
          <p:cNvPr id="6146" name="Rectangle 2">
            <a:extLst>
              <a:ext uri="{FF2B5EF4-FFF2-40B4-BE49-F238E27FC236}">
                <a16:creationId xmlns:a16="http://schemas.microsoft.com/office/drawing/2014/main" id="{D4731702-C48F-63CE-83E3-A75FEC2FB348}"/>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0E3DE413-7017-624E-2396-79C127551B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TW">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46" y="13297726"/>
            <a:ext cx="25733329" cy="9173448"/>
          </a:xfrm>
        </p:spPr>
        <p:txBody>
          <a:bodyPr/>
          <a:lstStyle/>
          <a:p>
            <a:r>
              <a:rPr lang="en-US"/>
              <a:t>Click to edit Master title style</a:t>
            </a:r>
            <a:endParaRPr lang="en-GB"/>
          </a:p>
        </p:txBody>
      </p:sp>
      <p:sp>
        <p:nvSpPr>
          <p:cNvPr id="3" name="Subtitle 2"/>
          <p:cNvSpPr>
            <a:spLocks noGrp="1"/>
          </p:cNvSpPr>
          <p:nvPr>
            <p:ph type="subTitle" idx="1"/>
          </p:nvPr>
        </p:nvSpPr>
        <p:spPr>
          <a:xfrm>
            <a:off x="4541883" y="24254899"/>
            <a:ext cx="21191448" cy="1094018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884976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05610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351618" y="1655375"/>
            <a:ext cx="7229364" cy="40212169"/>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62191" y="1655375"/>
            <a:ext cx="21561260" cy="402121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10011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46" y="13297726"/>
            <a:ext cx="25733329" cy="9173448"/>
          </a:xfrm>
        </p:spPr>
        <p:txBody>
          <a:bodyPr/>
          <a:lstStyle/>
          <a:p>
            <a:r>
              <a:rPr lang="en-US"/>
              <a:t>Click to edit Master title style</a:t>
            </a:r>
            <a:endParaRPr lang="en-GB"/>
          </a:p>
        </p:txBody>
      </p:sp>
      <p:sp>
        <p:nvSpPr>
          <p:cNvPr id="3" name="Subtitle 2"/>
          <p:cNvSpPr>
            <a:spLocks noGrp="1"/>
          </p:cNvSpPr>
          <p:nvPr>
            <p:ph type="subTitle" idx="1"/>
          </p:nvPr>
        </p:nvSpPr>
        <p:spPr>
          <a:xfrm>
            <a:off x="4541883" y="24254899"/>
            <a:ext cx="21191448" cy="1094018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2085389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14854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097" y="27505245"/>
            <a:ext cx="25734665" cy="8501484"/>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2391097" y="18141158"/>
            <a:ext cx="25734665" cy="936409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36167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46170" y="6247763"/>
            <a:ext cx="3375038" cy="356254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149374" y="6247763"/>
            <a:ext cx="3376374" cy="356254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18534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963" y="1713887"/>
            <a:ext cx="27247291" cy="7134904"/>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3961" y="9581157"/>
            <a:ext cx="13375992" cy="39940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13961" y="13575194"/>
            <a:ext cx="13375992" cy="2466072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79921" y="9581157"/>
            <a:ext cx="13381332" cy="39940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79921" y="13575194"/>
            <a:ext cx="13381332" cy="2466072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649025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6506891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59767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961" y="1704450"/>
            <a:ext cx="9959566" cy="7251931"/>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11836664" y="1704451"/>
            <a:ext cx="16924588" cy="3653146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3961" y="8956383"/>
            <a:ext cx="9959566" cy="292795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1991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988651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356" y="29962828"/>
            <a:ext cx="18164861" cy="3537251"/>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5934356" y="3824161"/>
            <a:ext cx="18164861" cy="25681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5934356" y="33500076"/>
            <a:ext cx="18164861" cy="50227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050226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338068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347613" y="1655375"/>
            <a:ext cx="7233369" cy="4021783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46170" y="1655375"/>
            <a:ext cx="21573276" cy="402178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167503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46" y="13297726"/>
            <a:ext cx="25733329" cy="9173448"/>
          </a:xfrm>
        </p:spPr>
        <p:txBody>
          <a:bodyPr/>
          <a:lstStyle/>
          <a:p>
            <a:r>
              <a:rPr lang="en-US"/>
              <a:t>Click to edit Master title style</a:t>
            </a:r>
            <a:endParaRPr lang="en-GB"/>
          </a:p>
        </p:txBody>
      </p:sp>
      <p:sp>
        <p:nvSpPr>
          <p:cNvPr id="3" name="Subtitle 2"/>
          <p:cNvSpPr>
            <a:spLocks noGrp="1"/>
          </p:cNvSpPr>
          <p:nvPr>
            <p:ph type="subTitle" idx="1"/>
          </p:nvPr>
        </p:nvSpPr>
        <p:spPr>
          <a:xfrm>
            <a:off x="4541883" y="24254899"/>
            <a:ext cx="21191448" cy="1094018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13299535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846776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097" y="27505245"/>
            <a:ext cx="25734665" cy="8501484"/>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2391097" y="18141158"/>
            <a:ext cx="25734665" cy="936409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696498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77954" y="6247763"/>
            <a:ext cx="14486764" cy="356254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5092882" y="6247763"/>
            <a:ext cx="14488098" cy="356254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389125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963" y="1713887"/>
            <a:ext cx="27247291" cy="7134904"/>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3961" y="9581157"/>
            <a:ext cx="13375992" cy="39940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13961" y="13575194"/>
            <a:ext cx="13375992" cy="2466072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79921" y="9581157"/>
            <a:ext cx="13381332" cy="39940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79921" y="13575194"/>
            <a:ext cx="13381332" cy="2466072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216351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1117221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8434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097" y="27505245"/>
            <a:ext cx="25734665" cy="8501484"/>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2391097" y="18141158"/>
            <a:ext cx="25734665" cy="936409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978571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961" y="1704450"/>
            <a:ext cx="9959566" cy="7251931"/>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11836664" y="1704451"/>
            <a:ext cx="16924588" cy="3653146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3961" y="8956383"/>
            <a:ext cx="9959566" cy="292795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910670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356" y="29962828"/>
            <a:ext cx="18164861" cy="3537251"/>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5934356" y="3824161"/>
            <a:ext cx="18164861" cy="25681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5934356" y="33500076"/>
            <a:ext cx="18164861" cy="50227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936359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4305483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306224" y="1655375"/>
            <a:ext cx="7274756" cy="4021783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77954" y="1655375"/>
            <a:ext cx="21700106" cy="402178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13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62194" y="6236439"/>
            <a:ext cx="4587275" cy="3563110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377632" y="6236439"/>
            <a:ext cx="4588610" cy="3563110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051598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963" y="1713887"/>
            <a:ext cx="27247291" cy="7134904"/>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3961" y="9581157"/>
            <a:ext cx="13375992" cy="39940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13961" y="13575194"/>
            <a:ext cx="13375992" cy="2466072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79921" y="9581157"/>
            <a:ext cx="13381332" cy="39940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79921" y="13575194"/>
            <a:ext cx="13381332" cy="2466072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77301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378774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3171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961" y="1704450"/>
            <a:ext cx="9959566" cy="7251931"/>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11836664" y="1704451"/>
            <a:ext cx="16924588" cy="3653146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3961" y="8956383"/>
            <a:ext cx="9959566" cy="292795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34602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356" y="29962828"/>
            <a:ext cx="18164861" cy="3537251"/>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5934356" y="3824161"/>
            <a:ext cx="18164861" cy="25681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5934356" y="33500076"/>
            <a:ext cx="18164861" cy="50227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73318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EF0F8"/>
        </a:solidFill>
        <a:effectLst/>
      </p:bgPr>
    </p:bg>
    <p:spTree>
      <p:nvGrpSpPr>
        <p:cNvPr id="1" name=""/>
        <p:cNvGrpSpPr/>
        <p:nvPr/>
      </p:nvGrpSpPr>
      <p:grpSpPr>
        <a:xfrm>
          <a:off x="0" y="0"/>
          <a:ext cx="0" cy="0"/>
          <a:chOff x="0" y="0"/>
          <a:chExt cx="0" cy="0"/>
        </a:xfrm>
      </p:grpSpPr>
      <p:sp>
        <p:nvSpPr>
          <p:cNvPr id="1026" name="Rectangle 36">
            <a:extLst>
              <a:ext uri="{FF2B5EF4-FFF2-40B4-BE49-F238E27FC236}">
                <a16:creationId xmlns:a16="http://schemas.microsoft.com/office/drawing/2014/main" id="{8B7B0767-E7B0-16D7-A7B0-89F5E33BD612}"/>
              </a:ext>
            </a:extLst>
          </p:cNvPr>
          <p:cNvSpPr>
            <a:spLocks noChangeArrowheads="1"/>
          </p:cNvSpPr>
          <p:nvPr/>
        </p:nvSpPr>
        <p:spPr bwMode="auto">
          <a:xfrm>
            <a:off x="0" y="0"/>
            <a:ext cx="30275213" cy="5291138"/>
          </a:xfrm>
          <a:prstGeom prst="rect">
            <a:avLst/>
          </a:prstGeom>
          <a:solidFill>
            <a:schemeClr val="tx1"/>
          </a:solidFill>
          <a:ln>
            <a:noFill/>
          </a:ln>
        </p:spPr>
        <p:txBody>
          <a:bodyPr wrap="none" anchor="ctr"/>
          <a:lstStyle>
            <a:lvl1pPr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eaLnBrk="1" hangingPunct="1">
              <a:defRPr/>
            </a:pPr>
            <a:endParaRPr lang="en-GB" altLang="zh-TW"/>
          </a:p>
        </p:txBody>
      </p:sp>
      <p:sp>
        <p:nvSpPr>
          <p:cNvPr id="1027" name="Rectangle 33">
            <a:extLst>
              <a:ext uri="{FF2B5EF4-FFF2-40B4-BE49-F238E27FC236}">
                <a16:creationId xmlns:a16="http://schemas.microsoft.com/office/drawing/2014/main" id="{6C687E68-B86A-E8BF-2FA8-B65D5F1FF8AC}"/>
              </a:ext>
            </a:extLst>
          </p:cNvPr>
          <p:cNvSpPr>
            <a:spLocks noChangeArrowheads="1"/>
          </p:cNvSpPr>
          <p:nvPr/>
        </p:nvSpPr>
        <p:spPr bwMode="auto">
          <a:xfrm>
            <a:off x="644525" y="6242050"/>
            <a:ext cx="9321800" cy="35625088"/>
          </a:xfrm>
          <a:prstGeom prst="rect">
            <a:avLst/>
          </a:prstGeom>
          <a:solidFill>
            <a:schemeClr val="bg2"/>
          </a:solidFill>
          <a:ln w="9525">
            <a:solidFill>
              <a:schemeClr val="tx1"/>
            </a:solidFill>
            <a:miter lim="800000"/>
            <a:headEnd/>
            <a:tailEnd/>
          </a:ln>
        </p:spPr>
        <p:txBody>
          <a:bodyPr wrap="none" anchor="ctr"/>
          <a:lstStyle>
            <a:lvl1pPr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eaLnBrk="1" hangingPunct="1">
              <a:defRPr/>
            </a:pPr>
            <a:endParaRPr lang="en-GB" altLang="zh-TW"/>
          </a:p>
        </p:txBody>
      </p:sp>
      <p:sp>
        <p:nvSpPr>
          <p:cNvPr id="1028" name="Rectangle 15">
            <a:extLst>
              <a:ext uri="{FF2B5EF4-FFF2-40B4-BE49-F238E27FC236}">
                <a16:creationId xmlns:a16="http://schemas.microsoft.com/office/drawing/2014/main" id="{7847A6CB-C880-95FE-1758-49B2D3DE453D}"/>
              </a:ext>
            </a:extLst>
          </p:cNvPr>
          <p:cNvSpPr>
            <a:spLocks noGrp="1" noChangeArrowheads="1"/>
          </p:cNvSpPr>
          <p:nvPr>
            <p:ph type="title"/>
          </p:nvPr>
        </p:nvSpPr>
        <p:spPr bwMode="auto">
          <a:xfrm>
            <a:off x="661988" y="1655763"/>
            <a:ext cx="28919487"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857" tIns="37421" rIns="74857" bIns="37421" numCol="1" anchor="ctr" anchorCtr="0" compatLnSpc="1">
            <a:prstTxWarp prst="textNoShape">
              <a:avLst/>
            </a:prstTxWarp>
          </a:bodyPr>
          <a:lstStyle/>
          <a:p>
            <a:pPr lvl="0"/>
            <a:r>
              <a:rPr lang="en-US" altLang="zh-TW"/>
              <a:t>Click to edit Master title style</a:t>
            </a:r>
          </a:p>
        </p:txBody>
      </p:sp>
      <p:sp>
        <p:nvSpPr>
          <p:cNvPr id="1029" name="Rectangle 16">
            <a:extLst>
              <a:ext uri="{FF2B5EF4-FFF2-40B4-BE49-F238E27FC236}">
                <a16:creationId xmlns:a16="http://schemas.microsoft.com/office/drawing/2014/main" id="{06CE2216-1B3B-8E33-4C52-9A5D536E3672}"/>
              </a:ext>
            </a:extLst>
          </p:cNvPr>
          <p:cNvSpPr>
            <a:spLocks noGrp="1" noChangeArrowheads="1"/>
          </p:cNvSpPr>
          <p:nvPr>
            <p:ph type="body" idx="1"/>
          </p:nvPr>
        </p:nvSpPr>
        <p:spPr bwMode="auto">
          <a:xfrm>
            <a:off x="661988" y="6243638"/>
            <a:ext cx="9304337" cy="3563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346" tIns="374346" rIns="374346" bIns="374346" numCol="1" anchor="t" anchorCtr="0" compatLnSpc="1">
            <a:prstTxWarp prst="textNoShape">
              <a:avLst/>
            </a:prstTxWarp>
          </a:bodyPr>
          <a:lstStyle/>
          <a:p>
            <a:pPr lvl="0"/>
            <a:r>
              <a:rPr lang="en-US" altLang="zh-TW"/>
              <a:t>Click to edit Master text styles</a:t>
            </a:r>
          </a:p>
          <a:p>
            <a:pPr lvl="1"/>
            <a:r>
              <a:rPr lang="en-US" altLang="zh-TW"/>
              <a:t>Second level</a:t>
            </a:r>
          </a:p>
        </p:txBody>
      </p:sp>
      <p:sp>
        <p:nvSpPr>
          <p:cNvPr id="1030" name="Rectangle 25">
            <a:extLst>
              <a:ext uri="{FF2B5EF4-FFF2-40B4-BE49-F238E27FC236}">
                <a16:creationId xmlns:a16="http://schemas.microsoft.com/office/drawing/2014/main" id="{A2FB959F-6E9F-3FE9-48EC-4B656095FCEF}"/>
              </a:ext>
            </a:extLst>
          </p:cNvPr>
          <p:cNvSpPr>
            <a:spLocks noChangeArrowheads="1"/>
          </p:cNvSpPr>
          <p:nvPr/>
        </p:nvSpPr>
        <p:spPr bwMode="auto">
          <a:xfrm>
            <a:off x="0" y="0"/>
            <a:ext cx="30275213" cy="42803763"/>
          </a:xfrm>
          <a:prstGeom prst="rect">
            <a:avLst/>
          </a:prstGeom>
          <a:noFill/>
          <a:ln>
            <a:noFill/>
          </a:ln>
        </p:spPr>
        <p:txBody>
          <a:bodyPr wrap="none" anchor="ctr"/>
          <a:lstStyle>
            <a:lvl1pPr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eaLnBrk="1" hangingPunct="1">
              <a:defRPr/>
            </a:pPr>
            <a:endParaRPr lang="en-GB" altLang="zh-TW"/>
          </a:p>
        </p:txBody>
      </p:sp>
      <p:sp>
        <p:nvSpPr>
          <p:cNvPr id="1031" name="Rectangle 40">
            <a:extLst>
              <a:ext uri="{FF2B5EF4-FFF2-40B4-BE49-F238E27FC236}">
                <a16:creationId xmlns:a16="http://schemas.microsoft.com/office/drawing/2014/main" id="{6E04F1C9-8DA4-662A-D38F-18A1A9C84A35}"/>
              </a:ext>
            </a:extLst>
          </p:cNvPr>
          <p:cNvSpPr>
            <a:spLocks noChangeArrowheads="1"/>
          </p:cNvSpPr>
          <p:nvPr/>
        </p:nvSpPr>
        <p:spPr bwMode="auto">
          <a:xfrm>
            <a:off x="20259675" y="6242050"/>
            <a:ext cx="9321800" cy="35625088"/>
          </a:xfrm>
          <a:prstGeom prst="rect">
            <a:avLst/>
          </a:prstGeom>
          <a:solidFill>
            <a:schemeClr val="bg2"/>
          </a:solidFill>
          <a:ln w="12700">
            <a:solidFill>
              <a:schemeClr val="tx1"/>
            </a:solidFill>
            <a:miter lim="800000"/>
            <a:headEnd/>
            <a:tailEnd/>
          </a:ln>
        </p:spPr>
        <p:txBody>
          <a:bodyPr wrap="none" anchor="ctr"/>
          <a:lstStyle>
            <a:lvl1pPr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eaLnBrk="1" hangingPunct="1">
              <a:defRPr/>
            </a:pPr>
            <a:endParaRPr lang="en-GB" altLang="zh-TW"/>
          </a:p>
        </p:txBody>
      </p:sp>
      <p:sp>
        <p:nvSpPr>
          <p:cNvPr id="1032" name="Rectangle 41">
            <a:extLst>
              <a:ext uri="{FF2B5EF4-FFF2-40B4-BE49-F238E27FC236}">
                <a16:creationId xmlns:a16="http://schemas.microsoft.com/office/drawing/2014/main" id="{2196D0A4-D657-0BF8-B195-E0BB9F4D8FB6}"/>
              </a:ext>
            </a:extLst>
          </p:cNvPr>
          <p:cNvSpPr>
            <a:spLocks noChangeArrowheads="1"/>
          </p:cNvSpPr>
          <p:nvPr/>
        </p:nvSpPr>
        <p:spPr bwMode="auto">
          <a:xfrm>
            <a:off x="10452100" y="6242050"/>
            <a:ext cx="9320213" cy="35625088"/>
          </a:xfrm>
          <a:prstGeom prst="rect">
            <a:avLst/>
          </a:prstGeom>
          <a:solidFill>
            <a:schemeClr val="bg2"/>
          </a:solidFill>
          <a:ln w="12700">
            <a:solidFill>
              <a:schemeClr val="tx1"/>
            </a:solidFill>
            <a:miter lim="800000"/>
            <a:headEnd/>
            <a:tailEnd/>
          </a:ln>
        </p:spPr>
        <p:txBody>
          <a:bodyPr wrap="none" anchor="ctr"/>
          <a:lstStyle>
            <a:lvl1pPr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eaLnBrk="1" hangingPunct="1">
              <a:defRPr/>
            </a:pPr>
            <a:endParaRPr lang="en-GB" altLang="zh-TW"/>
          </a:p>
        </p:txBody>
      </p:sp>
      <p:sp>
        <p:nvSpPr>
          <p:cNvPr id="1033" name="Text Box 14">
            <a:extLst>
              <a:ext uri="{FF2B5EF4-FFF2-40B4-BE49-F238E27FC236}">
                <a16:creationId xmlns:a16="http://schemas.microsoft.com/office/drawing/2014/main" id="{EF6B7196-DEDD-8E64-8A4A-081F9F7A63FD}"/>
              </a:ext>
            </a:extLst>
          </p:cNvPr>
          <p:cNvSpPr txBox="1">
            <a:spLocks noChangeArrowheads="1"/>
          </p:cNvSpPr>
          <p:nvPr/>
        </p:nvSpPr>
        <p:spPr bwMode="auto">
          <a:xfrm>
            <a:off x="644525" y="42244963"/>
            <a:ext cx="3308350" cy="155575"/>
          </a:xfrm>
          <a:prstGeom prst="rect">
            <a:avLst/>
          </a:prstGeom>
          <a:noFill/>
          <a:ln>
            <a:noFill/>
          </a:ln>
        </p:spPr>
        <p:txBody>
          <a:bodyPr lIns="74857" tIns="37421" rIns="74857" bIns="37421">
            <a:spAutoFit/>
          </a:bodyPr>
          <a:lstStyle>
            <a:lvl1pPr defTabSz="749300" eaLnBrk="0" hangingPunct="0">
              <a:defRPr sz="2400">
                <a:solidFill>
                  <a:schemeClr val="tx1"/>
                </a:solidFill>
                <a:latin typeface="Arial Narrow" pitchFamily="34" charset="0"/>
                <a:ea typeface="ＭＳ Ｐゴシック"/>
                <a:cs typeface="ＭＳ Ｐゴシック"/>
              </a:defRPr>
            </a:lvl1pPr>
            <a:lvl2pPr marL="742950" indent="-285750" defTabSz="749300" eaLnBrk="0" hangingPunct="0">
              <a:defRPr sz="2400">
                <a:solidFill>
                  <a:schemeClr val="tx1"/>
                </a:solidFill>
                <a:latin typeface="Arial Narrow" pitchFamily="34" charset="0"/>
                <a:ea typeface="ＭＳ Ｐゴシック"/>
                <a:cs typeface="ＭＳ Ｐゴシック"/>
              </a:defRPr>
            </a:lvl2pPr>
            <a:lvl3pPr marL="1143000" indent="-228600" defTabSz="749300" eaLnBrk="0" hangingPunct="0">
              <a:defRPr sz="2400">
                <a:solidFill>
                  <a:schemeClr val="tx1"/>
                </a:solidFill>
                <a:latin typeface="Arial Narrow" pitchFamily="34" charset="0"/>
                <a:ea typeface="ＭＳ Ｐゴシック"/>
                <a:cs typeface="ＭＳ Ｐゴシック"/>
              </a:defRPr>
            </a:lvl3pPr>
            <a:lvl4pPr marL="1600200" indent="-228600" defTabSz="749300" eaLnBrk="0" hangingPunct="0">
              <a:defRPr sz="2400">
                <a:solidFill>
                  <a:schemeClr val="tx1"/>
                </a:solidFill>
                <a:latin typeface="Arial Narrow" pitchFamily="34" charset="0"/>
                <a:ea typeface="ＭＳ Ｐゴシック"/>
                <a:cs typeface="ＭＳ Ｐゴシック"/>
              </a:defRPr>
            </a:lvl4pPr>
            <a:lvl5pPr marL="2057400" indent="-228600" defTabSz="749300" eaLnBrk="0" hangingPunct="0">
              <a:defRPr sz="2400">
                <a:solidFill>
                  <a:schemeClr val="tx1"/>
                </a:solidFill>
                <a:latin typeface="Arial Narrow" pitchFamily="34" charset="0"/>
                <a:ea typeface="ＭＳ Ｐゴシック"/>
                <a:cs typeface="ＭＳ Ｐゴシック"/>
              </a:defRPr>
            </a:lvl5pPr>
            <a:lvl6pPr marL="25146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6pPr>
            <a:lvl7pPr marL="29718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7pPr>
            <a:lvl8pPr marL="34290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8pPr>
            <a:lvl9pPr marL="38862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9pPr>
          </a:lstStyle>
          <a:p>
            <a:pPr>
              <a:lnSpc>
                <a:spcPct val="65000"/>
              </a:lnSpc>
              <a:spcBef>
                <a:spcPct val="50000"/>
              </a:spcBef>
              <a:defRPr/>
            </a:pPr>
            <a:r>
              <a:rPr lang="en-US" sz="800" b="1">
                <a:latin typeface="Arial" pitchFamily="34" charset="0"/>
              </a:rPr>
              <a:t>Poster template by ResearchPosters.co.za</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defTabSz="749300" rtl="0" eaLnBrk="0" fontAlgn="base" hangingPunct="0">
        <a:spcBef>
          <a:spcPct val="0"/>
        </a:spcBef>
        <a:spcAft>
          <a:spcPct val="0"/>
        </a:spcAft>
        <a:defRPr sz="7200">
          <a:solidFill>
            <a:srgbClr val="FFFFFF"/>
          </a:solidFill>
          <a:latin typeface="+mj-lt"/>
          <a:ea typeface="MS PGothic" pitchFamily="34" charset="-128"/>
          <a:cs typeface="ＭＳ Ｐゴシック" charset="-128"/>
        </a:defRPr>
      </a:lvl1pPr>
      <a:lvl2pPr algn="ctr" defTabSz="749300" rtl="0" eaLnBrk="0" fontAlgn="base" hangingPunct="0">
        <a:spcBef>
          <a:spcPct val="0"/>
        </a:spcBef>
        <a:spcAft>
          <a:spcPct val="0"/>
        </a:spcAft>
        <a:defRPr sz="7200">
          <a:solidFill>
            <a:srgbClr val="FFFFFF"/>
          </a:solidFill>
          <a:latin typeface="Arial Black" charset="0"/>
          <a:ea typeface="MS PGothic" pitchFamily="34" charset="-128"/>
          <a:cs typeface="ＭＳ Ｐゴシック" charset="-128"/>
        </a:defRPr>
      </a:lvl2pPr>
      <a:lvl3pPr algn="ctr" defTabSz="749300" rtl="0" eaLnBrk="0" fontAlgn="base" hangingPunct="0">
        <a:spcBef>
          <a:spcPct val="0"/>
        </a:spcBef>
        <a:spcAft>
          <a:spcPct val="0"/>
        </a:spcAft>
        <a:defRPr sz="7200">
          <a:solidFill>
            <a:srgbClr val="FFFFFF"/>
          </a:solidFill>
          <a:latin typeface="Arial Black" charset="0"/>
          <a:ea typeface="MS PGothic" pitchFamily="34" charset="-128"/>
          <a:cs typeface="ＭＳ Ｐゴシック" charset="-128"/>
        </a:defRPr>
      </a:lvl3pPr>
      <a:lvl4pPr algn="ctr" defTabSz="749300" rtl="0" eaLnBrk="0" fontAlgn="base" hangingPunct="0">
        <a:spcBef>
          <a:spcPct val="0"/>
        </a:spcBef>
        <a:spcAft>
          <a:spcPct val="0"/>
        </a:spcAft>
        <a:defRPr sz="7200">
          <a:solidFill>
            <a:srgbClr val="FFFFFF"/>
          </a:solidFill>
          <a:latin typeface="Arial Black" charset="0"/>
          <a:ea typeface="MS PGothic" pitchFamily="34" charset="-128"/>
          <a:cs typeface="ＭＳ Ｐゴシック" charset="-128"/>
        </a:defRPr>
      </a:lvl4pPr>
      <a:lvl5pPr algn="ctr" defTabSz="749300" rtl="0" eaLnBrk="0" fontAlgn="base" hangingPunct="0">
        <a:spcBef>
          <a:spcPct val="0"/>
        </a:spcBef>
        <a:spcAft>
          <a:spcPct val="0"/>
        </a:spcAft>
        <a:defRPr sz="7200">
          <a:solidFill>
            <a:srgbClr val="FFFFFF"/>
          </a:solidFill>
          <a:latin typeface="Arial Black" charset="0"/>
          <a:ea typeface="MS PGothic" pitchFamily="34" charset="-128"/>
          <a:cs typeface="ＭＳ Ｐゴシック" charset="-128"/>
        </a:defRPr>
      </a:lvl5pPr>
      <a:lvl6pPr marL="457200" algn="ctr" defTabSz="749300" rtl="0" fontAlgn="base">
        <a:spcBef>
          <a:spcPct val="0"/>
        </a:spcBef>
        <a:spcAft>
          <a:spcPct val="0"/>
        </a:spcAft>
        <a:defRPr sz="7200">
          <a:solidFill>
            <a:schemeClr val="tx2"/>
          </a:solidFill>
          <a:latin typeface="Arial Black" charset="0"/>
        </a:defRPr>
      </a:lvl6pPr>
      <a:lvl7pPr marL="914400" algn="ctr" defTabSz="749300" rtl="0" fontAlgn="base">
        <a:spcBef>
          <a:spcPct val="0"/>
        </a:spcBef>
        <a:spcAft>
          <a:spcPct val="0"/>
        </a:spcAft>
        <a:defRPr sz="7200">
          <a:solidFill>
            <a:schemeClr val="tx2"/>
          </a:solidFill>
          <a:latin typeface="Arial Black" charset="0"/>
        </a:defRPr>
      </a:lvl7pPr>
      <a:lvl8pPr marL="1371600" algn="ctr" defTabSz="749300" rtl="0" fontAlgn="base">
        <a:spcBef>
          <a:spcPct val="0"/>
        </a:spcBef>
        <a:spcAft>
          <a:spcPct val="0"/>
        </a:spcAft>
        <a:defRPr sz="7200">
          <a:solidFill>
            <a:schemeClr val="tx2"/>
          </a:solidFill>
          <a:latin typeface="Arial Black" charset="0"/>
        </a:defRPr>
      </a:lvl8pPr>
      <a:lvl9pPr marL="1828800" algn="ctr" defTabSz="749300" rtl="0" fontAlgn="base">
        <a:spcBef>
          <a:spcPct val="0"/>
        </a:spcBef>
        <a:spcAft>
          <a:spcPct val="0"/>
        </a:spcAft>
        <a:defRPr sz="7200">
          <a:solidFill>
            <a:schemeClr val="tx2"/>
          </a:solidFill>
          <a:latin typeface="Arial Black" charset="0"/>
        </a:defRPr>
      </a:lvl9pPr>
    </p:titleStyle>
    <p:bodyStyle>
      <a:lvl1pPr marL="280988" indent="-280988" algn="l" defTabSz="749300" rtl="0" eaLnBrk="0" fontAlgn="base" hangingPunct="0">
        <a:spcBef>
          <a:spcPct val="20000"/>
        </a:spcBef>
        <a:spcAft>
          <a:spcPct val="0"/>
        </a:spcAft>
        <a:buChar char="•"/>
        <a:defRPr sz="2400">
          <a:solidFill>
            <a:schemeClr val="tx2"/>
          </a:solidFill>
          <a:latin typeface="+mn-lt"/>
          <a:ea typeface="MS PGothic" pitchFamily="34" charset="-128"/>
          <a:cs typeface="ＭＳ Ｐゴシック" charset="-128"/>
        </a:defRPr>
      </a:lvl1pPr>
      <a:lvl2pPr marL="606425" indent="-231775" algn="l" defTabSz="749300" rtl="0" eaLnBrk="0" fontAlgn="base" hangingPunct="0">
        <a:spcBef>
          <a:spcPct val="20000"/>
        </a:spcBef>
        <a:spcAft>
          <a:spcPct val="0"/>
        </a:spcAft>
        <a:buChar char="–"/>
        <a:defRPr sz="2400">
          <a:solidFill>
            <a:schemeClr val="tx2"/>
          </a:solidFill>
          <a:latin typeface="+mn-lt"/>
          <a:ea typeface="MS PGothic" pitchFamily="34" charset="-128"/>
          <a:cs typeface="ＭＳ Ｐゴシック"/>
        </a:defRPr>
      </a:lvl2pPr>
      <a:lvl3pPr marL="938213" indent="-188913" algn="l" defTabSz="749300" rtl="0" eaLnBrk="0" fontAlgn="base" hangingPunct="0">
        <a:spcBef>
          <a:spcPct val="20000"/>
        </a:spcBef>
        <a:spcAft>
          <a:spcPct val="0"/>
        </a:spcAft>
        <a:buChar char="•"/>
        <a:defRPr sz="2000">
          <a:solidFill>
            <a:schemeClr val="tx1"/>
          </a:solidFill>
          <a:latin typeface="+mn-lt"/>
          <a:ea typeface="MS PGothic" pitchFamily="34" charset="-128"/>
          <a:cs typeface="ＭＳ Ｐゴシック"/>
        </a:defRPr>
      </a:lvl3pPr>
      <a:lvl4pPr marL="1312863" indent="-187325" algn="l" defTabSz="749300" rtl="0" eaLnBrk="0" fontAlgn="base" hangingPunct="0">
        <a:spcBef>
          <a:spcPct val="20000"/>
        </a:spcBef>
        <a:spcAft>
          <a:spcPct val="0"/>
        </a:spcAft>
        <a:buChar char="–"/>
        <a:defRPr sz="1600">
          <a:solidFill>
            <a:schemeClr val="tx1"/>
          </a:solidFill>
          <a:latin typeface="+mn-lt"/>
          <a:ea typeface="MS PGothic" pitchFamily="34" charset="-128"/>
          <a:cs typeface="ＭＳ Ｐゴシック"/>
        </a:defRPr>
      </a:lvl4pPr>
      <a:lvl5pPr marL="1687513" indent="-187325" algn="l" defTabSz="749300" rtl="0" eaLnBrk="0" fontAlgn="base" hangingPunct="0">
        <a:spcBef>
          <a:spcPct val="20000"/>
        </a:spcBef>
        <a:spcAft>
          <a:spcPct val="0"/>
        </a:spcAft>
        <a:buChar char="»"/>
        <a:defRPr sz="1600">
          <a:solidFill>
            <a:schemeClr val="tx1"/>
          </a:solidFill>
          <a:latin typeface="+mn-lt"/>
          <a:ea typeface="MS PGothic" pitchFamily="34" charset="-128"/>
          <a:cs typeface="ＭＳ Ｐゴシック"/>
        </a:defRPr>
      </a:lvl5pPr>
      <a:lvl6pPr marL="2144713" indent="-187325" algn="l" defTabSz="749300" rtl="0" fontAlgn="base">
        <a:spcBef>
          <a:spcPct val="20000"/>
        </a:spcBef>
        <a:spcAft>
          <a:spcPct val="0"/>
        </a:spcAft>
        <a:buChar char="»"/>
        <a:defRPr sz="1600">
          <a:solidFill>
            <a:schemeClr val="tx1"/>
          </a:solidFill>
          <a:latin typeface="+mn-lt"/>
          <a:ea typeface="ＭＳ Ｐゴシック" charset="-128"/>
        </a:defRPr>
      </a:lvl6pPr>
      <a:lvl7pPr marL="2601913" indent="-187325" algn="l" defTabSz="749300" rtl="0" fontAlgn="base">
        <a:spcBef>
          <a:spcPct val="20000"/>
        </a:spcBef>
        <a:spcAft>
          <a:spcPct val="0"/>
        </a:spcAft>
        <a:buChar char="»"/>
        <a:defRPr sz="1600">
          <a:solidFill>
            <a:schemeClr val="tx1"/>
          </a:solidFill>
          <a:latin typeface="+mn-lt"/>
          <a:ea typeface="ＭＳ Ｐゴシック" charset="-128"/>
        </a:defRPr>
      </a:lvl7pPr>
      <a:lvl8pPr marL="3059113" indent="-187325" algn="l" defTabSz="749300" rtl="0" fontAlgn="base">
        <a:spcBef>
          <a:spcPct val="20000"/>
        </a:spcBef>
        <a:spcAft>
          <a:spcPct val="0"/>
        </a:spcAft>
        <a:buChar char="»"/>
        <a:defRPr sz="1600">
          <a:solidFill>
            <a:schemeClr val="tx1"/>
          </a:solidFill>
          <a:latin typeface="+mn-lt"/>
          <a:ea typeface="ＭＳ Ｐゴシック" charset="-128"/>
        </a:defRPr>
      </a:lvl8pPr>
      <a:lvl9pPr marL="3516313" indent="-187325" algn="l" defTabSz="749300" rtl="0" fontAlgn="base">
        <a:spcBef>
          <a:spcPct val="20000"/>
        </a:spcBef>
        <a:spcAft>
          <a:spcPct val="0"/>
        </a:spcAft>
        <a:buChar char="»"/>
        <a:defRPr sz="1600">
          <a:solidFill>
            <a:schemeClr val="tx1"/>
          </a:solidFill>
          <a:latin typeface="+mn-lt"/>
          <a:ea typeface="ＭＳ Ｐゴシック" charset="-128"/>
        </a:defRPr>
      </a:lvl9pPr>
    </p:bodyStyle>
    <p:otherStyle>
      <a:defPPr>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CEF0F8"/>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9F2B44E-2DF2-6462-7FFB-88C7464E632D}"/>
              </a:ext>
            </a:extLst>
          </p:cNvPr>
          <p:cNvSpPr>
            <a:spLocks noChangeArrowheads="1"/>
          </p:cNvSpPr>
          <p:nvPr/>
        </p:nvSpPr>
        <p:spPr bwMode="auto">
          <a:xfrm>
            <a:off x="0" y="0"/>
            <a:ext cx="30275213" cy="5473700"/>
          </a:xfrm>
          <a:prstGeom prst="rect">
            <a:avLst/>
          </a:prstGeom>
          <a:solidFill>
            <a:schemeClr val="tx1"/>
          </a:solidFill>
          <a:ln>
            <a:noFill/>
          </a:ln>
        </p:spPr>
        <p:txBody>
          <a:bodyPr wrap="none" anchor="ctr"/>
          <a:lstStyle>
            <a:lvl1pPr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eaLnBrk="1" hangingPunct="1">
              <a:defRPr/>
            </a:pPr>
            <a:endParaRPr lang="en-GB" altLang="zh-TW"/>
          </a:p>
        </p:txBody>
      </p:sp>
      <p:sp>
        <p:nvSpPr>
          <p:cNvPr id="2051" name="Rectangle 3">
            <a:extLst>
              <a:ext uri="{FF2B5EF4-FFF2-40B4-BE49-F238E27FC236}">
                <a16:creationId xmlns:a16="http://schemas.microsoft.com/office/drawing/2014/main" id="{F1DCA527-E187-04F1-59B0-816DBFC57C34}"/>
              </a:ext>
            </a:extLst>
          </p:cNvPr>
          <p:cNvSpPr>
            <a:spLocks noChangeArrowheads="1"/>
          </p:cNvSpPr>
          <p:nvPr/>
        </p:nvSpPr>
        <p:spPr bwMode="auto">
          <a:xfrm>
            <a:off x="646113" y="6248400"/>
            <a:ext cx="6880225" cy="35625088"/>
          </a:xfrm>
          <a:prstGeom prst="rect">
            <a:avLst/>
          </a:prstGeom>
          <a:solidFill>
            <a:schemeClr val="bg2"/>
          </a:solidFill>
          <a:ln w="9525">
            <a:solidFill>
              <a:schemeClr val="tx1"/>
            </a:solidFill>
            <a:miter lim="800000"/>
            <a:headEnd/>
            <a:tailEnd/>
          </a:ln>
        </p:spPr>
        <p:txBody>
          <a:bodyPr wrap="none" anchor="ctr"/>
          <a:lstStyle>
            <a:lvl1pPr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eaLnBrk="1" hangingPunct="1">
              <a:defRPr/>
            </a:pPr>
            <a:endParaRPr lang="en-GB" altLang="zh-TW"/>
          </a:p>
        </p:txBody>
      </p:sp>
      <p:sp>
        <p:nvSpPr>
          <p:cNvPr id="2052" name="Rectangle 6">
            <a:extLst>
              <a:ext uri="{FF2B5EF4-FFF2-40B4-BE49-F238E27FC236}">
                <a16:creationId xmlns:a16="http://schemas.microsoft.com/office/drawing/2014/main" id="{11CEF270-9ECA-A2ED-39C9-00DFAB4EB130}"/>
              </a:ext>
            </a:extLst>
          </p:cNvPr>
          <p:cNvSpPr>
            <a:spLocks noGrp="1" noChangeArrowheads="1"/>
          </p:cNvSpPr>
          <p:nvPr>
            <p:ph type="title"/>
          </p:nvPr>
        </p:nvSpPr>
        <p:spPr bwMode="auto">
          <a:xfrm>
            <a:off x="661988" y="1655763"/>
            <a:ext cx="28919487"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857" tIns="37421" rIns="74857" bIns="37421" numCol="1" anchor="ctr" anchorCtr="0" compatLnSpc="1">
            <a:prstTxWarp prst="textNoShape">
              <a:avLst/>
            </a:prstTxWarp>
          </a:bodyPr>
          <a:lstStyle/>
          <a:p>
            <a:pPr lvl="0"/>
            <a:r>
              <a:rPr lang="en-US" altLang="zh-TW"/>
              <a:t>Click to edit Master title style</a:t>
            </a:r>
          </a:p>
        </p:txBody>
      </p:sp>
      <p:sp>
        <p:nvSpPr>
          <p:cNvPr id="2053" name="Rectangle 7">
            <a:extLst>
              <a:ext uri="{FF2B5EF4-FFF2-40B4-BE49-F238E27FC236}">
                <a16:creationId xmlns:a16="http://schemas.microsoft.com/office/drawing/2014/main" id="{B9D7329B-1413-B369-6FEF-4E2BEF1B31A2}"/>
              </a:ext>
            </a:extLst>
          </p:cNvPr>
          <p:cNvSpPr>
            <a:spLocks noGrp="1" noChangeArrowheads="1"/>
          </p:cNvSpPr>
          <p:nvPr>
            <p:ph type="body" idx="1"/>
          </p:nvPr>
        </p:nvSpPr>
        <p:spPr bwMode="auto">
          <a:xfrm>
            <a:off x="646113" y="6264275"/>
            <a:ext cx="6880225" cy="3562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346" tIns="374346" rIns="374346" bIns="374346" numCol="1" anchor="t" anchorCtr="0" compatLnSpc="1">
            <a:prstTxWarp prst="textNoShape">
              <a:avLst/>
            </a:prstTxWarp>
          </a:bodyPr>
          <a:lstStyle/>
          <a:p>
            <a:pPr lvl="0"/>
            <a:r>
              <a:rPr lang="en-US" altLang="zh-TW"/>
              <a:t>Click to edit Master text styles</a:t>
            </a:r>
          </a:p>
          <a:p>
            <a:pPr lvl="1"/>
            <a:r>
              <a:rPr lang="en-US" altLang="zh-TW"/>
              <a:t>Second level</a:t>
            </a:r>
          </a:p>
        </p:txBody>
      </p:sp>
      <p:sp>
        <p:nvSpPr>
          <p:cNvPr id="2054" name="Rectangle 8">
            <a:extLst>
              <a:ext uri="{FF2B5EF4-FFF2-40B4-BE49-F238E27FC236}">
                <a16:creationId xmlns:a16="http://schemas.microsoft.com/office/drawing/2014/main" id="{DFC1A991-DB5A-6EC7-044E-911256B39266}"/>
              </a:ext>
            </a:extLst>
          </p:cNvPr>
          <p:cNvSpPr>
            <a:spLocks noChangeArrowheads="1"/>
          </p:cNvSpPr>
          <p:nvPr/>
        </p:nvSpPr>
        <p:spPr bwMode="auto">
          <a:xfrm>
            <a:off x="0" y="0"/>
            <a:ext cx="30275213" cy="42803763"/>
          </a:xfrm>
          <a:prstGeom prst="rect">
            <a:avLst/>
          </a:prstGeom>
          <a:noFill/>
          <a:ln>
            <a:noFill/>
          </a:ln>
        </p:spPr>
        <p:txBody>
          <a:bodyPr wrap="none" anchor="ctr"/>
          <a:lstStyle>
            <a:lvl1pPr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eaLnBrk="1" hangingPunct="1">
              <a:defRPr/>
            </a:pPr>
            <a:endParaRPr lang="en-GB" altLang="zh-TW"/>
          </a:p>
        </p:txBody>
      </p:sp>
      <p:sp>
        <p:nvSpPr>
          <p:cNvPr id="2055" name="Rectangle 9">
            <a:extLst>
              <a:ext uri="{FF2B5EF4-FFF2-40B4-BE49-F238E27FC236}">
                <a16:creationId xmlns:a16="http://schemas.microsoft.com/office/drawing/2014/main" id="{2A402540-2983-41B4-76C8-033B9FAD0059}"/>
              </a:ext>
            </a:extLst>
          </p:cNvPr>
          <p:cNvSpPr>
            <a:spLocks noChangeArrowheads="1"/>
          </p:cNvSpPr>
          <p:nvPr/>
        </p:nvSpPr>
        <p:spPr bwMode="auto">
          <a:xfrm>
            <a:off x="7926388" y="6248400"/>
            <a:ext cx="14322425" cy="35625088"/>
          </a:xfrm>
          <a:prstGeom prst="rect">
            <a:avLst/>
          </a:prstGeom>
          <a:solidFill>
            <a:schemeClr val="bg2"/>
          </a:solidFill>
          <a:ln w="9525">
            <a:solidFill>
              <a:schemeClr val="tx1"/>
            </a:solidFill>
            <a:miter lim="800000"/>
            <a:headEnd/>
            <a:tailEnd/>
          </a:ln>
        </p:spPr>
        <p:txBody>
          <a:bodyPr wrap="none" anchor="ctr"/>
          <a:lstStyle>
            <a:lvl1pPr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eaLnBrk="1" hangingPunct="1">
              <a:defRPr/>
            </a:pPr>
            <a:endParaRPr lang="en-GB" altLang="zh-TW"/>
          </a:p>
        </p:txBody>
      </p:sp>
      <p:sp>
        <p:nvSpPr>
          <p:cNvPr id="2056" name="Rectangle 11">
            <a:extLst>
              <a:ext uri="{FF2B5EF4-FFF2-40B4-BE49-F238E27FC236}">
                <a16:creationId xmlns:a16="http://schemas.microsoft.com/office/drawing/2014/main" id="{BCAD061F-CA8F-470E-8F83-B455B2902B3F}"/>
              </a:ext>
            </a:extLst>
          </p:cNvPr>
          <p:cNvSpPr>
            <a:spLocks noChangeArrowheads="1"/>
          </p:cNvSpPr>
          <p:nvPr/>
        </p:nvSpPr>
        <p:spPr bwMode="auto">
          <a:xfrm>
            <a:off x="22696488" y="6248400"/>
            <a:ext cx="6884987" cy="35625088"/>
          </a:xfrm>
          <a:prstGeom prst="rect">
            <a:avLst/>
          </a:prstGeom>
          <a:solidFill>
            <a:schemeClr val="bg2"/>
          </a:solidFill>
          <a:ln w="9525">
            <a:solidFill>
              <a:schemeClr val="tx1"/>
            </a:solidFill>
            <a:miter lim="800000"/>
            <a:headEnd/>
            <a:tailEnd/>
          </a:ln>
        </p:spPr>
        <p:txBody>
          <a:bodyPr wrap="none" anchor="ctr"/>
          <a:lstStyle>
            <a:lvl1pPr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eaLnBrk="1" hangingPunct="1">
              <a:defRPr/>
            </a:pPr>
            <a:endParaRPr lang="en-GB" altLang="zh-TW"/>
          </a:p>
        </p:txBody>
      </p:sp>
      <p:sp>
        <p:nvSpPr>
          <p:cNvPr id="2057" name="Text Box 14">
            <a:extLst>
              <a:ext uri="{FF2B5EF4-FFF2-40B4-BE49-F238E27FC236}">
                <a16:creationId xmlns:a16="http://schemas.microsoft.com/office/drawing/2014/main" id="{24DA290F-99FD-9422-CE3F-F3CF818A4EB3}"/>
              </a:ext>
            </a:extLst>
          </p:cNvPr>
          <p:cNvSpPr txBox="1">
            <a:spLocks noChangeArrowheads="1"/>
          </p:cNvSpPr>
          <p:nvPr userDrawn="1"/>
        </p:nvSpPr>
        <p:spPr bwMode="auto">
          <a:xfrm>
            <a:off x="646113" y="42260838"/>
            <a:ext cx="3308350" cy="155575"/>
          </a:xfrm>
          <a:prstGeom prst="rect">
            <a:avLst/>
          </a:prstGeom>
          <a:noFill/>
          <a:ln>
            <a:noFill/>
          </a:ln>
        </p:spPr>
        <p:txBody>
          <a:bodyPr lIns="74857" tIns="37421" rIns="74857" bIns="37421">
            <a:spAutoFit/>
          </a:bodyPr>
          <a:lstStyle>
            <a:lvl1pPr defTabSz="749300" eaLnBrk="0" hangingPunct="0">
              <a:defRPr sz="2400">
                <a:solidFill>
                  <a:schemeClr val="tx1"/>
                </a:solidFill>
                <a:latin typeface="Arial Narrow" pitchFamily="34" charset="0"/>
                <a:ea typeface="ＭＳ Ｐゴシック"/>
                <a:cs typeface="ＭＳ Ｐゴシック"/>
              </a:defRPr>
            </a:lvl1pPr>
            <a:lvl2pPr marL="742950" indent="-285750" defTabSz="749300" eaLnBrk="0" hangingPunct="0">
              <a:defRPr sz="2400">
                <a:solidFill>
                  <a:schemeClr val="tx1"/>
                </a:solidFill>
                <a:latin typeface="Arial Narrow" pitchFamily="34" charset="0"/>
                <a:ea typeface="ＭＳ Ｐゴシック"/>
                <a:cs typeface="ＭＳ Ｐゴシック"/>
              </a:defRPr>
            </a:lvl2pPr>
            <a:lvl3pPr marL="1143000" indent="-228600" defTabSz="749300" eaLnBrk="0" hangingPunct="0">
              <a:defRPr sz="2400">
                <a:solidFill>
                  <a:schemeClr val="tx1"/>
                </a:solidFill>
                <a:latin typeface="Arial Narrow" pitchFamily="34" charset="0"/>
                <a:ea typeface="ＭＳ Ｐゴシック"/>
                <a:cs typeface="ＭＳ Ｐゴシック"/>
              </a:defRPr>
            </a:lvl3pPr>
            <a:lvl4pPr marL="1600200" indent="-228600" defTabSz="749300" eaLnBrk="0" hangingPunct="0">
              <a:defRPr sz="2400">
                <a:solidFill>
                  <a:schemeClr val="tx1"/>
                </a:solidFill>
                <a:latin typeface="Arial Narrow" pitchFamily="34" charset="0"/>
                <a:ea typeface="ＭＳ Ｐゴシック"/>
                <a:cs typeface="ＭＳ Ｐゴシック"/>
              </a:defRPr>
            </a:lvl4pPr>
            <a:lvl5pPr marL="2057400" indent="-228600" defTabSz="749300" eaLnBrk="0" hangingPunct="0">
              <a:defRPr sz="2400">
                <a:solidFill>
                  <a:schemeClr val="tx1"/>
                </a:solidFill>
                <a:latin typeface="Arial Narrow" pitchFamily="34" charset="0"/>
                <a:ea typeface="ＭＳ Ｐゴシック"/>
                <a:cs typeface="ＭＳ Ｐゴシック"/>
              </a:defRPr>
            </a:lvl5pPr>
            <a:lvl6pPr marL="25146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6pPr>
            <a:lvl7pPr marL="29718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7pPr>
            <a:lvl8pPr marL="34290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8pPr>
            <a:lvl9pPr marL="38862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9pPr>
          </a:lstStyle>
          <a:p>
            <a:pPr>
              <a:lnSpc>
                <a:spcPct val="65000"/>
              </a:lnSpc>
              <a:spcBef>
                <a:spcPct val="50000"/>
              </a:spcBef>
              <a:defRPr/>
            </a:pPr>
            <a:r>
              <a:rPr lang="en-US" sz="800" b="1">
                <a:latin typeface="Arial" pitchFamily="34" charset="0"/>
              </a:rPr>
              <a:t>Poster template by ResearchPosters.co.za</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749300" rtl="0" eaLnBrk="0" fontAlgn="base" hangingPunct="0">
        <a:spcBef>
          <a:spcPct val="0"/>
        </a:spcBef>
        <a:spcAft>
          <a:spcPct val="0"/>
        </a:spcAft>
        <a:defRPr sz="7100">
          <a:solidFill>
            <a:schemeClr val="bg1"/>
          </a:solidFill>
          <a:latin typeface="+mj-lt"/>
          <a:ea typeface="MS PGothic" pitchFamily="34" charset="-128"/>
          <a:cs typeface="ＭＳ Ｐゴシック" charset="-128"/>
        </a:defRPr>
      </a:lvl1pPr>
      <a:lvl2pPr algn="ctr" defTabSz="749300" rtl="0" eaLnBrk="0" fontAlgn="base" hangingPunct="0">
        <a:spcBef>
          <a:spcPct val="0"/>
        </a:spcBef>
        <a:spcAft>
          <a:spcPct val="0"/>
        </a:spcAft>
        <a:defRPr sz="7100">
          <a:solidFill>
            <a:schemeClr val="bg1"/>
          </a:solidFill>
          <a:latin typeface="Arial Black" charset="0"/>
          <a:ea typeface="MS PGothic" pitchFamily="34" charset="-128"/>
          <a:cs typeface="ＭＳ Ｐゴシック" charset="-128"/>
        </a:defRPr>
      </a:lvl2pPr>
      <a:lvl3pPr algn="ctr" defTabSz="749300" rtl="0" eaLnBrk="0" fontAlgn="base" hangingPunct="0">
        <a:spcBef>
          <a:spcPct val="0"/>
        </a:spcBef>
        <a:spcAft>
          <a:spcPct val="0"/>
        </a:spcAft>
        <a:defRPr sz="7100">
          <a:solidFill>
            <a:schemeClr val="bg1"/>
          </a:solidFill>
          <a:latin typeface="Arial Black" charset="0"/>
          <a:ea typeface="MS PGothic" pitchFamily="34" charset="-128"/>
          <a:cs typeface="ＭＳ Ｐゴシック" charset="-128"/>
        </a:defRPr>
      </a:lvl3pPr>
      <a:lvl4pPr algn="ctr" defTabSz="749300" rtl="0" eaLnBrk="0" fontAlgn="base" hangingPunct="0">
        <a:spcBef>
          <a:spcPct val="0"/>
        </a:spcBef>
        <a:spcAft>
          <a:spcPct val="0"/>
        </a:spcAft>
        <a:defRPr sz="7100">
          <a:solidFill>
            <a:schemeClr val="bg1"/>
          </a:solidFill>
          <a:latin typeface="Arial Black" charset="0"/>
          <a:ea typeface="MS PGothic" pitchFamily="34" charset="-128"/>
          <a:cs typeface="ＭＳ Ｐゴシック" charset="-128"/>
        </a:defRPr>
      </a:lvl4pPr>
      <a:lvl5pPr algn="ctr" defTabSz="749300" rtl="0" eaLnBrk="0" fontAlgn="base" hangingPunct="0">
        <a:spcBef>
          <a:spcPct val="0"/>
        </a:spcBef>
        <a:spcAft>
          <a:spcPct val="0"/>
        </a:spcAft>
        <a:defRPr sz="7100">
          <a:solidFill>
            <a:schemeClr val="bg1"/>
          </a:solidFill>
          <a:latin typeface="Arial Black" charset="0"/>
          <a:ea typeface="MS PGothic" pitchFamily="34" charset="-128"/>
          <a:cs typeface="ＭＳ Ｐゴシック" charset="-128"/>
        </a:defRPr>
      </a:lvl5pPr>
      <a:lvl6pPr marL="457200" algn="ctr" defTabSz="749300" rtl="0" fontAlgn="base">
        <a:spcBef>
          <a:spcPct val="0"/>
        </a:spcBef>
        <a:spcAft>
          <a:spcPct val="0"/>
        </a:spcAft>
        <a:defRPr sz="7100">
          <a:solidFill>
            <a:schemeClr val="tx2"/>
          </a:solidFill>
          <a:latin typeface="Arial Black" charset="0"/>
        </a:defRPr>
      </a:lvl6pPr>
      <a:lvl7pPr marL="914400" algn="ctr" defTabSz="749300" rtl="0" fontAlgn="base">
        <a:spcBef>
          <a:spcPct val="0"/>
        </a:spcBef>
        <a:spcAft>
          <a:spcPct val="0"/>
        </a:spcAft>
        <a:defRPr sz="7100">
          <a:solidFill>
            <a:schemeClr val="tx2"/>
          </a:solidFill>
          <a:latin typeface="Arial Black" charset="0"/>
        </a:defRPr>
      </a:lvl7pPr>
      <a:lvl8pPr marL="1371600" algn="ctr" defTabSz="749300" rtl="0" fontAlgn="base">
        <a:spcBef>
          <a:spcPct val="0"/>
        </a:spcBef>
        <a:spcAft>
          <a:spcPct val="0"/>
        </a:spcAft>
        <a:defRPr sz="7100">
          <a:solidFill>
            <a:schemeClr val="tx2"/>
          </a:solidFill>
          <a:latin typeface="Arial Black" charset="0"/>
        </a:defRPr>
      </a:lvl8pPr>
      <a:lvl9pPr marL="1828800" algn="ctr" defTabSz="749300" rtl="0" fontAlgn="base">
        <a:spcBef>
          <a:spcPct val="0"/>
        </a:spcBef>
        <a:spcAft>
          <a:spcPct val="0"/>
        </a:spcAft>
        <a:defRPr sz="7100">
          <a:solidFill>
            <a:schemeClr val="tx2"/>
          </a:solidFill>
          <a:latin typeface="Arial Black" charset="0"/>
        </a:defRPr>
      </a:lvl9pPr>
    </p:titleStyle>
    <p:bodyStyle>
      <a:lvl1pPr marL="280988" indent="-280988" algn="l" defTabSz="749300" rtl="0" eaLnBrk="0" fontAlgn="base" hangingPunct="0">
        <a:spcBef>
          <a:spcPct val="20000"/>
        </a:spcBef>
        <a:spcAft>
          <a:spcPct val="0"/>
        </a:spcAft>
        <a:buChar char="•"/>
        <a:defRPr sz="2400">
          <a:solidFill>
            <a:schemeClr val="tx2"/>
          </a:solidFill>
          <a:latin typeface="+mn-lt"/>
          <a:ea typeface="MS PGothic" pitchFamily="34" charset="-128"/>
          <a:cs typeface="ＭＳ Ｐゴシック" charset="-128"/>
        </a:defRPr>
      </a:lvl1pPr>
      <a:lvl2pPr marL="606425" indent="-231775" algn="l" defTabSz="749300" rtl="0" eaLnBrk="0" fontAlgn="base" hangingPunct="0">
        <a:spcBef>
          <a:spcPct val="20000"/>
        </a:spcBef>
        <a:spcAft>
          <a:spcPct val="0"/>
        </a:spcAft>
        <a:buChar char="–"/>
        <a:defRPr sz="2400">
          <a:solidFill>
            <a:schemeClr val="tx2"/>
          </a:solidFill>
          <a:latin typeface="+mn-lt"/>
          <a:ea typeface="MS PGothic" pitchFamily="34" charset="-128"/>
          <a:cs typeface="ＭＳ Ｐゴシック"/>
        </a:defRPr>
      </a:lvl2pPr>
      <a:lvl3pPr marL="938213" indent="-188913" algn="l" defTabSz="749300" rtl="0" eaLnBrk="0" fontAlgn="base" hangingPunct="0">
        <a:spcBef>
          <a:spcPct val="20000"/>
        </a:spcBef>
        <a:spcAft>
          <a:spcPct val="0"/>
        </a:spcAft>
        <a:buChar char="•"/>
        <a:defRPr sz="2000">
          <a:solidFill>
            <a:schemeClr val="tx1"/>
          </a:solidFill>
          <a:latin typeface="+mn-lt"/>
          <a:ea typeface="MS PGothic" pitchFamily="34" charset="-128"/>
          <a:cs typeface="ＭＳ Ｐゴシック"/>
        </a:defRPr>
      </a:lvl3pPr>
      <a:lvl4pPr marL="1312863" indent="-187325" algn="l" defTabSz="749300" rtl="0" eaLnBrk="0" fontAlgn="base" hangingPunct="0">
        <a:spcBef>
          <a:spcPct val="20000"/>
        </a:spcBef>
        <a:spcAft>
          <a:spcPct val="0"/>
        </a:spcAft>
        <a:buChar char="–"/>
        <a:defRPr sz="1600">
          <a:solidFill>
            <a:schemeClr val="tx1"/>
          </a:solidFill>
          <a:latin typeface="+mn-lt"/>
          <a:ea typeface="MS PGothic" pitchFamily="34" charset="-128"/>
          <a:cs typeface="ＭＳ Ｐゴシック"/>
        </a:defRPr>
      </a:lvl4pPr>
      <a:lvl5pPr marL="1687513" indent="-187325" algn="l" defTabSz="749300" rtl="0" eaLnBrk="0" fontAlgn="base" hangingPunct="0">
        <a:spcBef>
          <a:spcPct val="20000"/>
        </a:spcBef>
        <a:spcAft>
          <a:spcPct val="0"/>
        </a:spcAft>
        <a:buChar char="»"/>
        <a:defRPr sz="1600">
          <a:solidFill>
            <a:schemeClr val="tx1"/>
          </a:solidFill>
          <a:latin typeface="+mn-lt"/>
          <a:ea typeface="MS PGothic" pitchFamily="34" charset="-128"/>
          <a:cs typeface="ＭＳ Ｐゴシック"/>
        </a:defRPr>
      </a:lvl5pPr>
      <a:lvl6pPr marL="2144713" indent="-187325" algn="l" defTabSz="749300" rtl="0" fontAlgn="base">
        <a:spcBef>
          <a:spcPct val="20000"/>
        </a:spcBef>
        <a:spcAft>
          <a:spcPct val="0"/>
        </a:spcAft>
        <a:buChar char="»"/>
        <a:defRPr sz="1600">
          <a:solidFill>
            <a:schemeClr val="tx1"/>
          </a:solidFill>
          <a:latin typeface="+mn-lt"/>
          <a:ea typeface="ＭＳ Ｐゴシック" charset="-128"/>
        </a:defRPr>
      </a:lvl6pPr>
      <a:lvl7pPr marL="2601913" indent="-187325" algn="l" defTabSz="749300" rtl="0" fontAlgn="base">
        <a:spcBef>
          <a:spcPct val="20000"/>
        </a:spcBef>
        <a:spcAft>
          <a:spcPct val="0"/>
        </a:spcAft>
        <a:buChar char="»"/>
        <a:defRPr sz="1600">
          <a:solidFill>
            <a:schemeClr val="tx1"/>
          </a:solidFill>
          <a:latin typeface="+mn-lt"/>
          <a:ea typeface="ＭＳ Ｐゴシック" charset="-128"/>
        </a:defRPr>
      </a:lvl7pPr>
      <a:lvl8pPr marL="3059113" indent="-187325" algn="l" defTabSz="749300" rtl="0" fontAlgn="base">
        <a:spcBef>
          <a:spcPct val="20000"/>
        </a:spcBef>
        <a:spcAft>
          <a:spcPct val="0"/>
        </a:spcAft>
        <a:buChar char="»"/>
        <a:defRPr sz="1600">
          <a:solidFill>
            <a:schemeClr val="tx1"/>
          </a:solidFill>
          <a:latin typeface="+mn-lt"/>
          <a:ea typeface="ＭＳ Ｐゴシック" charset="-128"/>
        </a:defRPr>
      </a:lvl8pPr>
      <a:lvl9pPr marL="3516313" indent="-187325" algn="l" defTabSz="749300" rtl="0" fontAlgn="base">
        <a:spcBef>
          <a:spcPct val="20000"/>
        </a:spcBef>
        <a:spcAft>
          <a:spcPct val="0"/>
        </a:spcAft>
        <a:buChar char="»"/>
        <a:defRPr sz="1600">
          <a:solidFill>
            <a:schemeClr val="tx1"/>
          </a:solidFill>
          <a:latin typeface="+mn-lt"/>
          <a:ea typeface="ＭＳ Ｐゴシック" charset="-128"/>
        </a:defRPr>
      </a:lvl9pPr>
    </p:bodyStyle>
    <p:otherStyle>
      <a:defPPr>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CEF0F8"/>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5E65A02-E10F-D4DB-7F55-23A69961DE15}"/>
              </a:ext>
            </a:extLst>
          </p:cNvPr>
          <p:cNvSpPr>
            <a:spLocks noChangeArrowheads="1"/>
          </p:cNvSpPr>
          <p:nvPr/>
        </p:nvSpPr>
        <p:spPr bwMode="auto">
          <a:xfrm>
            <a:off x="0" y="0"/>
            <a:ext cx="30275213" cy="5473700"/>
          </a:xfrm>
          <a:prstGeom prst="rect">
            <a:avLst/>
          </a:prstGeom>
          <a:solidFill>
            <a:schemeClr val="tx1"/>
          </a:solidFill>
          <a:ln>
            <a:noFill/>
          </a:ln>
        </p:spPr>
        <p:txBody>
          <a:bodyPr wrap="none" anchor="ctr"/>
          <a:lstStyle>
            <a:lvl1pPr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eaLnBrk="1" hangingPunct="1">
              <a:defRPr/>
            </a:pPr>
            <a:endParaRPr lang="en-GB" altLang="zh-TW"/>
          </a:p>
        </p:txBody>
      </p:sp>
      <p:sp>
        <p:nvSpPr>
          <p:cNvPr id="3075" name="Rectangle 3">
            <a:extLst>
              <a:ext uri="{FF2B5EF4-FFF2-40B4-BE49-F238E27FC236}">
                <a16:creationId xmlns:a16="http://schemas.microsoft.com/office/drawing/2014/main" id="{0BA73DE5-F2A2-2ABF-5028-B16C0BFA2E37}"/>
              </a:ext>
            </a:extLst>
          </p:cNvPr>
          <p:cNvSpPr>
            <a:spLocks noChangeArrowheads="1"/>
          </p:cNvSpPr>
          <p:nvPr/>
        </p:nvSpPr>
        <p:spPr bwMode="auto">
          <a:xfrm>
            <a:off x="477838" y="6248400"/>
            <a:ext cx="29224287" cy="35625088"/>
          </a:xfrm>
          <a:prstGeom prst="rect">
            <a:avLst/>
          </a:prstGeom>
          <a:solidFill>
            <a:schemeClr val="bg2"/>
          </a:solidFill>
          <a:ln w="9525">
            <a:solidFill>
              <a:schemeClr val="tx1"/>
            </a:solidFill>
            <a:miter lim="800000"/>
            <a:headEnd/>
            <a:tailEnd/>
          </a:ln>
        </p:spPr>
        <p:txBody>
          <a:bodyPr wrap="none" anchor="ctr"/>
          <a:lstStyle>
            <a:lvl1pPr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eaLnBrk="1" hangingPunct="1">
              <a:defRPr/>
            </a:pPr>
            <a:endParaRPr lang="en-GB" altLang="zh-TW"/>
          </a:p>
        </p:txBody>
      </p:sp>
      <p:sp>
        <p:nvSpPr>
          <p:cNvPr id="3076" name="Rectangle 6">
            <a:extLst>
              <a:ext uri="{FF2B5EF4-FFF2-40B4-BE49-F238E27FC236}">
                <a16:creationId xmlns:a16="http://schemas.microsoft.com/office/drawing/2014/main" id="{5BD10A27-327B-698D-A0F6-34F6BF5702DE}"/>
              </a:ext>
            </a:extLst>
          </p:cNvPr>
          <p:cNvSpPr>
            <a:spLocks noGrp="1" noChangeArrowheads="1"/>
          </p:cNvSpPr>
          <p:nvPr>
            <p:ph type="title"/>
          </p:nvPr>
        </p:nvSpPr>
        <p:spPr bwMode="auto">
          <a:xfrm>
            <a:off x="661988" y="1655763"/>
            <a:ext cx="28919487"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857" tIns="37421" rIns="74857" bIns="37421" numCol="1" anchor="ctr" anchorCtr="0" compatLnSpc="1">
            <a:prstTxWarp prst="textNoShape">
              <a:avLst/>
            </a:prstTxWarp>
          </a:bodyPr>
          <a:lstStyle/>
          <a:p>
            <a:pPr lvl="0"/>
            <a:r>
              <a:rPr lang="en-US" altLang="zh-TW"/>
              <a:t>Click to edit Master title style</a:t>
            </a:r>
          </a:p>
        </p:txBody>
      </p:sp>
      <p:sp>
        <p:nvSpPr>
          <p:cNvPr id="3077" name="Rectangle 7">
            <a:extLst>
              <a:ext uri="{FF2B5EF4-FFF2-40B4-BE49-F238E27FC236}">
                <a16:creationId xmlns:a16="http://schemas.microsoft.com/office/drawing/2014/main" id="{DC98772B-D326-3C0F-C297-69CE1E00826C}"/>
              </a:ext>
            </a:extLst>
          </p:cNvPr>
          <p:cNvSpPr>
            <a:spLocks noGrp="1" noChangeArrowheads="1"/>
          </p:cNvSpPr>
          <p:nvPr>
            <p:ph type="body" idx="1"/>
          </p:nvPr>
        </p:nvSpPr>
        <p:spPr bwMode="auto">
          <a:xfrm>
            <a:off x="477838" y="6248400"/>
            <a:ext cx="29103637" cy="3562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346" tIns="374346" rIns="374346" bIns="374346" numCol="1" anchor="t" anchorCtr="0" compatLnSpc="1">
            <a:prstTxWarp prst="textNoShape">
              <a:avLst/>
            </a:prstTxWarp>
          </a:bodyPr>
          <a:lstStyle/>
          <a:p>
            <a:pPr lvl="0"/>
            <a:r>
              <a:rPr lang="en-US" altLang="zh-TW"/>
              <a:t>Click to edit Master text styles</a:t>
            </a:r>
          </a:p>
          <a:p>
            <a:pPr lvl="1"/>
            <a:r>
              <a:rPr lang="en-US" altLang="zh-TW"/>
              <a:t>Second level</a:t>
            </a:r>
          </a:p>
        </p:txBody>
      </p:sp>
      <p:sp>
        <p:nvSpPr>
          <p:cNvPr id="3078" name="Rectangle 8">
            <a:extLst>
              <a:ext uri="{FF2B5EF4-FFF2-40B4-BE49-F238E27FC236}">
                <a16:creationId xmlns:a16="http://schemas.microsoft.com/office/drawing/2014/main" id="{480B52B3-204C-5787-17C3-A97291CCF969}"/>
              </a:ext>
            </a:extLst>
          </p:cNvPr>
          <p:cNvSpPr>
            <a:spLocks noChangeArrowheads="1"/>
          </p:cNvSpPr>
          <p:nvPr/>
        </p:nvSpPr>
        <p:spPr bwMode="auto">
          <a:xfrm>
            <a:off x="0" y="0"/>
            <a:ext cx="30275213" cy="42803763"/>
          </a:xfrm>
          <a:prstGeom prst="rect">
            <a:avLst/>
          </a:prstGeom>
          <a:noFill/>
          <a:ln>
            <a:noFill/>
          </a:ln>
        </p:spPr>
        <p:txBody>
          <a:bodyPr wrap="none" anchor="ctr"/>
          <a:lstStyle>
            <a:lvl1pPr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eaLnBrk="1" hangingPunct="1">
              <a:defRPr/>
            </a:pPr>
            <a:endParaRPr lang="en-GB" altLang="zh-TW"/>
          </a:p>
        </p:txBody>
      </p:sp>
      <p:sp>
        <p:nvSpPr>
          <p:cNvPr id="3079" name="Text Box 14">
            <a:extLst>
              <a:ext uri="{FF2B5EF4-FFF2-40B4-BE49-F238E27FC236}">
                <a16:creationId xmlns:a16="http://schemas.microsoft.com/office/drawing/2014/main" id="{7D7784D7-AB12-2413-5DED-FA484CA42685}"/>
              </a:ext>
            </a:extLst>
          </p:cNvPr>
          <p:cNvSpPr txBox="1">
            <a:spLocks noChangeArrowheads="1"/>
          </p:cNvSpPr>
          <p:nvPr userDrawn="1"/>
        </p:nvSpPr>
        <p:spPr bwMode="auto">
          <a:xfrm>
            <a:off x="477838" y="42244963"/>
            <a:ext cx="3308350" cy="158750"/>
          </a:xfrm>
          <a:prstGeom prst="rect">
            <a:avLst/>
          </a:prstGeom>
          <a:noFill/>
          <a:ln>
            <a:noFill/>
          </a:ln>
        </p:spPr>
        <p:txBody>
          <a:bodyPr lIns="74857" tIns="37421" rIns="74857" bIns="37421">
            <a:spAutoFit/>
          </a:bodyPr>
          <a:lstStyle>
            <a:lvl1pPr defTabSz="749300" eaLnBrk="0" hangingPunct="0">
              <a:defRPr sz="2400">
                <a:solidFill>
                  <a:schemeClr val="tx1"/>
                </a:solidFill>
                <a:latin typeface="Arial Narrow" pitchFamily="34" charset="0"/>
                <a:ea typeface="ＭＳ Ｐゴシック"/>
                <a:cs typeface="ＭＳ Ｐゴシック"/>
              </a:defRPr>
            </a:lvl1pPr>
            <a:lvl2pPr marL="742950" indent="-285750" defTabSz="749300" eaLnBrk="0" hangingPunct="0">
              <a:defRPr sz="2400">
                <a:solidFill>
                  <a:schemeClr val="tx1"/>
                </a:solidFill>
                <a:latin typeface="Arial Narrow" pitchFamily="34" charset="0"/>
                <a:ea typeface="ＭＳ Ｐゴシック"/>
                <a:cs typeface="ＭＳ Ｐゴシック"/>
              </a:defRPr>
            </a:lvl2pPr>
            <a:lvl3pPr marL="1143000" indent="-228600" defTabSz="749300" eaLnBrk="0" hangingPunct="0">
              <a:defRPr sz="2400">
                <a:solidFill>
                  <a:schemeClr val="tx1"/>
                </a:solidFill>
                <a:latin typeface="Arial Narrow" pitchFamily="34" charset="0"/>
                <a:ea typeface="ＭＳ Ｐゴシック"/>
                <a:cs typeface="ＭＳ Ｐゴシック"/>
              </a:defRPr>
            </a:lvl3pPr>
            <a:lvl4pPr marL="1600200" indent="-228600" defTabSz="749300" eaLnBrk="0" hangingPunct="0">
              <a:defRPr sz="2400">
                <a:solidFill>
                  <a:schemeClr val="tx1"/>
                </a:solidFill>
                <a:latin typeface="Arial Narrow" pitchFamily="34" charset="0"/>
                <a:ea typeface="ＭＳ Ｐゴシック"/>
                <a:cs typeface="ＭＳ Ｐゴシック"/>
              </a:defRPr>
            </a:lvl4pPr>
            <a:lvl5pPr marL="2057400" indent="-228600" defTabSz="749300" eaLnBrk="0" hangingPunct="0">
              <a:defRPr sz="2400">
                <a:solidFill>
                  <a:schemeClr val="tx1"/>
                </a:solidFill>
                <a:latin typeface="Arial Narrow" pitchFamily="34" charset="0"/>
                <a:ea typeface="ＭＳ Ｐゴシック"/>
                <a:cs typeface="ＭＳ Ｐゴシック"/>
              </a:defRPr>
            </a:lvl5pPr>
            <a:lvl6pPr marL="25146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6pPr>
            <a:lvl7pPr marL="29718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7pPr>
            <a:lvl8pPr marL="34290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8pPr>
            <a:lvl9pPr marL="38862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9pPr>
          </a:lstStyle>
          <a:p>
            <a:pPr>
              <a:lnSpc>
                <a:spcPct val="65000"/>
              </a:lnSpc>
              <a:spcBef>
                <a:spcPct val="50000"/>
              </a:spcBef>
              <a:defRPr/>
            </a:pPr>
            <a:r>
              <a:rPr lang="en-US" sz="800" b="1">
                <a:latin typeface="Arial" pitchFamily="34" charset="0"/>
              </a:rPr>
              <a:t>Poster template by ResearchPosters.co.za</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749300" rtl="0" eaLnBrk="0" fontAlgn="base" hangingPunct="0">
        <a:spcBef>
          <a:spcPct val="0"/>
        </a:spcBef>
        <a:spcAft>
          <a:spcPct val="0"/>
        </a:spcAft>
        <a:defRPr sz="7100">
          <a:solidFill>
            <a:schemeClr val="bg1"/>
          </a:solidFill>
          <a:latin typeface="+mj-lt"/>
          <a:ea typeface="MS PGothic" pitchFamily="34" charset="-128"/>
          <a:cs typeface="ＭＳ Ｐゴシック" charset="-128"/>
        </a:defRPr>
      </a:lvl1pPr>
      <a:lvl2pPr algn="ctr" defTabSz="749300" rtl="0" eaLnBrk="0" fontAlgn="base" hangingPunct="0">
        <a:spcBef>
          <a:spcPct val="0"/>
        </a:spcBef>
        <a:spcAft>
          <a:spcPct val="0"/>
        </a:spcAft>
        <a:defRPr sz="7100">
          <a:solidFill>
            <a:schemeClr val="bg1"/>
          </a:solidFill>
          <a:latin typeface="Arial Black" charset="0"/>
          <a:ea typeface="MS PGothic" pitchFamily="34" charset="-128"/>
          <a:cs typeface="ＭＳ Ｐゴシック" charset="-128"/>
        </a:defRPr>
      </a:lvl2pPr>
      <a:lvl3pPr algn="ctr" defTabSz="749300" rtl="0" eaLnBrk="0" fontAlgn="base" hangingPunct="0">
        <a:spcBef>
          <a:spcPct val="0"/>
        </a:spcBef>
        <a:spcAft>
          <a:spcPct val="0"/>
        </a:spcAft>
        <a:defRPr sz="7100">
          <a:solidFill>
            <a:schemeClr val="bg1"/>
          </a:solidFill>
          <a:latin typeface="Arial Black" charset="0"/>
          <a:ea typeface="MS PGothic" pitchFamily="34" charset="-128"/>
          <a:cs typeface="ＭＳ Ｐゴシック" charset="-128"/>
        </a:defRPr>
      </a:lvl3pPr>
      <a:lvl4pPr algn="ctr" defTabSz="749300" rtl="0" eaLnBrk="0" fontAlgn="base" hangingPunct="0">
        <a:spcBef>
          <a:spcPct val="0"/>
        </a:spcBef>
        <a:spcAft>
          <a:spcPct val="0"/>
        </a:spcAft>
        <a:defRPr sz="7100">
          <a:solidFill>
            <a:schemeClr val="bg1"/>
          </a:solidFill>
          <a:latin typeface="Arial Black" charset="0"/>
          <a:ea typeface="MS PGothic" pitchFamily="34" charset="-128"/>
          <a:cs typeface="ＭＳ Ｐゴシック" charset="-128"/>
        </a:defRPr>
      </a:lvl4pPr>
      <a:lvl5pPr algn="ctr" defTabSz="749300" rtl="0" eaLnBrk="0" fontAlgn="base" hangingPunct="0">
        <a:spcBef>
          <a:spcPct val="0"/>
        </a:spcBef>
        <a:spcAft>
          <a:spcPct val="0"/>
        </a:spcAft>
        <a:defRPr sz="7100">
          <a:solidFill>
            <a:schemeClr val="bg1"/>
          </a:solidFill>
          <a:latin typeface="Arial Black" charset="0"/>
          <a:ea typeface="MS PGothic" pitchFamily="34" charset="-128"/>
          <a:cs typeface="ＭＳ Ｐゴシック" charset="-128"/>
        </a:defRPr>
      </a:lvl5pPr>
      <a:lvl6pPr marL="457200" algn="ctr" defTabSz="749300" rtl="0" fontAlgn="base">
        <a:spcBef>
          <a:spcPct val="0"/>
        </a:spcBef>
        <a:spcAft>
          <a:spcPct val="0"/>
        </a:spcAft>
        <a:defRPr sz="7100">
          <a:solidFill>
            <a:schemeClr val="tx2"/>
          </a:solidFill>
          <a:latin typeface="Arial Black" charset="0"/>
        </a:defRPr>
      </a:lvl6pPr>
      <a:lvl7pPr marL="914400" algn="ctr" defTabSz="749300" rtl="0" fontAlgn="base">
        <a:spcBef>
          <a:spcPct val="0"/>
        </a:spcBef>
        <a:spcAft>
          <a:spcPct val="0"/>
        </a:spcAft>
        <a:defRPr sz="7100">
          <a:solidFill>
            <a:schemeClr val="tx2"/>
          </a:solidFill>
          <a:latin typeface="Arial Black" charset="0"/>
        </a:defRPr>
      </a:lvl7pPr>
      <a:lvl8pPr marL="1371600" algn="ctr" defTabSz="749300" rtl="0" fontAlgn="base">
        <a:spcBef>
          <a:spcPct val="0"/>
        </a:spcBef>
        <a:spcAft>
          <a:spcPct val="0"/>
        </a:spcAft>
        <a:defRPr sz="7100">
          <a:solidFill>
            <a:schemeClr val="tx2"/>
          </a:solidFill>
          <a:latin typeface="Arial Black" charset="0"/>
        </a:defRPr>
      </a:lvl8pPr>
      <a:lvl9pPr marL="1828800" algn="ctr" defTabSz="749300" rtl="0" fontAlgn="base">
        <a:spcBef>
          <a:spcPct val="0"/>
        </a:spcBef>
        <a:spcAft>
          <a:spcPct val="0"/>
        </a:spcAft>
        <a:defRPr sz="7100">
          <a:solidFill>
            <a:schemeClr val="tx2"/>
          </a:solidFill>
          <a:latin typeface="Arial Black" charset="0"/>
        </a:defRPr>
      </a:lvl9pPr>
    </p:titleStyle>
    <p:bodyStyle>
      <a:lvl1pPr marL="280988" indent="-280988" algn="l" defTabSz="749300" rtl="0" eaLnBrk="0" fontAlgn="base" hangingPunct="0">
        <a:spcBef>
          <a:spcPct val="20000"/>
        </a:spcBef>
        <a:spcAft>
          <a:spcPct val="0"/>
        </a:spcAft>
        <a:buChar char="•"/>
        <a:defRPr sz="2400">
          <a:solidFill>
            <a:schemeClr val="tx2"/>
          </a:solidFill>
          <a:latin typeface="+mn-lt"/>
          <a:ea typeface="MS PGothic" pitchFamily="34" charset="-128"/>
          <a:cs typeface="ＭＳ Ｐゴシック" charset="-128"/>
        </a:defRPr>
      </a:lvl1pPr>
      <a:lvl2pPr marL="606425" indent="-231775" algn="l" defTabSz="749300" rtl="0" eaLnBrk="0" fontAlgn="base" hangingPunct="0">
        <a:spcBef>
          <a:spcPct val="20000"/>
        </a:spcBef>
        <a:spcAft>
          <a:spcPct val="0"/>
        </a:spcAft>
        <a:buChar char="–"/>
        <a:defRPr sz="2400">
          <a:solidFill>
            <a:schemeClr val="tx2"/>
          </a:solidFill>
          <a:latin typeface="+mn-lt"/>
          <a:ea typeface="MS PGothic" pitchFamily="34" charset="-128"/>
          <a:cs typeface="ＭＳ Ｐゴシック"/>
        </a:defRPr>
      </a:lvl2pPr>
      <a:lvl3pPr marL="938213" indent="-188913" algn="l" defTabSz="749300" rtl="0" eaLnBrk="0" fontAlgn="base" hangingPunct="0">
        <a:spcBef>
          <a:spcPct val="20000"/>
        </a:spcBef>
        <a:spcAft>
          <a:spcPct val="0"/>
        </a:spcAft>
        <a:buChar char="•"/>
        <a:defRPr sz="2000">
          <a:solidFill>
            <a:schemeClr val="tx1"/>
          </a:solidFill>
          <a:latin typeface="+mn-lt"/>
          <a:ea typeface="MS PGothic" pitchFamily="34" charset="-128"/>
          <a:cs typeface="ＭＳ Ｐゴシック"/>
        </a:defRPr>
      </a:lvl3pPr>
      <a:lvl4pPr marL="1312863" indent="-187325" algn="l" defTabSz="749300" rtl="0" eaLnBrk="0" fontAlgn="base" hangingPunct="0">
        <a:spcBef>
          <a:spcPct val="20000"/>
        </a:spcBef>
        <a:spcAft>
          <a:spcPct val="0"/>
        </a:spcAft>
        <a:buChar char="–"/>
        <a:defRPr sz="1600">
          <a:solidFill>
            <a:schemeClr val="tx1"/>
          </a:solidFill>
          <a:latin typeface="+mn-lt"/>
          <a:ea typeface="MS PGothic" pitchFamily="34" charset="-128"/>
          <a:cs typeface="ＭＳ Ｐゴシック"/>
        </a:defRPr>
      </a:lvl4pPr>
      <a:lvl5pPr marL="1687513" indent="-187325" algn="l" defTabSz="749300" rtl="0" eaLnBrk="0" fontAlgn="base" hangingPunct="0">
        <a:spcBef>
          <a:spcPct val="20000"/>
        </a:spcBef>
        <a:spcAft>
          <a:spcPct val="0"/>
        </a:spcAft>
        <a:buChar char="»"/>
        <a:defRPr sz="1600">
          <a:solidFill>
            <a:schemeClr val="tx1"/>
          </a:solidFill>
          <a:latin typeface="+mn-lt"/>
          <a:ea typeface="MS PGothic" pitchFamily="34" charset="-128"/>
          <a:cs typeface="ＭＳ Ｐゴシック"/>
        </a:defRPr>
      </a:lvl5pPr>
      <a:lvl6pPr marL="2144713" indent="-187325" algn="l" defTabSz="749300" rtl="0" fontAlgn="base">
        <a:spcBef>
          <a:spcPct val="20000"/>
        </a:spcBef>
        <a:spcAft>
          <a:spcPct val="0"/>
        </a:spcAft>
        <a:buChar char="»"/>
        <a:defRPr sz="1600">
          <a:solidFill>
            <a:schemeClr val="tx1"/>
          </a:solidFill>
          <a:latin typeface="+mn-lt"/>
          <a:ea typeface="ＭＳ Ｐゴシック" charset="-128"/>
        </a:defRPr>
      </a:lvl6pPr>
      <a:lvl7pPr marL="2601913" indent="-187325" algn="l" defTabSz="749300" rtl="0" fontAlgn="base">
        <a:spcBef>
          <a:spcPct val="20000"/>
        </a:spcBef>
        <a:spcAft>
          <a:spcPct val="0"/>
        </a:spcAft>
        <a:buChar char="»"/>
        <a:defRPr sz="1600">
          <a:solidFill>
            <a:schemeClr val="tx1"/>
          </a:solidFill>
          <a:latin typeface="+mn-lt"/>
          <a:ea typeface="ＭＳ Ｐゴシック" charset="-128"/>
        </a:defRPr>
      </a:lvl7pPr>
      <a:lvl8pPr marL="3059113" indent="-187325" algn="l" defTabSz="749300" rtl="0" fontAlgn="base">
        <a:spcBef>
          <a:spcPct val="20000"/>
        </a:spcBef>
        <a:spcAft>
          <a:spcPct val="0"/>
        </a:spcAft>
        <a:buChar char="»"/>
        <a:defRPr sz="1600">
          <a:solidFill>
            <a:schemeClr val="tx1"/>
          </a:solidFill>
          <a:latin typeface="+mn-lt"/>
          <a:ea typeface="ＭＳ Ｐゴシック" charset="-128"/>
        </a:defRPr>
      </a:lvl8pPr>
      <a:lvl9pPr marL="3516313" indent="-187325" algn="l" defTabSz="749300" rtl="0" fontAlgn="base">
        <a:spcBef>
          <a:spcPct val="20000"/>
        </a:spcBef>
        <a:spcAft>
          <a:spcPct val="0"/>
        </a:spcAft>
        <a:buChar char="»"/>
        <a:defRPr sz="1600">
          <a:solidFill>
            <a:schemeClr val="tx1"/>
          </a:solidFill>
          <a:latin typeface="+mn-lt"/>
          <a:ea typeface="ＭＳ Ｐゴシック" charset="-128"/>
        </a:defRPr>
      </a:lvl9pPr>
    </p:bodyStyle>
    <p:otherStyle>
      <a:defPPr>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5">
            <a:extLst>
              <a:ext uri="{FF2B5EF4-FFF2-40B4-BE49-F238E27FC236}">
                <a16:creationId xmlns:a16="http://schemas.microsoft.com/office/drawing/2014/main" id="{06D5D143-5F08-D647-846C-14C3A80F84F3}"/>
              </a:ext>
            </a:extLst>
          </p:cNvPr>
          <p:cNvSpPr>
            <a:spLocks noChangeArrowheads="1"/>
          </p:cNvSpPr>
          <p:nvPr/>
        </p:nvSpPr>
        <p:spPr bwMode="auto">
          <a:xfrm>
            <a:off x="477838" y="1309688"/>
            <a:ext cx="29213175"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838" tIns="37413" rIns="74838" bIns="37413">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r>
              <a:rPr lang="en-US" altLang="en-US" sz="6000" b="1" dirty="0">
                <a:solidFill>
                  <a:schemeClr val="bg1"/>
                </a:solidFill>
              </a:rPr>
              <a:t>  Clustering &amp; GDP of World Happiness Report</a:t>
            </a:r>
          </a:p>
          <a:p>
            <a:pPr algn="ctr">
              <a:spcBef>
                <a:spcPct val="0"/>
              </a:spcBef>
              <a:buFontTx/>
              <a:buNone/>
            </a:pPr>
            <a:r>
              <a:rPr lang="en-US" altLang="zh-TW" sz="4100" b="1" dirty="0">
                <a:solidFill>
                  <a:schemeClr val="bg1"/>
                </a:solidFill>
              </a:rPr>
              <a:t>Your name and the names of the people who have contributed to this presentation go here.</a:t>
            </a:r>
            <a:br>
              <a:rPr lang="en-US" altLang="zh-TW" sz="4100" b="1" dirty="0">
                <a:solidFill>
                  <a:schemeClr val="bg1"/>
                </a:solidFill>
              </a:rPr>
            </a:br>
            <a:r>
              <a:rPr lang="en-US" altLang="zh-TW" sz="2800" b="1" dirty="0">
                <a:solidFill>
                  <a:schemeClr val="bg1"/>
                </a:solidFill>
              </a:rPr>
              <a:t>The names and addresses of the associated institutions go here.     </a:t>
            </a:r>
            <a:r>
              <a:rPr lang="en-US" altLang="zh-TW" sz="2800" b="1" dirty="0" err="1">
                <a:solidFill>
                  <a:schemeClr val="bg1"/>
                </a:solidFill>
              </a:rPr>
              <a:t>Github</a:t>
            </a:r>
            <a:r>
              <a:rPr lang="en-US" altLang="zh-TW" sz="2800" b="1" dirty="0">
                <a:solidFill>
                  <a:schemeClr val="bg1"/>
                </a:solidFill>
              </a:rPr>
              <a:t>:      </a:t>
            </a:r>
          </a:p>
        </p:txBody>
      </p:sp>
      <p:sp>
        <p:nvSpPr>
          <p:cNvPr id="5122" name="Text Box 471">
            <a:extLst>
              <a:ext uri="{FF2B5EF4-FFF2-40B4-BE49-F238E27FC236}">
                <a16:creationId xmlns:a16="http://schemas.microsoft.com/office/drawing/2014/main" id="{BC8AF258-2994-0387-632F-94751411F295}"/>
              </a:ext>
            </a:extLst>
          </p:cNvPr>
          <p:cNvSpPr txBox="1">
            <a:spLocks noChangeArrowheads="1"/>
          </p:cNvSpPr>
          <p:nvPr/>
        </p:nvSpPr>
        <p:spPr bwMode="auto">
          <a:xfrm>
            <a:off x="646113" y="6248400"/>
            <a:ext cx="9321800" cy="6302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50000"/>
              </a:spcBef>
              <a:buFontTx/>
              <a:buNone/>
            </a:pPr>
            <a:r>
              <a:rPr lang="en-US" altLang="zh-TW" sz="3600" b="1">
                <a:solidFill>
                  <a:schemeClr val="bg1"/>
                </a:solidFill>
                <a:latin typeface="Arial Narrow" panose="020B0604020202020204" pitchFamily="34" charset="0"/>
              </a:rPr>
              <a:t>Introduction</a:t>
            </a:r>
          </a:p>
        </p:txBody>
      </p:sp>
      <p:sp>
        <p:nvSpPr>
          <p:cNvPr id="5123" name="Text Box 472">
            <a:extLst>
              <a:ext uri="{FF2B5EF4-FFF2-40B4-BE49-F238E27FC236}">
                <a16:creationId xmlns:a16="http://schemas.microsoft.com/office/drawing/2014/main" id="{38D32781-08EC-ABAF-F89E-41995113E79B}"/>
              </a:ext>
            </a:extLst>
          </p:cNvPr>
          <p:cNvSpPr txBox="1">
            <a:spLocks noChangeArrowheads="1"/>
          </p:cNvSpPr>
          <p:nvPr/>
        </p:nvSpPr>
        <p:spPr bwMode="auto">
          <a:xfrm>
            <a:off x="650875" y="6910388"/>
            <a:ext cx="9317038" cy="8636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995" tIns="374995" rIns="374995" bIns="374995">
            <a:spAutoFit/>
          </a:bodyPr>
          <a:lstStyle>
            <a:lvl1pPr defTabSz="36004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36004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36004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just">
              <a:spcBef>
                <a:spcPct val="0"/>
              </a:spcBef>
              <a:buFontTx/>
              <a:buNone/>
            </a:pPr>
            <a:r>
              <a:rPr lang="en-US" altLang="en-US" sz="3200" dirty="0">
                <a:latin typeface="Times New Roman" panose="02020603050405020304" pitchFamily="18" charset="0"/>
                <a:cs typeface="Times New Roman" panose="02020603050405020304" pitchFamily="18" charset="0"/>
              </a:rPr>
              <a:t>This project  shows basic visualization of data using Choropleth maps. Further, it tries to cluster the data using few clustering algorithms including K-means and Gaussian Mixture Model based on several factors such as GDP per capita, life expectancy, corruption etc. We have considered 2017 data only.</a:t>
            </a:r>
          </a:p>
          <a:p>
            <a:pPr algn="just">
              <a:spcBef>
                <a:spcPct val="0"/>
              </a:spcBef>
              <a:buFontTx/>
              <a:buNone/>
            </a:pPr>
            <a:endParaRPr lang="en-US" altLang="en-US" sz="3200" dirty="0">
              <a:latin typeface="Times New Roman" panose="02020603050405020304" pitchFamily="18" charset="0"/>
              <a:cs typeface="Times New Roman" panose="02020603050405020304" pitchFamily="18" charset="0"/>
            </a:endParaRPr>
          </a:p>
          <a:p>
            <a:pPr algn="just">
              <a:spcBef>
                <a:spcPct val="0"/>
              </a:spcBef>
              <a:buFontTx/>
              <a:buNone/>
            </a:pPr>
            <a:r>
              <a:rPr lang="en-US" altLang="en-US" sz="3200" dirty="0">
                <a:latin typeface="Times New Roman" panose="02020603050405020304" pitchFamily="18" charset="0"/>
                <a:cs typeface="Times New Roman" panose="02020603050405020304" pitchFamily="18" charset="0"/>
              </a:rPr>
              <a:t>The data set that we have used have preprocess data and organized data. In our data set we have 12 Column in which One is integer and rest of them are float while one is object type which is the names of Country.</a:t>
            </a:r>
          </a:p>
          <a:p>
            <a:pPr algn="just">
              <a:spcBef>
                <a:spcPct val="0"/>
              </a:spcBef>
              <a:buFontTx/>
              <a:buNone/>
            </a:pPr>
            <a:endParaRPr lang="en-US" altLang="en-US" sz="3200" dirty="0">
              <a:latin typeface="Times New Roman" panose="02020603050405020304" pitchFamily="18" charset="0"/>
              <a:cs typeface="Times New Roman" panose="02020603050405020304" pitchFamily="18" charset="0"/>
            </a:endParaRPr>
          </a:p>
          <a:p>
            <a:pPr algn="just">
              <a:spcBef>
                <a:spcPct val="0"/>
              </a:spcBef>
              <a:buFontTx/>
              <a:buNone/>
            </a:pPr>
            <a:endParaRPr lang="en-US" altLang="en-US" sz="3200" dirty="0">
              <a:latin typeface="Times New Roman" panose="02020603050405020304" pitchFamily="18" charset="0"/>
              <a:cs typeface="Times New Roman" panose="02020603050405020304" pitchFamily="18" charset="0"/>
            </a:endParaRPr>
          </a:p>
          <a:p>
            <a:pPr algn="just">
              <a:spcBef>
                <a:spcPct val="0"/>
              </a:spcBef>
              <a:buFontTx/>
              <a:buNone/>
            </a:pPr>
            <a:endParaRPr lang="en-US" altLang="en-US" sz="3200" dirty="0">
              <a:latin typeface="Times New Roman" panose="02020603050405020304" pitchFamily="18" charset="0"/>
              <a:cs typeface="Times New Roman" panose="02020603050405020304" pitchFamily="18" charset="0"/>
            </a:endParaRPr>
          </a:p>
          <a:p>
            <a:pPr algn="just">
              <a:spcBef>
                <a:spcPct val="0"/>
              </a:spcBef>
              <a:buFontTx/>
              <a:buNone/>
            </a:pPr>
            <a:r>
              <a:rPr lang="en-US" altLang="en-US" sz="3200" dirty="0">
                <a:latin typeface="Times New Roman" panose="02020603050405020304" pitchFamily="18" charset="0"/>
                <a:cs typeface="Times New Roman" panose="02020603050405020304" pitchFamily="18" charset="0"/>
              </a:rPr>
              <a:t>GITHUB LINK:</a:t>
            </a:r>
          </a:p>
        </p:txBody>
      </p:sp>
      <p:sp>
        <p:nvSpPr>
          <p:cNvPr id="5124" name="Text Box 473">
            <a:extLst>
              <a:ext uri="{FF2B5EF4-FFF2-40B4-BE49-F238E27FC236}">
                <a16:creationId xmlns:a16="http://schemas.microsoft.com/office/drawing/2014/main" id="{E6212686-0E80-CB78-D846-55860903D3D9}"/>
              </a:ext>
            </a:extLst>
          </p:cNvPr>
          <p:cNvSpPr txBox="1">
            <a:spLocks noChangeArrowheads="1"/>
          </p:cNvSpPr>
          <p:nvPr/>
        </p:nvSpPr>
        <p:spPr bwMode="auto">
          <a:xfrm>
            <a:off x="646113" y="18102263"/>
            <a:ext cx="9321800" cy="63023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50000"/>
              </a:spcBef>
              <a:buFontTx/>
              <a:buNone/>
            </a:pPr>
            <a:r>
              <a:rPr lang="en-US" altLang="zh-TW" sz="3600" b="1">
                <a:solidFill>
                  <a:schemeClr val="bg1"/>
                </a:solidFill>
                <a:latin typeface="Arial Narrow" panose="020B0604020202020204" pitchFamily="34" charset="0"/>
              </a:rPr>
              <a:t>Data Distribution</a:t>
            </a:r>
          </a:p>
        </p:txBody>
      </p:sp>
      <p:sp>
        <p:nvSpPr>
          <p:cNvPr id="5125" name="Text Box 495">
            <a:extLst>
              <a:ext uri="{FF2B5EF4-FFF2-40B4-BE49-F238E27FC236}">
                <a16:creationId xmlns:a16="http://schemas.microsoft.com/office/drawing/2014/main" id="{48234D31-0662-CBB3-E80A-CCDF36156CA9}"/>
              </a:ext>
            </a:extLst>
          </p:cNvPr>
          <p:cNvSpPr txBox="1">
            <a:spLocks noChangeArrowheads="1"/>
          </p:cNvSpPr>
          <p:nvPr/>
        </p:nvSpPr>
        <p:spPr bwMode="auto">
          <a:xfrm>
            <a:off x="10453688" y="6248400"/>
            <a:ext cx="9320212" cy="6302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50000"/>
              </a:spcBef>
              <a:buFontTx/>
              <a:buNone/>
            </a:pPr>
            <a:r>
              <a:rPr lang="en-US" altLang="zh-TW" sz="3600" b="1">
                <a:solidFill>
                  <a:schemeClr val="bg1"/>
                </a:solidFill>
                <a:latin typeface="Arial Narrow" panose="020B0604020202020204" pitchFamily="34" charset="0"/>
              </a:rPr>
              <a:t>Data Distribution</a:t>
            </a:r>
          </a:p>
        </p:txBody>
      </p:sp>
      <p:sp>
        <p:nvSpPr>
          <p:cNvPr id="5126" name="Text Box 500">
            <a:extLst>
              <a:ext uri="{FF2B5EF4-FFF2-40B4-BE49-F238E27FC236}">
                <a16:creationId xmlns:a16="http://schemas.microsoft.com/office/drawing/2014/main" id="{EBB2049B-ED2C-1DD3-E0ED-0B561C2C8FE9}"/>
              </a:ext>
            </a:extLst>
          </p:cNvPr>
          <p:cNvSpPr txBox="1">
            <a:spLocks noChangeArrowheads="1"/>
          </p:cNvSpPr>
          <p:nvPr/>
        </p:nvSpPr>
        <p:spPr bwMode="auto">
          <a:xfrm>
            <a:off x="14885988" y="12333288"/>
            <a:ext cx="11271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25717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25717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25717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25717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25717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zh-TW" sz="1300">
                <a:solidFill>
                  <a:srgbClr val="1BADCF"/>
                </a:solidFill>
                <a:latin typeface="Arial Narrow" panose="020B0604020202020204" pitchFamily="34" charset="0"/>
              </a:rPr>
              <a:t>Figure 5</a:t>
            </a:r>
          </a:p>
        </p:txBody>
      </p:sp>
      <p:sp>
        <p:nvSpPr>
          <p:cNvPr id="5127" name="Text Box 502">
            <a:extLst>
              <a:ext uri="{FF2B5EF4-FFF2-40B4-BE49-F238E27FC236}">
                <a16:creationId xmlns:a16="http://schemas.microsoft.com/office/drawing/2014/main" id="{21BA1343-9C58-CC5E-49C4-7378B1C353DD}"/>
              </a:ext>
            </a:extLst>
          </p:cNvPr>
          <p:cNvSpPr txBox="1">
            <a:spLocks noChangeArrowheads="1"/>
          </p:cNvSpPr>
          <p:nvPr/>
        </p:nvSpPr>
        <p:spPr bwMode="auto">
          <a:xfrm>
            <a:off x="10453688" y="12815888"/>
            <a:ext cx="9320212" cy="63023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50000"/>
              </a:spcBef>
              <a:buFontTx/>
              <a:buNone/>
            </a:pPr>
            <a:r>
              <a:rPr lang="en-US" altLang="zh-TW" sz="3600" b="1">
                <a:solidFill>
                  <a:schemeClr val="bg1"/>
                </a:solidFill>
                <a:latin typeface="Arial Narrow" panose="020B0604020202020204" pitchFamily="34" charset="0"/>
              </a:rPr>
              <a:t>Clustering and Fitting</a:t>
            </a:r>
          </a:p>
        </p:txBody>
      </p:sp>
      <p:sp>
        <p:nvSpPr>
          <p:cNvPr id="5128" name="Text Box 503">
            <a:extLst>
              <a:ext uri="{FF2B5EF4-FFF2-40B4-BE49-F238E27FC236}">
                <a16:creationId xmlns:a16="http://schemas.microsoft.com/office/drawing/2014/main" id="{20364549-E355-F8F0-D1C1-449EAEF1558B}"/>
              </a:ext>
            </a:extLst>
          </p:cNvPr>
          <p:cNvSpPr txBox="1">
            <a:spLocks noChangeArrowheads="1"/>
          </p:cNvSpPr>
          <p:nvPr/>
        </p:nvSpPr>
        <p:spPr bwMode="auto">
          <a:xfrm>
            <a:off x="10453688" y="13441363"/>
            <a:ext cx="9320212"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995" tIns="374995" rIns="374995" bIns="374995">
            <a:spAutoFit/>
          </a:bodyPr>
          <a:lstStyle>
            <a:lvl1pPr defTabSz="36004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36004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36004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just">
              <a:spcBef>
                <a:spcPct val="0"/>
              </a:spcBef>
              <a:buFontTx/>
              <a:buNone/>
            </a:pPr>
            <a:r>
              <a:rPr lang="en-US" altLang="en-US" sz="2800">
                <a:latin typeface="Times New Roman" panose="02020603050405020304" pitchFamily="18" charset="0"/>
                <a:cs typeface="Times New Roman" panose="02020603050405020304" pitchFamily="18" charset="0"/>
              </a:rPr>
              <a:t>Clustering is a technique used to group similar data points together. There are various clustering algorithms available in Python, such as K-Means, Hierarchical Clustering, and DBSCAN. Each algorithm has its own advantages and disadvantages, and the choice of algorithm depends on the specific use case.</a:t>
            </a:r>
          </a:p>
          <a:p>
            <a:pPr algn="just">
              <a:spcBef>
                <a:spcPct val="0"/>
              </a:spcBef>
              <a:buFontTx/>
              <a:buNone/>
            </a:pPr>
            <a:endParaRPr lang="en-US" altLang="en-US" sz="2800">
              <a:latin typeface="Times New Roman" panose="02020603050405020304" pitchFamily="18" charset="0"/>
              <a:cs typeface="Times New Roman" panose="02020603050405020304" pitchFamily="18" charset="0"/>
            </a:endParaRPr>
          </a:p>
          <a:p>
            <a:pPr algn="just">
              <a:spcBef>
                <a:spcPct val="0"/>
              </a:spcBef>
              <a:buFontTx/>
              <a:buNone/>
            </a:pPr>
            <a:r>
              <a:rPr lang="en-US" altLang="en-US" sz="2800">
                <a:latin typeface="Times New Roman" panose="02020603050405020304" pitchFamily="18" charset="0"/>
                <a:cs typeface="Times New Roman" panose="02020603050405020304" pitchFamily="18" charset="0"/>
              </a:rPr>
              <a:t>We have use the Visualize the data using 4 different clustering techniques that are shown as follow:</a:t>
            </a:r>
          </a:p>
          <a:p>
            <a:pPr algn="just">
              <a:spcBef>
                <a:spcPct val="0"/>
              </a:spcBef>
            </a:pPr>
            <a:endParaRPr lang="en-US" altLang="en-US" sz="2800">
              <a:latin typeface="Arial Narrow" panose="020B0604020202020204" pitchFamily="34" charset="0"/>
              <a:cs typeface="Times New Roman" panose="02020603050405020304" pitchFamily="18" charset="0"/>
            </a:endParaRPr>
          </a:p>
        </p:txBody>
      </p:sp>
      <p:sp>
        <p:nvSpPr>
          <p:cNvPr id="5129" name="Text Box 514">
            <a:extLst>
              <a:ext uri="{FF2B5EF4-FFF2-40B4-BE49-F238E27FC236}">
                <a16:creationId xmlns:a16="http://schemas.microsoft.com/office/drawing/2014/main" id="{119E0620-FDC7-ABFF-4B10-27DAC71ED9C0}"/>
              </a:ext>
            </a:extLst>
          </p:cNvPr>
          <p:cNvSpPr txBox="1">
            <a:spLocks noChangeArrowheads="1"/>
          </p:cNvSpPr>
          <p:nvPr/>
        </p:nvSpPr>
        <p:spPr bwMode="auto">
          <a:xfrm>
            <a:off x="10666413" y="25404763"/>
            <a:ext cx="9320212" cy="235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995" tIns="374995" rIns="374995" bIns="374995">
            <a:spAutoFit/>
          </a:bodyPr>
          <a:lstStyle>
            <a:lvl1pPr defTabSz="36004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36004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36004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zh-TW" sz="2600">
                <a:latin typeface="Arial Narrow" panose="020B0604020202020204" pitchFamily="34" charset="0"/>
              </a:rPr>
              <a:t>Then using the above clustering data we have Visualized the country base clustering like how much people are happy in a particular county and shown that through the map and different colors as you can see below:</a:t>
            </a:r>
          </a:p>
        </p:txBody>
      </p:sp>
      <p:sp>
        <p:nvSpPr>
          <p:cNvPr id="5130" name="Text Box 516">
            <a:extLst>
              <a:ext uri="{FF2B5EF4-FFF2-40B4-BE49-F238E27FC236}">
                <a16:creationId xmlns:a16="http://schemas.microsoft.com/office/drawing/2014/main" id="{F9170353-5112-9CAC-FEC4-C06D5845597D}"/>
              </a:ext>
            </a:extLst>
          </p:cNvPr>
          <p:cNvSpPr txBox="1">
            <a:spLocks noChangeArrowheads="1"/>
          </p:cNvSpPr>
          <p:nvPr/>
        </p:nvSpPr>
        <p:spPr bwMode="auto">
          <a:xfrm>
            <a:off x="12768263" y="34578925"/>
            <a:ext cx="6429375"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857" tIns="37421" rIns="74857" bIns="37421">
            <a:spAutoFit/>
          </a:bodyPr>
          <a:lstStyle>
            <a:lvl1pPr defTabSz="36004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36004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36004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zh-TW" sz="1600">
                <a:solidFill>
                  <a:srgbClr val="1BADCF"/>
                </a:solidFill>
                <a:latin typeface="Arial Narrow" panose="020B0604020202020204" pitchFamily="34" charset="0"/>
              </a:rPr>
              <a:t>Figure 9: Original image at 100%, enlarged 200% and 400%.</a:t>
            </a:r>
          </a:p>
        </p:txBody>
      </p:sp>
      <p:sp>
        <p:nvSpPr>
          <p:cNvPr id="5131" name="Text Box 522">
            <a:extLst>
              <a:ext uri="{FF2B5EF4-FFF2-40B4-BE49-F238E27FC236}">
                <a16:creationId xmlns:a16="http://schemas.microsoft.com/office/drawing/2014/main" id="{83C7DE07-D0B7-F1D1-A45E-D4C76E959CF1}"/>
              </a:ext>
            </a:extLst>
          </p:cNvPr>
          <p:cNvSpPr txBox="1">
            <a:spLocks noChangeArrowheads="1"/>
          </p:cNvSpPr>
          <p:nvPr/>
        </p:nvSpPr>
        <p:spPr bwMode="auto">
          <a:xfrm>
            <a:off x="20253325" y="6248400"/>
            <a:ext cx="9320213" cy="6302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50000"/>
              </a:spcBef>
              <a:buFontTx/>
              <a:buNone/>
            </a:pPr>
            <a:r>
              <a:rPr lang="en-US" altLang="zh-TW" sz="3600" b="1">
                <a:solidFill>
                  <a:schemeClr val="bg1"/>
                </a:solidFill>
                <a:latin typeface="Arial Narrow" panose="020B0604020202020204" pitchFamily="34" charset="0"/>
              </a:rPr>
              <a:t>Importing Tables &amp; Graphs</a:t>
            </a:r>
          </a:p>
        </p:txBody>
      </p:sp>
      <p:sp>
        <p:nvSpPr>
          <p:cNvPr id="5132" name="Text Box 523">
            <a:extLst>
              <a:ext uri="{FF2B5EF4-FFF2-40B4-BE49-F238E27FC236}">
                <a16:creationId xmlns:a16="http://schemas.microsoft.com/office/drawing/2014/main" id="{2FCA6FD5-538F-AC85-28C2-4835E706EA38}"/>
              </a:ext>
            </a:extLst>
          </p:cNvPr>
          <p:cNvSpPr txBox="1">
            <a:spLocks noChangeArrowheads="1"/>
          </p:cNvSpPr>
          <p:nvPr/>
        </p:nvSpPr>
        <p:spPr bwMode="auto">
          <a:xfrm>
            <a:off x="20213638" y="6873875"/>
            <a:ext cx="9320212" cy="155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995" tIns="374995" rIns="374995" bIns="374995">
            <a:spAutoFit/>
          </a:bodyPr>
          <a:lstStyle>
            <a:lvl1pPr defTabSz="36004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36004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36004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zh-TW" sz="2600">
                <a:latin typeface="Arial Narrow" panose="020B0604020202020204" pitchFamily="34" charset="0"/>
              </a:rPr>
              <a:t>Data set that I have used and the some of the chart that I designed through all process are as follow:</a:t>
            </a:r>
          </a:p>
        </p:txBody>
      </p:sp>
      <p:sp>
        <p:nvSpPr>
          <p:cNvPr id="5133" name="Text Box 545">
            <a:extLst>
              <a:ext uri="{FF2B5EF4-FFF2-40B4-BE49-F238E27FC236}">
                <a16:creationId xmlns:a16="http://schemas.microsoft.com/office/drawing/2014/main" id="{B9B59BE1-5AB3-55EC-18E1-4326198B58FE}"/>
              </a:ext>
            </a:extLst>
          </p:cNvPr>
          <p:cNvSpPr txBox="1">
            <a:spLocks noChangeArrowheads="1"/>
          </p:cNvSpPr>
          <p:nvPr/>
        </p:nvSpPr>
        <p:spPr bwMode="auto">
          <a:xfrm>
            <a:off x="10448925" y="35725100"/>
            <a:ext cx="9318625" cy="6302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50000"/>
              </a:spcBef>
              <a:buFontTx/>
              <a:buNone/>
            </a:pPr>
            <a:r>
              <a:rPr lang="en-US" altLang="zh-TW" sz="3600" b="1">
                <a:solidFill>
                  <a:schemeClr val="bg1"/>
                </a:solidFill>
                <a:latin typeface="Arial Narrow" panose="020B0604020202020204" pitchFamily="34" charset="0"/>
              </a:rPr>
              <a:t>Headers</a:t>
            </a:r>
          </a:p>
        </p:txBody>
      </p:sp>
      <p:sp>
        <p:nvSpPr>
          <p:cNvPr id="5134" name="Text Box 546">
            <a:extLst>
              <a:ext uri="{FF2B5EF4-FFF2-40B4-BE49-F238E27FC236}">
                <a16:creationId xmlns:a16="http://schemas.microsoft.com/office/drawing/2014/main" id="{2D63AB8D-6422-35A3-4B03-6A2FBAA82BF4}"/>
              </a:ext>
            </a:extLst>
          </p:cNvPr>
          <p:cNvSpPr txBox="1">
            <a:spLocks noChangeArrowheads="1"/>
          </p:cNvSpPr>
          <p:nvPr/>
        </p:nvSpPr>
        <p:spPr bwMode="auto">
          <a:xfrm>
            <a:off x="10453688" y="36350575"/>
            <a:ext cx="9313862" cy="204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995" tIns="374995" rIns="374995" bIns="374995">
            <a:spAutoFit/>
          </a:bodyPr>
          <a:lstStyle>
            <a:lvl1pPr defTabSz="36004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36004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36004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zh-TW" sz="2800">
                <a:latin typeface="Arial Narrow" panose="020B0604020202020204" pitchFamily="34" charset="0"/>
              </a:rPr>
              <a:t>The blue header bars are used to identify and separate the main topics of your presentation. The most commonly used headers in poster presentations are:</a:t>
            </a:r>
          </a:p>
        </p:txBody>
      </p:sp>
      <p:graphicFrame>
        <p:nvGraphicFramePr>
          <p:cNvPr id="2638" name="Group 590">
            <a:extLst>
              <a:ext uri="{FF2B5EF4-FFF2-40B4-BE49-F238E27FC236}">
                <a16:creationId xmlns:a16="http://schemas.microsoft.com/office/drawing/2014/main" id="{89466A93-4187-BD66-0BCC-6D54092558FF}"/>
              </a:ext>
            </a:extLst>
          </p:cNvPr>
          <p:cNvGraphicFramePr>
            <a:graphicFrameLocks noGrp="1"/>
          </p:cNvGraphicFramePr>
          <p:nvPr/>
        </p:nvGraphicFramePr>
        <p:xfrm>
          <a:off x="10979150" y="38509575"/>
          <a:ext cx="7813675" cy="2881313"/>
        </p:xfrm>
        <a:graphic>
          <a:graphicData uri="http://schemas.openxmlformats.org/drawingml/2006/table">
            <a:tbl>
              <a:tblPr/>
              <a:tblGrid>
                <a:gridCol w="4013200">
                  <a:extLst>
                    <a:ext uri="{9D8B030D-6E8A-4147-A177-3AD203B41FA5}">
                      <a16:colId xmlns:a16="http://schemas.microsoft.com/office/drawing/2014/main" val="20000"/>
                    </a:ext>
                  </a:extLst>
                </a:gridCol>
                <a:gridCol w="3800475">
                  <a:extLst>
                    <a:ext uri="{9D8B030D-6E8A-4147-A177-3AD203B41FA5}">
                      <a16:colId xmlns:a16="http://schemas.microsoft.com/office/drawing/2014/main" val="20001"/>
                    </a:ext>
                  </a:extLst>
                </a:gridCol>
              </a:tblGrid>
              <a:tr h="1204913">
                <a:tc>
                  <a:txBody>
                    <a:bodyPr/>
                    <a:lstStyle/>
                    <a:p>
                      <a:pPr marL="268288" marR="0" lvl="1" indent="0" algn="ctr" defTabSz="534988" rtl="0" eaLnBrk="1" fontAlgn="base" latinLnBrk="0" hangingPunct="1">
                        <a:lnSpc>
                          <a:spcPct val="100000"/>
                        </a:lnSpc>
                        <a:spcBef>
                          <a:spcPct val="0"/>
                        </a:spcBef>
                        <a:spcAft>
                          <a:spcPct val="0"/>
                        </a:spcAft>
                        <a:buClrTx/>
                        <a:buSzTx/>
                        <a:buFontTx/>
                        <a:buNone/>
                        <a:tabLst/>
                      </a:pPr>
                      <a:r>
                        <a:rPr kumimoji="0" lang="en-US" altLang="zh-TW" sz="2400" b="1" i="0" u="none" strike="noStrike" cap="none" normalizeH="0" baseline="0" dirty="0">
                          <a:ln>
                            <a:noFill/>
                          </a:ln>
                          <a:solidFill>
                            <a:schemeClr val="tx2"/>
                          </a:solidFill>
                          <a:effectLst/>
                          <a:latin typeface="Arial" charset="0"/>
                          <a:ea typeface="MS PGothic" pitchFamily="34" charset="-128"/>
                        </a:rPr>
                        <a:t>Introduction, Summary</a:t>
                      </a:r>
                      <a:br>
                        <a:rPr kumimoji="0" lang="en-US" altLang="zh-TW" sz="2400" b="1" i="0" u="none" strike="noStrike" cap="none" normalizeH="0" baseline="0" dirty="0">
                          <a:ln>
                            <a:noFill/>
                          </a:ln>
                          <a:solidFill>
                            <a:schemeClr val="tx2"/>
                          </a:solidFill>
                          <a:effectLst/>
                          <a:latin typeface="Arial" charset="0"/>
                          <a:ea typeface="MS PGothic" pitchFamily="34" charset="-128"/>
                        </a:rPr>
                      </a:br>
                      <a:r>
                        <a:rPr kumimoji="0" lang="en-US" altLang="zh-TW" sz="2400" b="1" i="0" u="none" strike="noStrike" cap="none" normalizeH="0" baseline="0" dirty="0">
                          <a:ln>
                            <a:noFill/>
                          </a:ln>
                          <a:solidFill>
                            <a:schemeClr val="tx2"/>
                          </a:solidFill>
                          <a:effectLst/>
                          <a:latin typeface="Arial" charset="0"/>
                          <a:ea typeface="MS PGothic" pitchFamily="34" charset="-128"/>
                        </a:rPr>
                        <a:t>or Abstract</a:t>
                      </a:r>
                    </a:p>
                    <a:p>
                      <a:pPr marL="0" marR="0" lvl="0" indent="0" algn="ctr" defTabSz="534988" rtl="0" eaLnBrk="1" fontAlgn="base" latinLnBrk="0" hangingPunct="1">
                        <a:lnSpc>
                          <a:spcPct val="100000"/>
                        </a:lnSpc>
                        <a:spcBef>
                          <a:spcPct val="20000"/>
                        </a:spcBef>
                        <a:spcAft>
                          <a:spcPct val="0"/>
                        </a:spcAft>
                        <a:buClrTx/>
                        <a:buSzTx/>
                        <a:buFontTx/>
                        <a:buNone/>
                        <a:tabLst/>
                      </a:pPr>
                      <a:endParaRPr kumimoji="0" lang="en-US" altLang="zh-TW" sz="100" b="0" i="0" u="none" strike="noStrike" cap="none" normalizeH="0" baseline="0" dirty="0">
                        <a:ln>
                          <a:noFill/>
                        </a:ln>
                        <a:solidFill>
                          <a:schemeClr val="tx2"/>
                        </a:solidFill>
                        <a:effectLst/>
                        <a:latin typeface="Arial" charset="0"/>
                        <a:ea typeface="MS PGothic" pitchFamily="34" charset="-128"/>
                      </a:endParaRPr>
                    </a:p>
                  </a:txBody>
                  <a:tcPr marL="31540" marR="31540" marT="44588" marB="4458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534988" rtl="0" eaLnBrk="1" fontAlgn="base" latinLnBrk="0" hangingPunct="1">
                        <a:lnSpc>
                          <a:spcPct val="100000"/>
                        </a:lnSpc>
                        <a:spcBef>
                          <a:spcPct val="20000"/>
                        </a:spcBef>
                        <a:spcAft>
                          <a:spcPct val="0"/>
                        </a:spcAft>
                        <a:buClrTx/>
                        <a:buSzTx/>
                        <a:buFontTx/>
                        <a:buNone/>
                        <a:tabLst/>
                        <a:defRPr/>
                      </a:pPr>
                      <a:r>
                        <a:rPr kumimoji="0" lang="en-US" altLang="zh-TW" sz="2400" b="1" i="0" u="none" strike="noStrike" cap="none" normalizeH="0" baseline="0" dirty="0">
                          <a:ln>
                            <a:noFill/>
                          </a:ln>
                          <a:solidFill>
                            <a:schemeClr val="tx2"/>
                          </a:solidFill>
                          <a:effectLst/>
                          <a:latin typeface="Arial" charset="0"/>
                          <a:ea typeface="MS PGothic" pitchFamily="34" charset="-128"/>
                        </a:rPr>
                        <a:t>Table &amp; Graph</a:t>
                      </a:r>
                    </a:p>
                    <a:p>
                      <a:pPr marL="0" marR="0" lvl="0" indent="0" algn="ctr" defTabSz="534988" rtl="0" eaLnBrk="1" fontAlgn="base" latinLnBrk="0" hangingPunct="1">
                        <a:lnSpc>
                          <a:spcPct val="100000"/>
                        </a:lnSpc>
                        <a:spcBef>
                          <a:spcPct val="20000"/>
                        </a:spcBef>
                        <a:spcAft>
                          <a:spcPct val="0"/>
                        </a:spcAft>
                        <a:buClrTx/>
                        <a:buSzTx/>
                        <a:buFontTx/>
                        <a:buNone/>
                        <a:tabLst/>
                      </a:pPr>
                      <a:endParaRPr kumimoji="0" lang="en-US" altLang="zh-TW" sz="100" b="0" i="0" u="none" strike="noStrike" cap="none" normalizeH="0" baseline="0" dirty="0">
                        <a:ln>
                          <a:noFill/>
                        </a:ln>
                        <a:solidFill>
                          <a:schemeClr val="tx2"/>
                        </a:solidFill>
                        <a:effectLst/>
                        <a:latin typeface="Arial" charset="0"/>
                        <a:ea typeface="MS PGothic" pitchFamily="34" charset="-128"/>
                      </a:endParaRPr>
                    </a:p>
                  </a:txBody>
                  <a:tcPr marL="31540" marR="31540" marT="44588" marB="4458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extLst>
                  <a:ext uri="{0D108BD9-81ED-4DB2-BD59-A6C34878D82A}">
                    <a16:rowId xmlns:a16="http://schemas.microsoft.com/office/drawing/2014/main" val="10000"/>
                  </a:ext>
                </a:extLst>
              </a:tr>
              <a:tr h="838200">
                <a:tc>
                  <a:txBody>
                    <a:bodyPr/>
                    <a:lstStyle/>
                    <a:p>
                      <a:pPr marL="268288" marR="0" lvl="1" indent="0" algn="ctr" defTabSz="534988" rtl="0" eaLnBrk="1" fontAlgn="base" latinLnBrk="0" hangingPunct="1">
                        <a:lnSpc>
                          <a:spcPct val="100000"/>
                        </a:lnSpc>
                        <a:spcBef>
                          <a:spcPct val="0"/>
                        </a:spcBef>
                        <a:spcAft>
                          <a:spcPct val="0"/>
                        </a:spcAft>
                        <a:buClrTx/>
                        <a:buSzTx/>
                        <a:buFontTx/>
                        <a:buNone/>
                        <a:tabLst/>
                      </a:pPr>
                      <a:r>
                        <a:rPr kumimoji="0" lang="en-US" altLang="zh-TW" sz="2400" b="1" i="0" u="none" strike="noStrike" cap="none" normalizeH="0" baseline="0" dirty="0">
                          <a:ln>
                            <a:noFill/>
                          </a:ln>
                          <a:solidFill>
                            <a:schemeClr val="tx2"/>
                          </a:solidFill>
                          <a:effectLst/>
                          <a:latin typeface="Arial" charset="0"/>
                          <a:ea typeface="MS PGothic" pitchFamily="34" charset="-128"/>
                        </a:rPr>
                        <a:t>Data Distribution</a:t>
                      </a:r>
                    </a:p>
                    <a:p>
                      <a:pPr marL="0" marR="0" lvl="0" indent="0" algn="ctr" defTabSz="534988" rtl="0" eaLnBrk="1" fontAlgn="base" latinLnBrk="0" hangingPunct="1">
                        <a:lnSpc>
                          <a:spcPct val="100000"/>
                        </a:lnSpc>
                        <a:spcBef>
                          <a:spcPct val="20000"/>
                        </a:spcBef>
                        <a:spcAft>
                          <a:spcPct val="0"/>
                        </a:spcAft>
                        <a:buClrTx/>
                        <a:buSzTx/>
                        <a:buFontTx/>
                        <a:buNone/>
                        <a:tabLst/>
                      </a:pPr>
                      <a:endParaRPr kumimoji="0" lang="en-US" altLang="zh-TW" sz="100" b="0" i="0" u="none" strike="noStrike" cap="none" normalizeH="0" baseline="0" dirty="0">
                        <a:ln>
                          <a:noFill/>
                        </a:ln>
                        <a:solidFill>
                          <a:schemeClr val="tx2"/>
                        </a:solidFill>
                        <a:effectLst/>
                        <a:latin typeface="Arial" charset="0"/>
                        <a:ea typeface="MS PGothic" pitchFamily="34" charset="-128"/>
                      </a:endParaRPr>
                    </a:p>
                  </a:txBody>
                  <a:tcPr marL="31540" marR="31540" marT="44588" marB="4458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268288" marR="0" lvl="1" indent="0" algn="ctr" defTabSz="534988" rtl="0" eaLnBrk="1" fontAlgn="base" latinLnBrk="0" hangingPunct="1">
                        <a:lnSpc>
                          <a:spcPct val="100000"/>
                        </a:lnSpc>
                        <a:spcBef>
                          <a:spcPct val="0"/>
                        </a:spcBef>
                        <a:spcAft>
                          <a:spcPct val="0"/>
                        </a:spcAft>
                        <a:buClrTx/>
                        <a:buSzTx/>
                        <a:buFontTx/>
                        <a:buNone/>
                        <a:tabLst/>
                      </a:pPr>
                      <a:r>
                        <a:rPr kumimoji="0" lang="en-US" altLang="zh-TW" sz="2400" b="1" i="0" u="none" strike="noStrike" cap="none" normalizeH="0" baseline="0" dirty="0">
                          <a:ln>
                            <a:noFill/>
                          </a:ln>
                          <a:solidFill>
                            <a:schemeClr val="tx2"/>
                          </a:solidFill>
                          <a:effectLst/>
                          <a:latin typeface="Arial" charset="0"/>
                          <a:ea typeface="MS PGothic" pitchFamily="34" charset="-128"/>
                        </a:rPr>
                        <a:t>Conclusion</a:t>
                      </a:r>
                    </a:p>
                    <a:p>
                      <a:pPr marL="0" marR="0" lvl="0" indent="0" algn="ctr" defTabSz="534988" rtl="0" eaLnBrk="1" fontAlgn="base" latinLnBrk="0" hangingPunct="1">
                        <a:lnSpc>
                          <a:spcPct val="100000"/>
                        </a:lnSpc>
                        <a:spcBef>
                          <a:spcPct val="20000"/>
                        </a:spcBef>
                        <a:spcAft>
                          <a:spcPct val="0"/>
                        </a:spcAft>
                        <a:buClrTx/>
                        <a:buSzTx/>
                        <a:buFontTx/>
                        <a:buNone/>
                        <a:tabLst/>
                      </a:pPr>
                      <a:endParaRPr kumimoji="0" lang="en-US" altLang="zh-TW" sz="100" b="0" i="0" u="none" strike="noStrike" cap="none" normalizeH="0" baseline="0" dirty="0">
                        <a:ln>
                          <a:noFill/>
                        </a:ln>
                        <a:solidFill>
                          <a:schemeClr val="tx2"/>
                        </a:solidFill>
                        <a:effectLst/>
                        <a:latin typeface="Arial" charset="0"/>
                        <a:ea typeface="MS PGothic" pitchFamily="34" charset="-128"/>
                      </a:endParaRPr>
                    </a:p>
                  </a:txBody>
                  <a:tcPr marL="31540" marR="31540" marT="44588" marB="4458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extLst>
                  <a:ext uri="{0D108BD9-81ED-4DB2-BD59-A6C34878D82A}">
                    <a16:rowId xmlns:a16="http://schemas.microsoft.com/office/drawing/2014/main" val="10001"/>
                  </a:ext>
                </a:extLst>
              </a:tr>
              <a:tr h="838200">
                <a:tc>
                  <a:txBody>
                    <a:bodyPr/>
                    <a:lstStyle/>
                    <a:p>
                      <a:pPr marL="268288" marR="0" lvl="1" indent="0" algn="ctr" defTabSz="534988" rtl="0" eaLnBrk="1" fontAlgn="base" latinLnBrk="0" hangingPunct="1">
                        <a:lnSpc>
                          <a:spcPct val="100000"/>
                        </a:lnSpc>
                        <a:spcBef>
                          <a:spcPct val="0"/>
                        </a:spcBef>
                        <a:spcAft>
                          <a:spcPct val="0"/>
                        </a:spcAft>
                        <a:buClrTx/>
                        <a:buSzTx/>
                        <a:buFontTx/>
                        <a:buNone/>
                        <a:tabLst/>
                      </a:pPr>
                      <a:r>
                        <a:rPr kumimoji="0" lang="en-US" altLang="zh-TW" sz="2400" b="1" i="0" u="none" strike="noStrike" cap="none" normalizeH="0" baseline="0" dirty="0">
                          <a:ln>
                            <a:noFill/>
                          </a:ln>
                          <a:solidFill>
                            <a:schemeClr val="tx2"/>
                          </a:solidFill>
                          <a:effectLst/>
                          <a:latin typeface="Arial" charset="0"/>
                          <a:ea typeface="MS PGothic" pitchFamily="34" charset="-128"/>
                        </a:rPr>
                        <a:t>Clustering &amp; Fitting</a:t>
                      </a:r>
                    </a:p>
                    <a:p>
                      <a:pPr marL="0" marR="0" lvl="0" indent="0" algn="ctr" defTabSz="534988" rtl="0" eaLnBrk="1" fontAlgn="base" latinLnBrk="0" hangingPunct="1">
                        <a:lnSpc>
                          <a:spcPct val="100000"/>
                        </a:lnSpc>
                        <a:spcBef>
                          <a:spcPct val="20000"/>
                        </a:spcBef>
                        <a:spcAft>
                          <a:spcPct val="0"/>
                        </a:spcAft>
                        <a:buClrTx/>
                        <a:buSzTx/>
                        <a:buFontTx/>
                        <a:buNone/>
                        <a:tabLst/>
                      </a:pPr>
                      <a:endParaRPr kumimoji="0" lang="en-US" altLang="zh-TW" sz="100" b="0" i="0" u="none" strike="noStrike" cap="none" normalizeH="0" baseline="0" dirty="0">
                        <a:ln>
                          <a:noFill/>
                        </a:ln>
                        <a:solidFill>
                          <a:schemeClr val="tx2"/>
                        </a:solidFill>
                        <a:effectLst/>
                        <a:latin typeface="Arial" charset="0"/>
                        <a:ea typeface="MS PGothic" pitchFamily="34" charset="-128"/>
                      </a:endParaRPr>
                    </a:p>
                  </a:txBody>
                  <a:tcPr marL="31540" marR="31540" marT="44588" marB="4458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268288" marR="0" lvl="1" indent="0" algn="ctr" defTabSz="534988" rtl="0" eaLnBrk="1" fontAlgn="base" latinLnBrk="0" hangingPunct="1">
                        <a:lnSpc>
                          <a:spcPct val="100000"/>
                        </a:lnSpc>
                        <a:spcBef>
                          <a:spcPct val="0"/>
                        </a:spcBef>
                        <a:spcAft>
                          <a:spcPct val="0"/>
                        </a:spcAft>
                        <a:buClrTx/>
                        <a:buSzTx/>
                        <a:buFontTx/>
                        <a:buNone/>
                        <a:tabLst/>
                      </a:pPr>
                      <a:r>
                        <a:rPr kumimoji="0" lang="en-US" altLang="zh-TW" sz="2400" b="1" i="0" u="none" strike="noStrike" cap="none" normalizeH="0" baseline="0" dirty="0">
                          <a:ln>
                            <a:noFill/>
                          </a:ln>
                          <a:solidFill>
                            <a:schemeClr val="tx2"/>
                          </a:solidFill>
                          <a:effectLst/>
                          <a:latin typeface="Arial" charset="0"/>
                          <a:ea typeface="MS PGothic" pitchFamily="34" charset="-128"/>
                        </a:rPr>
                        <a:t>Contact Info</a:t>
                      </a:r>
                      <a:endParaRPr kumimoji="0" lang="en-US" altLang="zh-TW" sz="2400" b="0" i="0" u="none" strike="noStrike" cap="none" normalizeH="0" baseline="0" dirty="0">
                        <a:ln>
                          <a:noFill/>
                        </a:ln>
                        <a:solidFill>
                          <a:schemeClr val="tx2"/>
                        </a:solidFill>
                        <a:effectLst/>
                        <a:latin typeface="Arial" charset="0"/>
                        <a:ea typeface="MS PGothic" pitchFamily="34" charset="-128"/>
                      </a:endParaRPr>
                    </a:p>
                    <a:p>
                      <a:pPr marL="0" marR="0" lvl="0" indent="0" algn="ctr" defTabSz="534988" rtl="0" eaLnBrk="1" fontAlgn="base" latinLnBrk="0" hangingPunct="1">
                        <a:lnSpc>
                          <a:spcPct val="100000"/>
                        </a:lnSpc>
                        <a:spcBef>
                          <a:spcPct val="20000"/>
                        </a:spcBef>
                        <a:spcAft>
                          <a:spcPct val="0"/>
                        </a:spcAft>
                        <a:buClrTx/>
                        <a:buSzTx/>
                        <a:buFontTx/>
                        <a:buNone/>
                        <a:tabLst/>
                      </a:pPr>
                      <a:endParaRPr kumimoji="0" lang="en-US" altLang="zh-TW" sz="100" b="0" i="0" u="none" strike="noStrike" cap="none" normalizeH="0" baseline="0" dirty="0">
                        <a:ln>
                          <a:noFill/>
                        </a:ln>
                        <a:solidFill>
                          <a:schemeClr val="tx2"/>
                        </a:solidFill>
                        <a:effectLst/>
                        <a:latin typeface="Arial" charset="0"/>
                        <a:ea typeface="MS PGothic" pitchFamily="34" charset="-128"/>
                      </a:endParaRPr>
                    </a:p>
                  </a:txBody>
                  <a:tcPr marL="31540" marR="31540" marT="44588" marB="4458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8F8F8"/>
                    </a:solidFill>
                  </a:tcPr>
                </a:tc>
                <a:extLst>
                  <a:ext uri="{0D108BD9-81ED-4DB2-BD59-A6C34878D82A}">
                    <a16:rowId xmlns:a16="http://schemas.microsoft.com/office/drawing/2014/main" val="10002"/>
                  </a:ext>
                </a:extLst>
              </a:tr>
            </a:tbl>
          </a:graphicData>
        </a:graphic>
      </p:graphicFrame>
      <p:sp>
        <p:nvSpPr>
          <p:cNvPr id="5149" name="Text Box 561">
            <a:extLst>
              <a:ext uri="{FF2B5EF4-FFF2-40B4-BE49-F238E27FC236}">
                <a16:creationId xmlns:a16="http://schemas.microsoft.com/office/drawing/2014/main" id="{E2EDBADC-27BA-4082-A7EA-90D1D567DC8F}"/>
              </a:ext>
            </a:extLst>
          </p:cNvPr>
          <p:cNvSpPr txBox="1">
            <a:spLocks noChangeArrowheads="1"/>
          </p:cNvSpPr>
          <p:nvPr/>
        </p:nvSpPr>
        <p:spPr bwMode="auto">
          <a:xfrm>
            <a:off x="20261263" y="18403888"/>
            <a:ext cx="9320212" cy="63023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50000"/>
              </a:spcBef>
              <a:buFontTx/>
              <a:buNone/>
            </a:pPr>
            <a:r>
              <a:rPr lang="en-US" altLang="zh-TW" sz="3600" b="1">
                <a:solidFill>
                  <a:schemeClr val="bg1"/>
                </a:solidFill>
                <a:latin typeface="Arial Narrow" panose="020B0604020202020204" pitchFamily="34" charset="0"/>
              </a:rPr>
              <a:t>Research Poster Design Services</a:t>
            </a:r>
          </a:p>
        </p:txBody>
      </p:sp>
      <p:sp>
        <p:nvSpPr>
          <p:cNvPr id="5150" name="Text Box 563">
            <a:extLst>
              <a:ext uri="{FF2B5EF4-FFF2-40B4-BE49-F238E27FC236}">
                <a16:creationId xmlns:a16="http://schemas.microsoft.com/office/drawing/2014/main" id="{F287AFA7-ACD5-DD3D-FAAF-7761A9605239}"/>
              </a:ext>
            </a:extLst>
          </p:cNvPr>
          <p:cNvSpPr txBox="1">
            <a:spLocks noChangeArrowheads="1"/>
          </p:cNvSpPr>
          <p:nvPr/>
        </p:nvSpPr>
        <p:spPr bwMode="auto">
          <a:xfrm>
            <a:off x="20261263" y="33251775"/>
            <a:ext cx="9320212" cy="6302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50000"/>
              </a:spcBef>
              <a:buFontTx/>
              <a:buNone/>
            </a:pPr>
            <a:r>
              <a:rPr lang="en-US" altLang="zh-TW" sz="3600" b="1">
                <a:solidFill>
                  <a:schemeClr val="bg1"/>
                </a:solidFill>
                <a:latin typeface="Arial Narrow" panose="020B0604020202020204" pitchFamily="34" charset="0"/>
              </a:rPr>
              <a:t>Contact Information</a:t>
            </a:r>
          </a:p>
        </p:txBody>
      </p:sp>
      <p:sp>
        <p:nvSpPr>
          <p:cNvPr id="5151" name="Text Box 564">
            <a:extLst>
              <a:ext uri="{FF2B5EF4-FFF2-40B4-BE49-F238E27FC236}">
                <a16:creationId xmlns:a16="http://schemas.microsoft.com/office/drawing/2014/main" id="{13998068-2D60-0537-4D79-5CCB819EB1D6}"/>
              </a:ext>
            </a:extLst>
          </p:cNvPr>
          <p:cNvSpPr txBox="1">
            <a:spLocks noChangeArrowheads="1"/>
          </p:cNvSpPr>
          <p:nvPr/>
        </p:nvSpPr>
        <p:spPr bwMode="auto">
          <a:xfrm>
            <a:off x="20261263" y="19029363"/>
            <a:ext cx="9272587" cy="862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995" tIns="374995" rIns="374995" bIns="374995">
            <a:spAutoFit/>
          </a:bodyPr>
          <a:lstStyle>
            <a:lvl1pPr marL="457200" indent="-457200" defTabSz="36004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03263" indent="-328613" defTabSz="36004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36004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r>
              <a:rPr lang="en-US" altLang="en-US" sz="3600">
                <a:latin typeface="Times New Roman" panose="02020603050405020304" pitchFamily="18" charset="0"/>
                <a:cs typeface="Times New Roman" panose="02020603050405020304" pitchFamily="18" charset="0"/>
              </a:rPr>
              <a:t>Quick visual analysis of heat map of clustering of countries shows that k-means, Agglomerative and GMM gives similar results. Affinity propagation clustering has grouped the countries into 10 clusters. Since clustering is unsupervised learning algorithm and since there is no clustering/target provided in the dataset, we are not able to analyse which algorithm performs better.</a:t>
            </a:r>
          </a:p>
          <a:p>
            <a:r>
              <a:rPr lang="en-US" altLang="en-US" sz="3600">
                <a:latin typeface="Times New Roman" panose="02020603050405020304" pitchFamily="18" charset="0"/>
                <a:cs typeface="Times New Roman" panose="02020603050405020304" pitchFamily="18" charset="0"/>
              </a:rPr>
              <a:t>Otherwise, the best model for our data can be determined using metrics such as Normalized Mutual Information and Adjusted Rand Score.</a:t>
            </a:r>
          </a:p>
        </p:txBody>
      </p:sp>
      <p:sp>
        <p:nvSpPr>
          <p:cNvPr id="38987" name="AutoShape 587">
            <a:extLst>
              <a:ext uri="{FF2B5EF4-FFF2-40B4-BE49-F238E27FC236}">
                <a16:creationId xmlns:a16="http://schemas.microsoft.com/office/drawing/2014/main" id="{7548DD49-DFDB-4A15-760E-4FD1CFA92095}"/>
              </a:ext>
            </a:extLst>
          </p:cNvPr>
          <p:cNvSpPr>
            <a:spLocks noChangeArrowheads="1"/>
          </p:cNvSpPr>
          <p:nvPr/>
        </p:nvSpPr>
        <p:spPr bwMode="auto">
          <a:xfrm>
            <a:off x="779463" y="923925"/>
            <a:ext cx="1663700" cy="1819275"/>
          </a:xfrm>
          <a:prstGeom prst="roundRect">
            <a:avLst>
              <a:gd name="adj" fmla="val 16667"/>
            </a:avLst>
          </a:prstGeom>
          <a:solidFill>
            <a:schemeClr val="bg2"/>
          </a:solidFill>
          <a:ln w="38100" cap="flat" cmpd="sng" algn="ctr">
            <a:noFill/>
            <a:prstDash val="dash"/>
            <a:round/>
            <a:headEnd type="none" w="med" len="med"/>
            <a:tailEnd type="none" w="med" len="med"/>
          </a:ln>
        </p:spPr>
        <p:txBody>
          <a:bodyPr wrap="none" lIns="74999" tIns="37500" rIns="74999" bIns="37500" anchor="ctr"/>
          <a:lstStyle/>
          <a:p>
            <a:pPr algn="ctr" defTabSz="2571750" eaLnBrk="1" hangingPunct="1">
              <a:defRPr/>
            </a:pPr>
            <a:r>
              <a:rPr lang="en-US" sz="1700" dirty="0">
                <a:latin typeface="Arial Narrow" charset="0"/>
                <a:ea typeface="+mn-ea"/>
              </a:rPr>
              <a:t>SHERIN DOROTHY</a:t>
            </a:r>
          </a:p>
          <a:p>
            <a:pPr algn="ctr" defTabSz="2571750" eaLnBrk="1" hangingPunct="1">
              <a:defRPr/>
            </a:pPr>
            <a:r>
              <a:rPr lang="en-US" sz="1700" dirty="0">
                <a:latin typeface="Arial Narrow" charset="0"/>
                <a:ea typeface="+mn-ea"/>
              </a:rPr>
              <a:t>BAKKIARAJ</a:t>
            </a:r>
          </a:p>
        </p:txBody>
      </p:sp>
      <p:sp>
        <p:nvSpPr>
          <p:cNvPr id="5153" name="AutoShape 588">
            <a:extLst>
              <a:ext uri="{FF2B5EF4-FFF2-40B4-BE49-F238E27FC236}">
                <a16:creationId xmlns:a16="http://schemas.microsoft.com/office/drawing/2014/main" id="{A5A35FC4-666C-3080-53A7-198070A2B3A0}"/>
              </a:ext>
            </a:extLst>
          </p:cNvPr>
          <p:cNvSpPr>
            <a:spLocks noChangeArrowheads="1"/>
          </p:cNvSpPr>
          <p:nvPr/>
        </p:nvSpPr>
        <p:spPr bwMode="auto">
          <a:xfrm>
            <a:off x="27811413" y="923925"/>
            <a:ext cx="1665287" cy="1819275"/>
          </a:xfrm>
          <a:prstGeom prst="roundRect">
            <a:avLst>
              <a:gd name="adj" fmla="val 16667"/>
            </a:avLst>
          </a:prstGeom>
          <a:solidFill>
            <a:schemeClr val="bg2"/>
          </a:solidFill>
          <a:ln>
            <a:noFill/>
          </a:ln>
          <a:extLst>
            <a:ext uri="{91240B29-F687-4F45-9708-019B960494DF}">
              <a14:hiddenLine xmlns:a14="http://schemas.microsoft.com/office/drawing/2010/main" w="28575">
                <a:solidFill>
                  <a:srgbClr val="000000"/>
                </a:solidFill>
                <a:prstDash val="dash"/>
                <a:round/>
                <a:headEnd/>
                <a:tailEnd/>
              </a14:hiddenLine>
            </a:ext>
          </a:extLst>
        </p:spPr>
        <p:txBody>
          <a:bodyPr wrap="none" lIns="74999" tIns="37500" rIns="74999" bIns="37500" anchor="ctr"/>
          <a:lstStyle>
            <a:lvl1pPr defTabSz="25717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25717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25717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25717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25717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pPr>
            <a:r>
              <a:rPr lang="en-US" altLang="zh-TW" sz="1700">
                <a:solidFill>
                  <a:schemeClr val="tx1"/>
                </a:solidFill>
                <a:latin typeface="Arial Narrow" panose="020B0604020202020204" pitchFamily="34" charset="0"/>
              </a:rPr>
              <a:t>21032279</a:t>
            </a:r>
          </a:p>
        </p:txBody>
      </p:sp>
      <p:sp>
        <p:nvSpPr>
          <p:cNvPr id="5154" name="Text Box 500">
            <a:extLst>
              <a:ext uri="{FF2B5EF4-FFF2-40B4-BE49-F238E27FC236}">
                <a16:creationId xmlns:a16="http://schemas.microsoft.com/office/drawing/2014/main" id="{31957945-02CA-3456-430F-6987E4B1BF39}"/>
              </a:ext>
            </a:extLst>
          </p:cNvPr>
          <p:cNvSpPr txBox="1">
            <a:spLocks noChangeArrowheads="1"/>
          </p:cNvSpPr>
          <p:nvPr/>
        </p:nvSpPr>
        <p:spPr bwMode="auto">
          <a:xfrm>
            <a:off x="5057775" y="27200225"/>
            <a:ext cx="112712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25717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25717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25717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25717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25717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zh-TW" sz="1300">
                <a:solidFill>
                  <a:srgbClr val="1BADCF"/>
                </a:solidFill>
                <a:latin typeface="Arial Narrow" panose="020B0604020202020204" pitchFamily="34" charset="0"/>
              </a:rPr>
              <a:t>Figure 1</a:t>
            </a:r>
          </a:p>
        </p:txBody>
      </p:sp>
      <p:sp>
        <p:nvSpPr>
          <p:cNvPr id="5155" name="Text Box 500">
            <a:extLst>
              <a:ext uri="{FF2B5EF4-FFF2-40B4-BE49-F238E27FC236}">
                <a16:creationId xmlns:a16="http://schemas.microsoft.com/office/drawing/2014/main" id="{939FC212-1432-9597-760B-005EA3B07E7B}"/>
              </a:ext>
            </a:extLst>
          </p:cNvPr>
          <p:cNvSpPr txBox="1">
            <a:spLocks noChangeArrowheads="1"/>
          </p:cNvSpPr>
          <p:nvPr/>
        </p:nvSpPr>
        <p:spPr bwMode="auto">
          <a:xfrm>
            <a:off x="5307013" y="32766000"/>
            <a:ext cx="112712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25717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25717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25717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25717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25717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zh-TW" sz="1300">
                <a:solidFill>
                  <a:srgbClr val="1BADCF"/>
                </a:solidFill>
                <a:latin typeface="Arial Narrow" panose="020B0604020202020204" pitchFamily="34" charset="0"/>
              </a:rPr>
              <a:t>Figure 2</a:t>
            </a:r>
          </a:p>
        </p:txBody>
      </p:sp>
      <p:sp>
        <p:nvSpPr>
          <p:cNvPr id="5156" name="Text Box 500">
            <a:extLst>
              <a:ext uri="{FF2B5EF4-FFF2-40B4-BE49-F238E27FC236}">
                <a16:creationId xmlns:a16="http://schemas.microsoft.com/office/drawing/2014/main" id="{FE93E88C-BE45-5139-89CF-81CD6CC7BE77}"/>
              </a:ext>
            </a:extLst>
          </p:cNvPr>
          <p:cNvSpPr txBox="1">
            <a:spLocks noChangeArrowheads="1"/>
          </p:cNvSpPr>
          <p:nvPr/>
        </p:nvSpPr>
        <p:spPr bwMode="auto">
          <a:xfrm>
            <a:off x="5360988" y="40087550"/>
            <a:ext cx="112712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25717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25717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25717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25717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25717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zh-TW" sz="1300">
                <a:solidFill>
                  <a:srgbClr val="1BADCF"/>
                </a:solidFill>
                <a:latin typeface="Arial Narrow" panose="020B0604020202020204" pitchFamily="34" charset="0"/>
              </a:rPr>
              <a:t>Figure 3</a:t>
            </a:r>
          </a:p>
        </p:txBody>
      </p:sp>
      <p:pic>
        <p:nvPicPr>
          <p:cNvPr id="5157" name="Picture 1">
            <a:extLst>
              <a:ext uri="{FF2B5EF4-FFF2-40B4-BE49-F238E27FC236}">
                <a16:creationId xmlns:a16="http://schemas.microsoft.com/office/drawing/2014/main" id="{884695BA-645E-CA31-5F6C-3CCFE3F650B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84288" y="19496088"/>
            <a:ext cx="8208962" cy="724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58" name="Picture 2">
            <a:extLst>
              <a:ext uri="{FF2B5EF4-FFF2-40B4-BE49-F238E27FC236}">
                <a16:creationId xmlns:a16="http://schemas.microsoft.com/office/drawing/2014/main" id="{38A7582D-2E4C-03B5-953C-89EC0F8A339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92425" y="27733625"/>
            <a:ext cx="5457825" cy="469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59" name="Picture 3">
            <a:extLst>
              <a:ext uri="{FF2B5EF4-FFF2-40B4-BE49-F238E27FC236}">
                <a16:creationId xmlns:a16="http://schemas.microsoft.com/office/drawing/2014/main" id="{1D182BBA-8B63-D0DB-B982-8894CDDAE76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685125" y="12314238"/>
            <a:ext cx="8604250" cy="549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60" name="Picture 4">
            <a:extLst>
              <a:ext uri="{FF2B5EF4-FFF2-40B4-BE49-F238E27FC236}">
                <a16:creationId xmlns:a16="http://schemas.microsoft.com/office/drawing/2014/main" id="{6CCD9FB2-6094-CBF3-F9A9-475365FEB71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265025" y="7240588"/>
            <a:ext cx="5745163"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61" name="Picture 5">
            <a:extLst>
              <a:ext uri="{FF2B5EF4-FFF2-40B4-BE49-F238E27FC236}">
                <a16:creationId xmlns:a16="http://schemas.microsoft.com/office/drawing/2014/main" id="{31B4496B-BA5C-4369-E1FA-CEDC4D52C8B2}"/>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842625" y="18102263"/>
            <a:ext cx="4043363" cy="33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62" name="Picture 6">
            <a:extLst>
              <a:ext uri="{FF2B5EF4-FFF2-40B4-BE49-F238E27FC236}">
                <a16:creationId xmlns:a16="http://schemas.microsoft.com/office/drawing/2014/main" id="{4313AE05-3757-9DF8-F403-530179E42C2E}"/>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5325725" y="18102263"/>
            <a:ext cx="4125913" cy="33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63" name="Picture 7">
            <a:extLst>
              <a:ext uri="{FF2B5EF4-FFF2-40B4-BE49-F238E27FC236}">
                <a16:creationId xmlns:a16="http://schemas.microsoft.com/office/drawing/2014/main" id="{9D197943-8092-059F-1A45-775E13DD27A1}"/>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0842625" y="21832888"/>
            <a:ext cx="4083050" cy="323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64" name="Picture 8">
            <a:extLst>
              <a:ext uri="{FF2B5EF4-FFF2-40B4-BE49-F238E27FC236}">
                <a16:creationId xmlns:a16="http://schemas.microsoft.com/office/drawing/2014/main" id="{3B0DC887-0E60-007F-8B98-C1E16FFB0169}"/>
              </a:ext>
            </a:extLst>
          </p:cNvPr>
          <p:cNvPicPr>
            <a:picLocks noChangeAspect="1"/>
          </p:cNvPicPr>
          <p:nvPr/>
        </p:nvPicPr>
        <p:blipFill>
          <a:blip r:embed="rId10">
            <a:extLst>
              <a:ext uri="{28A0092B-C50C-407E-A947-70E740481C1C}">
                <a14:useLocalDpi xmlns:a14="http://schemas.microsoft.com/office/drawing/2010/main" val="0"/>
              </a:ext>
            </a:extLst>
          </a:blip>
          <a:srcRect b="4356"/>
          <a:stretch>
            <a:fillRect/>
          </a:stretch>
        </p:blipFill>
        <p:spPr bwMode="auto">
          <a:xfrm>
            <a:off x="15341600" y="21743988"/>
            <a:ext cx="4108450" cy="334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65" name="Picture 9">
            <a:extLst>
              <a:ext uri="{FF2B5EF4-FFF2-40B4-BE49-F238E27FC236}">
                <a16:creationId xmlns:a16="http://schemas.microsoft.com/office/drawing/2014/main" id="{F059227F-451D-00BB-5672-5C73E63E4AA0}"/>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0891838" y="27527250"/>
            <a:ext cx="3751262" cy="293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66" name="Picture 10">
            <a:extLst>
              <a:ext uri="{FF2B5EF4-FFF2-40B4-BE49-F238E27FC236}">
                <a16:creationId xmlns:a16="http://schemas.microsoft.com/office/drawing/2014/main" id="{D5A0CD77-DF31-F6CA-B309-F8C18B85DBBF}"/>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15059025" y="27520900"/>
            <a:ext cx="3967163" cy="294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67" name="Picture 11">
            <a:extLst>
              <a:ext uri="{FF2B5EF4-FFF2-40B4-BE49-F238E27FC236}">
                <a16:creationId xmlns:a16="http://schemas.microsoft.com/office/drawing/2014/main" id="{2F690DD4-274B-E113-E64B-20D4D87767B5}"/>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0896600" y="31099125"/>
            <a:ext cx="389890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68" name="Picture 12">
            <a:extLst>
              <a:ext uri="{FF2B5EF4-FFF2-40B4-BE49-F238E27FC236}">
                <a16:creationId xmlns:a16="http://schemas.microsoft.com/office/drawing/2014/main" id="{C4A2AFAF-1570-E231-50A9-3B5C43D4EBCF}"/>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38400" y="31091188"/>
            <a:ext cx="3887788"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69" name="Picture 13">
            <a:extLst>
              <a:ext uri="{FF2B5EF4-FFF2-40B4-BE49-F238E27FC236}">
                <a16:creationId xmlns:a16="http://schemas.microsoft.com/office/drawing/2014/main" id="{0BFEA918-924B-0EED-84FB-F97B60C1A120}"/>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20597813" y="8947150"/>
            <a:ext cx="8396287" cy="286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70" name="Picture 55">
            <a:extLst>
              <a:ext uri="{FF2B5EF4-FFF2-40B4-BE49-F238E27FC236}">
                <a16:creationId xmlns:a16="http://schemas.microsoft.com/office/drawing/2014/main" id="{F9D502AC-46B6-5808-BC3F-AB70F020AF0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58863" y="34394775"/>
            <a:ext cx="8604250" cy="549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EA9058F5-E48E-BC11-E6CE-9B1D3A45DCA8}"/>
              </a:ext>
            </a:extLst>
          </p:cNvPr>
          <p:cNvSpPr txBox="1"/>
          <p:nvPr/>
        </p:nvSpPr>
        <p:spPr>
          <a:xfrm>
            <a:off x="4061912" y="5654855"/>
            <a:ext cx="15135726" cy="461665"/>
          </a:xfrm>
          <a:prstGeom prst="rect">
            <a:avLst/>
          </a:prstGeom>
          <a:noFill/>
        </p:spPr>
        <p:txBody>
          <a:bodyPr wrap="square">
            <a:spAutoFit/>
          </a:bodyPr>
          <a:lstStyle/>
          <a:p>
            <a:r>
              <a:rPr lang="en-US" dirty="0"/>
              <a:t>https://</a:t>
            </a:r>
            <a:r>
              <a:rPr lang="en-US" dirty="0" err="1"/>
              <a:t>github.com</a:t>
            </a:r>
            <a:r>
              <a:rPr lang="en-US" dirty="0"/>
              <a:t>/29-sherin/clustering-and-fitting</a:t>
            </a:r>
          </a:p>
        </p:txBody>
      </p:sp>
      <p:sp>
        <p:nvSpPr>
          <p:cNvPr id="8" name="TextBox 7">
            <a:extLst>
              <a:ext uri="{FF2B5EF4-FFF2-40B4-BE49-F238E27FC236}">
                <a16:creationId xmlns:a16="http://schemas.microsoft.com/office/drawing/2014/main" id="{9B34D951-AE1D-027D-F8B6-E0D89134F837}"/>
              </a:ext>
            </a:extLst>
          </p:cNvPr>
          <p:cNvSpPr txBox="1"/>
          <p:nvPr/>
        </p:nvSpPr>
        <p:spPr>
          <a:xfrm>
            <a:off x="1284288" y="15587723"/>
            <a:ext cx="15135726" cy="461665"/>
          </a:xfrm>
          <a:prstGeom prst="rect">
            <a:avLst/>
          </a:prstGeom>
          <a:noFill/>
        </p:spPr>
        <p:txBody>
          <a:bodyPr wrap="square">
            <a:spAutoFit/>
          </a:bodyPr>
          <a:lstStyle/>
          <a:p>
            <a:r>
              <a:rPr lang="en-US" dirty="0"/>
              <a:t>https://</a:t>
            </a:r>
            <a:r>
              <a:rPr lang="en-US" dirty="0" err="1"/>
              <a:t>github.com</a:t>
            </a:r>
            <a:r>
              <a:rPr lang="en-US" dirty="0"/>
              <a:t>/29-sherin/clustering-and-fitting</a:t>
            </a:r>
          </a:p>
        </p:txBody>
      </p:sp>
    </p:spTree>
  </p:cSld>
  <p:clrMapOvr>
    <a:masterClrMapping/>
  </p:clrMapOvr>
</p:sld>
</file>

<file path=ppt/theme/theme1.xml><?xml version="1.0" encoding="utf-8"?>
<a:theme xmlns:a="http://schemas.openxmlformats.org/drawingml/2006/main" name="Custom Design">
  <a:themeElements>
    <a:clrScheme name="ResearchPosters Default">
      <a:dk1>
        <a:srgbClr val="1BADCF"/>
      </a:dk1>
      <a:lt1>
        <a:srgbClr val="FFFFFF"/>
      </a:lt1>
      <a:dk2>
        <a:srgbClr val="000000"/>
      </a:dk2>
      <a:lt2>
        <a:srgbClr val="F4F1E9"/>
      </a:lt2>
      <a:accent1>
        <a:srgbClr val="D7D7D7"/>
      </a:accent1>
      <a:accent2>
        <a:srgbClr val="0D5667"/>
      </a:accent2>
      <a:accent3>
        <a:srgbClr val="14819B"/>
      </a:accent3>
      <a:accent4>
        <a:srgbClr val="000000"/>
      </a:accent4>
      <a:accent5>
        <a:srgbClr val="CEF0F8"/>
      </a:accent5>
      <a:accent6>
        <a:srgbClr val="BF9000"/>
      </a:accent6>
      <a:hlink>
        <a:srgbClr val="6CD3EB"/>
      </a:hlink>
      <a:folHlink>
        <a:srgbClr val="FFC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Default">
      <a:dk1>
        <a:srgbClr val="1BADCF"/>
      </a:dk1>
      <a:lt1>
        <a:srgbClr val="FFFFFF"/>
      </a:lt1>
      <a:dk2>
        <a:srgbClr val="000000"/>
      </a:dk2>
      <a:lt2>
        <a:srgbClr val="F4F1E9"/>
      </a:lt2>
      <a:accent1>
        <a:srgbClr val="D7D7D7"/>
      </a:accent1>
      <a:accent2>
        <a:srgbClr val="003466"/>
      </a:accent2>
      <a:accent3>
        <a:srgbClr val="D2D9E1"/>
      </a:accent3>
      <a:accent4>
        <a:srgbClr val="000000"/>
      </a:accent4>
      <a:accent5>
        <a:srgbClr val="CEF0F8"/>
      </a:accent5>
      <a:accent6>
        <a:srgbClr val="002E5C"/>
      </a:accent6>
      <a:hlink>
        <a:srgbClr val="6CD3EB"/>
      </a:hlink>
      <a:folHlink>
        <a:srgbClr val="FFC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Default">
      <a:dk1>
        <a:srgbClr val="1BADCF"/>
      </a:dk1>
      <a:lt1>
        <a:srgbClr val="FFFFFF"/>
      </a:lt1>
      <a:dk2>
        <a:srgbClr val="000000"/>
      </a:dk2>
      <a:lt2>
        <a:srgbClr val="F4F1E9"/>
      </a:lt2>
      <a:accent1>
        <a:srgbClr val="D7D7D7"/>
      </a:accent1>
      <a:accent2>
        <a:srgbClr val="003466"/>
      </a:accent2>
      <a:accent3>
        <a:srgbClr val="D2D9E1"/>
      </a:accent3>
      <a:accent4>
        <a:srgbClr val="000000"/>
      </a:accent4>
      <a:accent5>
        <a:srgbClr val="CEF0F8"/>
      </a:accent5>
      <a:accent6>
        <a:srgbClr val="002E5C"/>
      </a:accent6>
      <a:hlink>
        <a:srgbClr val="6CD3EB"/>
      </a:hlink>
      <a:folHlink>
        <a:srgbClr val="FFC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9059</TotalTime>
  <Words>462</Words>
  <Application>Microsoft Macintosh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vt:i4>
      </vt:variant>
    </vt:vector>
  </HeadingPairs>
  <TitlesOfParts>
    <vt:vector size="9" baseType="lpstr">
      <vt:lpstr>Arial Narrow</vt:lpstr>
      <vt:lpstr>MS PGothic</vt:lpstr>
      <vt:lpstr>Arial</vt:lpstr>
      <vt:lpstr>Arial Black</vt:lpstr>
      <vt:lpstr>Times New Roman</vt:lpstr>
      <vt:lpstr>Custom Design</vt:lpstr>
      <vt:lpstr>1_Custom Design</vt:lpstr>
      <vt:lpstr>2_Custom Design</vt:lpstr>
      <vt:lpstr>PowerPoint Presentation</vt:lpstr>
    </vt:vector>
  </TitlesOfParts>
  <Company>www.PosterPresentations.com</Company>
  <LinksUpToDate>false</LinksUpToDate>
  <SharedDoc>false</SharedDoc>
  <HyperlinkBase>http://www.posterpresentations.com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A0 Portrait Poster Template</dc:title>
  <dc:subject>Free PowerPoint poster templates</dc:subject>
  <dc:creator>Copywrite Digital - Tralee - 066 7128671</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2009</dc:description>
  <cp:lastModifiedBy>Sherin Dorothy Bakkiaraj [Student-PECS]</cp:lastModifiedBy>
  <cp:revision>242</cp:revision>
  <cp:lastPrinted>2009-11-10T08:04:03Z</cp:lastPrinted>
  <dcterms:created xsi:type="dcterms:W3CDTF">2009-11-10T07:29:27Z</dcterms:created>
  <dcterms:modified xsi:type="dcterms:W3CDTF">2023-01-20T00:37:17Z</dcterms:modified>
  <cp:category>Powerpoint poster templates</cp:category>
</cp:coreProperties>
</file>