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2.svg" ContentType="image/svg+xml"/>
  <Override PartName="/ppt/media/image14.svg" ContentType="image/svg+xml"/>
  <Override PartName="/ppt/media/image16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16"/>
  </p:notesMasterIdLst>
  <p:handoutMasterIdLst>
    <p:handoutMasterId r:id="rId17"/>
  </p:handoutMasterIdLst>
  <p:sldIdLst>
    <p:sldId id="409" r:id="rId4"/>
    <p:sldId id="410" r:id="rId5"/>
    <p:sldId id="411" r:id="rId6"/>
    <p:sldId id="471" r:id="rId7"/>
    <p:sldId id="476" r:id="rId8"/>
    <p:sldId id="477" r:id="rId9"/>
    <p:sldId id="468" r:id="rId10"/>
    <p:sldId id="473" r:id="rId11"/>
    <p:sldId id="469" r:id="rId12"/>
    <p:sldId id="478" r:id="rId13"/>
    <p:sldId id="470" r:id="rId14"/>
    <p:sldId id="415" r:id="rId15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5D1F4"/>
    <a:srgbClr val="DC7957"/>
    <a:srgbClr val="FEF6F5"/>
    <a:srgbClr val="EDFAFE"/>
    <a:srgbClr val="FEF5DF"/>
    <a:srgbClr val="F0B9FB"/>
    <a:srgbClr val="FBE779"/>
    <a:srgbClr val="FBE7B5"/>
    <a:srgbClr val="DA5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>
        <p:scale>
          <a:sx n="66" d="100"/>
          <a:sy n="66" d="100"/>
        </p:scale>
        <p:origin x="-2382" y="-1146"/>
      </p:cViewPr>
      <p:guideLst>
        <p:guide orient="horz" pos="229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4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字魂58号-创中黑" panose="00000500000000000000" charset="-122"/>
              </a:rPr>
            </a:fld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字魂58号-创中黑" panose="00000500000000000000" charset="-122"/>
              </a:rPr>
            </a:fld>
            <a:endParaRPr lang="zh-CN" altLang="en-US">
              <a:cs typeface="字魂58号-创中黑" panose="0000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8号-创中黑" panose="00000500000000000000" charset="-122"/>
                <a:ea typeface="字魂58号-创中黑" panose="00000500000000000000" charset="-122"/>
                <a:cs typeface="字魂58号-创中黑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8号-创中黑" panose="00000500000000000000" charset="-122"/>
        <a:ea typeface="字魂58号-创中黑" panose="00000500000000000000" charset="-122"/>
        <a:cs typeface="字魂58号-创中黑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7545" y="6385521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9755" y="540385"/>
            <a:ext cx="3985260" cy="675005"/>
            <a:chOff x="6289" y="3181"/>
            <a:chExt cx="6276" cy="1063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934" cy="934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9" y="3228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项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目工作内容概述</a:t>
              </a:r>
              <a:endParaRPr lang="zh-CN" altLang="en-US"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9755" y="540385"/>
            <a:ext cx="3985260" cy="675005"/>
            <a:chOff x="6289" y="3181"/>
            <a:chExt cx="6276" cy="1063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934" cy="934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9" y="3228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市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场业绩数据展示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9755" y="540385"/>
            <a:ext cx="3985260" cy="675005"/>
            <a:chOff x="6289" y="3181"/>
            <a:chExt cx="6276" cy="1063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934" cy="934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9" y="3228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项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目工作经验总结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9755" y="540385"/>
            <a:ext cx="3985260" cy="675005"/>
            <a:chOff x="6289" y="3181"/>
            <a:chExt cx="6276" cy="1063"/>
          </a:xfrm>
        </p:grpSpPr>
        <p:sp>
          <p:nvSpPr>
            <p:cNvPr id="7" name="椭圆 6"/>
            <p:cNvSpPr/>
            <p:nvPr userDrawn="1"/>
          </p:nvSpPr>
          <p:spPr>
            <a:xfrm>
              <a:off x="6333" y="3217"/>
              <a:ext cx="934" cy="934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47" name="图形"/>
            <p:cNvSpPr/>
            <p:nvPr userDrawn="1"/>
          </p:nvSpPr>
          <p:spPr>
            <a:xfrm>
              <a:off x="11575" y="3181"/>
              <a:ext cx="803" cy="803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  <a:cs typeface="字魂58号-创中黑" panose="00000500000000000000" charset="-122"/>
              </a:endParaRPr>
            </a:p>
          </p:txBody>
        </p:sp>
        <p:sp>
          <p:nvSpPr>
            <p:cNvPr id="9" name="图形"/>
            <p:cNvSpPr txBox="1"/>
            <p:nvPr userDrawn="1"/>
          </p:nvSpPr>
          <p:spPr>
            <a:xfrm>
              <a:off x="6289" y="3228"/>
              <a:ext cx="627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>
                  <a:solidFill>
                    <a:schemeClr val="bg1"/>
                  </a:solidFill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未</a:t>
              </a:r>
              <a:r>
                <a:rPr lang="zh-CN" altLang="en-US" sz="3600">
                  <a:effectLst>
                    <a:outerShdw blurRad="38100" dist="38100" dir="2700000" algn="tl">
                      <a:srgbClr val="DC5092">
                        <a:alpha val="43137"/>
                      </a:srgbClr>
                    </a:outerShdw>
                  </a:effectLst>
                  <a:latin typeface="+mj-ea"/>
                  <a:ea typeface="+mj-ea"/>
                  <a:cs typeface="字魂58号-创中黑" panose="00000500000000000000" charset="-122"/>
                  <a:sym typeface="+mn-ea"/>
                </a:rPr>
                <a:t>来工作计划方案</a:t>
              </a:r>
              <a:endParaRPr lang="zh-CN" altLang="en-US" sz="3600"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latin typeface="+mj-ea"/>
                <a:ea typeface="+mj-ea"/>
                <a:cs typeface="字魂58号-创中黑" panose="00000500000000000000" charset="-122"/>
                <a:sym typeface="+mn-ea"/>
              </a:endParaRPr>
            </a:p>
          </p:txBody>
        </p:sp>
      </p:grpSp>
    </p:spTree>
  </p:cSld>
  <p:clrMapOvr>
    <a:masterClrMapping/>
  </p:clrMapOvr>
  <p:transition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1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0.jpe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0.jpe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0.jpe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0.jpe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775460" y="-2124075"/>
            <a:ext cx="14876780" cy="11003915"/>
            <a:chOff x="-2796" y="-3345"/>
            <a:chExt cx="23428" cy="17329"/>
          </a:xfrm>
        </p:grpSpPr>
        <p:sp>
          <p:nvSpPr>
            <p:cNvPr id="2" name="图形"/>
            <p:cNvSpPr/>
            <p:nvPr/>
          </p:nvSpPr>
          <p:spPr>
            <a:xfrm>
              <a:off x="0" y="0"/>
              <a:ext cx="19199" cy="10800"/>
            </a:xfrm>
            <a:prstGeom prst="rect">
              <a:avLst/>
            </a:prstGeom>
            <a:gradFill>
              <a:gsLst>
                <a:gs pos="100000">
                  <a:srgbClr val="F0B9FB"/>
                </a:gs>
                <a:gs pos="0">
                  <a:srgbClr val="EDFAFE">
                    <a:alpha val="73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图形"/>
            <p:cNvSpPr/>
            <p:nvPr/>
          </p:nvSpPr>
          <p:spPr>
            <a:xfrm>
              <a:off x="-2796" y="-3345"/>
              <a:ext cx="9000" cy="9000"/>
            </a:xfrm>
            <a:prstGeom prst="ellipse">
              <a:avLst/>
            </a:prstGeom>
            <a:gradFill>
              <a:gsLst>
                <a:gs pos="100000">
                  <a:schemeClr val="accent5"/>
                </a:gs>
                <a:gs pos="0">
                  <a:srgbClr val="FBE779"/>
                </a:gs>
              </a:gsLst>
              <a:lin ang="0" scaled="0"/>
            </a:gradFill>
            <a:ln>
              <a:noFill/>
            </a:ln>
            <a:effectLst>
              <a:softEdge rad="901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图形"/>
            <p:cNvSpPr/>
            <p:nvPr/>
          </p:nvSpPr>
          <p:spPr>
            <a:xfrm>
              <a:off x="13872" y="-1105"/>
              <a:ext cx="6760" cy="6760"/>
            </a:xfrm>
            <a:prstGeom prst="ellipse">
              <a:avLst/>
            </a:prstGeom>
            <a:gradFill>
              <a:gsLst>
                <a:gs pos="85000">
                  <a:srgbClr val="7DD3F4"/>
                </a:gs>
                <a:gs pos="0">
                  <a:srgbClr val="DA59F5"/>
                </a:gs>
              </a:gsLst>
              <a:lin ang="5400000" scaled="0"/>
            </a:gradFill>
            <a:ln>
              <a:noFill/>
            </a:ln>
            <a:effectLst>
              <a:softEdge rad="1104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图形"/>
            <p:cNvSpPr/>
            <p:nvPr/>
          </p:nvSpPr>
          <p:spPr>
            <a:xfrm>
              <a:off x="136" y="7224"/>
              <a:ext cx="6760" cy="6760"/>
            </a:xfrm>
            <a:prstGeom prst="ellipse">
              <a:avLst/>
            </a:prstGeom>
            <a:gradFill>
              <a:gsLst>
                <a:gs pos="85000">
                  <a:srgbClr val="7DD3F4"/>
                </a:gs>
                <a:gs pos="0">
                  <a:srgbClr val="DA59F5"/>
                </a:gs>
              </a:gsLst>
              <a:lin ang="5400000" scaled="0"/>
            </a:gradFill>
            <a:ln>
              <a:noFill/>
            </a:ln>
            <a:effectLst>
              <a:softEdge rad="1104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图形"/>
            <p:cNvSpPr/>
            <p:nvPr/>
          </p:nvSpPr>
          <p:spPr>
            <a:xfrm>
              <a:off x="11563" y="3016"/>
              <a:ext cx="4697" cy="4697"/>
            </a:xfrm>
            <a:prstGeom prst="ellipse">
              <a:avLst/>
            </a:prstGeom>
            <a:gradFill>
              <a:gsLst>
                <a:gs pos="100000">
                  <a:srgbClr val="DC7957"/>
                </a:gs>
                <a:gs pos="0">
                  <a:srgbClr val="FBE779"/>
                </a:gs>
              </a:gsLst>
              <a:lin ang="5400000" scaled="0"/>
            </a:gradFill>
            <a:ln>
              <a:noFill/>
            </a:ln>
            <a:effectLst>
              <a:softEdge rad="901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" name="图形" descr="b111111-6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623" y="968"/>
              <a:ext cx="17955" cy="8794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2230755" y="2759634"/>
            <a:ext cx="7211695" cy="1516456"/>
            <a:chOff x="3513" y="4346"/>
            <a:chExt cx="11357" cy="2388"/>
          </a:xfrm>
        </p:grpSpPr>
        <p:grpSp>
          <p:nvGrpSpPr>
            <p:cNvPr id="5" name="图形"/>
            <p:cNvGrpSpPr/>
            <p:nvPr/>
          </p:nvGrpSpPr>
          <p:grpSpPr>
            <a:xfrm>
              <a:off x="4329" y="4346"/>
              <a:ext cx="10541" cy="2388"/>
              <a:chOff x="5621" y="4740"/>
              <a:chExt cx="8188" cy="1855"/>
            </a:xfrm>
          </p:grpSpPr>
          <p:sp>
            <p:nvSpPr>
              <p:cNvPr id="35" name="图形"/>
              <p:cNvSpPr txBox="1"/>
              <p:nvPr/>
            </p:nvSpPr>
            <p:spPr>
              <a:xfrm>
                <a:off x="6987" y="6107"/>
                <a:ext cx="4628" cy="48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zh-CN" altLang="en-US" sz="200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汇报人：严超，卢桂湖，谢伟文</a:t>
                </a:r>
                <a:endPara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37" name="图形"/>
              <p:cNvCxnSpPr/>
              <p:nvPr/>
            </p:nvCxnSpPr>
            <p:spPr>
              <a:xfrm>
                <a:off x="6372" y="6348"/>
                <a:ext cx="61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图形"/>
              <p:cNvCxnSpPr/>
              <p:nvPr/>
            </p:nvCxnSpPr>
            <p:spPr>
              <a:xfrm>
                <a:off x="11615" y="6348"/>
                <a:ext cx="61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图形"/>
              <p:cNvSpPr txBox="1"/>
              <p:nvPr/>
            </p:nvSpPr>
            <p:spPr>
              <a:xfrm>
                <a:off x="5621" y="4740"/>
                <a:ext cx="8188" cy="1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sz="7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三体复盘总结</a:t>
                </a:r>
                <a:endParaRPr lang="zh-CN" altLang="zh-CN" sz="7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" name="图形"/>
            <p:cNvSpPr/>
            <p:nvPr/>
          </p:nvSpPr>
          <p:spPr>
            <a:xfrm>
              <a:off x="3513" y="4456"/>
              <a:ext cx="577" cy="577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61085" y="1109345"/>
            <a:ext cx="10010775" cy="259715"/>
            <a:chOff x="1671" y="1747"/>
            <a:chExt cx="15765" cy="409"/>
          </a:xfrm>
        </p:grpSpPr>
        <p:grpSp>
          <p:nvGrpSpPr>
            <p:cNvPr id="32" name="图形"/>
            <p:cNvGrpSpPr/>
            <p:nvPr/>
          </p:nvGrpSpPr>
          <p:grpSpPr>
            <a:xfrm>
              <a:off x="17068" y="1788"/>
              <a:ext cx="368" cy="184"/>
              <a:chOff x="17068" y="1788"/>
              <a:chExt cx="368" cy="184"/>
            </a:xfrm>
          </p:grpSpPr>
          <p:cxnSp>
            <p:nvCxnSpPr>
              <p:cNvPr id="27" name="图形"/>
              <p:cNvCxnSpPr/>
              <p:nvPr/>
            </p:nvCxnSpPr>
            <p:spPr>
              <a:xfrm>
                <a:off x="17068" y="1788"/>
                <a:ext cx="3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图形"/>
              <p:cNvCxnSpPr/>
              <p:nvPr/>
            </p:nvCxnSpPr>
            <p:spPr>
              <a:xfrm>
                <a:off x="17068" y="1880"/>
                <a:ext cx="3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图形"/>
              <p:cNvCxnSpPr/>
              <p:nvPr/>
            </p:nvCxnSpPr>
            <p:spPr>
              <a:xfrm>
                <a:off x="17068" y="1972"/>
                <a:ext cx="3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图形"/>
            <p:cNvSpPr/>
            <p:nvPr/>
          </p:nvSpPr>
          <p:spPr>
            <a:xfrm>
              <a:off x="1671" y="1747"/>
              <a:ext cx="409" cy="409"/>
            </a:xfrm>
            <a:prstGeom prst="ellipse">
              <a:avLst/>
            </a:prstGeom>
            <a:gradFill>
              <a:gsLst>
                <a:gs pos="100000">
                  <a:srgbClr val="DA59F5"/>
                </a:gs>
                <a:gs pos="0">
                  <a:srgbClr val="7DD3F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441323" y="976503"/>
            <a:ext cx="2977895" cy="461771"/>
          </a:xfrm>
          <a:prstGeom prst="rect">
            <a:avLst/>
          </a:prstGeom>
        </p:spPr>
      </p:pic>
      <p:sp>
        <p:nvSpPr>
          <p:cNvPr id="26" name="textbox 4"/>
          <p:cNvSpPr/>
          <p:nvPr/>
        </p:nvSpPr>
        <p:spPr>
          <a:xfrm rot="21600000">
            <a:off x="9283370" y="4649648"/>
            <a:ext cx="2254250" cy="70802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103000"/>
              </a:lnSpc>
            </a:pPr>
            <a:endParaRPr lang="en-US" altLang="en-US" sz="500" dirty="0"/>
          </a:p>
          <a:p>
            <a:pPr indent="11620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D5050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保密级别</a:t>
            </a:r>
            <a:r>
              <a:rPr sz="1400" spc="-345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D5050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1400" spc="0" dirty="0">
                <a:ln w="3175" cap="flat" cmpd="sng">
                  <a:solidFill>
                    <a:srgbClr val="E7232B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E7232B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内部资料</a:t>
            </a:r>
            <a:endParaRPr lang="en-US" altLang="en-US" sz="1400" dirty="0"/>
          </a:p>
          <a:p>
            <a:pPr algn="l" rtl="0" eaLnBrk="0">
              <a:lnSpc>
                <a:spcPct val="113000"/>
              </a:lnSpc>
            </a:pPr>
            <a:endParaRPr lang="en-US" altLang="en-US" sz="500" dirty="0"/>
          </a:p>
          <a:p>
            <a:pPr indent="115570" algn="l" rtl="0" eaLnBrk="0">
              <a:lnSpc>
                <a:spcPts val="1305"/>
              </a:lnSpc>
              <a:spcBef>
                <a:spcPts val="5"/>
              </a:spcBef>
            </a:pPr>
            <a:r>
              <a:rPr sz="900" spc="60" dirty="0">
                <a:solidFill>
                  <a:srgbClr val="D5050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信息所有者</a:t>
            </a:r>
            <a:r>
              <a:rPr sz="900" spc="70" dirty="0">
                <a:solidFill>
                  <a:srgbClr val="D5050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900" spc="60" dirty="0">
                <a:solidFill>
                  <a:srgbClr val="E7232B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软通动</a:t>
            </a:r>
            <a:r>
              <a:rPr sz="900" spc="50" dirty="0">
                <a:solidFill>
                  <a:srgbClr val="E7232B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力</a:t>
            </a:r>
            <a:endParaRPr lang="en-US" altLang="en-US" sz="900" dirty="0"/>
          </a:p>
        </p:txBody>
      </p:sp>
      <p:pic>
        <p:nvPicPr>
          <p:cNvPr id="2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23296" y="196977"/>
            <a:ext cx="1173480" cy="480059"/>
          </a:xfrm>
          <a:prstGeom prst="rect">
            <a:avLst/>
          </a:prstGeom>
        </p:spPr>
      </p:pic>
      <p:pic>
        <p:nvPicPr>
          <p:cNvPr id="3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442703" y="5423153"/>
            <a:ext cx="1187195" cy="4038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不足之处</a:t>
            </a:r>
            <a:endParaRPr lang="zh-CN" altLang="en-US"/>
          </a:p>
        </p:txBody>
      </p:sp>
      <p:grpSp>
        <p:nvGrpSpPr>
          <p:cNvPr id="2" name="图形"/>
          <p:cNvGrpSpPr/>
          <p:nvPr/>
        </p:nvGrpSpPr>
        <p:grpSpPr>
          <a:xfrm>
            <a:off x="1624330" y="1766570"/>
            <a:ext cx="9069070" cy="2905760"/>
            <a:chOff x="2558" y="2992"/>
            <a:chExt cx="14282" cy="4576"/>
          </a:xfrm>
        </p:grpSpPr>
        <p:sp>
          <p:nvSpPr>
            <p:cNvPr id="17412" name="图形"/>
            <p:cNvSpPr/>
            <p:nvPr/>
          </p:nvSpPr>
          <p:spPr>
            <a:xfrm>
              <a:off x="4380" y="3953"/>
              <a:ext cx="2813" cy="1995"/>
            </a:xfrm>
            <a:prstGeom prst="rightArrow">
              <a:avLst>
                <a:gd name="adj1" fmla="val 55935"/>
                <a:gd name="adj2" fmla="val 49994"/>
              </a:avLst>
            </a:prstGeom>
            <a:gradFill>
              <a:gsLst>
                <a:gs pos="800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ko-KR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7413" name="图形"/>
            <p:cNvSpPr/>
            <p:nvPr/>
          </p:nvSpPr>
          <p:spPr>
            <a:xfrm flipH="1">
              <a:off x="12218" y="3953"/>
              <a:ext cx="2982" cy="1995"/>
            </a:xfrm>
            <a:prstGeom prst="rightArrow">
              <a:avLst>
                <a:gd name="adj1" fmla="val 55935"/>
                <a:gd name="adj2" fmla="val 50061"/>
              </a:avLst>
            </a:prstGeom>
            <a:gradFill>
              <a:gsLst>
                <a:gs pos="800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ko-KR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7414" name="图形"/>
            <p:cNvSpPr/>
            <p:nvPr/>
          </p:nvSpPr>
          <p:spPr>
            <a:xfrm>
              <a:off x="14835" y="3845"/>
              <a:ext cx="2005" cy="2008"/>
            </a:xfrm>
            <a:prstGeom prst="ellipse">
              <a:avLst/>
            </a:prstGeom>
            <a:gradFill>
              <a:gsLst>
                <a:gs pos="800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ko-KR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7415" name="图形"/>
            <p:cNvSpPr/>
            <p:nvPr/>
          </p:nvSpPr>
          <p:spPr>
            <a:xfrm rot="-5400000">
              <a:off x="7775" y="3168"/>
              <a:ext cx="3733" cy="3730"/>
            </a:xfrm>
            <a:custGeom>
              <a:avLst/>
              <a:gdLst/>
              <a:ahLst/>
              <a:cxnLst>
                <a:cxn ang="0">
                  <a:pos x="0" y="1182168"/>
                </a:cxn>
                <a:cxn ang="0">
                  <a:pos x="0" y="1182168"/>
                </a:cxn>
                <a:cxn ang="0">
                  <a:pos x="1188530" y="0"/>
                </a:cxn>
                <a:cxn ang="0">
                  <a:pos x="2377056" y="1182167"/>
                </a:cxn>
                <a:cxn ang="0">
                  <a:pos x="1916455" y="1182167"/>
                </a:cxn>
                <a:cxn ang="0">
                  <a:pos x="1916454" y="1182167"/>
                </a:cxn>
                <a:cxn ang="0">
                  <a:pos x="1188530" y="458136"/>
                </a:cxn>
                <a:cxn ang="0">
                  <a:pos x="460602" y="1182168"/>
                </a:cxn>
                <a:cxn ang="0">
                  <a:pos x="0" y="1182168"/>
                </a:cxn>
              </a:cxnLst>
              <a:rect l="0" t="0" r="0" b="0"/>
              <a:pathLst>
                <a:path w="2369150" h="2369152">
                  <a:moveTo>
                    <a:pt x="0" y="1184575"/>
                  </a:moveTo>
                  <a:lnTo>
                    <a:pt x="0" y="1184575"/>
                  </a:lnTo>
                  <a:cubicBezTo>
                    <a:pt x="0" y="530352"/>
                    <a:pt x="530352" y="0"/>
                    <a:pt x="1184575" y="0"/>
                  </a:cubicBezTo>
                  <a:cubicBezTo>
                    <a:pt x="1838796" y="0"/>
                    <a:pt x="2369148" y="530351"/>
                    <a:pt x="2369149" y="1184574"/>
                  </a:cubicBezTo>
                  <a:lnTo>
                    <a:pt x="1910080" y="1184574"/>
                  </a:lnTo>
                  <a:lnTo>
                    <a:pt x="1910079" y="1184574"/>
                  </a:lnTo>
                  <a:cubicBezTo>
                    <a:pt x="1910078" y="783888"/>
                    <a:pt x="1585259" y="459070"/>
                    <a:pt x="1184575" y="459070"/>
                  </a:cubicBezTo>
                  <a:cubicBezTo>
                    <a:pt x="783890" y="459070"/>
                    <a:pt x="459070" y="783889"/>
                    <a:pt x="459070" y="1184575"/>
                  </a:cubicBezTo>
                  <a:lnTo>
                    <a:pt x="0" y="1184575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45000"/>
                  </a:srgbClr>
                </a:gs>
                <a:gs pos="50000">
                  <a:srgbClr val="FFFFFF">
                    <a:alpha val="225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16" name="图形"/>
            <p:cNvSpPr/>
            <p:nvPr/>
          </p:nvSpPr>
          <p:spPr>
            <a:xfrm>
              <a:off x="2558" y="3945"/>
              <a:ext cx="2005" cy="2008"/>
            </a:xfrm>
            <a:prstGeom prst="ellipse">
              <a:avLst/>
            </a:prstGeom>
            <a:gradFill>
              <a:gsLst>
                <a:gs pos="800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 w="9525">
              <a:noFill/>
            </a:ln>
          </p:spPr>
          <p:txBody>
            <a:bodyPr anchor="ctr" anchorCtr="0"/>
            <a:lstStyle/>
            <a:p>
              <a:pPr algn="ctr"/>
              <a:endParaRPr lang="ko-KR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7417" name="图形"/>
            <p:cNvSpPr/>
            <p:nvPr/>
          </p:nvSpPr>
          <p:spPr>
            <a:xfrm rot="5400000">
              <a:off x="7753" y="2998"/>
              <a:ext cx="3840" cy="3850"/>
            </a:xfrm>
            <a:custGeom>
              <a:avLst/>
              <a:gdLst/>
              <a:ahLst/>
              <a:cxnLst>
                <a:cxn ang="0">
                  <a:pos x="7" y="1228325"/>
                </a:cxn>
                <a:cxn ang="0">
                  <a:pos x="7" y="1228324"/>
                </a:cxn>
                <a:cxn ang="0">
                  <a:pos x="0" y="1224097"/>
                </a:cxn>
                <a:cxn ang="0">
                  <a:pos x="1218736" y="0"/>
                </a:cxn>
                <a:cxn ang="0">
                  <a:pos x="2437384" y="1210156"/>
                </a:cxn>
                <a:cxn ang="0">
                  <a:pos x="1965182" y="1215559"/>
                </a:cxn>
                <a:cxn ang="0">
                  <a:pos x="1965181" y="1215559"/>
                </a:cxn>
                <a:cxn ang="0">
                  <a:pos x="1218736" y="472850"/>
                </a:cxn>
                <a:cxn ang="0">
                  <a:pos x="472234" y="1224097"/>
                </a:cxn>
                <a:cxn ang="0">
                  <a:pos x="472238" y="1226690"/>
                </a:cxn>
                <a:cxn ang="0">
                  <a:pos x="7" y="1228325"/>
                </a:cxn>
              </a:cxnLst>
              <a:rect l="0" t="0" r="0" b="0"/>
              <a:pathLst>
                <a:path w="2436720" h="2444258">
                  <a:moveTo>
                    <a:pt x="7" y="1226349"/>
                  </a:moveTo>
                  <a:lnTo>
                    <a:pt x="7" y="1226348"/>
                  </a:lnTo>
                  <a:cubicBezTo>
                    <a:pt x="2" y="1224942"/>
                    <a:pt x="0" y="1223535"/>
                    <a:pt x="0" y="1222129"/>
                  </a:cubicBezTo>
                  <a:cubicBezTo>
                    <a:pt x="0" y="547165"/>
                    <a:pt x="545478" y="0"/>
                    <a:pt x="1218360" y="0"/>
                  </a:cubicBezTo>
                  <a:cubicBezTo>
                    <a:pt x="1885829" y="0"/>
                    <a:pt x="2429039" y="538720"/>
                    <a:pt x="2436640" y="1208211"/>
                  </a:cubicBezTo>
                  <a:lnTo>
                    <a:pt x="1964582" y="1213604"/>
                  </a:lnTo>
                  <a:lnTo>
                    <a:pt x="1964581" y="1213604"/>
                  </a:lnTo>
                  <a:cubicBezTo>
                    <a:pt x="1959934" y="802720"/>
                    <a:pt x="1627204" y="472090"/>
                    <a:pt x="1218360" y="472090"/>
                  </a:cubicBezTo>
                  <a:cubicBezTo>
                    <a:pt x="806206" y="472090"/>
                    <a:pt x="472090" y="807893"/>
                    <a:pt x="472090" y="1222129"/>
                  </a:cubicBezTo>
                  <a:cubicBezTo>
                    <a:pt x="472090" y="1222990"/>
                    <a:pt x="472091" y="1223852"/>
                    <a:pt x="472094" y="1224714"/>
                  </a:cubicBezTo>
                  <a:lnTo>
                    <a:pt x="7" y="1226349"/>
                  </a:lnTo>
                  <a:close/>
                </a:path>
              </a:pathLst>
            </a:custGeom>
            <a:gradFill>
              <a:gsLst>
                <a:gs pos="800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18" name="图形"/>
            <p:cNvSpPr/>
            <p:nvPr/>
          </p:nvSpPr>
          <p:spPr>
            <a:xfrm rot="-5400000">
              <a:off x="7753" y="2990"/>
              <a:ext cx="3850" cy="3853"/>
            </a:xfrm>
            <a:custGeom>
              <a:avLst/>
              <a:gdLst/>
              <a:ahLst/>
              <a:cxnLst>
                <a:cxn ang="0">
                  <a:pos x="132" y="1248575"/>
                </a:cxn>
                <a:cxn ang="0">
                  <a:pos x="132" y="1248574"/>
                </a:cxn>
                <a:cxn ang="0">
                  <a:pos x="0" y="1230474"/>
                </a:cxn>
                <a:cxn ang="0">
                  <a:pos x="1224104" y="0"/>
                </a:cxn>
                <a:cxn ang="0">
                  <a:pos x="2448197" y="1224864"/>
                </a:cxn>
                <a:cxn ang="0">
                  <a:pos x="1974696" y="1227035"/>
                </a:cxn>
                <a:cxn ang="0">
                  <a:pos x="1974696" y="1227034"/>
                </a:cxn>
                <a:cxn ang="0">
                  <a:pos x="1224105" y="475972"/>
                </a:cxn>
                <a:cxn ang="0">
                  <a:pos x="473513" y="1230474"/>
                </a:cxn>
                <a:cxn ang="0">
                  <a:pos x="473594" y="1241572"/>
                </a:cxn>
                <a:cxn ang="0">
                  <a:pos x="132" y="1248575"/>
                </a:cxn>
              </a:cxnLst>
              <a:rect l="0" t="0" r="0" b="0"/>
              <a:pathLst>
                <a:path w="2444256" h="2444258">
                  <a:moveTo>
                    <a:pt x="132" y="1240107"/>
                  </a:moveTo>
                  <a:lnTo>
                    <a:pt x="132" y="1240106"/>
                  </a:lnTo>
                  <a:cubicBezTo>
                    <a:pt x="44" y="1234114"/>
                    <a:pt x="0" y="1228121"/>
                    <a:pt x="0" y="1222129"/>
                  </a:cubicBezTo>
                  <a:cubicBezTo>
                    <a:pt x="0" y="547165"/>
                    <a:pt x="547165" y="0"/>
                    <a:pt x="1222128" y="0"/>
                  </a:cubicBezTo>
                  <a:cubicBezTo>
                    <a:pt x="1894916" y="0"/>
                    <a:pt x="2441176" y="543776"/>
                    <a:pt x="2444243" y="1216557"/>
                  </a:cubicBezTo>
                  <a:lnTo>
                    <a:pt x="1971505" y="1218713"/>
                  </a:lnTo>
                  <a:lnTo>
                    <a:pt x="1971505" y="1218712"/>
                  </a:lnTo>
                  <a:cubicBezTo>
                    <a:pt x="1969624" y="806176"/>
                    <a:pt x="1634668" y="472744"/>
                    <a:pt x="1222129" y="472744"/>
                  </a:cubicBezTo>
                  <a:cubicBezTo>
                    <a:pt x="808255" y="472744"/>
                    <a:pt x="472745" y="808255"/>
                    <a:pt x="472745" y="1222129"/>
                  </a:cubicBezTo>
                  <a:cubicBezTo>
                    <a:pt x="472745" y="1225803"/>
                    <a:pt x="472772" y="1229478"/>
                    <a:pt x="472826" y="1233152"/>
                  </a:cubicBezTo>
                  <a:lnTo>
                    <a:pt x="132" y="1240107"/>
                  </a:lnTo>
                  <a:close/>
                </a:path>
              </a:pathLst>
            </a:custGeom>
            <a:gradFill>
              <a:gsLst>
                <a:gs pos="800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19" name="图形"/>
            <p:cNvSpPr/>
            <p:nvPr/>
          </p:nvSpPr>
          <p:spPr>
            <a:xfrm>
              <a:off x="2558" y="7060"/>
              <a:ext cx="4737" cy="5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l">
                <a:lnSpc>
                  <a:spcPct val="150000"/>
                </a:lnSpc>
              </a:pPr>
              <a:endParaRPr lang="en-US" altLang="zh-CN" sz="1400" dirty="0">
                <a:solidFill>
                  <a:srgbClr val="445469"/>
                </a:solidFill>
                <a:cs typeface="+mn-ea"/>
                <a:sym typeface="+mn-lt"/>
              </a:endParaRPr>
            </a:p>
          </p:txBody>
        </p:sp>
        <p:sp>
          <p:nvSpPr>
            <p:cNvPr id="17420" name="图形"/>
            <p:cNvSpPr txBox="1"/>
            <p:nvPr/>
          </p:nvSpPr>
          <p:spPr>
            <a:xfrm>
              <a:off x="2558" y="6550"/>
              <a:ext cx="307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l">
                <a:lnSpc>
                  <a:spcPts val="1800"/>
                </a:lnSpc>
                <a:spcBef>
                  <a:spcPts val="800"/>
                </a:spcBef>
              </a:pPr>
              <a:r>
                <a:rPr lang="zh-CN" altLang="en-US" sz="2000">
                  <a:gradFill>
                    <a:gsLst>
                      <a:gs pos="0">
                        <a:schemeClr val="accent1"/>
                      </a:gs>
                      <a:gs pos="75000">
                        <a:srgbClr val="FF6C99"/>
                      </a:gs>
                    </a:gsLst>
                    <a:lin ang="16200000" scaled="0"/>
                  </a:gradFill>
                  <a:cs typeface="+mn-ea"/>
                  <a:sym typeface="+mn-lt"/>
                </a:rPr>
                <a:t>团队的沟通</a:t>
              </a:r>
              <a:endParaRPr lang="zh-CN" altLang="en-US" sz="2000" b="1" dirty="0">
                <a:gradFill>
                  <a:gsLst>
                    <a:gs pos="0">
                      <a:schemeClr val="accent1"/>
                    </a:gs>
                    <a:gs pos="75000">
                      <a:srgbClr val="FF6C99"/>
                    </a:gs>
                  </a:gsLst>
                  <a:lin ang="162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17421" name="图形"/>
            <p:cNvSpPr/>
            <p:nvPr/>
          </p:nvSpPr>
          <p:spPr>
            <a:xfrm>
              <a:off x="11989" y="7060"/>
              <a:ext cx="4737" cy="5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en-US" altLang="zh-CN" sz="1400" dirty="0">
                <a:solidFill>
                  <a:srgbClr val="445469"/>
                </a:solidFill>
                <a:cs typeface="+mn-ea"/>
                <a:sym typeface="+mn-lt"/>
              </a:endParaRPr>
            </a:p>
          </p:txBody>
        </p:sp>
        <p:sp>
          <p:nvSpPr>
            <p:cNvPr id="17422" name="图形"/>
            <p:cNvSpPr txBox="1"/>
            <p:nvPr/>
          </p:nvSpPr>
          <p:spPr>
            <a:xfrm>
              <a:off x="13651" y="6550"/>
              <a:ext cx="307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r">
                <a:lnSpc>
                  <a:spcPts val="1800"/>
                </a:lnSpc>
                <a:spcBef>
                  <a:spcPts val="800"/>
                </a:spcBef>
              </a:pPr>
              <a:r>
                <a:rPr lang="zh-CN" altLang="en-US" sz="2000">
                  <a:gradFill>
                    <a:gsLst>
                      <a:gs pos="0">
                        <a:schemeClr val="accent1"/>
                      </a:gs>
                      <a:gs pos="75000">
                        <a:srgbClr val="FF6C99"/>
                      </a:gs>
                    </a:gsLst>
                    <a:lin ang="16200000" scaled="0"/>
                  </a:gradFill>
                  <a:cs typeface="+mn-ea"/>
                  <a:sym typeface="+mn-lt"/>
                </a:rPr>
                <a:t>例会的进展</a:t>
              </a:r>
              <a:endParaRPr lang="zh-CN" altLang="en-US" sz="2000" b="1" dirty="0">
                <a:gradFill>
                  <a:gsLst>
                    <a:gs pos="0">
                      <a:schemeClr val="accent1"/>
                    </a:gs>
                    <a:gs pos="75000">
                      <a:srgbClr val="FF6C99"/>
                    </a:gs>
                  </a:gsLst>
                  <a:lin ang="16200000" scaled="0"/>
                </a:gradFill>
                <a:cs typeface="+mn-ea"/>
                <a:sym typeface="+mn-lt"/>
              </a:endParaRPr>
            </a:p>
          </p:txBody>
        </p:sp>
        <p:grpSp>
          <p:nvGrpSpPr>
            <p:cNvPr id="15" name="图形"/>
            <p:cNvGrpSpPr>
              <a:grpSpLocks noChangeAspect="1"/>
            </p:cNvGrpSpPr>
            <p:nvPr/>
          </p:nvGrpSpPr>
          <p:grpSpPr>
            <a:xfrm>
              <a:off x="9137" y="4465"/>
              <a:ext cx="1138" cy="1135"/>
              <a:chOff x="3618897" y="2279040"/>
              <a:chExt cx="706229" cy="703668"/>
            </a:xfrm>
            <a:solidFill>
              <a:schemeClr val="accent1"/>
            </a:solidFill>
          </p:grpSpPr>
          <p:sp>
            <p:nvSpPr>
              <p:cNvPr id="16" name="图形"/>
              <p:cNvSpPr>
                <a:spLocks noEditPoints="1"/>
              </p:cNvSpPr>
              <p:nvPr/>
            </p:nvSpPr>
            <p:spPr bwMode="auto">
              <a:xfrm>
                <a:off x="3713987" y="2279040"/>
                <a:ext cx="516048" cy="703668"/>
              </a:xfrm>
              <a:custGeom>
                <a:avLst/>
                <a:gdLst>
                  <a:gd name="T0" fmla="*/ 222 w 597"/>
                  <a:gd name="T1" fmla="*/ 575 h 814"/>
                  <a:gd name="T2" fmla="*/ 253 w 597"/>
                  <a:gd name="T3" fmla="*/ 598 h 814"/>
                  <a:gd name="T4" fmla="*/ 344 w 597"/>
                  <a:gd name="T5" fmla="*/ 598 h 814"/>
                  <a:gd name="T6" fmla="*/ 375 w 597"/>
                  <a:gd name="T7" fmla="*/ 575 h 814"/>
                  <a:gd name="T8" fmla="*/ 414 w 597"/>
                  <a:gd name="T9" fmla="*/ 509 h 814"/>
                  <a:gd name="T10" fmla="*/ 539 w 597"/>
                  <a:gd name="T11" fmla="*/ 298 h 814"/>
                  <a:gd name="T12" fmla="*/ 298 w 597"/>
                  <a:gd name="T13" fmla="*/ 57 h 814"/>
                  <a:gd name="T14" fmla="*/ 57 w 597"/>
                  <a:gd name="T15" fmla="*/ 298 h 814"/>
                  <a:gd name="T16" fmla="*/ 183 w 597"/>
                  <a:gd name="T17" fmla="*/ 509 h 814"/>
                  <a:gd name="T18" fmla="*/ 222 w 597"/>
                  <a:gd name="T19" fmla="*/ 575 h 814"/>
                  <a:gd name="T20" fmla="*/ 354 w 597"/>
                  <a:gd name="T21" fmla="*/ 782 h 814"/>
                  <a:gd name="T22" fmla="*/ 314 w 597"/>
                  <a:gd name="T23" fmla="*/ 814 h 814"/>
                  <a:gd name="T24" fmla="*/ 282 w 597"/>
                  <a:gd name="T25" fmla="*/ 814 h 814"/>
                  <a:gd name="T26" fmla="*/ 242 w 597"/>
                  <a:gd name="T27" fmla="*/ 782 h 814"/>
                  <a:gd name="T28" fmla="*/ 226 w 597"/>
                  <a:gd name="T29" fmla="*/ 782 h 814"/>
                  <a:gd name="T30" fmla="*/ 165 w 597"/>
                  <a:gd name="T31" fmla="*/ 722 h 814"/>
                  <a:gd name="T32" fmla="*/ 165 w 597"/>
                  <a:gd name="T33" fmla="*/ 576 h 814"/>
                  <a:gd name="T34" fmla="*/ 155 w 597"/>
                  <a:gd name="T35" fmla="*/ 559 h 814"/>
                  <a:gd name="T36" fmla="*/ 0 w 597"/>
                  <a:gd name="T37" fmla="*/ 298 h 814"/>
                  <a:gd name="T38" fmla="*/ 298 w 597"/>
                  <a:gd name="T39" fmla="*/ 0 h 814"/>
                  <a:gd name="T40" fmla="*/ 597 w 597"/>
                  <a:gd name="T41" fmla="*/ 298 h 814"/>
                  <a:gd name="T42" fmla="*/ 441 w 597"/>
                  <a:gd name="T43" fmla="*/ 559 h 814"/>
                  <a:gd name="T44" fmla="*/ 431 w 597"/>
                  <a:gd name="T45" fmla="*/ 576 h 814"/>
                  <a:gd name="T46" fmla="*/ 432 w 597"/>
                  <a:gd name="T47" fmla="*/ 722 h 814"/>
                  <a:gd name="T48" fmla="*/ 371 w 597"/>
                  <a:gd name="T49" fmla="*/ 782 h 814"/>
                  <a:gd name="T50" fmla="*/ 354 w 597"/>
                  <a:gd name="T51" fmla="*/ 782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97" h="814">
                    <a:moveTo>
                      <a:pt x="222" y="575"/>
                    </a:moveTo>
                    <a:cubicBezTo>
                      <a:pt x="224" y="589"/>
                      <a:pt x="238" y="598"/>
                      <a:pt x="253" y="598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58" y="598"/>
                      <a:pt x="373" y="589"/>
                      <a:pt x="375" y="575"/>
                    </a:cubicBezTo>
                    <a:cubicBezTo>
                      <a:pt x="377" y="547"/>
                      <a:pt x="390" y="523"/>
                      <a:pt x="414" y="509"/>
                    </a:cubicBezTo>
                    <a:cubicBezTo>
                      <a:pt x="491" y="467"/>
                      <a:pt x="539" y="386"/>
                      <a:pt x="539" y="298"/>
                    </a:cubicBezTo>
                    <a:cubicBezTo>
                      <a:pt x="539" y="165"/>
                      <a:pt x="431" y="57"/>
                      <a:pt x="298" y="57"/>
                    </a:cubicBezTo>
                    <a:cubicBezTo>
                      <a:pt x="165" y="57"/>
                      <a:pt x="57" y="165"/>
                      <a:pt x="57" y="298"/>
                    </a:cubicBezTo>
                    <a:cubicBezTo>
                      <a:pt x="57" y="386"/>
                      <a:pt x="105" y="467"/>
                      <a:pt x="183" y="509"/>
                    </a:cubicBezTo>
                    <a:cubicBezTo>
                      <a:pt x="207" y="523"/>
                      <a:pt x="219" y="547"/>
                      <a:pt x="222" y="575"/>
                    </a:cubicBezTo>
                    <a:close/>
                    <a:moveTo>
                      <a:pt x="354" y="782"/>
                    </a:moveTo>
                    <a:cubicBezTo>
                      <a:pt x="350" y="800"/>
                      <a:pt x="334" y="814"/>
                      <a:pt x="314" y="814"/>
                    </a:cubicBezTo>
                    <a:cubicBezTo>
                      <a:pt x="282" y="814"/>
                      <a:pt x="282" y="814"/>
                      <a:pt x="282" y="814"/>
                    </a:cubicBezTo>
                    <a:cubicBezTo>
                      <a:pt x="263" y="814"/>
                      <a:pt x="247" y="800"/>
                      <a:pt x="242" y="782"/>
                    </a:cubicBezTo>
                    <a:cubicBezTo>
                      <a:pt x="226" y="782"/>
                      <a:pt x="226" y="782"/>
                      <a:pt x="226" y="782"/>
                    </a:cubicBezTo>
                    <a:cubicBezTo>
                      <a:pt x="193" y="782"/>
                      <a:pt x="165" y="755"/>
                      <a:pt x="165" y="722"/>
                    </a:cubicBezTo>
                    <a:cubicBezTo>
                      <a:pt x="165" y="576"/>
                      <a:pt x="165" y="576"/>
                      <a:pt x="165" y="576"/>
                    </a:cubicBezTo>
                    <a:cubicBezTo>
                      <a:pt x="165" y="569"/>
                      <a:pt x="162" y="563"/>
                      <a:pt x="155" y="559"/>
                    </a:cubicBezTo>
                    <a:cubicBezTo>
                      <a:pt x="60" y="507"/>
                      <a:pt x="0" y="407"/>
                      <a:pt x="0" y="298"/>
                    </a:cubicBezTo>
                    <a:cubicBezTo>
                      <a:pt x="0" y="133"/>
                      <a:pt x="134" y="0"/>
                      <a:pt x="298" y="0"/>
                    </a:cubicBezTo>
                    <a:cubicBezTo>
                      <a:pt x="463" y="0"/>
                      <a:pt x="597" y="133"/>
                      <a:pt x="597" y="298"/>
                    </a:cubicBezTo>
                    <a:cubicBezTo>
                      <a:pt x="597" y="407"/>
                      <a:pt x="537" y="507"/>
                      <a:pt x="441" y="559"/>
                    </a:cubicBezTo>
                    <a:cubicBezTo>
                      <a:pt x="435" y="563"/>
                      <a:pt x="431" y="569"/>
                      <a:pt x="431" y="576"/>
                    </a:cubicBezTo>
                    <a:cubicBezTo>
                      <a:pt x="432" y="722"/>
                      <a:pt x="432" y="722"/>
                      <a:pt x="432" y="722"/>
                    </a:cubicBezTo>
                    <a:cubicBezTo>
                      <a:pt x="432" y="755"/>
                      <a:pt x="404" y="782"/>
                      <a:pt x="371" y="782"/>
                    </a:cubicBezTo>
                    <a:cubicBezTo>
                      <a:pt x="354" y="782"/>
                      <a:pt x="354" y="782"/>
                      <a:pt x="354" y="782"/>
                    </a:cubicBezTo>
                    <a:close/>
                  </a:path>
                </a:pathLst>
              </a:custGeom>
              <a:gradFill>
                <a:gsLst>
                  <a:gs pos="8000">
                    <a:schemeClr val="accent1"/>
                  </a:gs>
                  <a:gs pos="100000">
                    <a:schemeClr val="accent2"/>
                  </a:gs>
                </a:gsLst>
                <a:lin ang="27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图形"/>
              <p:cNvSpPr>
                <a:spLocks noEditPoints="1"/>
              </p:cNvSpPr>
              <p:nvPr/>
            </p:nvSpPr>
            <p:spPr bwMode="auto">
              <a:xfrm>
                <a:off x="3618897" y="2347432"/>
                <a:ext cx="706229" cy="373412"/>
              </a:xfrm>
              <a:custGeom>
                <a:avLst/>
                <a:gdLst>
                  <a:gd name="T0" fmla="*/ 699 w 817"/>
                  <a:gd name="T1" fmla="*/ 406 h 432"/>
                  <a:gd name="T2" fmla="*/ 692 w 817"/>
                  <a:gd name="T3" fmla="*/ 380 h 432"/>
                  <a:gd name="T4" fmla="*/ 718 w 817"/>
                  <a:gd name="T5" fmla="*/ 373 h 432"/>
                  <a:gd name="T6" fmla="*/ 755 w 817"/>
                  <a:gd name="T7" fmla="*/ 394 h 432"/>
                  <a:gd name="T8" fmla="*/ 762 w 817"/>
                  <a:gd name="T9" fmla="*/ 420 h 432"/>
                  <a:gd name="T10" fmla="*/ 736 w 817"/>
                  <a:gd name="T11" fmla="*/ 427 h 432"/>
                  <a:gd name="T12" fmla="*/ 699 w 817"/>
                  <a:gd name="T13" fmla="*/ 406 h 432"/>
                  <a:gd name="T14" fmla="*/ 718 w 817"/>
                  <a:gd name="T15" fmla="*/ 59 h 432"/>
                  <a:gd name="T16" fmla="*/ 692 w 817"/>
                  <a:gd name="T17" fmla="*/ 52 h 432"/>
                  <a:gd name="T18" fmla="*/ 699 w 817"/>
                  <a:gd name="T19" fmla="*/ 26 h 432"/>
                  <a:gd name="T20" fmla="*/ 736 w 817"/>
                  <a:gd name="T21" fmla="*/ 5 h 432"/>
                  <a:gd name="T22" fmla="*/ 762 w 817"/>
                  <a:gd name="T23" fmla="*/ 12 h 432"/>
                  <a:gd name="T24" fmla="*/ 755 w 817"/>
                  <a:gd name="T25" fmla="*/ 38 h 432"/>
                  <a:gd name="T26" fmla="*/ 718 w 817"/>
                  <a:gd name="T27" fmla="*/ 59 h 432"/>
                  <a:gd name="T28" fmla="*/ 755 w 817"/>
                  <a:gd name="T29" fmla="*/ 235 h 432"/>
                  <a:gd name="T30" fmla="*/ 736 w 817"/>
                  <a:gd name="T31" fmla="*/ 216 h 432"/>
                  <a:gd name="T32" fmla="*/ 755 w 817"/>
                  <a:gd name="T33" fmla="*/ 197 h 432"/>
                  <a:gd name="T34" fmla="*/ 798 w 817"/>
                  <a:gd name="T35" fmla="*/ 197 h 432"/>
                  <a:gd name="T36" fmla="*/ 817 w 817"/>
                  <a:gd name="T37" fmla="*/ 216 h 432"/>
                  <a:gd name="T38" fmla="*/ 798 w 817"/>
                  <a:gd name="T39" fmla="*/ 235 h 432"/>
                  <a:gd name="T40" fmla="*/ 755 w 817"/>
                  <a:gd name="T41" fmla="*/ 235 h 432"/>
                  <a:gd name="T42" fmla="*/ 118 w 817"/>
                  <a:gd name="T43" fmla="*/ 26 h 432"/>
                  <a:gd name="T44" fmla="*/ 124 w 817"/>
                  <a:gd name="T45" fmla="*/ 52 h 432"/>
                  <a:gd name="T46" fmla="*/ 98 w 817"/>
                  <a:gd name="T47" fmla="*/ 59 h 432"/>
                  <a:gd name="T48" fmla="*/ 62 w 817"/>
                  <a:gd name="T49" fmla="*/ 38 h 432"/>
                  <a:gd name="T50" fmla="*/ 55 w 817"/>
                  <a:gd name="T51" fmla="*/ 12 h 432"/>
                  <a:gd name="T52" fmla="*/ 81 w 817"/>
                  <a:gd name="T53" fmla="*/ 5 h 432"/>
                  <a:gd name="T54" fmla="*/ 118 w 817"/>
                  <a:gd name="T55" fmla="*/ 26 h 432"/>
                  <a:gd name="T56" fmla="*/ 98 w 817"/>
                  <a:gd name="T57" fmla="*/ 373 h 432"/>
                  <a:gd name="T58" fmla="*/ 124 w 817"/>
                  <a:gd name="T59" fmla="*/ 380 h 432"/>
                  <a:gd name="T60" fmla="*/ 118 w 817"/>
                  <a:gd name="T61" fmla="*/ 406 h 432"/>
                  <a:gd name="T62" fmla="*/ 81 w 817"/>
                  <a:gd name="T63" fmla="*/ 427 h 432"/>
                  <a:gd name="T64" fmla="*/ 55 w 817"/>
                  <a:gd name="T65" fmla="*/ 420 h 432"/>
                  <a:gd name="T66" fmla="*/ 62 w 817"/>
                  <a:gd name="T67" fmla="*/ 394 h 432"/>
                  <a:gd name="T68" fmla="*/ 98 w 817"/>
                  <a:gd name="T69" fmla="*/ 373 h 432"/>
                  <a:gd name="T70" fmla="*/ 62 w 817"/>
                  <a:gd name="T71" fmla="*/ 197 h 432"/>
                  <a:gd name="T72" fmla="*/ 81 w 817"/>
                  <a:gd name="T73" fmla="*/ 216 h 432"/>
                  <a:gd name="T74" fmla="*/ 62 w 817"/>
                  <a:gd name="T75" fmla="*/ 235 h 432"/>
                  <a:gd name="T76" fmla="*/ 19 w 817"/>
                  <a:gd name="T77" fmla="*/ 235 h 432"/>
                  <a:gd name="T78" fmla="*/ 0 w 817"/>
                  <a:gd name="T79" fmla="*/ 216 h 432"/>
                  <a:gd name="T80" fmla="*/ 19 w 817"/>
                  <a:gd name="T81" fmla="*/ 197 h 432"/>
                  <a:gd name="T82" fmla="*/ 62 w 817"/>
                  <a:gd name="T83" fmla="*/ 19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7" h="432">
                    <a:moveTo>
                      <a:pt x="699" y="406"/>
                    </a:moveTo>
                    <a:cubicBezTo>
                      <a:pt x="690" y="401"/>
                      <a:pt x="687" y="389"/>
                      <a:pt x="692" y="380"/>
                    </a:cubicBezTo>
                    <a:cubicBezTo>
                      <a:pt x="698" y="371"/>
                      <a:pt x="709" y="368"/>
                      <a:pt x="718" y="373"/>
                    </a:cubicBezTo>
                    <a:cubicBezTo>
                      <a:pt x="755" y="394"/>
                      <a:pt x="755" y="394"/>
                      <a:pt x="755" y="394"/>
                    </a:cubicBezTo>
                    <a:cubicBezTo>
                      <a:pt x="764" y="399"/>
                      <a:pt x="767" y="411"/>
                      <a:pt x="762" y="420"/>
                    </a:cubicBezTo>
                    <a:cubicBezTo>
                      <a:pt x="757" y="429"/>
                      <a:pt x="745" y="432"/>
                      <a:pt x="736" y="427"/>
                    </a:cubicBezTo>
                    <a:cubicBezTo>
                      <a:pt x="699" y="406"/>
                      <a:pt x="699" y="406"/>
                      <a:pt x="699" y="406"/>
                    </a:cubicBezTo>
                    <a:close/>
                    <a:moveTo>
                      <a:pt x="718" y="59"/>
                    </a:moveTo>
                    <a:cubicBezTo>
                      <a:pt x="709" y="64"/>
                      <a:pt x="698" y="61"/>
                      <a:pt x="692" y="52"/>
                    </a:cubicBezTo>
                    <a:cubicBezTo>
                      <a:pt x="687" y="43"/>
                      <a:pt x="690" y="31"/>
                      <a:pt x="699" y="26"/>
                    </a:cubicBezTo>
                    <a:cubicBezTo>
                      <a:pt x="736" y="5"/>
                      <a:pt x="736" y="5"/>
                      <a:pt x="736" y="5"/>
                    </a:cubicBezTo>
                    <a:cubicBezTo>
                      <a:pt x="745" y="0"/>
                      <a:pt x="757" y="3"/>
                      <a:pt x="762" y="12"/>
                    </a:cubicBezTo>
                    <a:cubicBezTo>
                      <a:pt x="767" y="21"/>
                      <a:pt x="764" y="32"/>
                      <a:pt x="755" y="38"/>
                    </a:cubicBezTo>
                    <a:cubicBezTo>
                      <a:pt x="718" y="59"/>
                      <a:pt x="718" y="59"/>
                      <a:pt x="718" y="59"/>
                    </a:cubicBezTo>
                    <a:close/>
                    <a:moveTo>
                      <a:pt x="755" y="235"/>
                    </a:moveTo>
                    <a:cubicBezTo>
                      <a:pt x="745" y="235"/>
                      <a:pt x="736" y="226"/>
                      <a:pt x="736" y="216"/>
                    </a:cubicBezTo>
                    <a:cubicBezTo>
                      <a:pt x="736" y="205"/>
                      <a:pt x="745" y="197"/>
                      <a:pt x="755" y="197"/>
                    </a:cubicBezTo>
                    <a:cubicBezTo>
                      <a:pt x="798" y="197"/>
                      <a:pt x="798" y="197"/>
                      <a:pt x="798" y="197"/>
                    </a:cubicBezTo>
                    <a:cubicBezTo>
                      <a:pt x="808" y="197"/>
                      <a:pt x="817" y="205"/>
                      <a:pt x="817" y="216"/>
                    </a:cubicBezTo>
                    <a:cubicBezTo>
                      <a:pt x="817" y="226"/>
                      <a:pt x="808" y="235"/>
                      <a:pt x="798" y="235"/>
                    </a:cubicBezTo>
                    <a:cubicBezTo>
                      <a:pt x="755" y="235"/>
                      <a:pt x="755" y="235"/>
                      <a:pt x="755" y="235"/>
                    </a:cubicBezTo>
                    <a:close/>
                    <a:moveTo>
                      <a:pt x="118" y="26"/>
                    </a:moveTo>
                    <a:cubicBezTo>
                      <a:pt x="127" y="31"/>
                      <a:pt x="130" y="43"/>
                      <a:pt x="124" y="52"/>
                    </a:cubicBezTo>
                    <a:cubicBezTo>
                      <a:pt x="119" y="61"/>
                      <a:pt x="108" y="64"/>
                      <a:pt x="98" y="5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53" y="32"/>
                      <a:pt x="49" y="21"/>
                      <a:pt x="55" y="12"/>
                    </a:cubicBezTo>
                    <a:cubicBezTo>
                      <a:pt x="60" y="3"/>
                      <a:pt x="72" y="0"/>
                      <a:pt x="81" y="5"/>
                    </a:cubicBezTo>
                    <a:cubicBezTo>
                      <a:pt x="118" y="26"/>
                      <a:pt x="118" y="26"/>
                      <a:pt x="118" y="26"/>
                    </a:cubicBezTo>
                    <a:close/>
                    <a:moveTo>
                      <a:pt x="98" y="373"/>
                    </a:moveTo>
                    <a:cubicBezTo>
                      <a:pt x="108" y="368"/>
                      <a:pt x="119" y="371"/>
                      <a:pt x="124" y="380"/>
                    </a:cubicBezTo>
                    <a:cubicBezTo>
                      <a:pt x="130" y="389"/>
                      <a:pt x="127" y="401"/>
                      <a:pt x="118" y="406"/>
                    </a:cubicBezTo>
                    <a:cubicBezTo>
                      <a:pt x="81" y="427"/>
                      <a:pt x="81" y="427"/>
                      <a:pt x="81" y="427"/>
                    </a:cubicBezTo>
                    <a:cubicBezTo>
                      <a:pt x="72" y="432"/>
                      <a:pt x="60" y="429"/>
                      <a:pt x="55" y="420"/>
                    </a:cubicBezTo>
                    <a:cubicBezTo>
                      <a:pt x="49" y="411"/>
                      <a:pt x="53" y="399"/>
                      <a:pt x="62" y="394"/>
                    </a:cubicBezTo>
                    <a:cubicBezTo>
                      <a:pt x="98" y="373"/>
                      <a:pt x="98" y="373"/>
                      <a:pt x="98" y="373"/>
                    </a:cubicBezTo>
                    <a:close/>
                    <a:moveTo>
                      <a:pt x="62" y="197"/>
                    </a:moveTo>
                    <a:cubicBezTo>
                      <a:pt x="72" y="197"/>
                      <a:pt x="81" y="205"/>
                      <a:pt x="81" y="216"/>
                    </a:cubicBezTo>
                    <a:cubicBezTo>
                      <a:pt x="81" y="226"/>
                      <a:pt x="72" y="235"/>
                      <a:pt x="62" y="235"/>
                    </a:cubicBezTo>
                    <a:cubicBezTo>
                      <a:pt x="19" y="235"/>
                      <a:pt x="19" y="235"/>
                      <a:pt x="19" y="235"/>
                    </a:cubicBezTo>
                    <a:cubicBezTo>
                      <a:pt x="9" y="235"/>
                      <a:pt x="0" y="226"/>
                      <a:pt x="0" y="216"/>
                    </a:cubicBezTo>
                    <a:cubicBezTo>
                      <a:pt x="0" y="205"/>
                      <a:pt x="9" y="197"/>
                      <a:pt x="19" y="197"/>
                    </a:cubicBezTo>
                    <a:cubicBezTo>
                      <a:pt x="62" y="197"/>
                      <a:pt x="62" y="197"/>
                      <a:pt x="62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图形"/>
              <p:cNvSpPr/>
              <p:nvPr/>
            </p:nvSpPr>
            <p:spPr bwMode="auto">
              <a:xfrm>
                <a:off x="3845651" y="2427528"/>
                <a:ext cx="253087" cy="253452"/>
              </a:xfrm>
              <a:custGeom>
                <a:avLst/>
                <a:gdLst>
                  <a:gd name="T0" fmla="*/ 3 w 293"/>
                  <a:gd name="T1" fmla="*/ 38 h 293"/>
                  <a:gd name="T2" fmla="*/ 16 w 293"/>
                  <a:gd name="T3" fmla="*/ 15 h 293"/>
                  <a:gd name="T4" fmla="*/ 39 w 293"/>
                  <a:gd name="T5" fmla="*/ 28 h 293"/>
                  <a:gd name="T6" fmla="*/ 50 w 293"/>
                  <a:gd name="T7" fmla="*/ 65 h 293"/>
                  <a:gd name="T8" fmla="*/ 91 w 293"/>
                  <a:gd name="T9" fmla="*/ 53 h 293"/>
                  <a:gd name="T10" fmla="*/ 91 w 293"/>
                  <a:gd name="T11" fmla="*/ 53 h 293"/>
                  <a:gd name="T12" fmla="*/ 127 w 293"/>
                  <a:gd name="T13" fmla="*/ 48 h 293"/>
                  <a:gd name="T14" fmla="*/ 127 w 293"/>
                  <a:gd name="T15" fmla="*/ 19 h 293"/>
                  <a:gd name="T16" fmla="*/ 146 w 293"/>
                  <a:gd name="T17" fmla="*/ 0 h 293"/>
                  <a:gd name="T18" fmla="*/ 165 w 293"/>
                  <a:gd name="T19" fmla="*/ 19 h 293"/>
                  <a:gd name="T20" fmla="*/ 165 w 293"/>
                  <a:gd name="T21" fmla="*/ 48 h 293"/>
                  <a:gd name="T22" fmla="*/ 202 w 293"/>
                  <a:gd name="T23" fmla="*/ 53 h 293"/>
                  <a:gd name="T24" fmla="*/ 202 w 293"/>
                  <a:gd name="T25" fmla="*/ 53 h 293"/>
                  <a:gd name="T26" fmla="*/ 202 w 293"/>
                  <a:gd name="T27" fmla="*/ 53 h 293"/>
                  <a:gd name="T28" fmla="*/ 242 w 293"/>
                  <a:gd name="T29" fmla="*/ 65 h 293"/>
                  <a:gd name="T30" fmla="*/ 253 w 293"/>
                  <a:gd name="T31" fmla="*/ 28 h 293"/>
                  <a:gd name="T32" fmla="*/ 277 w 293"/>
                  <a:gd name="T33" fmla="*/ 15 h 293"/>
                  <a:gd name="T34" fmla="*/ 290 w 293"/>
                  <a:gd name="T35" fmla="*/ 38 h 293"/>
                  <a:gd name="T36" fmla="*/ 220 w 293"/>
                  <a:gd name="T37" fmla="*/ 278 h 293"/>
                  <a:gd name="T38" fmla="*/ 196 w 293"/>
                  <a:gd name="T39" fmla="*/ 290 h 293"/>
                  <a:gd name="T40" fmla="*/ 183 w 293"/>
                  <a:gd name="T41" fmla="*/ 267 h 293"/>
                  <a:gd name="T42" fmla="*/ 232 w 293"/>
                  <a:gd name="T43" fmla="*/ 102 h 293"/>
                  <a:gd name="T44" fmla="*/ 194 w 293"/>
                  <a:gd name="T45" fmla="*/ 90 h 293"/>
                  <a:gd name="T46" fmla="*/ 194 w 293"/>
                  <a:gd name="T47" fmla="*/ 90 h 293"/>
                  <a:gd name="T48" fmla="*/ 165 w 293"/>
                  <a:gd name="T49" fmla="*/ 86 h 293"/>
                  <a:gd name="T50" fmla="*/ 165 w 293"/>
                  <a:gd name="T51" fmla="*/ 132 h 293"/>
                  <a:gd name="T52" fmla="*/ 146 w 293"/>
                  <a:gd name="T53" fmla="*/ 151 h 293"/>
                  <a:gd name="T54" fmla="*/ 127 w 293"/>
                  <a:gd name="T55" fmla="*/ 132 h 293"/>
                  <a:gd name="T56" fmla="*/ 127 w 293"/>
                  <a:gd name="T57" fmla="*/ 86 h 293"/>
                  <a:gd name="T58" fmla="*/ 99 w 293"/>
                  <a:gd name="T59" fmla="*/ 90 h 293"/>
                  <a:gd name="T60" fmla="*/ 99 w 293"/>
                  <a:gd name="T61" fmla="*/ 90 h 293"/>
                  <a:gd name="T62" fmla="*/ 61 w 293"/>
                  <a:gd name="T63" fmla="*/ 102 h 293"/>
                  <a:gd name="T64" fmla="*/ 109 w 293"/>
                  <a:gd name="T65" fmla="*/ 267 h 293"/>
                  <a:gd name="T66" fmla="*/ 96 w 293"/>
                  <a:gd name="T67" fmla="*/ 290 h 293"/>
                  <a:gd name="T68" fmla="*/ 73 w 293"/>
                  <a:gd name="T69" fmla="*/ 278 h 293"/>
                  <a:gd name="T70" fmla="*/ 3 w 293"/>
                  <a:gd name="T71" fmla="*/ 38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3" h="293">
                    <a:moveTo>
                      <a:pt x="3" y="38"/>
                    </a:moveTo>
                    <a:cubicBezTo>
                      <a:pt x="0" y="28"/>
                      <a:pt x="6" y="18"/>
                      <a:pt x="16" y="15"/>
                    </a:cubicBezTo>
                    <a:cubicBezTo>
                      <a:pt x="26" y="12"/>
                      <a:pt x="37" y="18"/>
                      <a:pt x="39" y="28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63" y="60"/>
                      <a:pt x="77" y="56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103" y="50"/>
                      <a:pt x="115" y="49"/>
                      <a:pt x="127" y="48"/>
                    </a:cubicBezTo>
                    <a:cubicBezTo>
                      <a:pt x="127" y="19"/>
                      <a:pt x="127" y="19"/>
                      <a:pt x="127" y="19"/>
                    </a:cubicBezTo>
                    <a:cubicBezTo>
                      <a:pt x="127" y="8"/>
                      <a:pt x="136" y="0"/>
                      <a:pt x="146" y="0"/>
                    </a:cubicBezTo>
                    <a:cubicBezTo>
                      <a:pt x="157" y="0"/>
                      <a:pt x="165" y="8"/>
                      <a:pt x="165" y="19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78" y="49"/>
                      <a:pt x="190" y="50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16" y="56"/>
                      <a:pt x="229" y="60"/>
                      <a:pt x="242" y="65"/>
                    </a:cubicBezTo>
                    <a:cubicBezTo>
                      <a:pt x="253" y="28"/>
                      <a:pt x="253" y="28"/>
                      <a:pt x="253" y="28"/>
                    </a:cubicBezTo>
                    <a:cubicBezTo>
                      <a:pt x="256" y="18"/>
                      <a:pt x="267" y="12"/>
                      <a:pt x="277" y="15"/>
                    </a:cubicBezTo>
                    <a:cubicBezTo>
                      <a:pt x="287" y="18"/>
                      <a:pt x="293" y="28"/>
                      <a:pt x="290" y="38"/>
                    </a:cubicBezTo>
                    <a:cubicBezTo>
                      <a:pt x="220" y="278"/>
                      <a:pt x="220" y="278"/>
                      <a:pt x="220" y="278"/>
                    </a:cubicBezTo>
                    <a:cubicBezTo>
                      <a:pt x="217" y="288"/>
                      <a:pt x="206" y="293"/>
                      <a:pt x="196" y="290"/>
                    </a:cubicBezTo>
                    <a:cubicBezTo>
                      <a:pt x="186" y="288"/>
                      <a:pt x="180" y="277"/>
                      <a:pt x="183" y="267"/>
                    </a:cubicBezTo>
                    <a:cubicBezTo>
                      <a:pt x="232" y="102"/>
                      <a:pt x="232" y="102"/>
                      <a:pt x="232" y="102"/>
                    </a:cubicBezTo>
                    <a:cubicBezTo>
                      <a:pt x="220" y="97"/>
                      <a:pt x="207" y="93"/>
                      <a:pt x="194" y="90"/>
                    </a:cubicBezTo>
                    <a:cubicBezTo>
                      <a:pt x="194" y="90"/>
                      <a:pt x="194" y="90"/>
                      <a:pt x="194" y="90"/>
                    </a:cubicBezTo>
                    <a:cubicBezTo>
                      <a:pt x="185" y="88"/>
                      <a:pt x="175" y="87"/>
                      <a:pt x="165" y="86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5" y="143"/>
                      <a:pt x="157" y="151"/>
                      <a:pt x="146" y="151"/>
                    </a:cubicBezTo>
                    <a:cubicBezTo>
                      <a:pt x="136" y="151"/>
                      <a:pt x="127" y="143"/>
                      <a:pt x="127" y="132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18" y="87"/>
                      <a:pt x="108" y="88"/>
                      <a:pt x="99" y="90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85" y="93"/>
                      <a:pt x="73" y="97"/>
                      <a:pt x="61" y="102"/>
                    </a:cubicBezTo>
                    <a:cubicBezTo>
                      <a:pt x="109" y="267"/>
                      <a:pt x="109" y="267"/>
                      <a:pt x="109" y="267"/>
                    </a:cubicBezTo>
                    <a:cubicBezTo>
                      <a:pt x="112" y="277"/>
                      <a:pt x="106" y="288"/>
                      <a:pt x="96" y="290"/>
                    </a:cubicBezTo>
                    <a:cubicBezTo>
                      <a:pt x="86" y="293"/>
                      <a:pt x="76" y="288"/>
                      <a:pt x="73" y="278"/>
                    </a:cubicBezTo>
                    <a:cubicBezTo>
                      <a:pt x="3" y="38"/>
                      <a:pt x="3" y="38"/>
                      <a:pt x="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7" name="图形"/>
            <p:cNvSpPr>
              <a:spLocks noEditPoints="1"/>
            </p:cNvSpPr>
            <p:nvPr/>
          </p:nvSpPr>
          <p:spPr>
            <a:xfrm>
              <a:off x="3075" y="4575"/>
              <a:ext cx="971" cy="79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68" h="55">
                  <a:moveTo>
                    <a:pt x="68" y="49"/>
                  </a:moveTo>
                  <a:cubicBezTo>
                    <a:pt x="68" y="53"/>
                    <a:pt x="66" y="55"/>
                    <a:pt x="63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3"/>
                    <a:pt x="0" y="4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6" y="0"/>
                    <a:pt x="68" y="3"/>
                    <a:pt x="68" y="6"/>
                  </a:cubicBezTo>
                  <a:lnTo>
                    <a:pt x="68" y="49"/>
                  </a:lnTo>
                  <a:close/>
                  <a:moveTo>
                    <a:pt x="5" y="5"/>
                  </a:moveTo>
                  <a:cubicBezTo>
                    <a:pt x="5" y="5"/>
                    <a:pt x="4" y="5"/>
                    <a:pt x="4" y="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0"/>
                    <a:pt x="5" y="51"/>
                    <a:pt x="5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4" y="50"/>
                    <a:pt x="64" y="49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5"/>
                    <a:pt x="63" y="5"/>
                    <a:pt x="63" y="5"/>
                  </a:cubicBezTo>
                  <a:lnTo>
                    <a:pt x="5" y="5"/>
                  </a:lnTo>
                  <a:close/>
                  <a:moveTo>
                    <a:pt x="16" y="23"/>
                  </a:moveTo>
                  <a:cubicBezTo>
                    <a:pt x="12" y="23"/>
                    <a:pt x="9" y="20"/>
                    <a:pt x="9" y="16"/>
                  </a:cubicBezTo>
                  <a:cubicBezTo>
                    <a:pt x="9" y="13"/>
                    <a:pt x="12" y="9"/>
                    <a:pt x="16" y="9"/>
                  </a:cubicBezTo>
                  <a:cubicBezTo>
                    <a:pt x="20" y="9"/>
                    <a:pt x="23" y="13"/>
                    <a:pt x="23" y="16"/>
                  </a:cubicBezTo>
                  <a:cubicBezTo>
                    <a:pt x="23" y="20"/>
                    <a:pt x="20" y="23"/>
                    <a:pt x="16" y="23"/>
                  </a:cubicBezTo>
                  <a:close/>
                  <a:moveTo>
                    <a:pt x="59" y="46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59" y="30"/>
                    <a:pt x="59" y="30"/>
                    <a:pt x="59" y="30"/>
                  </a:cubicBezTo>
                  <a:lnTo>
                    <a:pt x="59" y="46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图形"/>
            <p:cNvSpPr>
              <a:spLocks noEditPoints="1"/>
            </p:cNvSpPr>
            <p:nvPr/>
          </p:nvSpPr>
          <p:spPr>
            <a:xfrm>
              <a:off x="15366" y="4477"/>
              <a:ext cx="996" cy="864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73" h="63">
                  <a:moveTo>
                    <a:pt x="73" y="19"/>
                  </a:moveTo>
                  <a:cubicBezTo>
                    <a:pt x="73" y="53"/>
                    <a:pt x="73" y="53"/>
                    <a:pt x="73" y="53"/>
                  </a:cubicBezTo>
                  <a:cubicBezTo>
                    <a:pt x="73" y="58"/>
                    <a:pt x="69" y="63"/>
                    <a:pt x="64" y="63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5" y="63"/>
                    <a:pt x="0" y="58"/>
                    <a:pt x="0" y="5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4"/>
                    <a:pt x="5" y="9"/>
                    <a:pt x="10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2"/>
                    <a:pt x="25" y="0"/>
                    <a:pt x="2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2" y="2"/>
                    <a:pt x="53" y="4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9" y="9"/>
                    <a:pt x="73" y="14"/>
                    <a:pt x="73" y="19"/>
                  </a:cubicBezTo>
                  <a:close/>
                  <a:moveTo>
                    <a:pt x="54" y="36"/>
                  </a:moveTo>
                  <a:cubicBezTo>
                    <a:pt x="54" y="27"/>
                    <a:pt x="46" y="19"/>
                    <a:pt x="37" y="19"/>
                  </a:cubicBezTo>
                  <a:cubicBezTo>
                    <a:pt x="28" y="19"/>
                    <a:pt x="20" y="27"/>
                    <a:pt x="20" y="36"/>
                  </a:cubicBezTo>
                  <a:cubicBezTo>
                    <a:pt x="20" y="46"/>
                    <a:pt x="28" y="53"/>
                    <a:pt x="37" y="53"/>
                  </a:cubicBezTo>
                  <a:cubicBezTo>
                    <a:pt x="46" y="53"/>
                    <a:pt x="54" y="46"/>
                    <a:pt x="54" y="36"/>
                  </a:cubicBezTo>
                  <a:close/>
                  <a:moveTo>
                    <a:pt x="48" y="36"/>
                  </a:moveTo>
                  <a:cubicBezTo>
                    <a:pt x="48" y="42"/>
                    <a:pt x="43" y="47"/>
                    <a:pt x="37" y="47"/>
                  </a:cubicBezTo>
                  <a:cubicBezTo>
                    <a:pt x="31" y="47"/>
                    <a:pt x="26" y="42"/>
                    <a:pt x="26" y="36"/>
                  </a:cubicBezTo>
                  <a:cubicBezTo>
                    <a:pt x="26" y="30"/>
                    <a:pt x="31" y="25"/>
                    <a:pt x="37" y="25"/>
                  </a:cubicBezTo>
                  <a:cubicBezTo>
                    <a:pt x="43" y="25"/>
                    <a:pt x="48" y="30"/>
                    <a:pt x="48" y="36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09473" y="274828"/>
            <a:ext cx="2977895" cy="461771"/>
          </a:xfrm>
          <a:prstGeom prst="rect">
            <a:avLst/>
          </a:prstGeom>
        </p:spPr>
      </p:pic>
      <p:sp>
        <p:nvSpPr>
          <p:cNvPr id="19" name="rect"/>
          <p:cNvSpPr/>
          <p:nvPr/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en-US" sz="800" dirty="0"/>
          </a:p>
        </p:txBody>
      </p:sp>
    </p:spTree>
    <p:custDataLst>
      <p:tags r:id="rId3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"/>
          <p:cNvSpPr/>
          <p:nvPr/>
        </p:nvSpPr>
        <p:spPr>
          <a:xfrm>
            <a:off x="0" y="0"/>
            <a:ext cx="12191365" cy="6858000"/>
          </a:xfrm>
          <a:prstGeom prst="rect">
            <a:avLst/>
          </a:prstGeom>
          <a:gradFill>
            <a:gsLst>
              <a:gs pos="100000">
                <a:srgbClr val="F0B9FB"/>
              </a:gs>
              <a:gs pos="0">
                <a:srgbClr val="EDFAFE">
                  <a:alpha val="73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图形"/>
          <p:cNvSpPr/>
          <p:nvPr/>
        </p:nvSpPr>
        <p:spPr>
          <a:xfrm rot="5400000">
            <a:off x="-2268220" y="3002915"/>
            <a:ext cx="6075680" cy="6075680"/>
          </a:xfrm>
          <a:prstGeom prst="ellipse">
            <a:avLst/>
          </a:prstGeom>
          <a:gradFill>
            <a:gsLst>
              <a:gs pos="100000">
                <a:srgbClr val="DA59F5"/>
              </a:gs>
              <a:gs pos="0">
                <a:srgbClr val="85D1F4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图形"/>
          <p:cNvSpPr/>
          <p:nvPr/>
        </p:nvSpPr>
        <p:spPr>
          <a:xfrm>
            <a:off x="9034780" y="-1618615"/>
            <a:ext cx="4805680" cy="48056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形" descr="b111111-6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395605" y="614680"/>
            <a:ext cx="11401425" cy="5584190"/>
          </a:xfrm>
          <a:prstGeom prst="rect">
            <a:avLst/>
          </a:prstGeom>
        </p:spPr>
      </p:pic>
      <p:sp>
        <p:nvSpPr>
          <p:cNvPr id="99" name="图形"/>
          <p:cNvSpPr/>
          <p:nvPr/>
        </p:nvSpPr>
        <p:spPr>
          <a:xfrm>
            <a:off x="395605" y="663575"/>
            <a:ext cx="5234940" cy="5234940"/>
          </a:xfrm>
          <a:prstGeom prst="ellipse">
            <a:avLst/>
          </a:prstGeom>
          <a:gradFill>
            <a:gsLst>
              <a:gs pos="0">
                <a:srgbClr val="85D1F4"/>
              </a:gs>
              <a:gs pos="100000">
                <a:srgbClr val="DA59F5"/>
              </a:gs>
            </a:gsLst>
            <a:lin ang="5400000" scaled="0"/>
          </a:gradFill>
          <a:ln w="0">
            <a:gradFill>
              <a:gsLst>
                <a:gs pos="0">
                  <a:srgbClr val="B780D4"/>
                </a:gs>
                <a:gs pos="100000">
                  <a:srgbClr val="B3F0F6"/>
                </a:gs>
              </a:gsLst>
              <a:lin ang="5400000" scaled="1"/>
            </a:gradFill>
            <a:prstDash val="sysDot"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74045" y="3002915"/>
            <a:ext cx="438785" cy="438785"/>
            <a:chOff x="16397" y="4037"/>
            <a:chExt cx="918" cy="918"/>
          </a:xfrm>
        </p:grpSpPr>
        <p:sp>
          <p:nvSpPr>
            <p:cNvPr id="107" name="图形"/>
            <p:cNvSpPr/>
            <p:nvPr/>
          </p:nvSpPr>
          <p:spPr>
            <a:xfrm>
              <a:off x="16397" y="4037"/>
              <a:ext cx="918" cy="918"/>
            </a:xfrm>
            <a:prstGeom prst="ellipse">
              <a:avLst/>
            </a:prstGeom>
            <a:gradFill>
              <a:gsLst>
                <a:gs pos="0">
                  <a:srgbClr val="85D1F4"/>
                </a:gs>
                <a:gs pos="100000">
                  <a:srgbClr val="DA59F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6" name="图形" descr="303b32313534353136313bbcfdcdb7"/>
            <p:cNvPicPr>
              <a:picLocks noChangeAspect="1"/>
            </p:cNvPicPr>
            <p:nvPr/>
          </p:nvPicPr>
          <p:blipFill>
            <a:blip r:embed="rId2" cstate="screen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34" y="4037"/>
              <a:ext cx="644" cy="899"/>
            </a:xfrm>
            <a:prstGeom prst="rect">
              <a:avLst/>
            </a:prstGeom>
          </p:spPr>
        </p:pic>
      </p:grpSp>
      <p:sp>
        <p:nvSpPr>
          <p:cNvPr id="111" name="图形"/>
          <p:cNvSpPr txBox="1"/>
          <p:nvPr/>
        </p:nvSpPr>
        <p:spPr>
          <a:xfrm>
            <a:off x="4618355" y="3867785"/>
            <a:ext cx="5634355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cs typeface="+mn-ea"/>
                <a:sym typeface="+mn-lt"/>
              </a:rPr>
              <a:t>.</a:t>
            </a:r>
            <a:endParaRPr lang="en-US" altLang="zh-CN" sz="1050">
              <a:solidFill>
                <a:schemeClr val="tx1">
                  <a:lumMod val="75000"/>
                  <a:lumOff val="25000"/>
                  <a:alpha val="51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图形"/>
          <p:cNvSpPr/>
          <p:nvPr/>
        </p:nvSpPr>
        <p:spPr>
          <a:xfrm>
            <a:off x="4180840" y="187007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图形"/>
          <p:cNvSpPr/>
          <p:nvPr/>
        </p:nvSpPr>
        <p:spPr>
          <a:xfrm>
            <a:off x="9116695" y="272732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图形"/>
          <p:cNvSpPr txBox="1"/>
          <p:nvPr/>
        </p:nvSpPr>
        <p:spPr>
          <a:xfrm>
            <a:off x="4548505" y="3002915"/>
            <a:ext cx="5902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未来规划</a:t>
            </a:r>
            <a:endParaRPr lang="zh-CN" altLang="en-US" sz="5400">
              <a:solidFill>
                <a:schemeClr val="tx1"/>
              </a:solidFill>
              <a:effectLst>
                <a:outerShdw blurRad="38100" dist="38100" dir="2700000" algn="tl">
                  <a:srgbClr val="DC5092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5" name="图形"/>
          <p:cNvSpPr/>
          <p:nvPr/>
        </p:nvSpPr>
        <p:spPr>
          <a:xfrm>
            <a:off x="10286365" y="5095240"/>
            <a:ext cx="1510665" cy="1510665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838180" y="1135380"/>
            <a:ext cx="233680" cy="116840"/>
            <a:chOff x="17068" y="1788"/>
            <a:chExt cx="368" cy="184"/>
          </a:xfrm>
        </p:grpSpPr>
        <p:cxnSp>
          <p:nvCxnSpPr>
            <p:cNvPr id="29" name="图形"/>
            <p:cNvCxnSpPr/>
            <p:nvPr/>
          </p:nvCxnSpPr>
          <p:spPr>
            <a:xfrm>
              <a:off x="17068" y="1788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图形"/>
            <p:cNvCxnSpPr/>
            <p:nvPr/>
          </p:nvCxnSpPr>
          <p:spPr>
            <a:xfrm>
              <a:off x="17068" y="1880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图形"/>
            <p:cNvCxnSpPr/>
            <p:nvPr/>
          </p:nvCxnSpPr>
          <p:spPr>
            <a:xfrm>
              <a:off x="17068" y="1972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061085" y="1109345"/>
            <a:ext cx="3273425" cy="3427095"/>
            <a:chOff x="1671" y="1747"/>
            <a:chExt cx="5155" cy="5397"/>
          </a:xfrm>
        </p:grpSpPr>
        <p:sp>
          <p:nvSpPr>
            <p:cNvPr id="104" name="图形"/>
            <p:cNvSpPr/>
            <p:nvPr/>
          </p:nvSpPr>
          <p:spPr>
            <a:xfrm>
              <a:off x="3074" y="3392"/>
              <a:ext cx="3752" cy="3752"/>
            </a:xfrm>
            <a:prstGeom prst="ellipse">
              <a:avLst/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图形"/>
            <p:cNvSpPr txBox="1"/>
            <p:nvPr/>
          </p:nvSpPr>
          <p:spPr>
            <a:xfrm>
              <a:off x="3495" y="3768"/>
              <a:ext cx="2986" cy="2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04</a:t>
              </a:r>
              <a:endParaRPr lang="en-US" altLang="zh-CN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图形"/>
            <p:cNvSpPr/>
            <p:nvPr/>
          </p:nvSpPr>
          <p:spPr>
            <a:xfrm>
              <a:off x="1671" y="1747"/>
              <a:ext cx="409" cy="409"/>
            </a:xfrm>
            <a:prstGeom prst="ellipse">
              <a:avLst/>
            </a:prstGeom>
            <a:gradFill>
              <a:gsLst>
                <a:gs pos="100000">
                  <a:srgbClr val="FBE779"/>
                </a:gs>
                <a:gs pos="0">
                  <a:schemeClr val="accent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0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12978" y="930783"/>
            <a:ext cx="2977895" cy="461771"/>
          </a:xfrm>
          <a:prstGeom prst="rect">
            <a:avLst/>
          </a:prstGeom>
        </p:spPr>
      </p:pic>
      <p:sp>
        <p:nvSpPr>
          <p:cNvPr id="19" name="rect"/>
          <p:cNvSpPr/>
          <p:nvPr/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en-US" sz="800" dirty="0"/>
          </a:p>
        </p:txBody>
      </p:sp>
    </p:spTree>
    <p:custDataLst>
      <p:tags r:id="rId6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1" grpId="1"/>
      <p:bldP spid="110" grpId="0"/>
      <p:bldP spid="1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未来规划</a:t>
            </a:r>
            <a:endParaRPr lang="zh-CN" altLang="en-US"/>
          </a:p>
        </p:txBody>
      </p:sp>
      <p:grpSp>
        <p:nvGrpSpPr>
          <p:cNvPr id="4" name="图形"/>
          <p:cNvGrpSpPr/>
          <p:nvPr/>
        </p:nvGrpSpPr>
        <p:grpSpPr>
          <a:xfrm>
            <a:off x="2320925" y="2074545"/>
            <a:ext cx="7903215" cy="2978785"/>
            <a:chOff x="1777" y="3406"/>
            <a:chExt cx="11986" cy="4691"/>
          </a:xfrm>
        </p:grpSpPr>
        <p:grpSp>
          <p:nvGrpSpPr>
            <p:cNvPr id="14" name="图形"/>
            <p:cNvGrpSpPr/>
            <p:nvPr/>
          </p:nvGrpSpPr>
          <p:grpSpPr>
            <a:xfrm>
              <a:off x="1777" y="3406"/>
              <a:ext cx="3802" cy="4691"/>
              <a:chOff x="968507" y="1900459"/>
              <a:chExt cx="2477337" cy="3056021"/>
            </a:xfrm>
          </p:grpSpPr>
          <p:sp>
            <p:nvSpPr>
              <p:cNvPr id="15" name="图形"/>
              <p:cNvSpPr/>
              <p:nvPr/>
            </p:nvSpPr>
            <p:spPr>
              <a:xfrm>
                <a:off x="1413091" y="1900459"/>
                <a:ext cx="1588168" cy="1915427"/>
              </a:xfrm>
              <a:prstGeom prst="roundRect">
                <a:avLst>
                  <a:gd name="adj" fmla="val 4546"/>
                </a:avLst>
              </a:prstGeom>
              <a:gradFill>
                <a:gsLst>
                  <a:gs pos="0">
                    <a:schemeClr val="accent1"/>
                  </a:gs>
                  <a:gs pos="83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图形"/>
              <p:cNvSpPr/>
              <p:nvPr/>
            </p:nvSpPr>
            <p:spPr>
              <a:xfrm>
                <a:off x="968507" y="2675293"/>
                <a:ext cx="2477337" cy="2281187"/>
              </a:xfrm>
              <a:custGeom>
                <a:avLst/>
                <a:gdLst>
                  <a:gd name="connsiteX0" fmla="*/ 72200 w 2477337"/>
                  <a:gd name="connsiteY0" fmla="*/ 0 h 2281187"/>
                  <a:gd name="connsiteX1" fmla="*/ 679540 w 2477337"/>
                  <a:gd name="connsiteY1" fmla="*/ 0 h 2281187"/>
                  <a:gd name="connsiteX2" fmla="*/ 1238668 w 2477337"/>
                  <a:gd name="connsiteY2" fmla="*/ 559128 h 2281187"/>
                  <a:gd name="connsiteX3" fmla="*/ 1797796 w 2477337"/>
                  <a:gd name="connsiteY3" fmla="*/ 0 h 2281187"/>
                  <a:gd name="connsiteX4" fmla="*/ 2405137 w 2477337"/>
                  <a:gd name="connsiteY4" fmla="*/ 0 h 2281187"/>
                  <a:gd name="connsiteX5" fmla="*/ 2477337 w 2477337"/>
                  <a:gd name="connsiteY5" fmla="*/ 72200 h 2281187"/>
                  <a:gd name="connsiteX6" fmla="*/ 2477337 w 2477337"/>
                  <a:gd name="connsiteY6" fmla="*/ 2208987 h 2281187"/>
                  <a:gd name="connsiteX7" fmla="*/ 2405137 w 2477337"/>
                  <a:gd name="connsiteY7" fmla="*/ 2281187 h 2281187"/>
                  <a:gd name="connsiteX8" fmla="*/ 72200 w 2477337"/>
                  <a:gd name="connsiteY8" fmla="*/ 2281187 h 2281187"/>
                  <a:gd name="connsiteX9" fmla="*/ 0 w 2477337"/>
                  <a:gd name="connsiteY9" fmla="*/ 2208987 h 2281187"/>
                  <a:gd name="connsiteX10" fmla="*/ 0 w 2477337"/>
                  <a:gd name="connsiteY10" fmla="*/ 72200 h 2281187"/>
                  <a:gd name="connsiteX11" fmla="*/ 72200 w 2477337"/>
                  <a:gd name="connsiteY11" fmla="*/ 0 h 228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7337" h="2281187">
                    <a:moveTo>
                      <a:pt x="72200" y="0"/>
                    </a:moveTo>
                    <a:lnTo>
                      <a:pt x="679540" y="0"/>
                    </a:lnTo>
                    <a:cubicBezTo>
                      <a:pt x="679540" y="308798"/>
                      <a:pt x="929870" y="559128"/>
                      <a:pt x="1238668" y="559128"/>
                    </a:cubicBezTo>
                    <a:cubicBezTo>
                      <a:pt x="1547466" y="559128"/>
                      <a:pt x="1797796" y="308798"/>
                      <a:pt x="1797796" y="0"/>
                    </a:cubicBezTo>
                    <a:lnTo>
                      <a:pt x="2405137" y="0"/>
                    </a:lnTo>
                    <a:cubicBezTo>
                      <a:pt x="2445012" y="0"/>
                      <a:pt x="2477337" y="32325"/>
                      <a:pt x="2477337" y="72200"/>
                    </a:cubicBezTo>
                    <a:lnTo>
                      <a:pt x="2477337" y="2208987"/>
                    </a:lnTo>
                    <a:cubicBezTo>
                      <a:pt x="2477337" y="2248862"/>
                      <a:pt x="2445012" y="2281187"/>
                      <a:pt x="2405137" y="2281187"/>
                    </a:cubicBezTo>
                    <a:lnTo>
                      <a:pt x="72200" y="2281187"/>
                    </a:lnTo>
                    <a:cubicBezTo>
                      <a:pt x="32325" y="2281187"/>
                      <a:pt x="0" y="2248862"/>
                      <a:pt x="0" y="2208987"/>
                    </a:cubicBezTo>
                    <a:lnTo>
                      <a:pt x="0" y="72200"/>
                    </a:lnTo>
                    <a:cubicBezTo>
                      <a:pt x="0" y="32325"/>
                      <a:pt x="32325" y="0"/>
                      <a:pt x="72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图形"/>
              <p:cNvSpPr/>
              <p:nvPr/>
            </p:nvSpPr>
            <p:spPr>
              <a:xfrm>
                <a:off x="1169199" y="3828144"/>
                <a:ext cx="2075338" cy="3778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19" name="图形"/>
              <p:cNvSpPr txBox="1"/>
              <p:nvPr/>
            </p:nvSpPr>
            <p:spPr>
              <a:xfrm>
                <a:off x="1273454" y="3428795"/>
                <a:ext cx="1867478" cy="345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信用卡业务培训</a:t>
                </a:r>
                <a:endParaRPr lang="zh-CN" altLang="en-US" sz="16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图形"/>
            <p:cNvGrpSpPr/>
            <p:nvPr/>
          </p:nvGrpSpPr>
          <p:grpSpPr>
            <a:xfrm>
              <a:off x="5869" y="3406"/>
              <a:ext cx="3802" cy="4691"/>
              <a:chOff x="968507" y="1900459"/>
              <a:chExt cx="2477337" cy="3056021"/>
            </a:xfrm>
          </p:grpSpPr>
          <p:sp>
            <p:nvSpPr>
              <p:cNvPr id="22" name="图形"/>
              <p:cNvSpPr/>
              <p:nvPr/>
            </p:nvSpPr>
            <p:spPr>
              <a:xfrm>
                <a:off x="1413091" y="1900459"/>
                <a:ext cx="1588168" cy="1915427"/>
              </a:xfrm>
              <a:prstGeom prst="roundRect">
                <a:avLst>
                  <a:gd name="adj" fmla="val 4546"/>
                </a:avLst>
              </a:prstGeom>
              <a:gradFill>
                <a:gsLst>
                  <a:gs pos="0">
                    <a:schemeClr val="accent1"/>
                  </a:gs>
                  <a:gs pos="83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图形"/>
              <p:cNvSpPr/>
              <p:nvPr/>
            </p:nvSpPr>
            <p:spPr>
              <a:xfrm>
                <a:off x="968507" y="2675293"/>
                <a:ext cx="2477337" cy="2281187"/>
              </a:xfrm>
              <a:custGeom>
                <a:avLst/>
                <a:gdLst>
                  <a:gd name="connsiteX0" fmla="*/ 72200 w 2477337"/>
                  <a:gd name="connsiteY0" fmla="*/ 0 h 2281187"/>
                  <a:gd name="connsiteX1" fmla="*/ 679540 w 2477337"/>
                  <a:gd name="connsiteY1" fmla="*/ 0 h 2281187"/>
                  <a:gd name="connsiteX2" fmla="*/ 1238668 w 2477337"/>
                  <a:gd name="connsiteY2" fmla="*/ 559128 h 2281187"/>
                  <a:gd name="connsiteX3" fmla="*/ 1797796 w 2477337"/>
                  <a:gd name="connsiteY3" fmla="*/ 0 h 2281187"/>
                  <a:gd name="connsiteX4" fmla="*/ 2405137 w 2477337"/>
                  <a:gd name="connsiteY4" fmla="*/ 0 h 2281187"/>
                  <a:gd name="connsiteX5" fmla="*/ 2477337 w 2477337"/>
                  <a:gd name="connsiteY5" fmla="*/ 72200 h 2281187"/>
                  <a:gd name="connsiteX6" fmla="*/ 2477337 w 2477337"/>
                  <a:gd name="connsiteY6" fmla="*/ 2208987 h 2281187"/>
                  <a:gd name="connsiteX7" fmla="*/ 2405137 w 2477337"/>
                  <a:gd name="connsiteY7" fmla="*/ 2281187 h 2281187"/>
                  <a:gd name="connsiteX8" fmla="*/ 72200 w 2477337"/>
                  <a:gd name="connsiteY8" fmla="*/ 2281187 h 2281187"/>
                  <a:gd name="connsiteX9" fmla="*/ 0 w 2477337"/>
                  <a:gd name="connsiteY9" fmla="*/ 2208987 h 2281187"/>
                  <a:gd name="connsiteX10" fmla="*/ 0 w 2477337"/>
                  <a:gd name="connsiteY10" fmla="*/ 72200 h 2281187"/>
                  <a:gd name="connsiteX11" fmla="*/ 72200 w 2477337"/>
                  <a:gd name="connsiteY11" fmla="*/ 0 h 228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7337" h="2281187">
                    <a:moveTo>
                      <a:pt x="72200" y="0"/>
                    </a:moveTo>
                    <a:lnTo>
                      <a:pt x="679540" y="0"/>
                    </a:lnTo>
                    <a:cubicBezTo>
                      <a:pt x="679540" y="308798"/>
                      <a:pt x="929870" y="559128"/>
                      <a:pt x="1238668" y="559128"/>
                    </a:cubicBezTo>
                    <a:cubicBezTo>
                      <a:pt x="1547466" y="559128"/>
                      <a:pt x="1797796" y="308798"/>
                      <a:pt x="1797796" y="0"/>
                    </a:cubicBezTo>
                    <a:lnTo>
                      <a:pt x="2405137" y="0"/>
                    </a:lnTo>
                    <a:cubicBezTo>
                      <a:pt x="2445012" y="0"/>
                      <a:pt x="2477337" y="32325"/>
                      <a:pt x="2477337" y="72200"/>
                    </a:cubicBezTo>
                    <a:lnTo>
                      <a:pt x="2477337" y="2208987"/>
                    </a:lnTo>
                    <a:cubicBezTo>
                      <a:pt x="2477337" y="2248862"/>
                      <a:pt x="2445012" y="2281187"/>
                      <a:pt x="2405137" y="2281187"/>
                    </a:cubicBezTo>
                    <a:lnTo>
                      <a:pt x="72200" y="2281187"/>
                    </a:lnTo>
                    <a:cubicBezTo>
                      <a:pt x="32325" y="2281187"/>
                      <a:pt x="0" y="2248862"/>
                      <a:pt x="0" y="2208987"/>
                    </a:cubicBezTo>
                    <a:lnTo>
                      <a:pt x="0" y="72200"/>
                    </a:lnTo>
                    <a:cubicBezTo>
                      <a:pt x="0" y="32325"/>
                      <a:pt x="32325" y="0"/>
                      <a:pt x="72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图形"/>
              <p:cNvSpPr/>
              <p:nvPr/>
            </p:nvSpPr>
            <p:spPr>
              <a:xfrm>
                <a:off x="1169851" y="3828144"/>
                <a:ext cx="2075338" cy="3778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25" name="图形"/>
              <p:cNvSpPr txBox="1"/>
              <p:nvPr/>
            </p:nvSpPr>
            <p:spPr>
              <a:xfrm>
                <a:off x="1332145" y="3429000"/>
                <a:ext cx="1751051" cy="598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银行国际贸易业务知识培训</a:t>
                </a:r>
                <a:endParaRPr lang="zh-CN" altLang="en-US" sz="1600" b="1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图形"/>
            <p:cNvGrpSpPr/>
            <p:nvPr/>
          </p:nvGrpSpPr>
          <p:grpSpPr>
            <a:xfrm>
              <a:off x="9961" y="3406"/>
              <a:ext cx="3802" cy="4691"/>
              <a:chOff x="968507" y="1900459"/>
              <a:chExt cx="2477337" cy="3056021"/>
            </a:xfrm>
          </p:grpSpPr>
          <p:sp>
            <p:nvSpPr>
              <p:cNvPr id="28" name="图形"/>
              <p:cNvSpPr/>
              <p:nvPr/>
            </p:nvSpPr>
            <p:spPr>
              <a:xfrm>
                <a:off x="1413091" y="1900459"/>
                <a:ext cx="1588168" cy="1915427"/>
              </a:xfrm>
              <a:prstGeom prst="roundRect">
                <a:avLst>
                  <a:gd name="adj" fmla="val 4546"/>
                </a:avLst>
              </a:prstGeom>
              <a:gradFill>
                <a:gsLst>
                  <a:gs pos="0">
                    <a:schemeClr val="accent1"/>
                  </a:gs>
                  <a:gs pos="83000">
                    <a:schemeClr val="accent2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图形"/>
              <p:cNvSpPr/>
              <p:nvPr/>
            </p:nvSpPr>
            <p:spPr>
              <a:xfrm>
                <a:off x="968507" y="2675293"/>
                <a:ext cx="2477337" cy="2281187"/>
              </a:xfrm>
              <a:custGeom>
                <a:avLst/>
                <a:gdLst>
                  <a:gd name="connsiteX0" fmla="*/ 72200 w 2477337"/>
                  <a:gd name="connsiteY0" fmla="*/ 0 h 2281187"/>
                  <a:gd name="connsiteX1" fmla="*/ 679540 w 2477337"/>
                  <a:gd name="connsiteY1" fmla="*/ 0 h 2281187"/>
                  <a:gd name="connsiteX2" fmla="*/ 1238668 w 2477337"/>
                  <a:gd name="connsiteY2" fmla="*/ 559128 h 2281187"/>
                  <a:gd name="connsiteX3" fmla="*/ 1797796 w 2477337"/>
                  <a:gd name="connsiteY3" fmla="*/ 0 h 2281187"/>
                  <a:gd name="connsiteX4" fmla="*/ 2405137 w 2477337"/>
                  <a:gd name="connsiteY4" fmla="*/ 0 h 2281187"/>
                  <a:gd name="connsiteX5" fmla="*/ 2477337 w 2477337"/>
                  <a:gd name="connsiteY5" fmla="*/ 72200 h 2281187"/>
                  <a:gd name="connsiteX6" fmla="*/ 2477337 w 2477337"/>
                  <a:gd name="connsiteY6" fmla="*/ 2208987 h 2281187"/>
                  <a:gd name="connsiteX7" fmla="*/ 2405137 w 2477337"/>
                  <a:gd name="connsiteY7" fmla="*/ 2281187 h 2281187"/>
                  <a:gd name="connsiteX8" fmla="*/ 72200 w 2477337"/>
                  <a:gd name="connsiteY8" fmla="*/ 2281187 h 2281187"/>
                  <a:gd name="connsiteX9" fmla="*/ 0 w 2477337"/>
                  <a:gd name="connsiteY9" fmla="*/ 2208987 h 2281187"/>
                  <a:gd name="connsiteX10" fmla="*/ 0 w 2477337"/>
                  <a:gd name="connsiteY10" fmla="*/ 72200 h 2281187"/>
                  <a:gd name="connsiteX11" fmla="*/ 72200 w 2477337"/>
                  <a:gd name="connsiteY11" fmla="*/ 0 h 228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7337" h="2281187">
                    <a:moveTo>
                      <a:pt x="72200" y="0"/>
                    </a:moveTo>
                    <a:lnTo>
                      <a:pt x="679540" y="0"/>
                    </a:lnTo>
                    <a:cubicBezTo>
                      <a:pt x="679540" y="308798"/>
                      <a:pt x="929870" y="559128"/>
                      <a:pt x="1238668" y="559128"/>
                    </a:cubicBezTo>
                    <a:cubicBezTo>
                      <a:pt x="1547466" y="559128"/>
                      <a:pt x="1797796" y="308798"/>
                      <a:pt x="1797796" y="0"/>
                    </a:cubicBezTo>
                    <a:lnTo>
                      <a:pt x="2405137" y="0"/>
                    </a:lnTo>
                    <a:cubicBezTo>
                      <a:pt x="2445012" y="0"/>
                      <a:pt x="2477337" y="32325"/>
                      <a:pt x="2477337" y="72200"/>
                    </a:cubicBezTo>
                    <a:lnTo>
                      <a:pt x="2477337" y="2208987"/>
                    </a:lnTo>
                    <a:cubicBezTo>
                      <a:pt x="2477337" y="2248862"/>
                      <a:pt x="2445012" y="2281187"/>
                      <a:pt x="2405137" y="2281187"/>
                    </a:cubicBezTo>
                    <a:lnTo>
                      <a:pt x="72200" y="2281187"/>
                    </a:lnTo>
                    <a:cubicBezTo>
                      <a:pt x="32325" y="2281187"/>
                      <a:pt x="0" y="2248862"/>
                      <a:pt x="0" y="2208987"/>
                    </a:cubicBezTo>
                    <a:lnTo>
                      <a:pt x="0" y="72200"/>
                    </a:lnTo>
                    <a:cubicBezTo>
                      <a:pt x="0" y="32325"/>
                      <a:pt x="32325" y="0"/>
                      <a:pt x="72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2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图形"/>
              <p:cNvSpPr txBox="1"/>
              <p:nvPr/>
            </p:nvSpPr>
            <p:spPr>
              <a:xfrm>
                <a:off x="1332145" y="3429000"/>
                <a:ext cx="1751051" cy="598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寻找途径自我学习业务</a:t>
                </a:r>
                <a:endParaRPr lang="zh-CN" altLang="en-US" sz="1600" b="1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图形"/>
            <p:cNvGrpSpPr/>
            <p:nvPr/>
          </p:nvGrpSpPr>
          <p:grpSpPr>
            <a:xfrm>
              <a:off x="2957" y="3873"/>
              <a:ext cx="1440" cy="1440"/>
              <a:chOff x="2831" y="3873"/>
              <a:chExt cx="1440" cy="1440"/>
            </a:xfrm>
          </p:grpSpPr>
          <p:sp>
            <p:nvSpPr>
              <p:cNvPr id="6" name="图形"/>
              <p:cNvSpPr/>
              <p:nvPr/>
            </p:nvSpPr>
            <p:spPr>
              <a:xfrm>
                <a:off x="2831" y="3873"/>
                <a:ext cx="1440" cy="1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10" name="图形" descr="333639373137353b343435303639373bb9a4d7f7bbe3b1a8"/>
              <p:cNvPicPr>
                <a:picLocks noChangeAspect="1"/>
              </p:cNvPicPr>
              <p:nvPr/>
            </p:nvPicPr>
            <p:blipFill>
              <a:blip r:embed="rId1" cstate="screen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3112" y="4153"/>
                <a:ext cx="880" cy="880"/>
              </a:xfrm>
              <a:prstGeom prst="rect">
                <a:avLst/>
              </a:prstGeom>
            </p:spPr>
          </p:pic>
        </p:grpSp>
        <p:grpSp>
          <p:nvGrpSpPr>
            <p:cNvPr id="3" name="图形"/>
            <p:cNvGrpSpPr/>
            <p:nvPr/>
          </p:nvGrpSpPr>
          <p:grpSpPr>
            <a:xfrm>
              <a:off x="7043" y="3873"/>
              <a:ext cx="1440" cy="1440"/>
              <a:chOff x="7091" y="3873"/>
              <a:chExt cx="1440" cy="1440"/>
            </a:xfrm>
          </p:grpSpPr>
          <p:sp>
            <p:nvSpPr>
              <p:cNvPr id="7" name="图形"/>
              <p:cNvSpPr/>
              <p:nvPr/>
            </p:nvSpPr>
            <p:spPr>
              <a:xfrm>
                <a:off x="7091" y="3873"/>
                <a:ext cx="1440" cy="1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11" name="图形" descr="333639373138333b343435303738313bd0fbb4abb9a4d7f7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69" y="4153"/>
                <a:ext cx="880" cy="880"/>
              </a:xfrm>
              <a:prstGeom prst="rect">
                <a:avLst/>
              </a:prstGeom>
            </p:spPr>
          </p:pic>
        </p:grpSp>
        <p:grpSp>
          <p:nvGrpSpPr>
            <p:cNvPr id="5" name="图形"/>
            <p:cNvGrpSpPr/>
            <p:nvPr/>
          </p:nvGrpSpPr>
          <p:grpSpPr>
            <a:xfrm>
              <a:off x="11129" y="3873"/>
              <a:ext cx="1440" cy="1440"/>
              <a:chOff x="11351" y="3873"/>
              <a:chExt cx="1440" cy="1440"/>
            </a:xfrm>
          </p:grpSpPr>
          <p:sp>
            <p:nvSpPr>
              <p:cNvPr id="8" name="图形"/>
              <p:cNvSpPr/>
              <p:nvPr/>
            </p:nvSpPr>
            <p:spPr>
              <a:xfrm>
                <a:off x="11351" y="3873"/>
                <a:ext cx="1440" cy="14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12" name="图形" descr="333639373230313b343435303838323bb9a4d7f7bdf8b6c8"/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1630" y="4153"/>
                <a:ext cx="880" cy="880"/>
              </a:xfrm>
              <a:prstGeom prst="rect">
                <a:avLst/>
              </a:prstGeom>
            </p:spPr>
          </p:pic>
        </p:grpSp>
      </p:grpSp>
      <p:pic>
        <p:nvPicPr>
          <p:cNvPr id="2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748538" y="274828"/>
            <a:ext cx="2977895" cy="461771"/>
          </a:xfrm>
          <a:prstGeom prst="rect">
            <a:avLst/>
          </a:prstGeom>
        </p:spPr>
      </p:pic>
      <p:sp>
        <p:nvSpPr>
          <p:cNvPr id="32" name="rect"/>
          <p:cNvSpPr/>
          <p:nvPr/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pic>
        <p:nvPicPr>
          <p:cNvPr id="3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39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en-US" sz="800" dirty="0"/>
          </a:p>
        </p:txBody>
      </p:sp>
    </p:spTree>
    <p:custDataLst>
      <p:tags r:id="rId9"/>
    </p:custDataLst>
  </p:cSld>
  <p:clrMapOvr>
    <a:masterClrMapping/>
  </p:clrMapOvr>
  <p:transition advTm="2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"/>
          <p:cNvSpPr/>
          <p:nvPr/>
        </p:nvSpPr>
        <p:spPr>
          <a:xfrm>
            <a:off x="0" y="0"/>
            <a:ext cx="12191365" cy="6858000"/>
          </a:xfrm>
          <a:prstGeom prst="rect">
            <a:avLst/>
          </a:prstGeom>
          <a:gradFill>
            <a:gsLst>
              <a:gs pos="100000">
                <a:srgbClr val="F0B9FB"/>
              </a:gs>
              <a:gs pos="0">
                <a:srgbClr val="EDFAFE">
                  <a:alpha val="73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图形"/>
          <p:cNvSpPr/>
          <p:nvPr/>
        </p:nvSpPr>
        <p:spPr>
          <a:xfrm>
            <a:off x="2758440" y="405130"/>
            <a:ext cx="1545590" cy="154559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6" name="图形" descr="b111111-6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207010" y="413385"/>
            <a:ext cx="11984355" cy="6030595"/>
          </a:xfrm>
          <a:prstGeom prst="rect">
            <a:avLst/>
          </a:prstGeom>
        </p:spPr>
      </p:pic>
      <p:sp>
        <p:nvSpPr>
          <p:cNvPr id="40" name="图形"/>
          <p:cNvSpPr/>
          <p:nvPr/>
        </p:nvSpPr>
        <p:spPr>
          <a:xfrm>
            <a:off x="-2183130" y="-1946910"/>
            <a:ext cx="4869180" cy="4869180"/>
          </a:xfrm>
          <a:prstGeom prst="ellipse">
            <a:avLst/>
          </a:prstGeom>
          <a:gradFill>
            <a:gsLst>
              <a:gs pos="85000">
                <a:srgbClr val="7DD3F4"/>
              </a:gs>
              <a:gs pos="0">
                <a:srgbClr val="DA59F5"/>
              </a:gs>
            </a:gsLst>
            <a:lin ang="5400000" scaled="0"/>
          </a:gradFill>
          <a:ln>
            <a:noFill/>
          </a:ln>
          <a:effectLst>
            <a:softEdge rad="1104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6930" y="2213610"/>
            <a:ext cx="2526665" cy="3159760"/>
            <a:chOff x="1318" y="3486"/>
            <a:chExt cx="3979" cy="4976"/>
          </a:xfrm>
        </p:grpSpPr>
        <p:sp>
          <p:nvSpPr>
            <p:cNvPr id="11" name="图形"/>
            <p:cNvSpPr/>
            <p:nvPr/>
          </p:nvSpPr>
          <p:spPr>
            <a:xfrm>
              <a:off x="1318" y="3486"/>
              <a:ext cx="3979" cy="4976"/>
            </a:xfrm>
            <a:prstGeom prst="round2SameRect">
              <a:avLst>
                <a:gd name="adj1" fmla="val 6048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100000">
                  <a:srgbClr val="FBE7B5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>
              <a:reflection blurRad="76200" stA="72000" endPos="2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  <p:sp>
          <p:nvSpPr>
            <p:cNvPr id="58" name="图形"/>
            <p:cNvSpPr/>
            <p:nvPr/>
          </p:nvSpPr>
          <p:spPr>
            <a:xfrm>
              <a:off x="1965" y="4331"/>
              <a:ext cx="2685" cy="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0" scaled="0"/>
            </a:gradFill>
            <a:ln>
              <a:noFill/>
            </a:ln>
            <a:effectLst>
              <a:outerShdw blurRad="292100" dist="127000" dir="2700000" sx="99000" sy="99000" algn="tl" rotWithShape="0">
                <a:srgbClr val="E84A4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心得体会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2" name="图形"/>
            <p:cNvSpPr txBox="1"/>
            <p:nvPr/>
          </p:nvSpPr>
          <p:spPr>
            <a:xfrm>
              <a:off x="1811" y="5427"/>
              <a:ext cx="3057" cy="580"/>
            </a:xfrm>
            <a:prstGeom prst="rect">
              <a:avLst/>
            </a:prstGeom>
            <a:noFill/>
            <a:effectLst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en-US" altLang="zh-CN" sz="1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0" name="图形"/>
          <p:cNvGrpSpPr/>
          <p:nvPr/>
        </p:nvGrpSpPr>
        <p:grpSpPr>
          <a:xfrm>
            <a:off x="1192530" y="3551555"/>
            <a:ext cx="10311765" cy="2317115"/>
            <a:chOff x="1719" y="5571"/>
            <a:chExt cx="16239" cy="3649"/>
          </a:xfrm>
        </p:grpSpPr>
        <p:grpSp>
          <p:nvGrpSpPr>
            <p:cNvPr id="61" name="组合 60"/>
            <p:cNvGrpSpPr/>
            <p:nvPr/>
          </p:nvGrpSpPr>
          <p:grpSpPr>
            <a:xfrm>
              <a:off x="1719" y="5571"/>
              <a:ext cx="2862" cy="2454"/>
              <a:chOff x="1719" y="5571"/>
              <a:chExt cx="2862" cy="2454"/>
            </a:xfrm>
          </p:grpSpPr>
          <p:sp>
            <p:nvSpPr>
              <p:cNvPr id="59" name="图形"/>
              <p:cNvSpPr/>
              <p:nvPr/>
            </p:nvSpPr>
            <p:spPr>
              <a:xfrm>
                <a:off x="1719" y="7244"/>
                <a:ext cx="2862" cy="781"/>
              </a:xfrm>
              <a:prstGeom prst="ellipse">
                <a:avLst/>
              </a:prstGeom>
              <a:gradFill flip="none" rotWithShape="1">
                <a:gsLst>
                  <a:gs pos="0">
                    <a:srgbClr val="FBE779"/>
                  </a:gs>
                  <a:gs pos="100000">
                    <a:schemeClr val="accent5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45" name="图形"/>
              <p:cNvSpPr txBox="1"/>
              <p:nvPr/>
            </p:nvSpPr>
            <p:spPr>
              <a:xfrm>
                <a:off x="2004" y="5571"/>
                <a:ext cx="2421" cy="2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>
                    <a:gradFill>
                      <a:gsLst>
                        <a:gs pos="39000">
                          <a:srgbClr val="DA59F5"/>
                        </a:gs>
                        <a:gs pos="75000">
                          <a:srgbClr val="FA90A7">
                            <a:alpha val="0"/>
                          </a:srgbClr>
                        </a:gs>
                      </a:gsLst>
                      <a:lin ang="5400000" scaled="0"/>
                    </a:gradFill>
                    <a:cs typeface="+mn-ea"/>
                    <a:sym typeface="+mn-lt"/>
                  </a:rPr>
                  <a:t>01</a:t>
                </a:r>
                <a:endParaRPr lang="en-US" altLang="zh-CN" sz="8800">
                  <a:gradFill>
                    <a:gsLst>
                      <a:gs pos="39000">
                        <a:srgbClr val="DA59F5"/>
                      </a:gs>
                      <a:gs pos="75000">
                        <a:srgbClr val="FA90A7">
                          <a:alpha val="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60" name="图形"/>
              <p:cNvSpPr txBox="1"/>
              <p:nvPr/>
            </p:nvSpPr>
            <p:spPr>
              <a:xfrm>
                <a:off x="2183" y="7366"/>
                <a:ext cx="1888" cy="48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STEP  ONE</a:t>
                </a:r>
                <a:endParaRPr lang="en-US" altLang="zh-CN" sz="14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</p:grpSp>
        <p:sp>
          <p:nvSpPr>
            <p:cNvPr id="64" name="图形"/>
            <p:cNvSpPr txBox="1"/>
            <p:nvPr/>
          </p:nvSpPr>
          <p:spPr>
            <a:xfrm>
              <a:off x="6291" y="6944"/>
              <a:ext cx="488" cy="2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CN" sz="8800">
                <a:gradFill>
                  <a:gsLst>
                    <a:gs pos="39000">
                      <a:srgbClr val="DA59F5"/>
                    </a:gs>
                    <a:gs pos="75000">
                      <a:srgbClr val="FA90A7">
                        <a:alpha val="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10891" y="5747"/>
              <a:ext cx="2862" cy="2278"/>
              <a:chOff x="2315" y="5747"/>
              <a:chExt cx="2862" cy="2278"/>
            </a:xfrm>
          </p:grpSpPr>
          <p:sp>
            <p:nvSpPr>
              <p:cNvPr id="83" name="图形"/>
              <p:cNvSpPr/>
              <p:nvPr/>
            </p:nvSpPr>
            <p:spPr>
              <a:xfrm>
                <a:off x="2315" y="7216"/>
                <a:ext cx="2862" cy="781"/>
              </a:xfrm>
              <a:prstGeom prst="ellipse">
                <a:avLst/>
              </a:prstGeom>
              <a:gradFill flip="none" rotWithShape="1">
                <a:gsLst>
                  <a:gs pos="0">
                    <a:srgbClr val="FBE779"/>
                  </a:gs>
                  <a:gs pos="100000">
                    <a:schemeClr val="accent5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84" name="图形"/>
              <p:cNvSpPr txBox="1"/>
              <p:nvPr/>
            </p:nvSpPr>
            <p:spPr>
              <a:xfrm>
                <a:off x="2513" y="5747"/>
                <a:ext cx="2421" cy="2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>
                    <a:gradFill>
                      <a:gsLst>
                        <a:gs pos="39000">
                          <a:srgbClr val="DA59F5"/>
                        </a:gs>
                        <a:gs pos="75000">
                          <a:srgbClr val="FA90A7">
                            <a:alpha val="0"/>
                          </a:srgbClr>
                        </a:gs>
                      </a:gsLst>
                      <a:lin ang="5400000" scaled="0"/>
                    </a:gradFill>
                    <a:cs typeface="+mn-ea"/>
                    <a:sym typeface="+mn-lt"/>
                  </a:rPr>
                  <a:t>03</a:t>
                </a:r>
                <a:endParaRPr lang="en-US" altLang="zh-CN" sz="8800">
                  <a:gradFill>
                    <a:gsLst>
                      <a:gs pos="39000">
                        <a:srgbClr val="DA59F5"/>
                      </a:gs>
                      <a:gs pos="75000">
                        <a:srgbClr val="FA90A7">
                          <a:alpha val="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85" name="图形"/>
              <p:cNvSpPr txBox="1"/>
              <p:nvPr/>
            </p:nvSpPr>
            <p:spPr>
              <a:xfrm>
                <a:off x="2709" y="7364"/>
                <a:ext cx="2069" cy="4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STEP  THREE</a:t>
                </a:r>
                <a:endParaRPr lang="en-US" altLang="zh-CN" sz="14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>
              <a:off x="15096" y="5749"/>
              <a:ext cx="2862" cy="2396"/>
              <a:chOff x="2232" y="5749"/>
              <a:chExt cx="2862" cy="2396"/>
            </a:xfrm>
          </p:grpSpPr>
          <p:sp>
            <p:nvSpPr>
              <p:cNvPr id="87" name="图形"/>
              <p:cNvSpPr/>
              <p:nvPr/>
            </p:nvSpPr>
            <p:spPr>
              <a:xfrm>
                <a:off x="2232" y="7364"/>
                <a:ext cx="2862" cy="781"/>
              </a:xfrm>
              <a:prstGeom prst="ellipse">
                <a:avLst/>
              </a:prstGeom>
              <a:gradFill flip="none" rotWithShape="1">
                <a:gsLst>
                  <a:gs pos="0">
                    <a:srgbClr val="FBE779"/>
                  </a:gs>
                  <a:gs pos="100000">
                    <a:schemeClr val="accent5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>
                  <a:cs typeface="+mn-ea"/>
                  <a:sym typeface="+mn-lt"/>
                </a:endParaRPr>
              </a:p>
            </p:txBody>
          </p:sp>
          <p:sp>
            <p:nvSpPr>
              <p:cNvPr id="88" name="图形"/>
              <p:cNvSpPr txBox="1"/>
              <p:nvPr/>
            </p:nvSpPr>
            <p:spPr>
              <a:xfrm>
                <a:off x="2531" y="5749"/>
                <a:ext cx="2352" cy="2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>
                    <a:gradFill>
                      <a:gsLst>
                        <a:gs pos="39000">
                          <a:srgbClr val="DA59F5"/>
                        </a:gs>
                        <a:gs pos="75000">
                          <a:srgbClr val="FA90A7">
                            <a:alpha val="0"/>
                          </a:srgbClr>
                        </a:gs>
                      </a:gsLst>
                      <a:lin ang="5400000" scaled="0"/>
                    </a:gradFill>
                    <a:cs typeface="+mn-ea"/>
                    <a:sym typeface="+mn-lt"/>
                  </a:rPr>
                  <a:t>04</a:t>
                </a:r>
                <a:endParaRPr lang="en-US" altLang="zh-CN" sz="8800">
                  <a:gradFill>
                    <a:gsLst>
                      <a:gs pos="39000">
                        <a:srgbClr val="DA59F5"/>
                      </a:gs>
                      <a:gs pos="75000">
                        <a:srgbClr val="FA90A7">
                          <a:alpha val="0"/>
                        </a:srgbClr>
                      </a:gs>
                    </a:gsLst>
                    <a:lin ang="5400000" scaled="0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89" name="图形"/>
              <p:cNvSpPr txBox="1"/>
              <p:nvPr/>
            </p:nvSpPr>
            <p:spPr>
              <a:xfrm>
                <a:off x="2531" y="7393"/>
                <a:ext cx="2304" cy="48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STEP  FOUR</a:t>
                </a:r>
                <a:endParaRPr lang="en-US" altLang="zh-CN" sz="1400" b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691255" y="2213610"/>
            <a:ext cx="2526665" cy="3159760"/>
            <a:chOff x="1318" y="3486"/>
            <a:chExt cx="3979" cy="4976"/>
          </a:xfrm>
        </p:grpSpPr>
        <p:sp>
          <p:nvSpPr>
            <p:cNvPr id="8" name="图形"/>
            <p:cNvSpPr/>
            <p:nvPr/>
          </p:nvSpPr>
          <p:spPr>
            <a:xfrm>
              <a:off x="1318" y="3486"/>
              <a:ext cx="3979" cy="4976"/>
            </a:xfrm>
            <a:prstGeom prst="round2SameRect">
              <a:avLst>
                <a:gd name="adj1" fmla="val 6048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100000">
                  <a:srgbClr val="FBE7B5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>
              <a:reflection blurRad="76200" stA="72000" endPos="2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  <p:sp>
          <p:nvSpPr>
            <p:cNvPr id="9" name="图形"/>
            <p:cNvSpPr/>
            <p:nvPr/>
          </p:nvSpPr>
          <p:spPr>
            <a:xfrm>
              <a:off x="1965" y="4331"/>
              <a:ext cx="2685" cy="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0" scaled="0"/>
            </a:gradFill>
            <a:ln>
              <a:noFill/>
            </a:ln>
            <a:effectLst>
              <a:outerShdw blurRad="292100" dist="127000" dir="2700000" sx="99000" sy="99000" algn="tl" rotWithShape="0">
                <a:srgbClr val="E84A4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学习概述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" name="图形"/>
            <p:cNvSpPr txBox="1"/>
            <p:nvPr/>
          </p:nvSpPr>
          <p:spPr>
            <a:xfrm>
              <a:off x="1811" y="5427"/>
              <a:ext cx="3057" cy="580"/>
            </a:xfrm>
            <a:prstGeom prst="rect">
              <a:avLst/>
            </a:prstGeom>
            <a:noFill/>
            <a:effectLst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en-US" altLang="zh-CN" sz="1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537325" y="2213610"/>
            <a:ext cx="2526665" cy="3159760"/>
            <a:chOff x="1318" y="3486"/>
            <a:chExt cx="3979" cy="4976"/>
          </a:xfrm>
        </p:grpSpPr>
        <p:sp>
          <p:nvSpPr>
            <p:cNvPr id="14" name="图形"/>
            <p:cNvSpPr/>
            <p:nvPr/>
          </p:nvSpPr>
          <p:spPr>
            <a:xfrm>
              <a:off x="1318" y="3486"/>
              <a:ext cx="3979" cy="4976"/>
            </a:xfrm>
            <a:prstGeom prst="round2SameRect">
              <a:avLst>
                <a:gd name="adj1" fmla="val 6048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100000">
                  <a:srgbClr val="FBE7B5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>
              <a:reflection blurRad="76200" stA="72000" endPos="2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  <p:sp>
          <p:nvSpPr>
            <p:cNvPr id="15" name="图形"/>
            <p:cNvSpPr/>
            <p:nvPr/>
          </p:nvSpPr>
          <p:spPr>
            <a:xfrm>
              <a:off x="1965" y="4331"/>
              <a:ext cx="2685" cy="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0" scaled="0"/>
            </a:gradFill>
            <a:ln>
              <a:noFill/>
            </a:ln>
            <a:effectLst>
              <a:outerShdw blurRad="292100" dist="127000" dir="2700000" sx="99000" sy="99000" algn="tl" rotWithShape="0">
                <a:srgbClr val="E84A4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不足之处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图形"/>
            <p:cNvSpPr txBox="1"/>
            <p:nvPr/>
          </p:nvSpPr>
          <p:spPr>
            <a:xfrm>
              <a:off x="1811" y="5427"/>
              <a:ext cx="3057" cy="580"/>
            </a:xfrm>
            <a:prstGeom prst="rect">
              <a:avLst/>
            </a:prstGeom>
            <a:noFill/>
            <a:effectLst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en-US" altLang="zh-CN" sz="1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" name="图形"/>
          <p:cNvSpPr txBox="1"/>
          <p:nvPr/>
        </p:nvSpPr>
        <p:spPr>
          <a:xfrm>
            <a:off x="4207510" y="3664585"/>
            <a:ext cx="149352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800">
                <a:gradFill>
                  <a:gsLst>
                    <a:gs pos="39000">
                      <a:srgbClr val="DA59F5"/>
                    </a:gs>
                    <a:gs pos="75000">
                      <a:srgbClr val="FA90A7">
                        <a:alpha val="0"/>
                      </a:srgbClr>
                    </a:gs>
                  </a:gsLst>
                  <a:lin ang="5400000" scaled="0"/>
                </a:gradFill>
                <a:cs typeface="+mn-ea"/>
                <a:sym typeface="+mn-lt"/>
              </a:rPr>
              <a:t>02</a:t>
            </a:r>
            <a:endParaRPr lang="en-US" altLang="zh-CN" sz="8800">
              <a:gradFill>
                <a:gsLst>
                  <a:gs pos="39000">
                    <a:srgbClr val="DA59F5"/>
                  </a:gs>
                  <a:gs pos="75000">
                    <a:srgbClr val="FA90A7">
                      <a:alpha val="0"/>
                    </a:srgbClr>
                  </a:gs>
                </a:gsLst>
                <a:lin ang="5400000" scaled="0"/>
              </a:gradFill>
              <a:cs typeface="+mn-ea"/>
              <a:sym typeface="+mn-lt"/>
            </a:endParaRPr>
          </a:p>
        </p:txBody>
      </p:sp>
      <p:sp>
        <p:nvSpPr>
          <p:cNvPr id="19" name="图形"/>
          <p:cNvSpPr txBox="1"/>
          <p:nvPr/>
        </p:nvSpPr>
        <p:spPr>
          <a:xfrm>
            <a:off x="4314825" y="4708525"/>
            <a:ext cx="11988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STEP  TWO</a:t>
            </a:r>
            <a:endParaRPr lang="en-US" altLang="zh-CN" sz="1400" b="1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20" name="图形"/>
          <p:cNvSpPr/>
          <p:nvPr/>
        </p:nvSpPr>
        <p:spPr>
          <a:xfrm>
            <a:off x="4005580" y="4613910"/>
            <a:ext cx="1817370" cy="495935"/>
          </a:xfrm>
          <a:prstGeom prst="ellipse">
            <a:avLst/>
          </a:prstGeom>
          <a:gradFill flip="none" rotWithShape="1">
            <a:gsLst>
              <a:gs pos="0">
                <a:srgbClr val="FBE779"/>
              </a:gs>
              <a:gs pos="100000">
                <a:schemeClr val="accent5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246235" y="2213610"/>
            <a:ext cx="2526665" cy="3159760"/>
            <a:chOff x="1318" y="2155"/>
            <a:chExt cx="3979" cy="4976"/>
          </a:xfrm>
        </p:grpSpPr>
        <p:sp>
          <p:nvSpPr>
            <p:cNvPr id="23" name="图形"/>
            <p:cNvSpPr/>
            <p:nvPr/>
          </p:nvSpPr>
          <p:spPr>
            <a:xfrm>
              <a:off x="1318" y="2155"/>
              <a:ext cx="3979" cy="4976"/>
            </a:xfrm>
            <a:prstGeom prst="round2SameRect">
              <a:avLst>
                <a:gd name="adj1" fmla="val 6048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100000">
                  <a:srgbClr val="FBE7B5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>
              <a:reflection blurRad="76200" stA="72000" endPos="2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>
                <a:cs typeface="+mn-ea"/>
                <a:sym typeface="+mn-lt"/>
              </a:endParaRPr>
            </a:p>
          </p:txBody>
        </p:sp>
        <p:sp>
          <p:nvSpPr>
            <p:cNvPr id="27" name="图形"/>
            <p:cNvSpPr/>
            <p:nvPr/>
          </p:nvSpPr>
          <p:spPr>
            <a:xfrm>
              <a:off x="2020" y="3000"/>
              <a:ext cx="2685" cy="79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0" scaled="0"/>
            </a:gradFill>
            <a:ln>
              <a:noFill/>
            </a:ln>
            <a:effectLst>
              <a:outerShdw blurRad="292100" dist="127000" dir="2700000" sx="99000" sy="99000" algn="tl" rotWithShape="0">
                <a:srgbClr val="E84A4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未来规划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8" name="图形"/>
            <p:cNvSpPr txBox="1"/>
            <p:nvPr/>
          </p:nvSpPr>
          <p:spPr>
            <a:xfrm>
              <a:off x="1811" y="5427"/>
              <a:ext cx="3057" cy="580"/>
            </a:xfrm>
            <a:prstGeom prst="rect">
              <a:avLst/>
            </a:prstGeom>
            <a:noFill/>
            <a:effectLst/>
          </p:spPr>
          <p:txBody>
            <a:bodyPr wrap="square" lIns="0" r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endParaRPr lang="en-US" altLang="zh-CN" sz="12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12978" y="930783"/>
            <a:ext cx="2977895" cy="461771"/>
          </a:xfrm>
          <a:prstGeom prst="rect">
            <a:avLst/>
          </a:prstGeom>
        </p:spPr>
      </p:pic>
      <p:sp>
        <p:nvSpPr>
          <p:cNvPr id="32" name="rect"/>
          <p:cNvSpPr/>
          <p:nvPr/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pic>
        <p:nvPicPr>
          <p:cNvPr id="33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35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en-US" sz="800" dirty="0"/>
          </a:p>
        </p:txBody>
      </p:sp>
    </p:spTree>
    <p:custDataLst>
      <p:tags r:id="rId4"/>
    </p:custDataLst>
  </p:cSld>
  <p:clrMapOvr>
    <a:masterClrMapping/>
  </p:clrMapOvr>
  <p:transition advTm="2000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"/>
          <p:cNvSpPr/>
          <p:nvPr/>
        </p:nvSpPr>
        <p:spPr>
          <a:xfrm>
            <a:off x="0" y="0"/>
            <a:ext cx="12191365" cy="6858000"/>
          </a:xfrm>
          <a:prstGeom prst="rect">
            <a:avLst/>
          </a:prstGeom>
          <a:gradFill>
            <a:gsLst>
              <a:gs pos="100000">
                <a:srgbClr val="F0B9FB"/>
              </a:gs>
              <a:gs pos="0">
                <a:srgbClr val="EDFAFE">
                  <a:alpha val="73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图形"/>
          <p:cNvSpPr/>
          <p:nvPr/>
        </p:nvSpPr>
        <p:spPr>
          <a:xfrm rot="5400000">
            <a:off x="-2268220" y="3002915"/>
            <a:ext cx="6075680" cy="6075680"/>
          </a:xfrm>
          <a:prstGeom prst="ellipse">
            <a:avLst/>
          </a:prstGeom>
          <a:gradFill>
            <a:gsLst>
              <a:gs pos="100000">
                <a:srgbClr val="DA59F5"/>
              </a:gs>
              <a:gs pos="0">
                <a:srgbClr val="85D1F4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图形"/>
          <p:cNvSpPr/>
          <p:nvPr/>
        </p:nvSpPr>
        <p:spPr>
          <a:xfrm>
            <a:off x="9034780" y="-1618615"/>
            <a:ext cx="4805680" cy="48056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形" descr="b111111-6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395605" y="614680"/>
            <a:ext cx="11401425" cy="5584190"/>
          </a:xfrm>
          <a:prstGeom prst="rect">
            <a:avLst/>
          </a:prstGeom>
        </p:spPr>
      </p:pic>
      <p:sp>
        <p:nvSpPr>
          <p:cNvPr id="99" name="图形"/>
          <p:cNvSpPr/>
          <p:nvPr/>
        </p:nvSpPr>
        <p:spPr>
          <a:xfrm>
            <a:off x="395605" y="663575"/>
            <a:ext cx="5234940" cy="5234940"/>
          </a:xfrm>
          <a:prstGeom prst="ellipse">
            <a:avLst/>
          </a:prstGeom>
          <a:gradFill>
            <a:gsLst>
              <a:gs pos="0">
                <a:srgbClr val="85D1F4"/>
              </a:gs>
              <a:gs pos="100000">
                <a:srgbClr val="DA59F5"/>
              </a:gs>
            </a:gsLst>
            <a:lin ang="5400000" scaled="0"/>
          </a:gradFill>
          <a:ln w="0">
            <a:gradFill>
              <a:gsLst>
                <a:gs pos="0">
                  <a:srgbClr val="B780D4"/>
                </a:gs>
                <a:gs pos="100000">
                  <a:srgbClr val="B3F0F6"/>
                </a:gs>
              </a:gsLst>
              <a:lin ang="5400000" scaled="1"/>
            </a:gradFill>
            <a:prstDash val="sysDot"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74045" y="3002915"/>
            <a:ext cx="438785" cy="438785"/>
            <a:chOff x="16397" y="4037"/>
            <a:chExt cx="918" cy="918"/>
          </a:xfrm>
        </p:grpSpPr>
        <p:sp>
          <p:nvSpPr>
            <p:cNvPr id="107" name="图形"/>
            <p:cNvSpPr/>
            <p:nvPr/>
          </p:nvSpPr>
          <p:spPr>
            <a:xfrm>
              <a:off x="16397" y="4037"/>
              <a:ext cx="918" cy="918"/>
            </a:xfrm>
            <a:prstGeom prst="ellipse">
              <a:avLst/>
            </a:prstGeom>
            <a:gradFill>
              <a:gsLst>
                <a:gs pos="0">
                  <a:srgbClr val="85D1F4"/>
                </a:gs>
                <a:gs pos="100000">
                  <a:srgbClr val="DA59F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6" name="图形" descr="303b32313534353136313bbcfdcdb7"/>
            <p:cNvPicPr>
              <a:picLocks noChangeAspect="1"/>
            </p:cNvPicPr>
            <p:nvPr/>
          </p:nvPicPr>
          <p:blipFill>
            <a:blip r:embed="rId2" cstate="screen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34" y="4037"/>
              <a:ext cx="644" cy="899"/>
            </a:xfrm>
            <a:prstGeom prst="rect">
              <a:avLst/>
            </a:prstGeom>
          </p:spPr>
        </p:pic>
      </p:grpSp>
      <p:sp>
        <p:nvSpPr>
          <p:cNvPr id="111" name="图形"/>
          <p:cNvSpPr txBox="1"/>
          <p:nvPr/>
        </p:nvSpPr>
        <p:spPr>
          <a:xfrm>
            <a:off x="4618355" y="3867785"/>
            <a:ext cx="5634355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cs typeface="+mn-ea"/>
                <a:sym typeface="+mn-lt"/>
              </a:rPr>
              <a:t>.</a:t>
            </a:r>
            <a:endParaRPr lang="en-US" altLang="zh-CN" sz="1050">
              <a:solidFill>
                <a:schemeClr val="tx1">
                  <a:lumMod val="75000"/>
                  <a:lumOff val="25000"/>
                  <a:alpha val="51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图形"/>
          <p:cNvSpPr/>
          <p:nvPr/>
        </p:nvSpPr>
        <p:spPr>
          <a:xfrm>
            <a:off x="4180840" y="187007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图形"/>
          <p:cNvSpPr/>
          <p:nvPr/>
        </p:nvSpPr>
        <p:spPr>
          <a:xfrm>
            <a:off x="9116695" y="272732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图形"/>
          <p:cNvSpPr txBox="1"/>
          <p:nvPr/>
        </p:nvSpPr>
        <p:spPr>
          <a:xfrm>
            <a:off x="4548505" y="3002915"/>
            <a:ext cx="5902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心得体会</a:t>
            </a:r>
            <a:endParaRPr lang="zh-CN" altLang="en-US" sz="5400">
              <a:solidFill>
                <a:schemeClr val="tx1"/>
              </a:solidFill>
              <a:effectLst>
                <a:outerShdw blurRad="38100" dist="38100" dir="2700000" algn="tl">
                  <a:srgbClr val="DC5092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5" name="图形"/>
          <p:cNvSpPr/>
          <p:nvPr/>
        </p:nvSpPr>
        <p:spPr>
          <a:xfrm>
            <a:off x="10286365" y="5095240"/>
            <a:ext cx="1510665" cy="1510665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838180" y="1135380"/>
            <a:ext cx="233680" cy="116840"/>
            <a:chOff x="17068" y="1788"/>
            <a:chExt cx="368" cy="184"/>
          </a:xfrm>
        </p:grpSpPr>
        <p:cxnSp>
          <p:nvCxnSpPr>
            <p:cNvPr id="29" name="图形"/>
            <p:cNvCxnSpPr/>
            <p:nvPr/>
          </p:nvCxnSpPr>
          <p:spPr>
            <a:xfrm>
              <a:off x="17068" y="1788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图形"/>
            <p:cNvCxnSpPr/>
            <p:nvPr/>
          </p:nvCxnSpPr>
          <p:spPr>
            <a:xfrm>
              <a:off x="17068" y="1880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图形"/>
            <p:cNvCxnSpPr/>
            <p:nvPr/>
          </p:nvCxnSpPr>
          <p:spPr>
            <a:xfrm>
              <a:off x="17068" y="1972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061085" y="1109345"/>
            <a:ext cx="3273425" cy="3427095"/>
            <a:chOff x="1671" y="1747"/>
            <a:chExt cx="5155" cy="5397"/>
          </a:xfrm>
        </p:grpSpPr>
        <p:sp>
          <p:nvSpPr>
            <p:cNvPr id="104" name="图形"/>
            <p:cNvSpPr/>
            <p:nvPr/>
          </p:nvSpPr>
          <p:spPr>
            <a:xfrm>
              <a:off x="3074" y="3392"/>
              <a:ext cx="3752" cy="3752"/>
            </a:xfrm>
            <a:prstGeom prst="ellipse">
              <a:avLst/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图形"/>
            <p:cNvSpPr txBox="1"/>
            <p:nvPr/>
          </p:nvSpPr>
          <p:spPr>
            <a:xfrm>
              <a:off x="3495" y="3768"/>
              <a:ext cx="3017" cy="2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01</a:t>
              </a:r>
              <a:endParaRPr lang="en-US" altLang="zh-CN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图形"/>
            <p:cNvSpPr/>
            <p:nvPr/>
          </p:nvSpPr>
          <p:spPr>
            <a:xfrm>
              <a:off x="1671" y="1747"/>
              <a:ext cx="409" cy="409"/>
            </a:xfrm>
            <a:prstGeom prst="ellipse">
              <a:avLst/>
            </a:prstGeom>
            <a:gradFill>
              <a:gsLst>
                <a:gs pos="100000">
                  <a:srgbClr val="FBE779"/>
                </a:gs>
                <a:gs pos="0">
                  <a:schemeClr val="accent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0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12978" y="930783"/>
            <a:ext cx="2977895" cy="461771"/>
          </a:xfrm>
          <a:prstGeom prst="rect">
            <a:avLst/>
          </a:prstGeom>
        </p:spPr>
      </p:pic>
      <p:sp>
        <p:nvSpPr>
          <p:cNvPr id="19" name="rect"/>
          <p:cNvSpPr/>
          <p:nvPr/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en-US" sz="800" dirty="0"/>
          </a:p>
        </p:txBody>
      </p:sp>
    </p:spTree>
    <p:custDataLst>
      <p:tags r:id="rId6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1" grpId="1"/>
      <p:bldP spid="110" grpId="0"/>
      <p:bldP spid="1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心得体会</a:t>
            </a:r>
            <a:endParaRPr lang="zh-CN" altLang="en-US"/>
          </a:p>
        </p:txBody>
      </p:sp>
      <p:grpSp>
        <p:nvGrpSpPr>
          <p:cNvPr id="23" name="图形"/>
          <p:cNvGrpSpPr/>
          <p:nvPr/>
        </p:nvGrpSpPr>
        <p:grpSpPr>
          <a:xfrm>
            <a:off x="84455" y="1891665"/>
            <a:ext cx="11448415" cy="4076700"/>
            <a:chOff x="626" y="2948"/>
            <a:chExt cx="18029" cy="6420"/>
          </a:xfrm>
        </p:grpSpPr>
        <p:sp>
          <p:nvSpPr>
            <p:cNvPr id="4" name="图形"/>
            <p:cNvSpPr/>
            <p:nvPr/>
          </p:nvSpPr>
          <p:spPr>
            <a:xfrm>
              <a:off x="10367" y="2948"/>
              <a:ext cx="8288" cy="216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图形"/>
            <p:cNvSpPr/>
            <p:nvPr/>
          </p:nvSpPr>
          <p:spPr>
            <a:xfrm>
              <a:off x="10367" y="5923"/>
              <a:ext cx="1225" cy="1225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图形"/>
            <p:cNvSpPr>
              <a:spLocks noChangeArrowheads="1"/>
            </p:cNvSpPr>
            <p:nvPr/>
          </p:nvSpPr>
          <p:spPr bwMode="auto">
            <a:xfrm>
              <a:off x="10620" y="8271"/>
              <a:ext cx="721" cy="721"/>
            </a:xfrm>
            <a:custGeom>
              <a:avLst/>
              <a:gdLst>
                <a:gd name="T0" fmla="*/ 294416 w 1263650"/>
                <a:gd name="T1" fmla="*/ 1098599 h 1069975"/>
                <a:gd name="T2" fmla="*/ 1320142 w 1263650"/>
                <a:gd name="T3" fmla="*/ 878240 h 1069975"/>
                <a:gd name="T4" fmla="*/ 1613379 w 1263650"/>
                <a:gd name="T5" fmla="*/ 878240 h 1069975"/>
                <a:gd name="T6" fmla="*/ 74190 w 1263650"/>
                <a:gd name="T7" fmla="*/ 1612900 h 1069975"/>
                <a:gd name="T8" fmla="*/ 1538839 w 1263650"/>
                <a:gd name="T9" fmla="*/ 732266 h 1069975"/>
                <a:gd name="T10" fmla="*/ 1392852 w 1263650"/>
                <a:gd name="T11" fmla="*/ 732266 h 1069975"/>
                <a:gd name="T12" fmla="*/ 514542 w 1263650"/>
                <a:gd name="T13" fmla="*/ 1026609 h 1069975"/>
                <a:gd name="T14" fmla="*/ 725543 w 1263650"/>
                <a:gd name="T15" fmla="*/ 146518 h 1069975"/>
                <a:gd name="T16" fmla="*/ 708392 w 1263650"/>
                <a:gd name="T17" fmla="*/ 149712 h 1069975"/>
                <a:gd name="T18" fmla="*/ 694033 w 1263650"/>
                <a:gd name="T19" fmla="*/ 155302 h 1069975"/>
                <a:gd name="T20" fmla="*/ 683263 w 1263650"/>
                <a:gd name="T21" fmla="*/ 163287 h 1069975"/>
                <a:gd name="T22" fmla="*/ 674487 w 1263650"/>
                <a:gd name="T23" fmla="*/ 172868 h 1069975"/>
                <a:gd name="T24" fmla="*/ 665314 w 1263650"/>
                <a:gd name="T25" fmla="*/ 189636 h 1069975"/>
                <a:gd name="T26" fmla="*/ 660528 w 1263650"/>
                <a:gd name="T27" fmla="*/ 208399 h 1069975"/>
                <a:gd name="T28" fmla="*/ 659331 w 1263650"/>
                <a:gd name="T29" fmla="*/ 293036 h 1069975"/>
                <a:gd name="T30" fmla="*/ 1245270 w 1263650"/>
                <a:gd name="T31" fmla="*/ 213190 h 1069975"/>
                <a:gd name="T32" fmla="*/ 1242078 w 1263650"/>
                <a:gd name="T33" fmla="*/ 195624 h 1069975"/>
                <a:gd name="T34" fmla="*/ 1236494 w 1263650"/>
                <a:gd name="T35" fmla="*/ 181252 h 1069975"/>
                <a:gd name="T36" fmla="*/ 1228517 w 1263650"/>
                <a:gd name="T37" fmla="*/ 170472 h 1069975"/>
                <a:gd name="T38" fmla="*/ 1219343 w 1263650"/>
                <a:gd name="T39" fmla="*/ 161689 h 1069975"/>
                <a:gd name="T40" fmla="*/ 1201792 w 1263650"/>
                <a:gd name="T41" fmla="*/ 152507 h 1069975"/>
                <a:gd name="T42" fmla="*/ 1183446 w 1263650"/>
                <a:gd name="T43" fmla="*/ 147716 h 1069975"/>
                <a:gd name="T44" fmla="*/ 732324 w 1263650"/>
                <a:gd name="T45" fmla="*/ 146518 h 1069975"/>
                <a:gd name="T46" fmla="*/ 1172276 w 1263650"/>
                <a:gd name="T47" fmla="*/ 0 h 1069975"/>
                <a:gd name="T48" fmla="*/ 1202192 w 1263650"/>
                <a:gd name="T49" fmla="*/ 1996 h 1069975"/>
                <a:gd name="T50" fmla="*/ 1232108 w 1263650"/>
                <a:gd name="T51" fmla="*/ 7985 h 1069975"/>
                <a:gd name="T52" fmla="*/ 1260826 w 1263650"/>
                <a:gd name="T53" fmla="*/ 17566 h 1069975"/>
                <a:gd name="T54" fmla="*/ 1288348 w 1263650"/>
                <a:gd name="T55" fmla="*/ 31939 h 1069975"/>
                <a:gd name="T56" fmla="*/ 1313875 w 1263650"/>
                <a:gd name="T57" fmla="*/ 49106 h 1069975"/>
                <a:gd name="T58" fmla="*/ 1337010 w 1263650"/>
                <a:gd name="T59" fmla="*/ 70665 h 1069975"/>
                <a:gd name="T60" fmla="*/ 1356953 w 1263650"/>
                <a:gd name="T61" fmla="*/ 96216 h 1069975"/>
                <a:gd name="T62" fmla="*/ 1372509 w 1263650"/>
                <a:gd name="T63" fmla="*/ 124960 h 1069975"/>
                <a:gd name="T64" fmla="*/ 1384076 w 1263650"/>
                <a:gd name="T65" fmla="*/ 157697 h 1069975"/>
                <a:gd name="T66" fmla="*/ 1390857 w 1263650"/>
                <a:gd name="T67" fmla="*/ 194027 h 1069975"/>
                <a:gd name="T68" fmla="*/ 1392054 w 1263650"/>
                <a:gd name="T69" fmla="*/ 283854 h 1069975"/>
                <a:gd name="T70" fmla="*/ 1905000 w 1263650"/>
                <a:gd name="T71" fmla="*/ 806451 h 1069975"/>
                <a:gd name="T72" fmla="*/ 1318661 w 1263650"/>
                <a:gd name="T73" fmla="*/ 659931 h 1069975"/>
                <a:gd name="T74" fmla="*/ 585939 w 1263650"/>
                <a:gd name="T75" fmla="*/ 659931 h 1069975"/>
                <a:gd name="T76" fmla="*/ 0 w 1263650"/>
                <a:gd name="T77" fmla="*/ 806451 h 1069975"/>
                <a:gd name="T78" fmla="*/ 512946 w 1263650"/>
                <a:gd name="T79" fmla="*/ 219578 h 1069975"/>
                <a:gd name="T80" fmla="*/ 514940 w 1263650"/>
                <a:gd name="T81" fmla="*/ 189636 h 1069975"/>
                <a:gd name="T82" fmla="*/ 520924 w 1263650"/>
                <a:gd name="T83" fmla="*/ 159693 h 1069975"/>
                <a:gd name="T84" fmla="*/ 530496 w 1263650"/>
                <a:gd name="T85" fmla="*/ 130548 h 1069975"/>
                <a:gd name="T86" fmla="*/ 544856 w 1263650"/>
                <a:gd name="T87" fmla="*/ 103002 h 1069975"/>
                <a:gd name="T88" fmla="*/ 562007 w 1263650"/>
                <a:gd name="T89" fmla="*/ 77451 h 1069975"/>
                <a:gd name="T90" fmla="*/ 583545 w 1263650"/>
                <a:gd name="T91" fmla="*/ 55095 h 1069975"/>
                <a:gd name="T92" fmla="*/ 609074 w 1263650"/>
                <a:gd name="T93" fmla="*/ 35132 h 1069975"/>
                <a:gd name="T94" fmla="*/ 637792 w 1263650"/>
                <a:gd name="T95" fmla="*/ 19162 h 1069975"/>
                <a:gd name="T96" fmla="*/ 670498 w 1263650"/>
                <a:gd name="T97" fmla="*/ 7585 h 1069975"/>
                <a:gd name="T98" fmla="*/ 706795 w 1263650"/>
                <a:gd name="T99" fmla="*/ 1197 h 10699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63650" h="1069975">
                  <a:moveTo>
                    <a:pt x="49213" y="582612"/>
                  </a:moveTo>
                  <a:lnTo>
                    <a:pt x="195296" y="582612"/>
                  </a:lnTo>
                  <a:lnTo>
                    <a:pt x="195296" y="728795"/>
                  </a:lnTo>
                  <a:lnTo>
                    <a:pt x="389544" y="728795"/>
                  </a:lnTo>
                  <a:lnTo>
                    <a:pt x="389544" y="582612"/>
                  </a:lnTo>
                  <a:lnTo>
                    <a:pt x="875694" y="582612"/>
                  </a:lnTo>
                  <a:lnTo>
                    <a:pt x="875694" y="728795"/>
                  </a:lnTo>
                  <a:lnTo>
                    <a:pt x="1070208" y="728795"/>
                  </a:lnTo>
                  <a:lnTo>
                    <a:pt x="1070208" y="582612"/>
                  </a:lnTo>
                  <a:lnTo>
                    <a:pt x="1216026" y="582612"/>
                  </a:lnTo>
                  <a:lnTo>
                    <a:pt x="1216026" y="1069975"/>
                  </a:lnTo>
                  <a:lnTo>
                    <a:pt x="49213" y="1069975"/>
                  </a:lnTo>
                  <a:lnTo>
                    <a:pt x="49213" y="582612"/>
                  </a:lnTo>
                  <a:close/>
                  <a:moveTo>
                    <a:pt x="923925" y="485775"/>
                  </a:moveTo>
                  <a:lnTo>
                    <a:pt x="1020763" y="485775"/>
                  </a:lnTo>
                  <a:lnTo>
                    <a:pt x="1020763" y="681038"/>
                  </a:lnTo>
                  <a:lnTo>
                    <a:pt x="923925" y="681038"/>
                  </a:lnTo>
                  <a:lnTo>
                    <a:pt x="923925" y="485775"/>
                  </a:lnTo>
                  <a:close/>
                  <a:moveTo>
                    <a:pt x="244475" y="485775"/>
                  </a:moveTo>
                  <a:lnTo>
                    <a:pt x="341313" y="485775"/>
                  </a:lnTo>
                  <a:lnTo>
                    <a:pt x="341313" y="681038"/>
                  </a:lnTo>
                  <a:lnTo>
                    <a:pt x="244475" y="681038"/>
                  </a:lnTo>
                  <a:lnTo>
                    <a:pt x="244475" y="485775"/>
                  </a:lnTo>
                  <a:close/>
                  <a:moveTo>
                    <a:pt x="481277" y="97198"/>
                  </a:moveTo>
                  <a:lnTo>
                    <a:pt x="477308" y="97728"/>
                  </a:lnTo>
                  <a:lnTo>
                    <a:pt x="473604" y="98258"/>
                  </a:lnTo>
                  <a:lnTo>
                    <a:pt x="469900" y="99317"/>
                  </a:lnTo>
                  <a:lnTo>
                    <a:pt x="466460" y="100376"/>
                  </a:lnTo>
                  <a:lnTo>
                    <a:pt x="463285" y="101701"/>
                  </a:lnTo>
                  <a:lnTo>
                    <a:pt x="460375" y="103025"/>
                  </a:lnTo>
                  <a:lnTo>
                    <a:pt x="457729" y="104614"/>
                  </a:lnTo>
                  <a:lnTo>
                    <a:pt x="455348" y="106468"/>
                  </a:lnTo>
                  <a:lnTo>
                    <a:pt x="453231" y="108322"/>
                  </a:lnTo>
                  <a:lnTo>
                    <a:pt x="451114" y="110440"/>
                  </a:lnTo>
                  <a:lnTo>
                    <a:pt x="448998" y="112559"/>
                  </a:lnTo>
                  <a:lnTo>
                    <a:pt x="447410" y="114678"/>
                  </a:lnTo>
                  <a:lnTo>
                    <a:pt x="445823" y="117062"/>
                  </a:lnTo>
                  <a:lnTo>
                    <a:pt x="443441" y="121299"/>
                  </a:lnTo>
                  <a:lnTo>
                    <a:pt x="441325" y="125802"/>
                  </a:lnTo>
                  <a:lnTo>
                    <a:pt x="439737" y="130569"/>
                  </a:lnTo>
                  <a:lnTo>
                    <a:pt x="438679" y="134541"/>
                  </a:lnTo>
                  <a:lnTo>
                    <a:pt x="438150" y="138249"/>
                  </a:lnTo>
                  <a:lnTo>
                    <a:pt x="437356" y="143546"/>
                  </a:lnTo>
                  <a:lnTo>
                    <a:pt x="437356" y="145665"/>
                  </a:lnTo>
                  <a:lnTo>
                    <a:pt x="437356" y="194396"/>
                  </a:lnTo>
                  <a:lnTo>
                    <a:pt x="826294" y="194396"/>
                  </a:lnTo>
                  <a:lnTo>
                    <a:pt x="826294" y="145665"/>
                  </a:lnTo>
                  <a:lnTo>
                    <a:pt x="826029" y="141427"/>
                  </a:lnTo>
                  <a:lnTo>
                    <a:pt x="825764" y="137190"/>
                  </a:lnTo>
                  <a:lnTo>
                    <a:pt x="824706" y="133482"/>
                  </a:lnTo>
                  <a:lnTo>
                    <a:pt x="823912" y="129774"/>
                  </a:lnTo>
                  <a:lnTo>
                    <a:pt x="822854" y="126331"/>
                  </a:lnTo>
                  <a:lnTo>
                    <a:pt x="821531" y="123153"/>
                  </a:lnTo>
                  <a:lnTo>
                    <a:pt x="820208" y="120240"/>
                  </a:lnTo>
                  <a:lnTo>
                    <a:pt x="818621" y="117591"/>
                  </a:lnTo>
                  <a:lnTo>
                    <a:pt x="816769" y="115208"/>
                  </a:lnTo>
                  <a:lnTo>
                    <a:pt x="814916" y="113089"/>
                  </a:lnTo>
                  <a:lnTo>
                    <a:pt x="812800" y="110970"/>
                  </a:lnTo>
                  <a:lnTo>
                    <a:pt x="810948" y="108851"/>
                  </a:lnTo>
                  <a:lnTo>
                    <a:pt x="808831" y="107262"/>
                  </a:lnTo>
                  <a:lnTo>
                    <a:pt x="806450" y="105673"/>
                  </a:lnTo>
                  <a:lnTo>
                    <a:pt x="801687" y="103290"/>
                  </a:lnTo>
                  <a:lnTo>
                    <a:pt x="797189" y="101171"/>
                  </a:lnTo>
                  <a:lnTo>
                    <a:pt x="792956" y="99582"/>
                  </a:lnTo>
                  <a:lnTo>
                    <a:pt x="788987" y="98522"/>
                  </a:lnTo>
                  <a:lnTo>
                    <a:pt x="785019" y="97993"/>
                  </a:lnTo>
                  <a:lnTo>
                    <a:pt x="779727" y="97198"/>
                  </a:lnTo>
                  <a:lnTo>
                    <a:pt x="777610" y="97198"/>
                  </a:lnTo>
                  <a:lnTo>
                    <a:pt x="485775" y="97198"/>
                  </a:lnTo>
                  <a:lnTo>
                    <a:pt x="481277" y="97198"/>
                  </a:lnTo>
                  <a:close/>
                  <a:moveTo>
                    <a:pt x="485775" y="0"/>
                  </a:moveTo>
                  <a:lnTo>
                    <a:pt x="777610" y="0"/>
                  </a:lnTo>
                  <a:lnTo>
                    <a:pt x="784225" y="0"/>
                  </a:lnTo>
                  <a:lnTo>
                    <a:pt x="790839" y="530"/>
                  </a:lnTo>
                  <a:lnTo>
                    <a:pt x="797454" y="1324"/>
                  </a:lnTo>
                  <a:lnTo>
                    <a:pt x="804069" y="2383"/>
                  </a:lnTo>
                  <a:lnTo>
                    <a:pt x="810683" y="3708"/>
                  </a:lnTo>
                  <a:lnTo>
                    <a:pt x="817298" y="5297"/>
                  </a:lnTo>
                  <a:lnTo>
                    <a:pt x="823648" y="7151"/>
                  </a:lnTo>
                  <a:lnTo>
                    <a:pt x="830262" y="9269"/>
                  </a:lnTo>
                  <a:lnTo>
                    <a:pt x="836348" y="11653"/>
                  </a:lnTo>
                  <a:lnTo>
                    <a:pt x="842433" y="14566"/>
                  </a:lnTo>
                  <a:lnTo>
                    <a:pt x="848783" y="17745"/>
                  </a:lnTo>
                  <a:lnTo>
                    <a:pt x="854604" y="21188"/>
                  </a:lnTo>
                  <a:lnTo>
                    <a:pt x="860425" y="24631"/>
                  </a:lnTo>
                  <a:lnTo>
                    <a:pt x="866246" y="28603"/>
                  </a:lnTo>
                  <a:lnTo>
                    <a:pt x="871537" y="32576"/>
                  </a:lnTo>
                  <a:lnTo>
                    <a:pt x="876829" y="37343"/>
                  </a:lnTo>
                  <a:lnTo>
                    <a:pt x="882121" y="42110"/>
                  </a:lnTo>
                  <a:lnTo>
                    <a:pt x="886883" y="46878"/>
                  </a:lnTo>
                  <a:lnTo>
                    <a:pt x="891381" y="52174"/>
                  </a:lnTo>
                  <a:lnTo>
                    <a:pt x="895879" y="58001"/>
                  </a:lnTo>
                  <a:lnTo>
                    <a:pt x="900112" y="63828"/>
                  </a:lnTo>
                  <a:lnTo>
                    <a:pt x="903816" y="69919"/>
                  </a:lnTo>
                  <a:lnTo>
                    <a:pt x="907256" y="76275"/>
                  </a:lnTo>
                  <a:lnTo>
                    <a:pt x="910431" y="82897"/>
                  </a:lnTo>
                  <a:lnTo>
                    <a:pt x="913341" y="89783"/>
                  </a:lnTo>
                  <a:lnTo>
                    <a:pt x="915987" y="97198"/>
                  </a:lnTo>
                  <a:lnTo>
                    <a:pt x="918104" y="104614"/>
                  </a:lnTo>
                  <a:lnTo>
                    <a:pt x="920221" y="112294"/>
                  </a:lnTo>
                  <a:lnTo>
                    <a:pt x="921544" y="120240"/>
                  </a:lnTo>
                  <a:lnTo>
                    <a:pt x="922602" y="128715"/>
                  </a:lnTo>
                  <a:lnTo>
                    <a:pt x="923131" y="136925"/>
                  </a:lnTo>
                  <a:lnTo>
                    <a:pt x="923396" y="145665"/>
                  </a:lnTo>
                  <a:lnTo>
                    <a:pt x="923396" y="188305"/>
                  </a:lnTo>
                  <a:lnTo>
                    <a:pt x="923396" y="194396"/>
                  </a:lnTo>
                  <a:lnTo>
                    <a:pt x="1263650" y="194396"/>
                  </a:lnTo>
                  <a:lnTo>
                    <a:pt x="1263650" y="534988"/>
                  </a:lnTo>
                  <a:lnTo>
                    <a:pt x="1069181" y="534988"/>
                  </a:lnTo>
                  <a:lnTo>
                    <a:pt x="1069181" y="437789"/>
                  </a:lnTo>
                  <a:lnTo>
                    <a:pt x="874712" y="437789"/>
                  </a:lnTo>
                  <a:lnTo>
                    <a:pt x="874712" y="534988"/>
                  </a:lnTo>
                  <a:lnTo>
                    <a:pt x="388673" y="534988"/>
                  </a:lnTo>
                  <a:lnTo>
                    <a:pt x="388673" y="437789"/>
                  </a:lnTo>
                  <a:lnTo>
                    <a:pt x="194469" y="437789"/>
                  </a:lnTo>
                  <a:lnTo>
                    <a:pt x="194469" y="534988"/>
                  </a:lnTo>
                  <a:lnTo>
                    <a:pt x="0" y="534988"/>
                  </a:lnTo>
                  <a:lnTo>
                    <a:pt x="0" y="194396"/>
                  </a:lnTo>
                  <a:lnTo>
                    <a:pt x="340254" y="194396"/>
                  </a:lnTo>
                  <a:lnTo>
                    <a:pt x="340254" y="145665"/>
                  </a:lnTo>
                  <a:lnTo>
                    <a:pt x="340254" y="139044"/>
                  </a:lnTo>
                  <a:lnTo>
                    <a:pt x="340783" y="132687"/>
                  </a:lnTo>
                  <a:lnTo>
                    <a:pt x="341577" y="125802"/>
                  </a:lnTo>
                  <a:lnTo>
                    <a:pt x="342635" y="119180"/>
                  </a:lnTo>
                  <a:lnTo>
                    <a:pt x="343958" y="112559"/>
                  </a:lnTo>
                  <a:lnTo>
                    <a:pt x="345546" y="105938"/>
                  </a:lnTo>
                  <a:lnTo>
                    <a:pt x="347398" y="99582"/>
                  </a:lnTo>
                  <a:lnTo>
                    <a:pt x="349514" y="93226"/>
                  </a:lnTo>
                  <a:lnTo>
                    <a:pt x="351896" y="86604"/>
                  </a:lnTo>
                  <a:lnTo>
                    <a:pt x="354806" y="80513"/>
                  </a:lnTo>
                  <a:lnTo>
                    <a:pt x="357981" y="74686"/>
                  </a:lnTo>
                  <a:lnTo>
                    <a:pt x="361421" y="68330"/>
                  </a:lnTo>
                  <a:lnTo>
                    <a:pt x="364860" y="62768"/>
                  </a:lnTo>
                  <a:lnTo>
                    <a:pt x="368829" y="57207"/>
                  </a:lnTo>
                  <a:lnTo>
                    <a:pt x="372798" y="51380"/>
                  </a:lnTo>
                  <a:lnTo>
                    <a:pt x="377560" y="46348"/>
                  </a:lnTo>
                  <a:lnTo>
                    <a:pt x="382323" y="41316"/>
                  </a:lnTo>
                  <a:lnTo>
                    <a:pt x="387085" y="36549"/>
                  </a:lnTo>
                  <a:lnTo>
                    <a:pt x="392377" y="31516"/>
                  </a:lnTo>
                  <a:lnTo>
                    <a:pt x="398198" y="27279"/>
                  </a:lnTo>
                  <a:lnTo>
                    <a:pt x="404019" y="23306"/>
                  </a:lnTo>
                  <a:lnTo>
                    <a:pt x="410104" y="19598"/>
                  </a:lnTo>
                  <a:lnTo>
                    <a:pt x="416454" y="16155"/>
                  </a:lnTo>
                  <a:lnTo>
                    <a:pt x="423069" y="12712"/>
                  </a:lnTo>
                  <a:lnTo>
                    <a:pt x="429948" y="9799"/>
                  </a:lnTo>
                  <a:lnTo>
                    <a:pt x="437356" y="7151"/>
                  </a:lnTo>
                  <a:lnTo>
                    <a:pt x="444764" y="5032"/>
                  </a:lnTo>
                  <a:lnTo>
                    <a:pt x="452437" y="3178"/>
                  </a:lnTo>
                  <a:lnTo>
                    <a:pt x="460375" y="1854"/>
                  </a:lnTo>
                  <a:lnTo>
                    <a:pt x="468841" y="794"/>
                  </a:lnTo>
                  <a:lnTo>
                    <a:pt x="477044" y="265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2" name="图形" descr="303b333635393039313bcafdbedd"/>
            <p:cNvPicPr>
              <a:picLocks noChangeAspect="1"/>
            </p:cNvPicPr>
            <p:nvPr/>
          </p:nvPicPr>
          <p:blipFill>
            <a:blip r:embed="rId1" cstate="screen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0620" y="6185"/>
              <a:ext cx="702" cy="702"/>
            </a:xfrm>
            <a:prstGeom prst="rect">
              <a:avLst/>
            </a:prstGeom>
          </p:spPr>
        </p:pic>
        <p:sp>
          <p:nvSpPr>
            <p:cNvPr id="13" name="图形"/>
            <p:cNvSpPr txBox="1"/>
            <p:nvPr/>
          </p:nvSpPr>
          <p:spPr>
            <a:xfrm>
              <a:off x="10620" y="3698"/>
              <a:ext cx="7639" cy="584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l"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图形"/>
            <p:cNvSpPr txBox="1"/>
            <p:nvPr/>
          </p:nvSpPr>
          <p:spPr>
            <a:xfrm>
              <a:off x="10620" y="3194"/>
              <a:ext cx="3096" cy="632"/>
            </a:xfrm>
            <a:prstGeom prst="rect">
              <a:avLst/>
            </a:prstGeom>
            <a:noFill/>
          </p:spPr>
          <p:txBody>
            <a:bodyPr wrap="none" lIns="94002" tIns="47001" rIns="94002" bIns="47001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严超的心得体会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图形"/>
            <p:cNvSpPr txBox="1"/>
            <p:nvPr/>
          </p:nvSpPr>
          <p:spPr>
            <a:xfrm>
              <a:off x="11867" y="6294"/>
              <a:ext cx="6787" cy="584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l">
                <a:lnSpc>
                  <a:spcPct val="150000"/>
                </a:lnSpc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图形"/>
            <p:cNvSpPr txBox="1"/>
            <p:nvPr/>
          </p:nvSpPr>
          <p:spPr>
            <a:xfrm>
              <a:off x="11867" y="6219"/>
              <a:ext cx="2696" cy="632"/>
            </a:xfrm>
            <a:prstGeom prst="rect">
              <a:avLst/>
            </a:prstGeom>
            <a:noFill/>
          </p:spPr>
          <p:txBody>
            <a:bodyPr wrap="none" lIns="94002" tIns="47001" rIns="94002" bIns="47001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沟通的总要性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19" name="图形" descr="E:\006包图网\素材\商务办公\15422.jpg15422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 flipH="1">
              <a:off x="626" y="2953"/>
              <a:ext cx="9623" cy="6415"/>
            </a:xfrm>
            <a:prstGeom prst="rect">
              <a:avLst/>
            </a:prstGeom>
          </p:spPr>
        </p:pic>
      </p:grpSp>
      <p:pic>
        <p:nvPicPr>
          <p:cNvPr id="30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45618" y="274828"/>
            <a:ext cx="2977895" cy="461771"/>
          </a:xfrm>
          <a:prstGeom prst="rect">
            <a:avLst/>
          </a:prstGeom>
        </p:spPr>
      </p:pic>
      <p:sp>
        <p:nvSpPr>
          <p:cNvPr id="10" name="rect"/>
          <p:cNvSpPr/>
          <p:nvPr/>
        </p:nvSpPr>
        <p:spPr>
          <a:xfrm>
            <a:off x="245745" y="6353175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pic>
        <p:nvPicPr>
          <p:cNvPr id="17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147318" y="6203696"/>
            <a:ext cx="1173480" cy="480059"/>
          </a:xfrm>
          <a:prstGeom prst="rect">
            <a:avLst/>
          </a:prstGeom>
        </p:spPr>
      </p:pic>
      <p:sp>
        <p:nvSpPr>
          <p:cNvPr id="22" name="textbox 13"/>
          <p:cNvSpPr/>
          <p:nvPr/>
        </p:nvSpPr>
        <p:spPr>
          <a:xfrm>
            <a:off x="2619501" y="6365620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en-US" sz="800" dirty="0"/>
          </a:p>
        </p:txBody>
      </p:sp>
    </p:spTree>
    <p:custDataLst>
      <p:tags r:id="rId6"/>
    </p:custDataLst>
  </p:cSld>
  <p:clrMapOvr>
    <a:masterClrMapping/>
  </p:clrMapOvr>
  <p:transition advTm="200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心得体会</a:t>
            </a:r>
            <a:endParaRPr lang="zh-CN" altLang="en-US"/>
          </a:p>
        </p:txBody>
      </p:sp>
      <p:grpSp>
        <p:nvGrpSpPr>
          <p:cNvPr id="23" name="图形"/>
          <p:cNvGrpSpPr/>
          <p:nvPr/>
        </p:nvGrpSpPr>
        <p:grpSpPr>
          <a:xfrm>
            <a:off x="84455" y="1891665"/>
            <a:ext cx="11448415" cy="4076700"/>
            <a:chOff x="626" y="2948"/>
            <a:chExt cx="18029" cy="6420"/>
          </a:xfrm>
        </p:grpSpPr>
        <p:sp>
          <p:nvSpPr>
            <p:cNvPr id="4" name="图形"/>
            <p:cNvSpPr/>
            <p:nvPr/>
          </p:nvSpPr>
          <p:spPr>
            <a:xfrm>
              <a:off x="10367" y="2948"/>
              <a:ext cx="8288" cy="216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图形"/>
            <p:cNvSpPr/>
            <p:nvPr/>
          </p:nvSpPr>
          <p:spPr>
            <a:xfrm>
              <a:off x="10367" y="5923"/>
              <a:ext cx="1225" cy="1225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图形"/>
            <p:cNvSpPr>
              <a:spLocks noChangeArrowheads="1"/>
            </p:cNvSpPr>
            <p:nvPr/>
          </p:nvSpPr>
          <p:spPr bwMode="auto">
            <a:xfrm>
              <a:off x="10620" y="8271"/>
              <a:ext cx="721" cy="721"/>
            </a:xfrm>
            <a:custGeom>
              <a:avLst/>
              <a:gdLst>
                <a:gd name="T0" fmla="*/ 294416 w 1263650"/>
                <a:gd name="T1" fmla="*/ 1098599 h 1069975"/>
                <a:gd name="T2" fmla="*/ 1320142 w 1263650"/>
                <a:gd name="T3" fmla="*/ 878240 h 1069975"/>
                <a:gd name="T4" fmla="*/ 1613379 w 1263650"/>
                <a:gd name="T5" fmla="*/ 878240 h 1069975"/>
                <a:gd name="T6" fmla="*/ 74190 w 1263650"/>
                <a:gd name="T7" fmla="*/ 1612900 h 1069975"/>
                <a:gd name="T8" fmla="*/ 1538839 w 1263650"/>
                <a:gd name="T9" fmla="*/ 732266 h 1069975"/>
                <a:gd name="T10" fmla="*/ 1392852 w 1263650"/>
                <a:gd name="T11" fmla="*/ 732266 h 1069975"/>
                <a:gd name="T12" fmla="*/ 514542 w 1263650"/>
                <a:gd name="T13" fmla="*/ 1026609 h 1069975"/>
                <a:gd name="T14" fmla="*/ 725543 w 1263650"/>
                <a:gd name="T15" fmla="*/ 146518 h 1069975"/>
                <a:gd name="T16" fmla="*/ 708392 w 1263650"/>
                <a:gd name="T17" fmla="*/ 149712 h 1069975"/>
                <a:gd name="T18" fmla="*/ 694033 w 1263650"/>
                <a:gd name="T19" fmla="*/ 155302 h 1069975"/>
                <a:gd name="T20" fmla="*/ 683263 w 1263650"/>
                <a:gd name="T21" fmla="*/ 163287 h 1069975"/>
                <a:gd name="T22" fmla="*/ 674487 w 1263650"/>
                <a:gd name="T23" fmla="*/ 172868 h 1069975"/>
                <a:gd name="T24" fmla="*/ 665314 w 1263650"/>
                <a:gd name="T25" fmla="*/ 189636 h 1069975"/>
                <a:gd name="T26" fmla="*/ 660528 w 1263650"/>
                <a:gd name="T27" fmla="*/ 208399 h 1069975"/>
                <a:gd name="T28" fmla="*/ 659331 w 1263650"/>
                <a:gd name="T29" fmla="*/ 293036 h 1069975"/>
                <a:gd name="T30" fmla="*/ 1245270 w 1263650"/>
                <a:gd name="T31" fmla="*/ 213190 h 1069975"/>
                <a:gd name="T32" fmla="*/ 1242078 w 1263650"/>
                <a:gd name="T33" fmla="*/ 195624 h 1069975"/>
                <a:gd name="T34" fmla="*/ 1236494 w 1263650"/>
                <a:gd name="T35" fmla="*/ 181252 h 1069975"/>
                <a:gd name="T36" fmla="*/ 1228517 w 1263650"/>
                <a:gd name="T37" fmla="*/ 170472 h 1069975"/>
                <a:gd name="T38" fmla="*/ 1219343 w 1263650"/>
                <a:gd name="T39" fmla="*/ 161689 h 1069975"/>
                <a:gd name="T40" fmla="*/ 1201792 w 1263650"/>
                <a:gd name="T41" fmla="*/ 152507 h 1069975"/>
                <a:gd name="T42" fmla="*/ 1183446 w 1263650"/>
                <a:gd name="T43" fmla="*/ 147716 h 1069975"/>
                <a:gd name="T44" fmla="*/ 732324 w 1263650"/>
                <a:gd name="T45" fmla="*/ 146518 h 1069975"/>
                <a:gd name="T46" fmla="*/ 1172276 w 1263650"/>
                <a:gd name="T47" fmla="*/ 0 h 1069975"/>
                <a:gd name="T48" fmla="*/ 1202192 w 1263650"/>
                <a:gd name="T49" fmla="*/ 1996 h 1069975"/>
                <a:gd name="T50" fmla="*/ 1232108 w 1263650"/>
                <a:gd name="T51" fmla="*/ 7985 h 1069975"/>
                <a:gd name="T52" fmla="*/ 1260826 w 1263650"/>
                <a:gd name="T53" fmla="*/ 17566 h 1069975"/>
                <a:gd name="T54" fmla="*/ 1288348 w 1263650"/>
                <a:gd name="T55" fmla="*/ 31939 h 1069975"/>
                <a:gd name="T56" fmla="*/ 1313875 w 1263650"/>
                <a:gd name="T57" fmla="*/ 49106 h 1069975"/>
                <a:gd name="T58" fmla="*/ 1337010 w 1263650"/>
                <a:gd name="T59" fmla="*/ 70665 h 1069975"/>
                <a:gd name="T60" fmla="*/ 1356953 w 1263650"/>
                <a:gd name="T61" fmla="*/ 96216 h 1069975"/>
                <a:gd name="T62" fmla="*/ 1372509 w 1263650"/>
                <a:gd name="T63" fmla="*/ 124960 h 1069975"/>
                <a:gd name="T64" fmla="*/ 1384076 w 1263650"/>
                <a:gd name="T65" fmla="*/ 157697 h 1069975"/>
                <a:gd name="T66" fmla="*/ 1390857 w 1263650"/>
                <a:gd name="T67" fmla="*/ 194027 h 1069975"/>
                <a:gd name="T68" fmla="*/ 1392054 w 1263650"/>
                <a:gd name="T69" fmla="*/ 283854 h 1069975"/>
                <a:gd name="T70" fmla="*/ 1905000 w 1263650"/>
                <a:gd name="T71" fmla="*/ 806451 h 1069975"/>
                <a:gd name="T72" fmla="*/ 1318661 w 1263650"/>
                <a:gd name="T73" fmla="*/ 659931 h 1069975"/>
                <a:gd name="T74" fmla="*/ 585939 w 1263650"/>
                <a:gd name="T75" fmla="*/ 659931 h 1069975"/>
                <a:gd name="T76" fmla="*/ 0 w 1263650"/>
                <a:gd name="T77" fmla="*/ 806451 h 1069975"/>
                <a:gd name="T78" fmla="*/ 512946 w 1263650"/>
                <a:gd name="T79" fmla="*/ 219578 h 1069975"/>
                <a:gd name="T80" fmla="*/ 514940 w 1263650"/>
                <a:gd name="T81" fmla="*/ 189636 h 1069975"/>
                <a:gd name="T82" fmla="*/ 520924 w 1263650"/>
                <a:gd name="T83" fmla="*/ 159693 h 1069975"/>
                <a:gd name="T84" fmla="*/ 530496 w 1263650"/>
                <a:gd name="T85" fmla="*/ 130548 h 1069975"/>
                <a:gd name="T86" fmla="*/ 544856 w 1263650"/>
                <a:gd name="T87" fmla="*/ 103002 h 1069975"/>
                <a:gd name="T88" fmla="*/ 562007 w 1263650"/>
                <a:gd name="T89" fmla="*/ 77451 h 1069975"/>
                <a:gd name="T90" fmla="*/ 583545 w 1263650"/>
                <a:gd name="T91" fmla="*/ 55095 h 1069975"/>
                <a:gd name="T92" fmla="*/ 609074 w 1263650"/>
                <a:gd name="T93" fmla="*/ 35132 h 1069975"/>
                <a:gd name="T94" fmla="*/ 637792 w 1263650"/>
                <a:gd name="T95" fmla="*/ 19162 h 1069975"/>
                <a:gd name="T96" fmla="*/ 670498 w 1263650"/>
                <a:gd name="T97" fmla="*/ 7585 h 1069975"/>
                <a:gd name="T98" fmla="*/ 706795 w 1263650"/>
                <a:gd name="T99" fmla="*/ 1197 h 10699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63650" h="1069975">
                  <a:moveTo>
                    <a:pt x="49213" y="582612"/>
                  </a:moveTo>
                  <a:lnTo>
                    <a:pt x="195296" y="582612"/>
                  </a:lnTo>
                  <a:lnTo>
                    <a:pt x="195296" y="728795"/>
                  </a:lnTo>
                  <a:lnTo>
                    <a:pt x="389544" y="728795"/>
                  </a:lnTo>
                  <a:lnTo>
                    <a:pt x="389544" y="582612"/>
                  </a:lnTo>
                  <a:lnTo>
                    <a:pt x="875694" y="582612"/>
                  </a:lnTo>
                  <a:lnTo>
                    <a:pt x="875694" y="728795"/>
                  </a:lnTo>
                  <a:lnTo>
                    <a:pt x="1070208" y="728795"/>
                  </a:lnTo>
                  <a:lnTo>
                    <a:pt x="1070208" y="582612"/>
                  </a:lnTo>
                  <a:lnTo>
                    <a:pt x="1216026" y="582612"/>
                  </a:lnTo>
                  <a:lnTo>
                    <a:pt x="1216026" y="1069975"/>
                  </a:lnTo>
                  <a:lnTo>
                    <a:pt x="49213" y="1069975"/>
                  </a:lnTo>
                  <a:lnTo>
                    <a:pt x="49213" y="582612"/>
                  </a:lnTo>
                  <a:close/>
                  <a:moveTo>
                    <a:pt x="923925" y="485775"/>
                  </a:moveTo>
                  <a:lnTo>
                    <a:pt x="1020763" y="485775"/>
                  </a:lnTo>
                  <a:lnTo>
                    <a:pt x="1020763" y="681038"/>
                  </a:lnTo>
                  <a:lnTo>
                    <a:pt x="923925" y="681038"/>
                  </a:lnTo>
                  <a:lnTo>
                    <a:pt x="923925" y="485775"/>
                  </a:lnTo>
                  <a:close/>
                  <a:moveTo>
                    <a:pt x="244475" y="485775"/>
                  </a:moveTo>
                  <a:lnTo>
                    <a:pt x="341313" y="485775"/>
                  </a:lnTo>
                  <a:lnTo>
                    <a:pt x="341313" y="681038"/>
                  </a:lnTo>
                  <a:lnTo>
                    <a:pt x="244475" y="681038"/>
                  </a:lnTo>
                  <a:lnTo>
                    <a:pt x="244475" y="485775"/>
                  </a:lnTo>
                  <a:close/>
                  <a:moveTo>
                    <a:pt x="481277" y="97198"/>
                  </a:moveTo>
                  <a:lnTo>
                    <a:pt x="477308" y="97728"/>
                  </a:lnTo>
                  <a:lnTo>
                    <a:pt x="473604" y="98258"/>
                  </a:lnTo>
                  <a:lnTo>
                    <a:pt x="469900" y="99317"/>
                  </a:lnTo>
                  <a:lnTo>
                    <a:pt x="466460" y="100376"/>
                  </a:lnTo>
                  <a:lnTo>
                    <a:pt x="463285" y="101701"/>
                  </a:lnTo>
                  <a:lnTo>
                    <a:pt x="460375" y="103025"/>
                  </a:lnTo>
                  <a:lnTo>
                    <a:pt x="457729" y="104614"/>
                  </a:lnTo>
                  <a:lnTo>
                    <a:pt x="455348" y="106468"/>
                  </a:lnTo>
                  <a:lnTo>
                    <a:pt x="453231" y="108322"/>
                  </a:lnTo>
                  <a:lnTo>
                    <a:pt x="451114" y="110440"/>
                  </a:lnTo>
                  <a:lnTo>
                    <a:pt x="448998" y="112559"/>
                  </a:lnTo>
                  <a:lnTo>
                    <a:pt x="447410" y="114678"/>
                  </a:lnTo>
                  <a:lnTo>
                    <a:pt x="445823" y="117062"/>
                  </a:lnTo>
                  <a:lnTo>
                    <a:pt x="443441" y="121299"/>
                  </a:lnTo>
                  <a:lnTo>
                    <a:pt x="441325" y="125802"/>
                  </a:lnTo>
                  <a:lnTo>
                    <a:pt x="439737" y="130569"/>
                  </a:lnTo>
                  <a:lnTo>
                    <a:pt x="438679" y="134541"/>
                  </a:lnTo>
                  <a:lnTo>
                    <a:pt x="438150" y="138249"/>
                  </a:lnTo>
                  <a:lnTo>
                    <a:pt x="437356" y="143546"/>
                  </a:lnTo>
                  <a:lnTo>
                    <a:pt x="437356" y="145665"/>
                  </a:lnTo>
                  <a:lnTo>
                    <a:pt x="437356" y="194396"/>
                  </a:lnTo>
                  <a:lnTo>
                    <a:pt x="826294" y="194396"/>
                  </a:lnTo>
                  <a:lnTo>
                    <a:pt x="826294" y="145665"/>
                  </a:lnTo>
                  <a:lnTo>
                    <a:pt x="826029" y="141427"/>
                  </a:lnTo>
                  <a:lnTo>
                    <a:pt x="825764" y="137190"/>
                  </a:lnTo>
                  <a:lnTo>
                    <a:pt x="824706" y="133482"/>
                  </a:lnTo>
                  <a:lnTo>
                    <a:pt x="823912" y="129774"/>
                  </a:lnTo>
                  <a:lnTo>
                    <a:pt x="822854" y="126331"/>
                  </a:lnTo>
                  <a:lnTo>
                    <a:pt x="821531" y="123153"/>
                  </a:lnTo>
                  <a:lnTo>
                    <a:pt x="820208" y="120240"/>
                  </a:lnTo>
                  <a:lnTo>
                    <a:pt x="818621" y="117591"/>
                  </a:lnTo>
                  <a:lnTo>
                    <a:pt x="816769" y="115208"/>
                  </a:lnTo>
                  <a:lnTo>
                    <a:pt x="814916" y="113089"/>
                  </a:lnTo>
                  <a:lnTo>
                    <a:pt x="812800" y="110970"/>
                  </a:lnTo>
                  <a:lnTo>
                    <a:pt x="810948" y="108851"/>
                  </a:lnTo>
                  <a:lnTo>
                    <a:pt x="808831" y="107262"/>
                  </a:lnTo>
                  <a:lnTo>
                    <a:pt x="806450" y="105673"/>
                  </a:lnTo>
                  <a:lnTo>
                    <a:pt x="801687" y="103290"/>
                  </a:lnTo>
                  <a:lnTo>
                    <a:pt x="797189" y="101171"/>
                  </a:lnTo>
                  <a:lnTo>
                    <a:pt x="792956" y="99582"/>
                  </a:lnTo>
                  <a:lnTo>
                    <a:pt x="788987" y="98522"/>
                  </a:lnTo>
                  <a:lnTo>
                    <a:pt x="785019" y="97993"/>
                  </a:lnTo>
                  <a:lnTo>
                    <a:pt x="779727" y="97198"/>
                  </a:lnTo>
                  <a:lnTo>
                    <a:pt x="777610" y="97198"/>
                  </a:lnTo>
                  <a:lnTo>
                    <a:pt x="485775" y="97198"/>
                  </a:lnTo>
                  <a:lnTo>
                    <a:pt x="481277" y="97198"/>
                  </a:lnTo>
                  <a:close/>
                  <a:moveTo>
                    <a:pt x="485775" y="0"/>
                  </a:moveTo>
                  <a:lnTo>
                    <a:pt x="777610" y="0"/>
                  </a:lnTo>
                  <a:lnTo>
                    <a:pt x="784225" y="0"/>
                  </a:lnTo>
                  <a:lnTo>
                    <a:pt x="790839" y="530"/>
                  </a:lnTo>
                  <a:lnTo>
                    <a:pt x="797454" y="1324"/>
                  </a:lnTo>
                  <a:lnTo>
                    <a:pt x="804069" y="2383"/>
                  </a:lnTo>
                  <a:lnTo>
                    <a:pt x="810683" y="3708"/>
                  </a:lnTo>
                  <a:lnTo>
                    <a:pt x="817298" y="5297"/>
                  </a:lnTo>
                  <a:lnTo>
                    <a:pt x="823648" y="7151"/>
                  </a:lnTo>
                  <a:lnTo>
                    <a:pt x="830262" y="9269"/>
                  </a:lnTo>
                  <a:lnTo>
                    <a:pt x="836348" y="11653"/>
                  </a:lnTo>
                  <a:lnTo>
                    <a:pt x="842433" y="14566"/>
                  </a:lnTo>
                  <a:lnTo>
                    <a:pt x="848783" y="17745"/>
                  </a:lnTo>
                  <a:lnTo>
                    <a:pt x="854604" y="21188"/>
                  </a:lnTo>
                  <a:lnTo>
                    <a:pt x="860425" y="24631"/>
                  </a:lnTo>
                  <a:lnTo>
                    <a:pt x="866246" y="28603"/>
                  </a:lnTo>
                  <a:lnTo>
                    <a:pt x="871537" y="32576"/>
                  </a:lnTo>
                  <a:lnTo>
                    <a:pt x="876829" y="37343"/>
                  </a:lnTo>
                  <a:lnTo>
                    <a:pt x="882121" y="42110"/>
                  </a:lnTo>
                  <a:lnTo>
                    <a:pt x="886883" y="46878"/>
                  </a:lnTo>
                  <a:lnTo>
                    <a:pt x="891381" y="52174"/>
                  </a:lnTo>
                  <a:lnTo>
                    <a:pt x="895879" y="58001"/>
                  </a:lnTo>
                  <a:lnTo>
                    <a:pt x="900112" y="63828"/>
                  </a:lnTo>
                  <a:lnTo>
                    <a:pt x="903816" y="69919"/>
                  </a:lnTo>
                  <a:lnTo>
                    <a:pt x="907256" y="76275"/>
                  </a:lnTo>
                  <a:lnTo>
                    <a:pt x="910431" y="82897"/>
                  </a:lnTo>
                  <a:lnTo>
                    <a:pt x="913341" y="89783"/>
                  </a:lnTo>
                  <a:lnTo>
                    <a:pt x="915987" y="97198"/>
                  </a:lnTo>
                  <a:lnTo>
                    <a:pt x="918104" y="104614"/>
                  </a:lnTo>
                  <a:lnTo>
                    <a:pt x="920221" y="112294"/>
                  </a:lnTo>
                  <a:lnTo>
                    <a:pt x="921544" y="120240"/>
                  </a:lnTo>
                  <a:lnTo>
                    <a:pt x="922602" y="128715"/>
                  </a:lnTo>
                  <a:lnTo>
                    <a:pt x="923131" y="136925"/>
                  </a:lnTo>
                  <a:lnTo>
                    <a:pt x="923396" y="145665"/>
                  </a:lnTo>
                  <a:lnTo>
                    <a:pt x="923396" y="188305"/>
                  </a:lnTo>
                  <a:lnTo>
                    <a:pt x="923396" y="194396"/>
                  </a:lnTo>
                  <a:lnTo>
                    <a:pt x="1263650" y="194396"/>
                  </a:lnTo>
                  <a:lnTo>
                    <a:pt x="1263650" y="534988"/>
                  </a:lnTo>
                  <a:lnTo>
                    <a:pt x="1069181" y="534988"/>
                  </a:lnTo>
                  <a:lnTo>
                    <a:pt x="1069181" y="437789"/>
                  </a:lnTo>
                  <a:lnTo>
                    <a:pt x="874712" y="437789"/>
                  </a:lnTo>
                  <a:lnTo>
                    <a:pt x="874712" y="534988"/>
                  </a:lnTo>
                  <a:lnTo>
                    <a:pt x="388673" y="534988"/>
                  </a:lnTo>
                  <a:lnTo>
                    <a:pt x="388673" y="437789"/>
                  </a:lnTo>
                  <a:lnTo>
                    <a:pt x="194469" y="437789"/>
                  </a:lnTo>
                  <a:lnTo>
                    <a:pt x="194469" y="534988"/>
                  </a:lnTo>
                  <a:lnTo>
                    <a:pt x="0" y="534988"/>
                  </a:lnTo>
                  <a:lnTo>
                    <a:pt x="0" y="194396"/>
                  </a:lnTo>
                  <a:lnTo>
                    <a:pt x="340254" y="194396"/>
                  </a:lnTo>
                  <a:lnTo>
                    <a:pt x="340254" y="145665"/>
                  </a:lnTo>
                  <a:lnTo>
                    <a:pt x="340254" y="139044"/>
                  </a:lnTo>
                  <a:lnTo>
                    <a:pt x="340783" y="132687"/>
                  </a:lnTo>
                  <a:lnTo>
                    <a:pt x="341577" y="125802"/>
                  </a:lnTo>
                  <a:lnTo>
                    <a:pt x="342635" y="119180"/>
                  </a:lnTo>
                  <a:lnTo>
                    <a:pt x="343958" y="112559"/>
                  </a:lnTo>
                  <a:lnTo>
                    <a:pt x="345546" y="105938"/>
                  </a:lnTo>
                  <a:lnTo>
                    <a:pt x="347398" y="99582"/>
                  </a:lnTo>
                  <a:lnTo>
                    <a:pt x="349514" y="93226"/>
                  </a:lnTo>
                  <a:lnTo>
                    <a:pt x="351896" y="86604"/>
                  </a:lnTo>
                  <a:lnTo>
                    <a:pt x="354806" y="80513"/>
                  </a:lnTo>
                  <a:lnTo>
                    <a:pt x="357981" y="74686"/>
                  </a:lnTo>
                  <a:lnTo>
                    <a:pt x="361421" y="68330"/>
                  </a:lnTo>
                  <a:lnTo>
                    <a:pt x="364860" y="62768"/>
                  </a:lnTo>
                  <a:lnTo>
                    <a:pt x="368829" y="57207"/>
                  </a:lnTo>
                  <a:lnTo>
                    <a:pt x="372798" y="51380"/>
                  </a:lnTo>
                  <a:lnTo>
                    <a:pt x="377560" y="46348"/>
                  </a:lnTo>
                  <a:lnTo>
                    <a:pt x="382323" y="41316"/>
                  </a:lnTo>
                  <a:lnTo>
                    <a:pt x="387085" y="36549"/>
                  </a:lnTo>
                  <a:lnTo>
                    <a:pt x="392377" y="31516"/>
                  </a:lnTo>
                  <a:lnTo>
                    <a:pt x="398198" y="27279"/>
                  </a:lnTo>
                  <a:lnTo>
                    <a:pt x="404019" y="23306"/>
                  </a:lnTo>
                  <a:lnTo>
                    <a:pt x="410104" y="19598"/>
                  </a:lnTo>
                  <a:lnTo>
                    <a:pt x="416454" y="16155"/>
                  </a:lnTo>
                  <a:lnTo>
                    <a:pt x="423069" y="12712"/>
                  </a:lnTo>
                  <a:lnTo>
                    <a:pt x="429948" y="9799"/>
                  </a:lnTo>
                  <a:lnTo>
                    <a:pt x="437356" y="7151"/>
                  </a:lnTo>
                  <a:lnTo>
                    <a:pt x="444764" y="5032"/>
                  </a:lnTo>
                  <a:lnTo>
                    <a:pt x="452437" y="3178"/>
                  </a:lnTo>
                  <a:lnTo>
                    <a:pt x="460375" y="1854"/>
                  </a:lnTo>
                  <a:lnTo>
                    <a:pt x="468841" y="794"/>
                  </a:lnTo>
                  <a:lnTo>
                    <a:pt x="477044" y="265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2" name="图形" descr="303b333635393039313bcafdbedd"/>
            <p:cNvPicPr>
              <a:picLocks noChangeAspect="1"/>
            </p:cNvPicPr>
            <p:nvPr/>
          </p:nvPicPr>
          <p:blipFill>
            <a:blip r:embed="rId1" cstate="screen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0620" y="6185"/>
              <a:ext cx="702" cy="702"/>
            </a:xfrm>
            <a:prstGeom prst="rect">
              <a:avLst/>
            </a:prstGeom>
          </p:spPr>
        </p:pic>
        <p:sp>
          <p:nvSpPr>
            <p:cNvPr id="13" name="图形"/>
            <p:cNvSpPr txBox="1"/>
            <p:nvPr/>
          </p:nvSpPr>
          <p:spPr>
            <a:xfrm>
              <a:off x="10620" y="3698"/>
              <a:ext cx="7639" cy="584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l"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图形"/>
            <p:cNvSpPr txBox="1"/>
            <p:nvPr/>
          </p:nvSpPr>
          <p:spPr>
            <a:xfrm>
              <a:off x="10620" y="3194"/>
              <a:ext cx="3496" cy="632"/>
            </a:xfrm>
            <a:prstGeom prst="rect">
              <a:avLst/>
            </a:prstGeom>
            <a:noFill/>
          </p:spPr>
          <p:txBody>
            <a:bodyPr wrap="none" lIns="94002" tIns="47001" rIns="94002" bIns="47001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谢伟文的心得体会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图形"/>
            <p:cNvSpPr txBox="1"/>
            <p:nvPr/>
          </p:nvSpPr>
          <p:spPr>
            <a:xfrm>
              <a:off x="11867" y="6294"/>
              <a:ext cx="6787" cy="584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l">
                <a:lnSpc>
                  <a:spcPct val="150000"/>
                </a:lnSpc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图形"/>
            <p:cNvSpPr txBox="1"/>
            <p:nvPr/>
          </p:nvSpPr>
          <p:spPr>
            <a:xfrm>
              <a:off x="11867" y="6219"/>
              <a:ext cx="2696" cy="632"/>
            </a:xfrm>
            <a:prstGeom prst="rect">
              <a:avLst/>
            </a:prstGeom>
            <a:noFill/>
          </p:spPr>
          <p:txBody>
            <a:bodyPr wrap="none" lIns="94002" tIns="47001" rIns="94002" bIns="47001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沟通的总要性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19" name="图形" descr="E:\006包图网\素材\商务办公\15422.jpg15422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 flipH="1">
              <a:off x="626" y="2953"/>
              <a:ext cx="9623" cy="6415"/>
            </a:xfrm>
            <a:prstGeom prst="rect">
              <a:avLst/>
            </a:prstGeom>
          </p:spPr>
        </p:pic>
      </p:grpSp>
      <p:pic>
        <p:nvPicPr>
          <p:cNvPr id="30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45618" y="274828"/>
            <a:ext cx="2977895" cy="461771"/>
          </a:xfrm>
          <a:prstGeom prst="rect">
            <a:avLst/>
          </a:prstGeom>
        </p:spPr>
      </p:pic>
      <p:sp>
        <p:nvSpPr>
          <p:cNvPr id="10" name="rect"/>
          <p:cNvSpPr/>
          <p:nvPr/>
        </p:nvSpPr>
        <p:spPr>
          <a:xfrm>
            <a:off x="245745" y="6353175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pic>
        <p:nvPicPr>
          <p:cNvPr id="17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147318" y="6203696"/>
            <a:ext cx="1173480" cy="480059"/>
          </a:xfrm>
          <a:prstGeom prst="rect">
            <a:avLst/>
          </a:prstGeom>
        </p:spPr>
      </p:pic>
      <p:sp>
        <p:nvSpPr>
          <p:cNvPr id="22" name="textbox 13"/>
          <p:cNvSpPr/>
          <p:nvPr/>
        </p:nvSpPr>
        <p:spPr>
          <a:xfrm>
            <a:off x="2619501" y="6365620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en-US" sz="800" dirty="0"/>
          </a:p>
        </p:txBody>
      </p:sp>
    </p:spTree>
    <p:custDataLst>
      <p:tags r:id="rId6"/>
    </p:custDataLst>
  </p:cSld>
  <p:clrMapOvr>
    <a:masterClrMapping/>
  </p:clrMapOvr>
  <p:transition advTm="200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心得体会</a:t>
            </a:r>
            <a:endParaRPr lang="zh-CN" altLang="en-US"/>
          </a:p>
        </p:txBody>
      </p:sp>
      <p:grpSp>
        <p:nvGrpSpPr>
          <p:cNvPr id="23" name="图形"/>
          <p:cNvGrpSpPr/>
          <p:nvPr/>
        </p:nvGrpSpPr>
        <p:grpSpPr>
          <a:xfrm>
            <a:off x="84455" y="1891665"/>
            <a:ext cx="11448415" cy="4076700"/>
            <a:chOff x="626" y="2948"/>
            <a:chExt cx="18029" cy="6420"/>
          </a:xfrm>
        </p:grpSpPr>
        <p:sp>
          <p:nvSpPr>
            <p:cNvPr id="4" name="图形"/>
            <p:cNvSpPr/>
            <p:nvPr/>
          </p:nvSpPr>
          <p:spPr>
            <a:xfrm>
              <a:off x="10367" y="2948"/>
              <a:ext cx="8288" cy="216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图形"/>
            <p:cNvSpPr/>
            <p:nvPr/>
          </p:nvSpPr>
          <p:spPr>
            <a:xfrm>
              <a:off x="10367" y="5923"/>
              <a:ext cx="1225" cy="1225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图形"/>
            <p:cNvSpPr>
              <a:spLocks noChangeArrowheads="1"/>
            </p:cNvSpPr>
            <p:nvPr/>
          </p:nvSpPr>
          <p:spPr bwMode="auto">
            <a:xfrm>
              <a:off x="10620" y="8271"/>
              <a:ext cx="721" cy="721"/>
            </a:xfrm>
            <a:custGeom>
              <a:avLst/>
              <a:gdLst>
                <a:gd name="T0" fmla="*/ 294416 w 1263650"/>
                <a:gd name="T1" fmla="*/ 1098599 h 1069975"/>
                <a:gd name="T2" fmla="*/ 1320142 w 1263650"/>
                <a:gd name="T3" fmla="*/ 878240 h 1069975"/>
                <a:gd name="T4" fmla="*/ 1613379 w 1263650"/>
                <a:gd name="T5" fmla="*/ 878240 h 1069975"/>
                <a:gd name="T6" fmla="*/ 74190 w 1263650"/>
                <a:gd name="T7" fmla="*/ 1612900 h 1069975"/>
                <a:gd name="T8" fmla="*/ 1538839 w 1263650"/>
                <a:gd name="T9" fmla="*/ 732266 h 1069975"/>
                <a:gd name="T10" fmla="*/ 1392852 w 1263650"/>
                <a:gd name="T11" fmla="*/ 732266 h 1069975"/>
                <a:gd name="T12" fmla="*/ 514542 w 1263650"/>
                <a:gd name="T13" fmla="*/ 1026609 h 1069975"/>
                <a:gd name="T14" fmla="*/ 725543 w 1263650"/>
                <a:gd name="T15" fmla="*/ 146518 h 1069975"/>
                <a:gd name="T16" fmla="*/ 708392 w 1263650"/>
                <a:gd name="T17" fmla="*/ 149712 h 1069975"/>
                <a:gd name="T18" fmla="*/ 694033 w 1263650"/>
                <a:gd name="T19" fmla="*/ 155302 h 1069975"/>
                <a:gd name="T20" fmla="*/ 683263 w 1263650"/>
                <a:gd name="T21" fmla="*/ 163287 h 1069975"/>
                <a:gd name="T22" fmla="*/ 674487 w 1263650"/>
                <a:gd name="T23" fmla="*/ 172868 h 1069975"/>
                <a:gd name="T24" fmla="*/ 665314 w 1263650"/>
                <a:gd name="T25" fmla="*/ 189636 h 1069975"/>
                <a:gd name="T26" fmla="*/ 660528 w 1263650"/>
                <a:gd name="T27" fmla="*/ 208399 h 1069975"/>
                <a:gd name="T28" fmla="*/ 659331 w 1263650"/>
                <a:gd name="T29" fmla="*/ 293036 h 1069975"/>
                <a:gd name="T30" fmla="*/ 1245270 w 1263650"/>
                <a:gd name="T31" fmla="*/ 213190 h 1069975"/>
                <a:gd name="T32" fmla="*/ 1242078 w 1263650"/>
                <a:gd name="T33" fmla="*/ 195624 h 1069975"/>
                <a:gd name="T34" fmla="*/ 1236494 w 1263650"/>
                <a:gd name="T35" fmla="*/ 181252 h 1069975"/>
                <a:gd name="T36" fmla="*/ 1228517 w 1263650"/>
                <a:gd name="T37" fmla="*/ 170472 h 1069975"/>
                <a:gd name="T38" fmla="*/ 1219343 w 1263650"/>
                <a:gd name="T39" fmla="*/ 161689 h 1069975"/>
                <a:gd name="T40" fmla="*/ 1201792 w 1263650"/>
                <a:gd name="T41" fmla="*/ 152507 h 1069975"/>
                <a:gd name="T42" fmla="*/ 1183446 w 1263650"/>
                <a:gd name="T43" fmla="*/ 147716 h 1069975"/>
                <a:gd name="T44" fmla="*/ 732324 w 1263650"/>
                <a:gd name="T45" fmla="*/ 146518 h 1069975"/>
                <a:gd name="T46" fmla="*/ 1172276 w 1263650"/>
                <a:gd name="T47" fmla="*/ 0 h 1069975"/>
                <a:gd name="T48" fmla="*/ 1202192 w 1263650"/>
                <a:gd name="T49" fmla="*/ 1996 h 1069975"/>
                <a:gd name="T50" fmla="*/ 1232108 w 1263650"/>
                <a:gd name="T51" fmla="*/ 7985 h 1069975"/>
                <a:gd name="T52" fmla="*/ 1260826 w 1263650"/>
                <a:gd name="T53" fmla="*/ 17566 h 1069975"/>
                <a:gd name="T54" fmla="*/ 1288348 w 1263650"/>
                <a:gd name="T55" fmla="*/ 31939 h 1069975"/>
                <a:gd name="T56" fmla="*/ 1313875 w 1263650"/>
                <a:gd name="T57" fmla="*/ 49106 h 1069975"/>
                <a:gd name="T58" fmla="*/ 1337010 w 1263650"/>
                <a:gd name="T59" fmla="*/ 70665 h 1069975"/>
                <a:gd name="T60" fmla="*/ 1356953 w 1263650"/>
                <a:gd name="T61" fmla="*/ 96216 h 1069975"/>
                <a:gd name="T62" fmla="*/ 1372509 w 1263650"/>
                <a:gd name="T63" fmla="*/ 124960 h 1069975"/>
                <a:gd name="T64" fmla="*/ 1384076 w 1263650"/>
                <a:gd name="T65" fmla="*/ 157697 h 1069975"/>
                <a:gd name="T66" fmla="*/ 1390857 w 1263650"/>
                <a:gd name="T67" fmla="*/ 194027 h 1069975"/>
                <a:gd name="T68" fmla="*/ 1392054 w 1263650"/>
                <a:gd name="T69" fmla="*/ 283854 h 1069975"/>
                <a:gd name="T70" fmla="*/ 1905000 w 1263650"/>
                <a:gd name="T71" fmla="*/ 806451 h 1069975"/>
                <a:gd name="T72" fmla="*/ 1318661 w 1263650"/>
                <a:gd name="T73" fmla="*/ 659931 h 1069975"/>
                <a:gd name="T74" fmla="*/ 585939 w 1263650"/>
                <a:gd name="T75" fmla="*/ 659931 h 1069975"/>
                <a:gd name="T76" fmla="*/ 0 w 1263650"/>
                <a:gd name="T77" fmla="*/ 806451 h 1069975"/>
                <a:gd name="T78" fmla="*/ 512946 w 1263650"/>
                <a:gd name="T79" fmla="*/ 219578 h 1069975"/>
                <a:gd name="T80" fmla="*/ 514940 w 1263650"/>
                <a:gd name="T81" fmla="*/ 189636 h 1069975"/>
                <a:gd name="T82" fmla="*/ 520924 w 1263650"/>
                <a:gd name="T83" fmla="*/ 159693 h 1069975"/>
                <a:gd name="T84" fmla="*/ 530496 w 1263650"/>
                <a:gd name="T85" fmla="*/ 130548 h 1069975"/>
                <a:gd name="T86" fmla="*/ 544856 w 1263650"/>
                <a:gd name="T87" fmla="*/ 103002 h 1069975"/>
                <a:gd name="T88" fmla="*/ 562007 w 1263650"/>
                <a:gd name="T89" fmla="*/ 77451 h 1069975"/>
                <a:gd name="T90" fmla="*/ 583545 w 1263650"/>
                <a:gd name="T91" fmla="*/ 55095 h 1069975"/>
                <a:gd name="T92" fmla="*/ 609074 w 1263650"/>
                <a:gd name="T93" fmla="*/ 35132 h 1069975"/>
                <a:gd name="T94" fmla="*/ 637792 w 1263650"/>
                <a:gd name="T95" fmla="*/ 19162 h 1069975"/>
                <a:gd name="T96" fmla="*/ 670498 w 1263650"/>
                <a:gd name="T97" fmla="*/ 7585 h 1069975"/>
                <a:gd name="T98" fmla="*/ 706795 w 1263650"/>
                <a:gd name="T99" fmla="*/ 1197 h 10699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63650" h="1069975">
                  <a:moveTo>
                    <a:pt x="49213" y="582612"/>
                  </a:moveTo>
                  <a:lnTo>
                    <a:pt x="195296" y="582612"/>
                  </a:lnTo>
                  <a:lnTo>
                    <a:pt x="195296" y="728795"/>
                  </a:lnTo>
                  <a:lnTo>
                    <a:pt x="389544" y="728795"/>
                  </a:lnTo>
                  <a:lnTo>
                    <a:pt x="389544" y="582612"/>
                  </a:lnTo>
                  <a:lnTo>
                    <a:pt x="875694" y="582612"/>
                  </a:lnTo>
                  <a:lnTo>
                    <a:pt x="875694" y="728795"/>
                  </a:lnTo>
                  <a:lnTo>
                    <a:pt x="1070208" y="728795"/>
                  </a:lnTo>
                  <a:lnTo>
                    <a:pt x="1070208" y="582612"/>
                  </a:lnTo>
                  <a:lnTo>
                    <a:pt x="1216026" y="582612"/>
                  </a:lnTo>
                  <a:lnTo>
                    <a:pt x="1216026" y="1069975"/>
                  </a:lnTo>
                  <a:lnTo>
                    <a:pt x="49213" y="1069975"/>
                  </a:lnTo>
                  <a:lnTo>
                    <a:pt x="49213" y="582612"/>
                  </a:lnTo>
                  <a:close/>
                  <a:moveTo>
                    <a:pt x="923925" y="485775"/>
                  </a:moveTo>
                  <a:lnTo>
                    <a:pt x="1020763" y="485775"/>
                  </a:lnTo>
                  <a:lnTo>
                    <a:pt x="1020763" y="681038"/>
                  </a:lnTo>
                  <a:lnTo>
                    <a:pt x="923925" y="681038"/>
                  </a:lnTo>
                  <a:lnTo>
                    <a:pt x="923925" y="485775"/>
                  </a:lnTo>
                  <a:close/>
                  <a:moveTo>
                    <a:pt x="244475" y="485775"/>
                  </a:moveTo>
                  <a:lnTo>
                    <a:pt x="341313" y="485775"/>
                  </a:lnTo>
                  <a:lnTo>
                    <a:pt x="341313" y="681038"/>
                  </a:lnTo>
                  <a:lnTo>
                    <a:pt x="244475" y="681038"/>
                  </a:lnTo>
                  <a:lnTo>
                    <a:pt x="244475" y="485775"/>
                  </a:lnTo>
                  <a:close/>
                  <a:moveTo>
                    <a:pt x="481277" y="97198"/>
                  </a:moveTo>
                  <a:lnTo>
                    <a:pt x="477308" y="97728"/>
                  </a:lnTo>
                  <a:lnTo>
                    <a:pt x="473604" y="98258"/>
                  </a:lnTo>
                  <a:lnTo>
                    <a:pt x="469900" y="99317"/>
                  </a:lnTo>
                  <a:lnTo>
                    <a:pt x="466460" y="100376"/>
                  </a:lnTo>
                  <a:lnTo>
                    <a:pt x="463285" y="101701"/>
                  </a:lnTo>
                  <a:lnTo>
                    <a:pt x="460375" y="103025"/>
                  </a:lnTo>
                  <a:lnTo>
                    <a:pt x="457729" y="104614"/>
                  </a:lnTo>
                  <a:lnTo>
                    <a:pt x="455348" y="106468"/>
                  </a:lnTo>
                  <a:lnTo>
                    <a:pt x="453231" y="108322"/>
                  </a:lnTo>
                  <a:lnTo>
                    <a:pt x="451114" y="110440"/>
                  </a:lnTo>
                  <a:lnTo>
                    <a:pt x="448998" y="112559"/>
                  </a:lnTo>
                  <a:lnTo>
                    <a:pt x="447410" y="114678"/>
                  </a:lnTo>
                  <a:lnTo>
                    <a:pt x="445823" y="117062"/>
                  </a:lnTo>
                  <a:lnTo>
                    <a:pt x="443441" y="121299"/>
                  </a:lnTo>
                  <a:lnTo>
                    <a:pt x="441325" y="125802"/>
                  </a:lnTo>
                  <a:lnTo>
                    <a:pt x="439737" y="130569"/>
                  </a:lnTo>
                  <a:lnTo>
                    <a:pt x="438679" y="134541"/>
                  </a:lnTo>
                  <a:lnTo>
                    <a:pt x="438150" y="138249"/>
                  </a:lnTo>
                  <a:lnTo>
                    <a:pt x="437356" y="143546"/>
                  </a:lnTo>
                  <a:lnTo>
                    <a:pt x="437356" y="145665"/>
                  </a:lnTo>
                  <a:lnTo>
                    <a:pt x="437356" y="194396"/>
                  </a:lnTo>
                  <a:lnTo>
                    <a:pt x="826294" y="194396"/>
                  </a:lnTo>
                  <a:lnTo>
                    <a:pt x="826294" y="145665"/>
                  </a:lnTo>
                  <a:lnTo>
                    <a:pt x="826029" y="141427"/>
                  </a:lnTo>
                  <a:lnTo>
                    <a:pt x="825764" y="137190"/>
                  </a:lnTo>
                  <a:lnTo>
                    <a:pt x="824706" y="133482"/>
                  </a:lnTo>
                  <a:lnTo>
                    <a:pt x="823912" y="129774"/>
                  </a:lnTo>
                  <a:lnTo>
                    <a:pt x="822854" y="126331"/>
                  </a:lnTo>
                  <a:lnTo>
                    <a:pt x="821531" y="123153"/>
                  </a:lnTo>
                  <a:lnTo>
                    <a:pt x="820208" y="120240"/>
                  </a:lnTo>
                  <a:lnTo>
                    <a:pt x="818621" y="117591"/>
                  </a:lnTo>
                  <a:lnTo>
                    <a:pt x="816769" y="115208"/>
                  </a:lnTo>
                  <a:lnTo>
                    <a:pt x="814916" y="113089"/>
                  </a:lnTo>
                  <a:lnTo>
                    <a:pt x="812800" y="110970"/>
                  </a:lnTo>
                  <a:lnTo>
                    <a:pt x="810948" y="108851"/>
                  </a:lnTo>
                  <a:lnTo>
                    <a:pt x="808831" y="107262"/>
                  </a:lnTo>
                  <a:lnTo>
                    <a:pt x="806450" y="105673"/>
                  </a:lnTo>
                  <a:lnTo>
                    <a:pt x="801687" y="103290"/>
                  </a:lnTo>
                  <a:lnTo>
                    <a:pt x="797189" y="101171"/>
                  </a:lnTo>
                  <a:lnTo>
                    <a:pt x="792956" y="99582"/>
                  </a:lnTo>
                  <a:lnTo>
                    <a:pt x="788987" y="98522"/>
                  </a:lnTo>
                  <a:lnTo>
                    <a:pt x="785019" y="97993"/>
                  </a:lnTo>
                  <a:lnTo>
                    <a:pt x="779727" y="97198"/>
                  </a:lnTo>
                  <a:lnTo>
                    <a:pt x="777610" y="97198"/>
                  </a:lnTo>
                  <a:lnTo>
                    <a:pt x="485775" y="97198"/>
                  </a:lnTo>
                  <a:lnTo>
                    <a:pt x="481277" y="97198"/>
                  </a:lnTo>
                  <a:close/>
                  <a:moveTo>
                    <a:pt x="485775" y="0"/>
                  </a:moveTo>
                  <a:lnTo>
                    <a:pt x="777610" y="0"/>
                  </a:lnTo>
                  <a:lnTo>
                    <a:pt x="784225" y="0"/>
                  </a:lnTo>
                  <a:lnTo>
                    <a:pt x="790839" y="530"/>
                  </a:lnTo>
                  <a:lnTo>
                    <a:pt x="797454" y="1324"/>
                  </a:lnTo>
                  <a:lnTo>
                    <a:pt x="804069" y="2383"/>
                  </a:lnTo>
                  <a:lnTo>
                    <a:pt x="810683" y="3708"/>
                  </a:lnTo>
                  <a:lnTo>
                    <a:pt x="817298" y="5297"/>
                  </a:lnTo>
                  <a:lnTo>
                    <a:pt x="823648" y="7151"/>
                  </a:lnTo>
                  <a:lnTo>
                    <a:pt x="830262" y="9269"/>
                  </a:lnTo>
                  <a:lnTo>
                    <a:pt x="836348" y="11653"/>
                  </a:lnTo>
                  <a:lnTo>
                    <a:pt x="842433" y="14566"/>
                  </a:lnTo>
                  <a:lnTo>
                    <a:pt x="848783" y="17745"/>
                  </a:lnTo>
                  <a:lnTo>
                    <a:pt x="854604" y="21188"/>
                  </a:lnTo>
                  <a:lnTo>
                    <a:pt x="860425" y="24631"/>
                  </a:lnTo>
                  <a:lnTo>
                    <a:pt x="866246" y="28603"/>
                  </a:lnTo>
                  <a:lnTo>
                    <a:pt x="871537" y="32576"/>
                  </a:lnTo>
                  <a:lnTo>
                    <a:pt x="876829" y="37343"/>
                  </a:lnTo>
                  <a:lnTo>
                    <a:pt x="882121" y="42110"/>
                  </a:lnTo>
                  <a:lnTo>
                    <a:pt x="886883" y="46878"/>
                  </a:lnTo>
                  <a:lnTo>
                    <a:pt x="891381" y="52174"/>
                  </a:lnTo>
                  <a:lnTo>
                    <a:pt x="895879" y="58001"/>
                  </a:lnTo>
                  <a:lnTo>
                    <a:pt x="900112" y="63828"/>
                  </a:lnTo>
                  <a:lnTo>
                    <a:pt x="903816" y="69919"/>
                  </a:lnTo>
                  <a:lnTo>
                    <a:pt x="907256" y="76275"/>
                  </a:lnTo>
                  <a:lnTo>
                    <a:pt x="910431" y="82897"/>
                  </a:lnTo>
                  <a:lnTo>
                    <a:pt x="913341" y="89783"/>
                  </a:lnTo>
                  <a:lnTo>
                    <a:pt x="915987" y="97198"/>
                  </a:lnTo>
                  <a:lnTo>
                    <a:pt x="918104" y="104614"/>
                  </a:lnTo>
                  <a:lnTo>
                    <a:pt x="920221" y="112294"/>
                  </a:lnTo>
                  <a:lnTo>
                    <a:pt x="921544" y="120240"/>
                  </a:lnTo>
                  <a:lnTo>
                    <a:pt x="922602" y="128715"/>
                  </a:lnTo>
                  <a:lnTo>
                    <a:pt x="923131" y="136925"/>
                  </a:lnTo>
                  <a:lnTo>
                    <a:pt x="923396" y="145665"/>
                  </a:lnTo>
                  <a:lnTo>
                    <a:pt x="923396" y="188305"/>
                  </a:lnTo>
                  <a:lnTo>
                    <a:pt x="923396" y="194396"/>
                  </a:lnTo>
                  <a:lnTo>
                    <a:pt x="1263650" y="194396"/>
                  </a:lnTo>
                  <a:lnTo>
                    <a:pt x="1263650" y="534988"/>
                  </a:lnTo>
                  <a:lnTo>
                    <a:pt x="1069181" y="534988"/>
                  </a:lnTo>
                  <a:lnTo>
                    <a:pt x="1069181" y="437789"/>
                  </a:lnTo>
                  <a:lnTo>
                    <a:pt x="874712" y="437789"/>
                  </a:lnTo>
                  <a:lnTo>
                    <a:pt x="874712" y="534988"/>
                  </a:lnTo>
                  <a:lnTo>
                    <a:pt x="388673" y="534988"/>
                  </a:lnTo>
                  <a:lnTo>
                    <a:pt x="388673" y="437789"/>
                  </a:lnTo>
                  <a:lnTo>
                    <a:pt x="194469" y="437789"/>
                  </a:lnTo>
                  <a:lnTo>
                    <a:pt x="194469" y="534988"/>
                  </a:lnTo>
                  <a:lnTo>
                    <a:pt x="0" y="534988"/>
                  </a:lnTo>
                  <a:lnTo>
                    <a:pt x="0" y="194396"/>
                  </a:lnTo>
                  <a:lnTo>
                    <a:pt x="340254" y="194396"/>
                  </a:lnTo>
                  <a:lnTo>
                    <a:pt x="340254" y="145665"/>
                  </a:lnTo>
                  <a:lnTo>
                    <a:pt x="340254" y="139044"/>
                  </a:lnTo>
                  <a:lnTo>
                    <a:pt x="340783" y="132687"/>
                  </a:lnTo>
                  <a:lnTo>
                    <a:pt x="341577" y="125802"/>
                  </a:lnTo>
                  <a:lnTo>
                    <a:pt x="342635" y="119180"/>
                  </a:lnTo>
                  <a:lnTo>
                    <a:pt x="343958" y="112559"/>
                  </a:lnTo>
                  <a:lnTo>
                    <a:pt x="345546" y="105938"/>
                  </a:lnTo>
                  <a:lnTo>
                    <a:pt x="347398" y="99582"/>
                  </a:lnTo>
                  <a:lnTo>
                    <a:pt x="349514" y="93226"/>
                  </a:lnTo>
                  <a:lnTo>
                    <a:pt x="351896" y="86604"/>
                  </a:lnTo>
                  <a:lnTo>
                    <a:pt x="354806" y="80513"/>
                  </a:lnTo>
                  <a:lnTo>
                    <a:pt x="357981" y="74686"/>
                  </a:lnTo>
                  <a:lnTo>
                    <a:pt x="361421" y="68330"/>
                  </a:lnTo>
                  <a:lnTo>
                    <a:pt x="364860" y="62768"/>
                  </a:lnTo>
                  <a:lnTo>
                    <a:pt x="368829" y="57207"/>
                  </a:lnTo>
                  <a:lnTo>
                    <a:pt x="372798" y="51380"/>
                  </a:lnTo>
                  <a:lnTo>
                    <a:pt x="377560" y="46348"/>
                  </a:lnTo>
                  <a:lnTo>
                    <a:pt x="382323" y="41316"/>
                  </a:lnTo>
                  <a:lnTo>
                    <a:pt x="387085" y="36549"/>
                  </a:lnTo>
                  <a:lnTo>
                    <a:pt x="392377" y="31516"/>
                  </a:lnTo>
                  <a:lnTo>
                    <a:pt x="398198" y="27279"/>
                  </a:lnTo>
                  <a:lnTo>
                    <a:pt x="404019" y="23306"/>
                  </a:lnTo>
                  <a:lnTo>
                    <a:pt x="410104" y="19598"/>
                  </a:lnTo>
                  <a:lnTo>
                    <a:pt x="416454" y="16155"/>
                  </a:lnTo>
                  <a:lnTo>
                    <a:pt x="423069" y="12712"/>
                  </a:lnTo>
                  <a:lnTo>
                    <a:pt x="429948" y="9799"/>
                  </a:lnTo>
                  <a:lnTo>
                    <a:pt x="437356" y="7151"/>
                  </a:lnTo>
                  <a:lnTo>
                    <a:pt x="444764" y="5032"/>
                  </a:lnTo>
                  <a:lnTo>
                    <a:pt x="452437" y="3178"/>
                  </a:lnTo>
                  <a:lnTo>
                    <a:pt x="460375" y="1854"/>
                  </a:lnTo>
                  <a:lnTo>
                    <a:pt x="468841" y="794"/>
                  </a:lnTo>
                  <a:lnTo>
                    <a:pt x="477044" y="265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2" name="图形" descr="303b333635393039313bcafdbedd"/>
            <p:cNvPicPr>
              <a:picLocks noChangeAspect="1"/>
            </p:cNvPicPr>
            <p:nvPr/>
          </p:nvPicPr>
          <p:blipFill>
            <a:blip r:embed="rId1" cstate="screen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0620" y="6185"/>
              <a:ext cx="702" cy="702"/>
            </a:xfrm>
            <a:prstGeom prst="rect">
              <a:avLst/>
            </a:prstGeom>
          </p:spPr>
        </p:pic>
        <p:sp>
          <p:nvSpPr>
            <p:cNvPr id="13" name="图形"/>
            <p:cNvSpPr txBox="1"/>
            <p:nvPr/>
          </p:nvSpPr>
          <p:spPr>
            <a:xfrm>
              <a:off x="10620" y="3698"/>
              <a:ext cx="7639" cy="584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l"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图形"/>
            <p:cNvSpPr txBox="1"/>
            <p:nvPr/>
          </p:nvSpPr>
          <p:spPr>
            <a:xfrm>
              <a:off x="10620" y="3194"/>
              <a:ext cx="3496" cy="632"/>
            </a:xfrm>
            <a:prstGeom prst="rect">
              <a:avLst/>
            </a:prstGeom>
            <a:noFill/>
          </p:spPr>
          <p:txBody>
            <a:bodyPr wrap="none" lIns="94002" tIns="47001" rIns="94002" bIns="47001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卢桂湖的心得体会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图形"/>
            <p:cNvSpPr txBox="1"/>
            <p:nvPr/>
          </p:nvSpPr>
          <p:spPr>
            <a:xfrm>
              <a:off x="11867" y="6294"/>
              <a:ext cx="6787" cy="584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l">
                <a:lnSpc>
                  <a:spcPct val="150000"/>
                </a:lnSpc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图形"/>
            <p:cNvSpPr txBox="1"/>
            <p:nvPr/>
          </p:nvSpPr>
          <p:spPr>
            <a:xfrm>
              <a:off x="11867" y="6219"/>
              <a:ext cx="2696" cy="632"/>
            </a:xfrm>
            <a:prstGeom prst="rect">
              <a:avLst/>
            </a:prstGeom>
            <a:noFill/>
          </p:spPr>
          <p:txBody>
            <a:bodyPr wrap="none" lIns="94002" tIns="47001" rIns="94002" bIns="47001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沟通的总要性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19" name="图形" descr="E:\006包图网\素材\商务办公\15422.jpg15422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 flipH="1">
              <a:off x="626" y="2953"/>
              <a:ext cx="9623" cy="6415"/>
            </a:xfrm>
            <a:prstGeom prst="rect">
              <a:avLst/>
            </a:prstGeom>
          </p:spPr>
        </p:pic>
      </p:grpSp>
      <p:pic>
        <p:nvPicPr>
          <p:cNvPr id="30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45618" y="274828"/>
            <a:ext cx="2977895" cy="461771"/>
          </a:xfrm>
          <a:prstGeom prst="rect">
            <a:avLst/>
          </a:prstGeom>
        </p:spPr>
      </p:pic>
      <p:sp>
        <p:nvSpPr>
          <p:cNvPr id="10" name="rect"/>
          <p:cNvSpPr/>
          <p:nvPr/>
        </p:nvSpPr>
        <p:spPr>
          <a:xfrm>
            <a:off x="245745" y="6353175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pic>
        <p:nvPicPr>
          <p:cNvPr id="17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147318" y="6203696"/>
            <a:ext cx="1173480" cy="480059"/>
          </a:xfrm>
          <a:prstGeom prst="rect">
            <a:avLst/>
          </a:prstGeom>
        </p:spPr>
      </p:pic>
      <p:sp>
        <p:nvSpPr>
          <p:cNvPr id="22" name="textbox 13"/>
          <p:cNvSpPr/>
          <p:nvPr/>
        </p:nvSpPr>
        <p:spPr>
          <a:xfrm>
            <a:off x="2619501" y="6365620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en-US" sz="800" dirty="0"/>
          </a:p>
        </p:txBody>
      </p:sp>
    </p:spTree>
    <p:custDataLst>
      <p:tags r:id="rId6"/>
    </p:custDataLst>
  </p:cSld>
  <p:clrMapOvr>
    <a:masterClrMapping/>
  </p:clrMapOvr>
  <p:transition advTm="200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"/>
          <p:cNvSpPr/>
          <p:nvPr/>
        </p:nvSpPr>
        <p:spPr>
          <a:xfrm>
            <a:off x="0" y="0"/>
            <a:ext cx="12191365" cy="6858000"/>
          </a:xfrm>
          <a:prstGeom prst="rect">
            <a:avLst/>
          </a:prstGeom>
          <a:gradFill>
            <a:gsLst>
              <a:gs pos="100000">
                <a:srgbClr val="F0B9FB"/>
              </a:gs>
              <a:gs pos="0">
                <a:srgbClr val="EDFAFE">
                  <a:alpha val="73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图形"/>
          <p:cNvSpPr/>
          <p:nvPr/>
        </p:nvSpPr>
        <p:spPr>
          <a:xfrm rot="5400000">
            <a:off x="-2268220" y="3002915"/>
            <a:ext cx="6075680" cy="6075680"/>
          </a:xfrm>
          <a:prstGeom prst="ellipse">
            <a:avLst/>
          </a:prstGeom>
          <a:gradFill>
            <a:gsLst>
              <a:gs pos="100000">
                <a:srgbClr val="DA59F5"/>
              </a:gs>
              <a:gs pos="0">
                <a:srgbClr val="85D1F4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图形"/>
          <p:cNvSpPr/>
          <p:nvPr/>
        </p:nvSpPr>
        <p:spPr>
          <a:xfrm>
            <a:off x="9034780" y="-1618615"/>
            <a:ext cx="4805680" cy="48056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形" descr="b111111-6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395605" y="614680"/>
            <a:ext cx="11401425" cy="5584190"/>
          </a:xfrm>
          <a:prstGeom prst="rect">
            <a:avLst/>
          </a:prstGeom>
        </p:spPr>
      </p:pic>
      <p:sp>
        <p:nvSpPr>
          <p:cNvPr id="99" name="图形"/>
          <p:cNvSpPr/>
          <p:nvPr/>
        </p:nvSpPr>
        <p:spPr>
          <a:xfrm>
            <a:off x="395605" y="663575"/>
            <a:ext cx="5234940" cy="5234940"/>
          </a:xfrm>
          <a:prstGeom prst="ellipse">
            <a:avLst/>
          </a:prstGeom>
          <a:gradFill>
            <a:gsLst>
              <a:gs pos="0">
                <a:srgbClr val="85D1F4"/>
              </a:gs>
              <a:gs pos="100000">
                <a:srgbClr val="DA59F5"/>
              </a:gs>
            </a:gsLst>
            <a:lin ang="5400000" scaled="0"/>
          </a:gradFill>
          <a:ln w="0">
            <a:gradFill>
              <a:gsLst>
                <a:gs pos="0">
                  <a:srgbClr val="B780D4"/>
                </a:gs>
                <a:gs pos="100000">
                  <a:srgbClr val="B3F0F6"/>
                </a:gs>
              </a:gsLst>
              <a:lin ang="5400000" scaled="1"/>
            </a:gradFill>
            <a:prstDash val="sysDot"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74045" y="3002915"/>
            <a:ext cx="438785" cy="438785"/>
            <a:chOff x="16397" y="4037"/>
            <a:chExt cx="918" cy="918"/>
          </a:xfrm>
        </p:grpSpPr>
        <p:sp>
          <p:nvSpPr>
            <p:cNvPr id="107" name="图形"/>
            <p:cNvSpPr/>
            <p:nvPr/>
          </p:nvSpPr>
          <p:spPr>
            <a:xfrm>
              <a:off x="16397" y="4037"/>
              <a:ext cx="918" cy="918"/>
            </a:xfrm>
            <a:prstGeom prst="ellipse">
              <a:avLst/>
            </a:prstGeom>
            <a:gradFill>
              <a:gsLst>
                <a:gs pos="0">
                  <a:srgbClr val="85D1F4"/>
                </a:gs>
                <a:gs pos="100000">
                  <a:srgbClr val="DA59F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6" name="图形" descr="303b32313534353136313bbcfdcdb7"/>
            <p:cNvPicPr>
              <a:picLocks noChangeAspect="1"/>
            </p:cNvPicPr>
            <p:nvPr/>
          </p:nvPicPr>
          <p:blipFill>
            <a:blip r:embed="rId2" cstate="screen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34" y="4037"/>
              <a:ext cx="644" cy="899"/>
            </a:xfrm>
            <a:prstGeom prst="rect">
              <a:avLst/>
            </a:prstGeom>
          </p:spPr>
        </p:pic>
      </p:grpSp>
      <p:sp>
        <p:nvSpPr>
          <p:cNvPr id="111" name="图形"/>
          <p:cNvSpPr txBox="1"/>
          <p:nvPr/>
        </p:nvSpPr>
        <p:spPr>
          <a:xfrm>
            <a:off x="4618355" y="3867785"/>
            <a:ext cx="5634355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cs typeface="+mn-ea"/>
                <a:sym typeface="+mn-lt"/>
              </a:rPr>
              <a:t>.</a:t>
            </a:r>
            <a:endParaRPr lang="en-US" altLang="zh-CN" sz="1050">
              <a:solidFill>
                <a:schemeClr val="tx1">
                  <a:lumMod val="75000"/>
                  <a:lumOff val="25000"/>
                  <a:alpha val="51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图形"/>
          <p:cNvSpPr/>
          <p:nvPr/>
        </p:nvSpPr>
        <p:spPr>
          <a:xfrm>
            <a:off x="4180840" y="187007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图形"/>
          <p:cNvSpPr/>
          <p:nvPr/>
        </p:nvSpPr>
        <p:spPr>
          <a:xfrm>
            <a:off x="9116695" y="272732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图形"/>
          <p:cNvSpPr txBox="1"/>
          <p:nvPr/>
        </p:nvSpPr>
        <p:spPr>
          <a:xfrm>
            <a:off x="4548505" y="3002915"/>
            <a:ext cx="5902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学习概述</a:t>
            </a:r>
            <a:endParaRPr lang="zh-CN" altLang="en-US" sz="5400">
              <a:solidFill>
                <a:schemeClr val="tx1"/>
              </a:solidFill>
              <a:effectLst>
                <a:outerShdw blurRad="38100" dist="38100" dir="2700000" algn="tl">
                  <a:srgbClr val="DC5092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5" name="图形"/>
          <p:cNvSpPr/>
          <p:nvPr/>
        </p:nvSpPr>
        <p:spPr>
          <a:xfrm>
            <a:off x="10286365" y="5095240"/>
            <a:ext cx="1510665" cy="1510665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838180" y="1135380"/>
            <a:ext cx="233680" cy="116840"/>
            <a:chOff x="17068" y="1788"/>
            <a:chExt cx="368" cy="184"/>
          </a:xfrm>
        </p:grpSpPr>
        <p:cxnSp>
          <p:nvCxnSpPr>
            <p:cNvPr id="29" name="图形"/>
            <p:cNvCxnSpPr/>
            <p:nvPr/>
          </p:nvCxnSpPr>
          <p:spPr>
            <a:xfrm>
              <a:off x="17068" y="1788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图形"/>
            <p:cNvCxnSpPr/>
            <p:nvPr/>
          </p:nvCxnSpPr>
          <p:spPr>
            <a:xfrm>
              <a:off x="17068" y="1880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图形"/>
            <p:cNvCxnSpPr/>
            <p:nvPr/>
          </p:nvCxnSpPr>
          <p:spPr>
            <a:xfrm>
              <a:off x="17068" y="1972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061085" y="1109345"/>
            <a:ext cx="3273425" cy="3427095"/>
            <a:chOff x="1671" y="1747"/>
            <a:chExt cx="5155" cy="5397"/>
          </a:xfrm>
        </p:grpSpPr>
        <p:sp>
          <p:nvSpPr>
            <p:cNvPr id="104" name="图形"/>
            <p:cNvSpPr/>
            <p:nvPr/>
          </p:nvSpPr>
          <p:spPr>
            <a:xfrm>
              <a:off x="3074" y="3392"/>
              <a:ext cx="3752" cy="3752"/>
            </a:xfrm>
            <a:prstGeom prst="ellipse">
              <a:avLst/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图形"/>
            <p:cNvSpPr txBox="1"/>
            <p:nvPr/>
          </p:nvSpPr>
          <p:spPr>
            <a:xfrm>
              <a:off x="3495" y="3768"/>
              <a:ext cx="2986" cy="2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02</a:t>
              </a:r>
              <a:endParaRPr lang="en-US" altLang="zh-CN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图形"/>
            <p:cNvSpPr/>
            <p:nvPr/>
          </p:nvSpPr>
          <p:spPr>
            <a:xfrm>
              <a:off x="1671" y="1747"/>
              <a:ext cx="409" cy="409"/>
            </a:xfrm>
            <a:prstGeom prst="ellipse">
              <a:avLst/>
            </a:prstGeom>
            <a:gradFill>
              <a:gsLst>
                <a:gs pos="100000">
                  <a:srgbClr val="FBE779"/>
                </a:gs>
                <a:gs pos="0">
                  <a:schemeClr val="accent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0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12978" y="930783"/>
            <a:ext cx="2977895" cy="461771"/>
          </a:xfrm>
          <a:prstGeom prst="rect">
            <a:avLst/>
          </a:prstGeom>
        </p:spPr>
      </p:pic>
      <p:sp>
        <p:nvSpPr>
          <p:cNvPr id="19" name="rect"/>
          <p:cNvSpPr/>
          <p:nvPr/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en-US" sz="800" dirty="0"/>
          </a:p>
        </p:txBody>
      </p:sp>
    </p:spTree>
    <p:custDataLst>
      <p:tags r:id="rId6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1" grpId="1"/>
      <p:bldP spid="110" grpId="0"/>
      <p:bldP spid="1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学习概述</a:t>
            </a:r>
            <a:endParaRPr lang="zh-CN" altLang="en-US"/>
          </a:p>
        </p:txBody>
      </p:sp>
      <p:grpSp>
        <p:nvGrpSpPr>
          <p:cNvPr id="23" name="图形"/>
          <p:cNvGrpSpPr/>
          <p:nvPr/>
        </p:nvGrpSpPr>
        <p:grpSpPr>
          <a:xfrm>
            <a:off x="84455" y="1891665"/>
            <a:ext cx="11448415" cy="4076700"/>
            <a:chOff x="626" y="2948"/>
            <a:chExt cx="18029" cy="6420"/>
          </a:xfrm>
        </p:grpSpPr>
        <p:sp>
          <p:nvSpPr>
            <p:cNvPr id="4" name="图形"/>
            <p:cNvSpPr/>
            <p:nvPr/>
          </p:nvSpPr>
          <p:spPr>
            <a:xfrm>
              <a:off x="10367" y="2948"/>
              <a:ext cx="8288" cy="216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图形"/>
            <p:cNvSpPr/>
            <p:nvPr/>
          </p:nvSpPr>
          <p:spPr>
            <a:xfrm>
              <a:off x="10367" y="5923"/>
              <a:ext cx="1225" cy="1225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6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2" name="图形" descr="303b333635393039313bcafdbedd"/>
            <p:cNvPicPr>
              <a:picLocks noChangeAspect="1"/>
            </p:cNvPicPr>
            <p:nvPr/>
          </p:nvPicPr>
          <p:blipFill>
            <a:blip r:embed="rId1" cstate="screen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0620" y="6185"/>
              <a:ext cx="702" cy="702"/>
            </a:xfrm>
            <a:prstGeom prst="rect">
              <a:avLst/>
            </a:prstGeom>
          </p:spPr>
        </p:pic>
        <p:sp>
          <p:nvSpPr>
            <p:cNvPr id="13" name="图形"/>
            <p:cNvSpPr txBox="1"/>
            <p:nvPr/>
          </p:nvSpPr>
          <p:spPr>
            <a:xfrm>
              <a:off x="10620" y="3698"/>
              <a:ext cx="7639" cy="584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l">
                <a:lnSpc>
                  <a:spcPct val="150000"/>
                </a:lnSpc>
              </a:pP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图形"/>
            <p:cNvSpPr txBox="1"/>
            <p:nvPr/>
          </p:nvSpPr>
          <p:spPr>
            <a:xfrm>
              <a:off x="10620" y="3194"/>
              <a:ext cx="2696" cy="632"/>
            </a:xfrm>
            <a:prstGeom prst="rect">
              <a:avLst/>
            </a:prstGeom>
            <a:noFill/>
          </p:spPr>
          <p:txBody>
            <a:bodyPr wrap="none" lIns="94002" tIns="47001" rIns="94002" bIns="47001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chemeClr val="bg1"/>
                  </a:solidFill>
                  <a:cs typeface="+mn-ea"/>
                  <a:sym typeface="+mn-lt"/>
                </a:rPr>
                <a:t>我们学习概述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图形"/>
            <p:cNvSpPr txBox="1"/>
            <p:nvPr/>
          </p:nvSpPr>
          <p:spPr>
            <a:xfrm>
              <a:off x="11867" y="6255"/>
              <a:ext cx="2296" cy="632"/>
            </a:xfrm>
            <a:prstGeom prst="rect">
              <a:avLst/>
            </a:prstGeom>
            <a:noFill/>
          </p:spPr>
          <p:txBody>
            <a:bodyPr wrap="none" lIns="94002" tIns="47001" rIns="94002" bIns="47001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复盘的意义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19" name="图形" descr="E:\006包图网\素材\商务办公\15422.jpg15422"/>
            <p:cNvPicPr>
              <a:picLocks noChangeAspect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>
            <a:xfrm flipH="1">
              <a:off x="626" y="2953"/>
              <a:ext cx="9623" cy="6415"/>
            </a:xfrm>
            <a:prstGeom prst="rect">
              <a:avLst/>
            </a:prstGeom>
          </p:spPr>
        </p:pic>
      </p:grpSp>
      <p:pic>
        <p:nvPicPr>
          <p:cNvPr id="30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45618" y="274828"/>
            <a:ext cx="2977895" cy="461771"/>
          </a:xfrm>
          <a:prstGeom prst="rect">
            <a:avLst/>
          </a:prstGeom>
        </p:spPr>
      </p:pic>
      <p:sp>
        <p:nvSpPr>
          <p:cNvPr id="10" name="rect"/>
          <p:cNvSpPr/>
          <p:nvPr/>
        </p:nvSpPr>
        <p:spPr>
          <a:xfrm>
            <a:off x="245745" y="6353175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pic>
        <p:nvPicPr>
          <p:cNvPr id="17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147318" y="6203696"/>
            <a:ext cx="1173480" cy="480059"/>
          </a:xfrm>
          <a:prstGeom prst="rect">
            <a:avLst/>
          </a:prstGeom>
        </p:spPr>
      </p:pic>
      <p:sp>
        <p:nvSpPr>
          <p:cNvPr id="22" name="textbox 13"/>
          <p:cNvSpPr/>
          <p:nvPr/>
        </p:nvSpPr>
        <p:spPr>
          <a:xfrm>
            <a:off x="2619501" y="6365620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en-US" sz="800" dirty="0"/>
          </a:p>
        </p:txBody>
      </p:sp>
    </p:spTree>
    <p:custDataLst>
      <p:tags r:id="rId6"/>
    </p:custDataLst>
  </p:cSld>
  <p:clrMapOvr>
    <a:masterClrMapping/>
  </p:clrMapOvr>
  <p:transition advTm="200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"/>
          <p:cNvSpPr/>
          <p:nvPr/>
        </p:nvSpPr>
        <p:spPr>
          <a:xfrm>
            <a:off x="0" y="0"/>
            <a:ext cx="12191365" cy="6858000"/>
          </a:xfrm>
          <a:prstGeom prst="rect">
            <a:avLst/>
          </a:prstGeom>
          <a:gradFill>
            <a:gsLst>
              <a:gs pos="100000">
                <a:srgbClr val="F0B9FB"/>
              </a:gs>
              <a:gs pos="0">
                <a:srgbClr val="EDFAFE">
                  <a:alpha val="73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图形"/>
          <p:cNvSpPr/>
          <p:nvPr/>
        </p:nvSpPr>
        <p:spPr>
          <a:xfrm rot="5400000">
            <a:off x="-2268220" y="3002915"/>
            <a:ext cx="6075680" cy="6075680"/>
          </a:xfrm>
          <a:prstGeom prst="ellipse">
            <a:avLst/>
          </a:prstGeom>
          <a:gradFill>
            <a:gsLst>
              <a:gs pos="100000">
                <a:srgbClr val="DA59F5"/>
              </a:gs>
              <a:gs pos="0">
                <a:srgbClr val="85D1F4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图形"/>
          <p:cNvSpPr/>
          <p:nvPr/>
        </p:nvSpPr>
        <p:spPr>
          <a:xfrm>
            <a:off x="9034780" y="-1618615"/>
            <a:ext cx="4805680" cy="48056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901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形" descr="b111111-6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395605" y="614680"/>
            <a:ext cx="11401425" cy="5584190"/>
          </a:xfrm>
          <a:prstGeom prst="rect">
            <a:avLst/>
          </a:prstGeom>
        </p:spPr>
      </p:pic>
      <p:sp>
        <p:nvSpPr>
          <p:cNvPr id="99" name="图形"/>
          <p:cNvSpPr/>
          <p:nvPr/>
        </p:nvSpPr>
        <p:spPr>
          <a:xfrm>
            <a:off x="395605" y="663575"/>
            <a:ext cx="5234940" cy="5234940"/>
          </a:xfrm>
          <a:prstGeom prst="ellipse">
            <a:avLst/>
          </a:prstGeom>
          <a:gradFill>
            <a:gsLst>
              <a:gs pos="0">
                <a:srgbClr val="85D1F4"/>
              </a:gs>
              <a:gs pos="100000">
                <a:srgbClr val="DA59F5"/>
              </a:gs>
            </a:gsLst>
            <a:lin ang="5400000" scaled="0"/>
          </a:gradFill>
          <a:ln w="0">
            <a:gradFill>
              <a:gsLst>
                <a:gs pos="0">
                  <a:srgbClr val="B780D4"/>
                </a:gs>
                <a:gs pos="100000">
                  <a:srgbClr val="B3F0F6"/>
                </a:gs>
              </a:gsLst>
              <a:lin ang="5400000" scaled="1"/>
            </a:gradFill>
            <a:prstDash val="sysDot"/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74045" y="3002915"/>
            <a:ext cx="438785" cy="438785"/>
            <a:chOff x="16397" y="4037"/>
            <a:chExt cx="918" cy="918"/>
          </a:xfrm>
        </p:grpSpPr>
        <p:sp>
          <p:nvSpPr>
            <p:cNvPr id="107" name="图形"/>
            <p:cNvSpPr/>
            <p:nvPr/>
          </p:nvSpPr>
          <p:spPr>
            <a:xfrm>
              <a:off x="16397" y="4037"/>
              <a:ext cx="918" cy="918"/>
            </a:xfrm>
            <a:prstGeom prst="ellipse">
              <a:avLst/>
            </a:prstGeom>
            <a:gradFill>
              <a:gsLst>
                <a:gs pos="0">
                  <a:srgbClr val="85D1F4"/>
                </a:gs>
                <a:gs pos="100000">
                  <a:srgbClr val="DA59F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6" name="图形" descr="303b32313534353136313bbcfdcdb7"/>
            <p:cNvPicPr>
              <a:picLocks noChangeAspect="1"/>
            </p:cNvPicPr>
            <p:nvPr/>
          </p:nvPicPr>
          <p:blipFill>
            <a:blip r:embed="rId2" cstate="screen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34" y="4037"/>
              <a:ext cx="644" cy="899"/>
            </a:xfrm>
            <a:prstGeom prst="rect">
              <a:avLst/>
            </a:prstGeom>
          </p:spPr>
        </p:pic>
      </p:grpSp>
      <p:sp>
        <p:nvSpPr>
          <p:cNvPr id="111" name="图形"/>
          <p:cNvSpPr txBox="1"/>
          <p:nvPr/>
        </p:nvSpPr>
        <p:spPr>
          <a:xfrm>
            <a:off x="4618355" y="3867785"/>
            <a:ext cx="5634355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050">
                <a:cs typeface="+mn-ea"/>
                <a:sym typeface="+mn-lt"/>
              </a:rPr>
              <a:t>.</a:t>
            </a:r>
            <a:endParaRPr lang="en-US" altLang="zh-CN" sz="1050">
              <a:solidFill>
                <a:schemeClr val="tx1">
                  <a:lumMod val="75000"/>
                  <a:lumOff val="25000"/>
                  <a:alpha val="51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图形"/>
          <p:cNvSpPr/>
          <p:nvPr/>
        </p:nvSpPr>
        <p:spPr>
          <a:xfrm>
            <a:off x="4180840" y="187007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图形"/>
          <p:cNvSpPr/>
          <p:nvPr/>
        </p:nvSpPr>
        <p:spPr>
          <a:xfrm>
            <a:off x="9116695" y="2727325"/>
            <a:ext cx="1414780" cy="1414780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图形"/>
          <p:cNvSpPr txBox="1"/>
          <p:nvPr/>
        </p:nvSpPr>
        <p:spPr>
          <a:xfrm>
            <a:off x="4548505" y="3002915"/>
            <a:ext cx="5902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DC5092">
                      <a:alpha val="43137"/>
                    </a:srgbClr>
                  </a:outerShdw>
                </a:effectLst>
                <a:cs typeface="+mn-ea"/>
                <a:sym typeface="+mn-lt"/>
              </a:rPr>
              <a:t>不足之处</a:t>
            </a:r>
            <a:endParaRPr lang="zh-CN" altLang="en-US" sz="5400">
              <a:solidFill>
                <a:schemeClr val="tx1"/>
              </a:solidFill>
              <a:effectLst>
                <a:outerShdw blurRad="38100" dist="38100" dir="2700000" algn="tl">
                  <a:srgbClr val="DC5092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5" name="图形"/>
          <p:cNvSpPr/>
          <p:nvPr/>
        </p:nvSpPr>
        <p:spPr>
          <a:xfrm>
            <a:off x="10286365" y="5095240"/>
            <a:ext cx="1510665" cy="1510665"/>
          </a:xfrm>
          <a:prstGeom prst="ellipse">
            <a:avLst/>
          </a:prstGeom>
          <a:gradFill>
            <a:gsLst>
              <a:gs pos="100000">
                <a:schemeClr val="accent5"/>
              </a:gs>
              <a:gs pos="0">
                <a:srgbClr val="FBE779"/>
              </a:gs>
            </a:gsLst>
            <a:lin ang="0" scaled="0"/>
          </a:gradFill>
          <a:ln>
            <a:noFil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838180" y="1135380"/>
            <a:ext cx="233680" cy="116840"/>
            <a:chOff x="17068" y="1788"/>
            <a:chExt cx="368" cy="184"/>
          </a:xfrm>
        </p:grpSpPr>
        <p:cxnSp>
          <p:nvCxnSpPr>
            <p:cNvPr id="29" name="图形"/>
            <p:cNvCxnSpPr/>
            <p:nvPr/>
          </p:nvCxnSpPr>
          <p:spPr>
            <a:xfrm>
              <a:off x="17068" y="1788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图形"/>
            <p:cNvCxnSpPr/>
            <p:nvPr/>
          </p:nvCxnSpPr>
          <p:spPr>
            <a:xfrm>
              <a:off x="17068" y="1880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图形"/>
            <p:cNvCxnSpPr/>
            <p:nvPr/>
          </p:nvCxnSpPr>
          <p:spPr>
            <a:xfrm>
              <a:off x="17068" y="1972"/>
              <a:ext cx="3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061085" y="1109345"/>
            <a:ext cx="3273425" cy="3427095"/>
            <a:chOff x="1671" y="1747"/>
            <a:chExt cx="5155" cy="5397"/>
          </a:xfrm>
        </p:grpSpPr>
        <p:sp>
          <p:nvSpPr>
            <p:cNvPr id="104" name="图形"/>
            <p:cNvSpPr/>
            <p:nvPr/>
          </p:nvSpPr>
          <p:spPr>
            <a:xfrm>
              <a:off x="3074" y="3392"/>
              <a:ext cx="3752" cy="3752"/>
            </a:xfrm>
            <a:prstGeom prst="ellipse">
              <a:avLst/>
            </a:prstGeom>
            <a:gradFill>
              <a:gsLst>
                <a:gs pos="0">
                  <a:srgbClr val="DA59F5"/>
                </a:gs>
                <a:gs pos="100000">
                  <a:srgbClr val="85D1F4"/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图形"/>
            <p:cNvSpPr txBox="1"/>
            <p:nvPr/>
          </p:nvSpPr>
          <p:spPr>
            <a:xfrm>
              <a:off x="3495" y="3768"/>
              <a:ext cx="2986" cy="2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03</a:t>
              </a:r>
              <a:endParaRPr lang="en-US" altLang="zh-CN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图形"/>
            <p:cNvSpPr/>
            <p:nvPr/>
          </p:nvSpPr>
          <p:spPr>
            <a:xfrm>
              <a:off x="1671" y="1747"/>
              <a:ext cx="409" cy="409"/>
            </a:xfrm>
            <a:prstGeom prst="ellipse">
              <a:avLst/>
            </a:prstGeom>
            <a:gradFill>
              <a:gsLst>
                <a:gs pos="100000">
                  <a:srgbClr val="FBE779"/>
                </a:gs>
                <a:gs pos="0">
                  <a:schemeClr val="accent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0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12978" y="930783"/>
            <a:ext cx="2977895" cy="461771"/>
          </a:xfrm>
          <a:prstGeom prst="rect">
            <a:avLst/>
          </a:prstGeom>
        </p:spPr>
      </p:pic>
      <p:sp>
        <p:nvSpPr>
          <p:cNvPr id="19" name="rect"/>
          <p:cNvSpPr/>
          <p:nvPr/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p>
            <a:pPr algn="ctr"/>
            <a:endParaRPr lang="zh-CN" altLang="en-US"/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©20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21本文档版权归软通动力信息技术</a:t>
            </a:r>
            <a:r>
              <a:rPr sz="8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（集团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股份有限公司所有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8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并保留所有权利</a:t>
            </a:r>
            <a:r>
              <a:rPr sz="800" spc="-410" dirty="0">
                <a:solidFill>
                  <a:srgbClr val="FFFFFF">
                    <a:alpha val="10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en-US" sz="800" dirty="0"/>
          </a:p>
        </p:txBody>
      </p:sp>
    </p:spTree>
    <p:custDataLst>
      <p:tags r:id="rId6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1" grpId="1"/>
      <p:bldP spid="110" grpId="0"/>
      <p:bldP spid="110" grpId="1"/>
    </p:bldLst>
  </p:timing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COMMONDATA" val="eyJoZGlkIjoiZThlMmYxY2QzMzI2MzAzODEwMGUyOWMxZmYzN2E4NjEifQ=="/>
</p:tagLst>
</file>

<file path=ppt/tags/tag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第一PPT，www.1ppt.com​">
  <a:themeElements>
    <a:clrScheme name="自定义 13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ADA0FF"/>
      </a:accent1>
      <a:accent2>
        <a:srgbClr val="F39ED2"/>
      </a:accent2>
      <a:accent3>
        <a:srgbClr val="ADA0FF"/>
      </a:accent3>
      <a:accent4>
        <a:srgbClr val="F39ED2"/>
      </a:accent4>
      <a:accent5>
        <a:srgbClr val="ADA0FF"/>
      </a:accent5>
      <a:accent6>
        <a:srgbClr val="F39ED2"/>
      </a:accent6>
      <a:hlink>
        <a:srgbClr val="ADA0FF"/>
      </a:hlink>
      <a:folHlink>
        <a:srgbClr val="F39ED2"/>
      </a:folHlink>
    </a:clrScheme>
    <a:fontScheme name="uybgwe0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8号-创中黑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字魂58号-创中黑"/>
        <a:font script="Hebr" typeface="字魂58号-创中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8号-创中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字魂58号-创中黑"/>
        <a:ea typeface=""/>
        <a:cs typeface=""/>
        <a:font script="Jpan" typeface="ＭＳ Ｐゴシック"/>
        <a:font script="Hang" typeface="맑은 고딕"/>
        <a:font script="Hans" typeface="字魂58号-创中黑"/>
        <a:font script="Hant" typeface="新細明體"/>
        <a:font script="Arab" typeface="字魂58号-创中黑"/>
        <a:font script="Hebr" typeface="字魂58号-创中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字魂58号-创中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WPS 演示</Application>
  <PresentationFormat>自定义</PresentationFormat>
  <Paragraphs>116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Wingdings</vt:lpstr>
      <vt:lpstr>字魂58号-创中黑</vt:lpstr>
      <vt:lpstr>黑体</vt:lpstr>
      <vt:lpstr>Calibri</vt:lpstr>
      <vt:lpstr>Tahoma</vt:lpstr>
      <vt:lpstr>Microsoft Sans Serif</vt:lpstr>
      <vt:lpstr>Yoon 윤고딕 550_TT</vt:lpstr>
      <vt:lpstr>Malgun Gothic</vt:lpstr>
      <vt:lpstr>Arial Unicode MS</vt:lpstr>
      <vt:lpstr>FontAwesome</vt:lpstr>
      <vt:lpstr>Segoe Print</vt:lpstr>
      <vt:lpstr>DIN-BlackItalic</vt:lpstr>
      <vt:lpstr>Open Sans Light</vt:lpstr>
      <vt:lpstr>Yu Gothic UI Light</vt:lpstr>
      <vt:lpstr>汉仪中圆简</vt:lpstr>
      <vt:lpstr>Arial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心得体会</vt:lpstr>
      <vt:lpstr>心得体会</vt:lpstr>
      <vt:lpstr>PowerPoint 演示文稿</vt:lpstr>
      <vt:lpstr>心得体会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</dc:title>
  <dc:creator>第一PPT</dc:creator>
  <cp:keywords>www.1ppt.com</cp:keywords>
  <dc:description>www.1ppt.com</dc:description>
  <cp:lastModifiedBy>对方正在输入...</cp:lastModifiedBy>
  <cp:revision>278</cp:revision>
  <dcterms:created xsi:type="dcterms:W3CDTF">2019-06-19T02:08:00Z</dcterms:created>
  <dcterms:modified xsi:type="dcterms:W3CDTF">2022-07-01T02:50:36Z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KSOSaveFontToCloudKey">
    <vt:lpwstr>212913176_cloud</vt:lpwstr>
  </property>
  <property fmtid="{D5CDD505-2E9C-101B-9397-08002B2CF9AE}" pid="4" name="ICV">
    <vt:lpwstr>34A87A8623BA4D7C8FEEAA3B5DA9FDE1</vt:lpwstr>
  </property>
</Properties>
</file>