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8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6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3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0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90A7-0C5E-4BEB-B615-5B12D18BC76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6538-B43C-4803-B4B4-A70BC2EF1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61263"/>
            <a:ext cx="9144000" cy="2387600"/>
          </a:xfrm>
        </p:spPr>
        <p:txBody>
          <a:bodyPr anchor="ctr"/>
          <a:lstStyle/>
          <a:p>
            <a:r>
              <a:rPr lang="ko-KR" altLang="en-US" b="1" dirty="0" smtClean="0"/>
              <a:t>스마트문화앱 시스템 설계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5663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4400" dirty="0" smtClean="0"/>
              <a:t>정은주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162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8" b="8556"/>
          <a:stretch/>
        </p:blipFill>
        <p:spPr>
          <a:xfrm>
            <a:off x="599825" y="198000"/>
            <a:ext cx="10986759" cy="666000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1258128" y="208783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" name="순서도: 연결자 5"/>
          <p:cNvSpPr/>
          <p:nvPr/>
        </p:nvSpPr>
        <p:spPr>
          <a:xfrm>
            <a:off x="4594413" y="115175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7" name="순서도: 연결자 6"/>
          <p:cNvSpPr/>
          <p:nvPr/>
        </p:nvSpPr>
        <p:spPr>
          <a:xfrm>
            <a:off x="1839153" y="115175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8" name="순서도: 연결자 7"/>
          <p:cNvSpPr/>
          <p:nvPr/>
        </p:nvSpPr>
        <p:spPr>
          <a:xfrm>
            <a:off x="1839153" y="261860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9" name="순서도: 연결자 8"/>
          <p:cNvSpPr/>
          <p:nvPr/>
        </p:nvSpPr>
        <p:spPr>
          <a:xfrm>
            <a:off x="6990972" y="3657315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0" name="순서도: 연결자 9"/>
          <p:cNvSpPr/>
          <p:nvPr/>
        </p:nvSpPr>
        <p:spPr>
          <a:xfrm>
            <a:off x="9036778" y="3657315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11" name="순서도: 연결자 10"/>
          <p:cNvSpPr/>
          <p:nvPr/>
        </p:nvSpPr>
        <p:spPr>
          <a:xfrm>
            <a:off x="4137086" y="261860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1839153" y="4612304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13" name="순서도: 연결자 12"/>
          <p:cNvSpPr/>
          <p:nvPr/>
        </p:nvSpPr>
        <p:spPr>
          <a:xfrm>
            <a:off x="2396667" y="4864304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14" name="순서도: 연결자 13"/>
          <p:cNvSpPr/>
          <p:nvPr/>
        </p:nvSpPr>
        <p:spPr>
          <a:xfrm>
            <a:off x="6631625" y="4828304"/>
            <a:ext cx="324000" cy="324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>
            <a:noAutofit/>
          </a:bodyPr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869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/>
          <p:cNvSpPr/>
          <p:nvPr/>
        </p:nvSpPr>
        <p:spPr>
          <a:xfrm>
            <a:off x="689861" y="841304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59150" y="702408"/>
            <a:ext cx="1029301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dirty="0" smtClean="0"/>
              <a:t>넓이를 </a:t>
            </a:r>
            <a:r>
              <a:rPr lang="en-US" altLang="ko-KR" dirty="0" smtClean="0"/>
              <a:t>1000px</a:t>
            </a:r>
            <a:r>
              <a:rPr lang="ko-KR" altLang="en-US" dirty="0" smtClean="0"/>
              <a:t>의 크기로 생성하였고 화면의 가운데 정렬을 위해서 </a:t>
            </a:r>
            <a:r>
              <a:rPr lang="en-US" altLang="ko-KR" dirty="0" smtClean="0"/>
              <a:t>margin 0 auto</a:t>
            </a:r>
            <a:r>
              <a:rPr lang="ko-KR" altLang="en-US" dirty="0" smtClean="0"/>
              <a:t>를 줬습니다</a:t>
            </a:r>
            <a:r>
              <a:rPr lang="en-US" altLang="ko-KR" dirty="0" smtClean="0"/>
              <a:t>.</a:t>
            </a:r>
          </a:p>
          <a:p>
            <a:pPr algn="dist">
              <a:lnSpc>
                <a:spcPct val="150000"/>
              </a:lnSpc>
            </a:pPr>
            <a:r>
              <a:rPr lang="ko-KR" altLang="en-US" dirty="0" smtClean="0"/>
              <a:t>영역 밖 공간의 여백을 주기 위해 </a:t>
            </a:r>
            <a:r>
              <a:rPr lang="en-US" altLang="ko-KR" dirty="0" smtClean="0"/>
              <a:t>margin-top 50px</a:t>
            </a:r>
            <a:r>
              <a:rPr lang="ko-KR" altLang="en-US" dirty="0" smtClean="0"/>
              <a:t>을 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안쪽 공간의 위 아래 여백 확보를 위해</a:t>
            </a:r>
            <a:endParaRPr lang="en-US" altLang="ko-KR" dirty="0" smtClean="0"/>
          </a:p>
          <a:p>
            <a:pPr algn="dist">
              <a:lnSpc>
                <a:spcPct val="150000"/>
              </a:lnSpc>
            </a:pPr>
            <a:r>
              <a:rPr lang="en-US" altLang="ko-KR" dirty="0" smtClean="0"/>
              <a:t>Padding 30px 0</a:t>
            </a:r>
            <a:r>
              <a:rPr lang="ko-KR" altLang="en-US" dirty="0" smtClean="0"/>
              <a:t>을 줬습니다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순서도: 연결자 4"/>
          <p:cNvSpPr/>
          <p:nvPr/>
        </p:nvSpPr>
        <p:spPr>
          <a:xfrm>
            <a:off x="689861" y="222609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59150" y="2075961"/>
            <a:ext cx="10670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넓이를 </a:t>
            </a:r>
            <a:r>
              <a:rPr lang="en-US" altLang="ko-KR" dirty="0" smtClean="0"/>
              <a:t>900px </a:t>
            </a:r>
            <a:r>
              <a:rPr lang="ko-KR" altLang="en-US" dirty="0" smtClean="0"/>
              <a:t>크기로 생성하였고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화면의 가운데 정렬을 위해 </a:t>
            </a:r>
            <a:r>
              <a:rPr lang="en-US" altLang="ko-KR" dirty="0" smtClean="0"/>
              <a:t>margin 0 auto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영역 안쪽의 위 아래 여백 확보를 위해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20px</a:t>
            </a:r>
            <a:r>
              <a:rPr lang="ko-KR" altLang="en-US" dirty="0" smtClean="0"/>
              <a:t>을 줬고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의 넓이가 영역에 포함될 수 있도록 </a:t>
            </a:r>
            <a:r>
              <a:rPr lang="en-US" altLang="ko-KR" dirty="0" smtClean="0"/>
              <a:t>box-sizing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설정하였습니다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글자는 가운데에 올 수 있도록 </a:t>
            </a:r>
            <a:r>
              <a:rPr lang="en-US" altLang="ko-KR" dirty="0" smtClean="0"/>
              <a:t>text-align center</a:t>
            </a:r>
            <a:r>
              <a:rPr lang="ko-KR" altLang="en-US" dirty="0" smtClean="0"/>
              <a:t>로 설정하였고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색은 </a:t>
            </a:r>
            <a:r>
              <a:rPr lang="en-US" altLang="ko-KR" dirty="0" err="1" smtClean="0"/>
              <a:t>fff</a:t>
            </a:r>
            <a:r>
              <a:rPr lang="ko-KR" altLang="en-US" dirty="0" smtClean="0"/>
              <a:t>로 변경하였습니다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순서도: 연결자 6"/>
          <p:cNvSpPr/>
          <p:nvPr/>
        </p:nvSpPr>
        <p:spPr>
          <a:xfrm>
            <a:off x="689861" y="408016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59150" y="3935990"/>
            <a:ext cx="10670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큰 사각형 안에 작은 사각형을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나눠 만들기 위해서 각각의 태그에 큰 사각형의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크기를 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사각형의 공간 사이 여백을 주기 위하여 </a:t>
            </a:r>
            <a:r>
              <a:rPr lang="en-US" altLang="ko-KR" dirty="0" smtClean="0"/>
              <a:t>margin-right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를 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사각형의 오른쪽 에는 여백을 주지 않기 위하여 따로 </a:t>
            </a:r>
            <a:r>
              <a:rPr lang="en-US" altLang="ko-KR" dirty="0" smtClean="0"/>
              <a:t>margin-right 0</a:t>
            </a:r>
            <a:r>
              <a:rPr lang="ko-KR" altLang="en-US" dirty="0" smtClean="0"/>
              <a:t>이라는 값을 줬습니다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각 사각형의 높이는 </a:t>
            </a:r>
            <a:r>
              <a:rPr lang="en-US" altLang="ko-KR" dirty="0" smtClean="0"/>
              <a:t>100px</a:t>
            </a:r>
            <a:r>
              <a:rPr lang="ko-KR" altLang="en-US" dirty="0" smtClean="0"/>
              <a:t>로 설정하였으며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사각형들이 옆으로 정렬될 수 있도록 </a:t>
            </a:r>
            <a:r>
              <a:rPr lang="en-US" altLang="ko-KR" dirty="0" smtClean="0"/>
              <a:t>float: left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정렬시켰습니다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/>
          <p:cNvSpPr/>
          <p:nvPr/>
        </p:nvSpPr>
        <p:spPr>
          <a:xfrm>
            <a:off x="724586" y="679254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93876" y="528783"/>
            <a:ext cx="1050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넓이를 </a:t>
            </a:r>
            <a:r>
              <a:rPr lang="en-US" altLang="ko-KR" dirty="0" smtClean="0"/>
              <a:t>900px </a:t>
            </a:r>
            <a:r>
              <a:rPr lang="ko-KR" altLang="en-US" dirty="0" smtClean="0"/>
              <a:t>크기로 생성하였고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화면의 가운데 정렬을 위해 </a:t>
            </a:r>
            <a:r>
              <a:rPr lang="en-US" altLang="ko-KR" dirty="0" smtClean="0"/>
              <a:t>margin 0 auto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영역 안쪽의 위 아래 여백 확보를 위해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20px</a:t>
            </a:r>
            <a:r>
              <a:rPr lang="ko-KR" altLang="en-US" dirty="0" smtClean="0"/>
              <a:t>을 줬고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의 넓이가 영역에 포함될 수 있도록 </a:t>
            </a:r>
            <a:r>
              <a:rPr lang="en-US" altLang="ko-KR" dirty="0" smtClean="0"/>
              <a:t>box-sizing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설정하였습니다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사각형 바깥쪽에 </a:t>
            </a:r>
            <a:r>
              <a:rPr lang="en-US" altLang="ko-KR" dirty="0" smtClean="0"/>
              <a:t>5px</a:t>
            </a:r>
            <a:r>
              <a:rPr lang="ko-KR" altLang="en-US" dirty="0" smtClean="0"/>
              <a:t>의 빨간 실선을 주기 위해 </a:t>
            </a:r>
            <a:r>
              <a:rPr lang="en-US" altLang="ko-KR" dirty="0" smtClean="0"/>
              <a:t>border: solid 5px red </a:t>
            </a:r>
            <a:r>
              <a:rPr lang="ko-KR" altLang="en-US" dirty="0" smtClean="0"/>
              <a:t>값을 줬습니다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순서도: 연결자 3"/>
          <p:cNvSpPr/>
          <p:nvPr/>
        </p:nvSpPr>
        <p:spPr>
          <a:xfrm>
            <a:off x="728904" y="2396831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93875" y="2226435"/>
            <a:ext cx="105081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큰 사각형 안에 작은 사각형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나눠 만들기 위해 각각 부모의 </a:t>
            </a:r>
            <a:r>
              <a:rPr lang="en-US" altLang="ko-KR" dirty="0" smtClean="0"/>
              <a:t>23.5%</a:t>
            </a:r>
            <a:r>
              <a:rPr lang="ko-KR" altLang="en-US" dirty="0" smtClean="0"/>
              <a:t>의 넓이를 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 사이의 공간 확보를 위해 </a:t>
            </a:r>
            <a:r>
              <a:rPr lang="en-US" altLang="ko-KR" dirty="0" smtClean="0"/>
              <a:t>margin-right 2%</a:t>
            </a:r>
            <a:r>
              <a:rPr lang="ko-KR" altLang="en-US" dirty="0" smtClean="0"/>
              <a:t>를 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사각형의 오른쪽에는 여백을 주지 않기 위해 따로 </a:t>
            </a:r>
            <a:r>
              <a:rPr lang="en-US" altLang="ko-KR" dirty="0" smtClean="0"/>
              <a:t>margin-right 0</a:t>
            </a:r>
            <a:r>
              <a:rPr lang="ko-KR" altLang="en-US" dirty="0" smtClean="0"/>
              <a:t>으로 값을 뺏으며 각 사각형의 높이는 </a:t>
            </a:r>
            <a:r>
              <a:rPr lang="en-US" altLang="ko-KR" dirty="0" smtClean="0"/>
              <a:t>150px</a:t>
            </a:r>
            <a:r>
              <a:rPr lang="ko-KR" altLang="en-US" dirty="0" smtClean="0"/>
              <a:t>로 설정하였습니다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사각형들이 옆으로 정렬될 수 있도록 </a:t>
            </a:r>
            <a:r>
              <a:rPr lang="en-US" altLang="ko-KR" dirty="0" smtClean="0"/>
              <a:t>float: left</a:t>
            </a:r>
            <a:r>
              <a:rPr lang="ko-KR" altLang="en-US" dirty="0" smtClean="0"/>
              <a:t>로 정렬시켰습니다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⑥의 기준이 되기 위해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relative</a:t>
            </a:r>
            <a:r>
              <a:rPr lang="ko-KR" altLang="en-US" dirty="0" smtClean="0"/>
              <a:t>시켰습니다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순서도: 연결자 5"/>
          <p:cNvSpPr/>
          <p:nvPr/>
        </p:nvSpPr>
        <p:spPr>
          <a:xfrm>
            <a:off x="724586" y="4624192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93875" y="4456860"/>
            <a:ext cx="10508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각 사각형 안에 글자들의 위치 조정을 위해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absolute</a:t>
            </a:r>
            <a:r>
              <a:rPr lang="ko-KR" altLang="en-US" dirty="0" smtClean="0"/>
              <a:t>상태로 만들고 </a:t>
            </a:r>
            <a:r>
              <a:rPr lang="en-US" altLang="ko-KR" dirty="0" smtClean="0"/>
              <a:t>left 50%, top 50%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transform: translate(-50%, -50%)</a:t>
            </a:r>
            <a:r>
              <a:rPr lang="ko-KR" altLang="en-US" dirty="0" smtClean="0"/>
              <a:t>로 가운데 정렬 시켰습니다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글자를 싸고 있는 상자의 높이는 </a:t>
            </a:r>
            <a:r>
              <a:rPr lang="en-US" altLang="ko-KR" dirty="0" smtClean="0"/>
              <a:t>50px, </a:t>
            </a:r>
            <a:r>
              <a:rPr lang="ko-KR" altLang="en-US" dirty="0" smtClean="0"/>
              <a:t>넓이는 </a:t>
            </a:r>
            <a:r>
              <a:rPr lang="en-US" altLang="ko-KR" dirty="0" smtClean="0"/>
              <a:t>100px</a:t>
            </a:r>
            <a:r>
              <a:rPr lang="ko-KR" altLang="en-US" dirty="0" smtClean="0"/>
              <a:t>크기로 생성하였으며 글자가 가운데 정렬될 수 있도록 </a:t>
            </a:r>
            <a:r>
              <a:rPr lang="en-US" altLang="ko-KR" dirty="0" smtClean="0"/>
              <a:t>text-align center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line-height 50px</a:t>
            </a:r>
            <a:r>
              <a:rPr lang="ko-KR" altLang="en-US" dirty="0" smtClean="0"/>
              <a:t>를 줬습니다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9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/>
          <p:cNvSpPr/>
          <p:nvPr/>
        </p:nvSpPr>
        <p:spPr>
          <a:xfrm>
            <a:off x="724586" y="635010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93876" y="484539"/>
            <a:ext cx="1050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사각형의 하위 태그로 들어있는 글자 상자의 위치 이동을 위해 </a:t>
            </a:r>
            <a:r>
              <a:rPr lang="en-US" altLang="ko-KR" dirty="0" smtClean="0"/>
              <a:t>left, top, right, bottom</a:t>
            </a:r>
            <a:r>
              <a:rPr lang="ko-KR" altLang="en-US" dirty="0" smtClean="0"/>
              <a:t>값을 조절하여 변화시켰습니다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순서도: 연결자 3"/>
          <p:cNvSpPr/>
          <p:nvPr/>
        </p:nvSpPr>
        <p:spPr>
          <a:xfrm>
            <a:off x="728904" y="1676018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93875" y="1505622"/>
            <a:ext cx="10508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900px</a:t>
            </a:r>
            <a:r>
              <a:rPr lang="ko-KR" altLang="en-US" dirty="0" smtClean="0"/>
              <a:t>넓이의 사각형을 만들었고 여백 확보를 위해 </a:t>
            </a:r>
            <a:r>
              <a:rPr lang="en-US" altLang="ko-KR" dirty="0" smtClean="0"/>
              <a:t>padding 20px</a:t>
            </a:r>
            <a:r>
              <a:rPr lang="ko-KR" altLang="en-US" dirty="0" smtClean="0"/>
              <a:t>을 줬습니다</a:t>
            </a:r>
            <a:r>
              <a:rPr lang="en-US" altLang="ko-KR" dirty="0" smtClean="0"/>
              <a:t>. Padding</a:t>
            </a:r>
            <a:r>
              <a:rPr lang="ko-KR" altLang="en-US" dirty="0" smtClean="0"/>
              <a:t>이 영역에 포함될 수 있도록 </a:t>
            </a:r>
            <a:r>
              <a:rPr lang="en-US" altLang="ko-KR" dirty="0" smtClean="0"/>
              <a:t>box-sizing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설정하였으며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두 영역으로 나누기 위해 넓이를 </a:t>
            </a:r>
            <a:r>
              <a:rPr lang="en-US" altLang="ko-KR" dirty="0" smtClean="0"/>
              <a:t>45%</a:t>
            </a:r>
            <a:r>
              <a:rPr lang="ko-KR" altLang="en-US" dirty="0" smtClean="0"/>
              <a:t>씩 주었고 옆으로 정렬시키기 위해 </a:t>
            </a:r>
            <a:r>
              <a:rPr lang="en-US" altLang="ko-KR" dirty="0" smtClean="0"/>
              <a:t>float: left</a:t>
            </a:r>
            <a:r>
              <a:rPr lang="ko-KR" altLang="en-US" dirty="0" smtClean="0"/>
              <a:t>를 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높이는 </a:t>
            </a:r>
            <a:r>
              <a:rPr lang="en-US" altLang="ko-KR" dirty="0" smtClean="0"/>
              <a:t>150px</a:t>
            </a:r>
            <a:r>
              <a:rPr lang="ko-KR" altLang="en-US" dirty="0" smtClean="0"/>
              <a:t>로 생성하였습니다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영역 사이의 여백을 위해 첫손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margin-right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줬습니다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순서도: 연결자 5"/>
          <p:cNvSpPr/>
          <p:nvPr/>
        </p:nvSpPr>
        <p:spPr>
          <a:xfrm>
            <a:off x="724586" y="3519920"/>
            <a:ext cx="252000" cy="252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93875" y="3363184"/>
            <a:ext cx="105081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err="1" smtClean="0"/>
              <a:t>마우스오버</a:t>
            </a:r>
            <a:r>
              <a:rPr lang="ko-KR" altLang="en-US" dirty="0" smtClean="0"/>
              <a:t> 했을 때 오른쪽에서 다른 사진이 나오는 애니메이션 효과를 주기 위해서 이미지를 가져와서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cover</a:t>
            </a:r>
            <a:r>
              <a:rPr lang="ko-KR" altLang="en-US" dirty="0" smtClean="0"/>
              <a:t>로 설정하고 넘치는 부분은 숨기기 위해 </a:t>
            </a:r>
            <a:r>
              <a:rPr lang="en-US" altLang="ko-KR" dirty="0" smtClean="0"/>
              <a:t>overflow: hidden</a:t>
            </a:r>
            <a:r>
              <a:rPr lang="ko-KR" altLang="en-US" dirty="0" smtClean="0"/>
              <a:t>을 줬습니다</a:t>
            </a:r>
            <a:r>
              <a:rPr lang="en-US" altLang="ko-KR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글자 태그인 </a:t>
            </a:r>
            <a:r>
              <a:rPr lang="en-US" altLang="ko-KR" dirty="0" smtClean="0"/>
              <a:t>h4</a:t>
            </a:r>
            <a:r>
              <a:rPr lang="ko-KR" altLang="en-US" dirty="0" smtClean="0"/>
              <a:t>태그를 </a:t>
            </a:r>
            <a:r>
              <a:rPr lang="en-US" altLang="ko-KR" dirty="0" smtClean="0"/>
              <a:t>left 50%, top 50%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transform: translate(-50%, -50%)</a:t>
            </a:r>
            <a:r>
              <a:rPr lang="ko-KR" altLang="en-US" dirty="0" smtClean="0"/>
              <a:t>로 가운데 정렬 시켰습니다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absolute</a:t>
            </a:r>
            <a:r>
              <a:rPr lang="ko-KR" altLang="en-US" dirty="0" smtClean="0"/>
              <a:t>시켰고 기준이 되는 </a:t>
            </a:r>
            <a:r>
              <a:rPr lang="en-US" altLang="ko-KR" dirty="0" smtClean="0"/>
              <a:t>.third .</a:t>
            </a:r>
            <a:r>
              <a:rPr lang="ko-KR" altLang="en-US" dirty="0" smtClean="0"/>
              <a:t>첫손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relative </a:t>
            </a:r>
            <a:r>
              <a:rPr lang="ko-KR" altLang="en-US" dirty="0" smtClean="0"/>
              <a:t>시켰습니다</a:t>
            </a:r>
            <a:r>
              <a:rPr lang="en-US" altLang="ko-KR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오른쪽에서 다른 사진이 나오는 효과를 위해 별도로 </a:t>
            </a:r>
            <a:r>
              <a:rPr lang="en-US" altLang="ko-KR" dirty="0" smtClean="0"/>
              <a:t>.right</a:t>
            </a:r>
            <a:r>
              <a:rPr lang="ko-KR" altLang="en-US" dirty="0" smtClean="0"/>
              <a:t>태그를 만들어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absolute</a:t>
            </a:r>
            <a:r>
              <a:rPr lang="ko-KR" altLang="en-US" dirty="0" smtClean="0"/>
              <a:t>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사이즈는 </a:t>
            </a:r>
            <a:r>
              <a:rPr lang="en-US" altLang="ko-KR" dirty="0" smtClean="0"/>
              <a:t>cover</a:t>
            </a:r>
            <a:r>
              <a:rPr lang="ko-KR" altLang="en-US" dirty="0" smtClean="0"/>
              <a:t>했으며</a:t>
            </a:r>
            <a:r>
              <a:rPr lang="en-US" altLang="ko-KR" dirty="0" smtClean="0"/>
              <a:t> left 100%</a:t>
            </a:r>
            <a:r>
              <a:rPr lang="ko-KR" altLang="en-US" dirty="0" smtClean="0"/>
              <a:t>으로 숨겨뒀고</a:t>
            </a:r>
            <a:r>
              <a:rPr lang="en-US" altLang="ko-KR" dirty="0" smtClean="0"/>
              <a:t>, width100%, height 100%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크기를 재설정했습니다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3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629" y="426256"/>
            <a:ext cx="10508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애니메이션 효과를 위해 </a:t>
            </a:r>
            <a:r>
              <a:rPr lang="en-US" altLang="ko-KR" dirty="0" smtClean="0"/>
              <a:t>right</a:t>
            </a:r>
            <a:r>
              <a:rPr lang="ko-KR" altLang="en-US" dirty="0" smtClean="0"/>
              <a:t>의 부모 태그인 첫손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:hover</a:t>
            </a:r>
            <a:r>
              <a:rPr lang="ko-KR" altLang="en-US" dirty="0" smtClean="0"/>
              <a:t> 효과를 줬고 부드럽고 자연스러운 애니메이션 효과를 위해 기준이 되는 첫손</a:t>
            </a:r>
            <a:r>
              <a:rPr lang="en-US" altLang="ko-KR" dirty="0" smtClean="0"/>
              <a:t>1.right</a:t>
            </a:r>
            <a:r>
              <a:rPr lang="ko-KR" altLang="en-US" dirty="0" smtClean="0"/>
              <a:t>에 </a:t>
            </a:r>
            <a:r>
              <a:rPr lang="en-US" altLang="ko-KR" dirty="0"/>
              <a:t>transition: 0.3s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줬습니다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순서도: 연결자 4"/>
          <p:cNvSpPr/>
          <p:nvPr/>
        </p:nvSpPr>
        <p:spPr>
          <a:xfrm>
            <a:off x="825629" y="1742534"/>
            <a:ext cx="324000" cy="324000"/>
          </a:xfrm>
          <a:prstGeom prst="flowChartConnector">
            <a:avLst/>
          </a:prstGeom>
          <a:solidFill>
            <a:srgbClr val="92D050"/>
          </a:solidFill>
          <a:ln w="63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000" rIns="0" bIns="36000" rtlCol="0" anchor="ctr">
            <a:noAutofit/>
          </a:bodyPr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9629" y="1604869"/>
            <a:ext cx="10508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비디오를 삽입하기 위해서는 </a:t>
            </a:r>
            <a:r>
              <a:rPr lang="ko-KR" altLang="en-US" dirty="0" err="1" smtClean="0"/>
              <a:t>음소거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상태여야하기 때문에 비디오태그에 </a:t>
            </a:r>
            <a:r>
              <a:rPr lang="en-US" altLang="ko-KR" dirty="0" smtClean="0"/>
              <a:t>muted</a:t>
            </a:r>
            <a:r>
              <a:rPr lang="ko-KR" altLang="en-US" dirty="0" smtClean="0"/>
              <a:t>를 적용하였고 자동으로 실행되었으면 해서 </a:t>
            </a:r>
            <a:r>
              <a:rPr lang="en-US" altLang="ko-KR" dirty="0" err="1" smtClean="0"/>
              <a:t>autoplay</a:t>
            </a:r>
            <a:r>
              <a:rPr lang="ko-KR" altLang="en-US" dirty="0" smtClean="0"/>
              <a:t>기능을 적용하였습니다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컨트롤러를 보이게 하고싶어 </a:t>
            </a:r>
            <a:r>
              <a:rPr lang="en-US" altLang="ko-KR" dirty="0" smtClean="0"/>
              <a:t>controls</a:t>
            </a:r>
            <a:r>
              <a:rPr lang="ko-KR" altLang="en-US" dirty="0" smtClean="0"/>
              <a:t>를 적용하였으며 </a:t>
            </a:r>
            <a:r>
              <a:rPr lang="en-US" altLang="ko-KR" dirty="0" smtClean="0"/>
              <a:t>left 50%, top 50%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transform: translate(-50%, -50%)</a:t>
            </a:r>
            <a:r>
              <a:rPr lang="ko-KR" altLang="en-US" dirty="0" smtClean="0"/>
              <a:t>로 가운데 정렬 시켰습니다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넓이를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로 설정하여 잘리는 부분이 없도록 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66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640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스마트문화앱 시스템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스마트문화앱 시스템 설계</dc:title>
  <dc:creator>GGG</dc:creator>
  <cp:lastModifiedBy>GGG</cp:lastModifiedBy>
  <cp:revision>15</cp:revision>
  <dcterms:created xsi:type="dcterms:W3CDTF">2023-01-20T00:10:34Z</dcterms:created>
  <dcterms:modified xsi:type="dcterms:W3CDTF">2023-01-20T01:56:03Z</dcterms:modified>
</cp:coreProperties>
</file>