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6" autoAdjust="0"/>
    <p:restoredTop sz="75267" autoAdjust="0"/>
  </p:normalViewPr>
  <p:slideViewPr>
    <p:cSldViewPr>
      <p:cViewPr>
        <p:scale>
          <a:sx n="75" d="100"/>
          <a:sy n="75" d="100"/>
        </p:scale>
        <p:origin x="-121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C036-DF88-4E46-BF7E-078598FF5E13}" type="datetimeFigureOut">
              <a:rPr lang="en-IN" smtClean="0"/>
              <a:t>17-02-2020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44A6-0568-4E36-8CC0-FB7B3B687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C036-DF88-4E46-BF7E-078598FF5E13}" type="datetimeFigureOut">
              <a:rPr lang="en-IN" smtClean="0"/>
              <a:t>17-02-2020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44A6-0568-4E36-8CC0-FB7B3B687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5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C036-DF88-4E46-BF7E-078598FF5E13}" type="datetimeFigureOut">
              <a:rPr lang="en-IN" smtClean="0"/>
              <a:t>17-02-2020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44A6-0568-4E36-8CC0-FB7B3B687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411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C036-DF88-4E46-BF7E-078598FF5E13}" type="datetimeFigureOut">
              <a:rPr lang="en-IN" smtClean="0"/>
              <a:t>17-02-2020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44A6-0568-4E36-8CC0-FB7B3B687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749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C036-DF88-4E46-BF7E-078598FF5E13}" type="datetimeFigureOut">
              <a:rPr lang="en-IN" smtClean="0"/>
              <a:t>17-02-2020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44A6-0568-4E36-8CC0-FB7B3B687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841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C036-DF88-4E46-BF7E-078598FF5E13}" type="datetimeFigureOut">
              <a:rPr lang="en-IN" smtClean="0"/>
              <a:t>17-02-2020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44A6-0568-4E36-8CC0-FB7B3B687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813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C036-DF88-4E46-BF7E-078598FF5E13}" type="datetimeFigureOut">
              <a:rPr lang="en-IN" smtClean="0"/>
              <a:t>17-02-2020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44A6-0568-4E36-8CC0-FB7B3B687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505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C036-DF88-4E46-BF7E-078598FF5E13}" type="datetimeFigureOut">
              <a:rPr lang="en-IN" smtClean="0"/>
              <a:t>17-02-2020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44A6-0568-4E36-8CC0-FB7B3B687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33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C036-DF88-4E46-BF7E-078598FF5E13}" type="datetimeFigureOut">
              <a:rPr lang="en-IN" smtClean="0"/>
              <a:t>17-02-2020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44A6-0568-4E36-8CC0-FB7B3B687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76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C036-DF88-4E46-BF7E-078598FF5E13}" type="datetimeFigureOut">
              <a:rPr lang="en-IN" smtClean="0"/>
              <a:t>17-02-2020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44A6-0568-4E36-8CC0-FB7B3B687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630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C036-DF88-4E46-BF7E-078598FF5E13}" type="datetimeFigureOut">
              <a:rPr lang="en-IN" smtClean="0"/>
              <a:t>17-02-2020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44A6-0568-4E36-8CC0-FB7B3B687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552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1C036-DF88-4E46-BF7E-078598FF5E13}" type="datetimeFigureOut">
              <a:rPr lang="en-IN" smtClean="0"/>
              <a:t>17-02-2020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B44A6-0568-4E36-8CC0-FB7B3B687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37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  <p:sp>
        <p:nvSpPr>
          <p:cNvPr id="5" name="Rectangle 4"/>
          <p:cNvSpPr/>
          <p:nvPr/>
        </p:nvSpPr>
        <p:spPr>
          <a:xfrm>
            <a:off x="11666" y="0"/>
            <a:ext cx="913233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IN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</a:t>
            </a:r>
            <a:r>
              <a:rPr lang="en-IN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EDA ON IMDB 1000 Movies Dataset</a:t>
            </a:r>
            <a:endParaRPr lang="en-IN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7" name="Audio prenstation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81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8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1143000"/>
          </a:xfrm>
        </p:spPr>
        <p:txBody>
          <a:bodyPr>
            <a:noAutofit/>
          </a:bodyPr>
          <a:lstStyle/>
          <a:p>
            <a:r>
              <a:rPr lang="en-IN" sz="3600" dirty="0" smtClean="0"/>
              <a:t>IMDB Dataset details for 1000 Movies</a:t>
            </a:r>
            <a:endParaRPr lang="en-IN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0808"/>
            <a:ext cx="8229600" cy="4392487"/>
          </a:xfrm>
        </p:spPr>
      </p:pic>
      <p:sp>
        <p:nvSpPr>
          <p:cNvPr id="5" name="TextBox 4"/>
          <p:cNvSpPr txBox="1"/>
          <p:nvPr/>
        </p:nvSpPr>
        <p:spPr>
          <a:xfrm>
            <a:off x="827584" y="6309320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Columns contains various fields like Rank, Title, Rating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192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en-IN" sz="3600" dirty="0" smtClean="0"/>
              <a:t>Top 10 movies count Basis on Genre</a:t>
            </a:r>
            <a:endParaRPr lang="en-IN" sz="3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836712"/>
            <a:ext cx="5674618" cy="5674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55576" y="6326664"/>
            <a:ext cx="7416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From the above graph we can see in Genre Drama movies has highest proportion followed by Action type &amp;Comedy Type.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88713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Which Genre Got Highest Rating</a:t>
            </a:r>
            <a:endParaRPr lang="en-IN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25236"/>
            <a:ext cx="7560840" cy="4981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7584" y="6220840"/>
            <a:ext cx="72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From the above we can see Drama movies got highest rating followed by Action &amp; comedy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52744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192" y="116632"/>
            <a:ext cx="8229600" cy="720080"/>
          </a:xfrm>
        </p:spPr>
        <p:txBody>
          <a:bodyPr>
            <a:normAutofit/>
          </a:bodyPr>
          <a:lstStyle/>
          <a:p>
            <a:r>
              <a:rPr lang="en-IN" sz="3600" dirty="0" smtClean="0"/>
              <a:t>Which year Highest movies Released</a:t>
            </a:r>
            <a:endParaRPr lang="en-IN" sz="3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2776"/>
            <a:ext cx="7056784" cy="4748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6298" y="6193180"/>
            <a:ext cx="72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From the above graph we can see in 2016 highest movies released followed by in 2015 &amp; 2014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04163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8784976" cy="562074"/>
          </a:xfrm>
        </p:spPr>
        <p:txBody>
          <a:bodyPr>
            <a:noAutofit/>
          </a:bodyPr>
          <a:lstStyle/>
          <a:p>
            <a:r>
              <a:rPr lang="en-IN" sz="2800" dirty="0" smtClean="0"/>
              <a:t>Checking Correlation using Revenue, Rating  &amp; </a:t>
            </a:r>
            <a:r>
              <a:rPr lang="en-IN" sz="2800" dirty="0"/>
              <a:t>M</a:t>
            </a:r>
            <a:r>
              <a:rPr lang="en-IN" sz="2800" dirty="0" smtClean="0"/>
              <a:t>etascore</a:t>
            </a:r>
            <a:endParaRPr lang="en-IN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052736"/>
            <a:ext cx="6984776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7584" y="6309320"/>
            <a:ext cx="7560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From the above graph we can see Rating &amp; </a:t>
            </a:r>
            <a:r>
              <a:rPr lang="en-IN" sz="1600" dirty="0"/>
              <a:t>M</a:t>
            </a:r>
            <a:r>
              <a:rPr lang="en-IN" sz="1600" dirty="0" smtClean="0"/>
              <a:t>etascore effects the Revenue of a movie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90998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7931224" cy="864096"/>
          </a:xfrm>
        </p:spPr>
        <p:txBody>
          <a:bodyPr>
            <a:normAutofit/>
          </a:bodyPr>
          <a:lstStyle/>
          <a:p>
            <a:r>
              <a:rPr lang="en-IN" dirty="0" smtClean="0"/>
              <a:t>Correlation Feature</a:t>
            </a:r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836712"/>
            <a:ext cx="8064896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6" y="6453336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Correlation among various parameter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824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Autofit/>
          </a:bodyPr>
          <a:lstStyle/>
          <a:p>
            <a:r>
              <a:rPr lang="en-IN" sz="3200" dirty="0" smtClean="0"/>
              <a:t>How Rating effects the Blockbuster of movie</a:t>
            </a:r>
            <a:endParaRPr lang="en-IN" sz="32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24744"/>
            <a:ext cx="7920880" cy="4669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6309320"/>
            <a:ext cx="8496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From the above graph we can see Rating is not the solely parameter for Blockbuster of a movie.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19396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1003" y="2967335"/>
            <a:ext cx="79819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Special Thanks to Suchit Sir</a:t>
            </a:r>
            <a:endParaRPr lang="en-IN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603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1488</TotalTime>
  <Words>160</Words>
  <Application>Microsoft Office PowerPoint</Application>
  <PresentationFormat>On-screen Show (4:3)</PresentationFormat>
  <Paragraphs>16</Paragraphs>
  <Slides>9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IMDB Dataset details for 1000 Movies</vt:lpstr>
      <vt:lpstr>Top 10 movies count Basis on Genre</vt:lpstr>
      <vt:lpstr>Which Genre Got Highest Rating</vt:lpstr>
      <vt:lpstr>Which year Highest movies Released</vt:lpstr>
      <vt:lpstr>Checking Correlation using Revenue, Rating  &amp; Metascore</vt:lpstr>
      <vt:lpstr>Correlation Feature</vt:lpstr>
      <vt:lpstr>How Rating effects the Blockbuster of movie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Rubal Kaushik</dc:creator>
  <cp:lastModifiedBy>Rubal Kaushik</cp:lastModifiedBy>
  <cp:revision>16</cp:revision>
  <dcterms:created xsi:type="dcterms:W3CDTF">2020-02-16T12:58:51Z</dcterms:created>
  <dcterms:modified xsi:type="dcterms:W3CDTF">2020-02-17T14:14:10Z</dcterms:modified>
</cp:coreProperties>
</file>