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go6x2o9YfDMPJNyTHJ8RxWO3Jt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>
            <p:ph type="ctrTitle"/>
          </p:nvPr>
        </p:nvSpPr>
        <p:spPr>
          <a:xfrm>
            <a:off x="3195574" y="2067305"/>
            <a:ext cx="5800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Priya Sakthi A</a:t>
            </a:r>
            <a:endParaRPr/>
          </a:p>
        </p:txBody>
      </p:sp>
      <p:sp>
        <p:nvSpPr>
          <p:cNvPr id="59" name="Google Shape;59;p1"/>
          <p:cNvSpPr txBox="1"/>
          <p:nvPr/>
        </p:nvSpPr>
        <p:spPr>
          <a:xfrm>
            <a:off x="6484629" y="2821625"/>
            <a:ext cx="33309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Recurrent</a:t>
            </a:r>
            <a:r>
              <a:rPr b="1" i="0" lang="en-US" sz="24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 Neural Network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 txBox="1"/>
          <p:nvPr>
            <p:ph type="title"/>
          </p:nvPr>
        </p:nvSpPr>
        <p:spPr>
          <a:xfrm>
            <a:off x="755332" y="385444"/>
            <a:ext cx="2437200" cy="1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800"/>
              <a:t>RESULTS</a:t>
            </a:r>
            <a:endParaRPr sz="38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6" name="Google Shape;19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5150" y="1260075"/>
            <a:ext cx="7815999" cy="492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/>
          <p:nvPr>
            <p:ph type="title"/>
          </p:nvPr>
        </p:nvSpPr>
        <p:spPr>
          <a:xfrm>
            <a:off x="1207825" y="2701825"/>
            <a:ext cx="7732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Recurrent</a:t>
            </a:r>
            <a:r>
              <a:rPr lang="en-US" sz="4250"/>
              <a:t> Neural Network</a:t>
            </a:r>
            <a:endParaRPr sz="4250"/>
          </a:p>
        </p:txBody>
      </p:sp>
      <p:grpSp>
        <p:nvGrpSpPr>
          <p:cNvPr id="83" name="Google Shape;83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4" name="Google Shape;94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09" name="Google Shape;109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3"/>
          <p:cNvSpPr txBox="1"/>
          <p:nvPr>
            <p:ph type="title"/>
          </p:nvPr>
        </p:nvSpPr>
        <p:spPr>
          <a:xfrm>
            <a:off x="739775" y="445388"/>
            <a:ext cx="23571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800"/>
              <a:t>AGENDA</a:t>
            </a:r>
            <a:endParaRPr sz="3800"/>
          </a:p>
        </p:txBody>
      </p:sp>
      <p:sp>
        <p:nvSpPr>
          <p:cNvPr id="112" name="Google Shape;112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1960400" y="2028225"/>
            <a:ext cx="10249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1.Problem Statement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2.Problem Overview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3.End Users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4.Proposed Solution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5.Wow content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6.Modelling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7.Results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19" name="Google Shape;119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1" name="Google Shape;121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>
            <p:ph type="title"/>
          </p:nvPr>
        </p:nvSpPr>
        <p:spPr>
          <a:xfrm>
            <a:off x="956175" y="481625"/>
            <a:ext cx="5637000" cy="51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750"/>
              <a:t>PROBLEM	STATEMENT</a:t>
            </a:r>
            <a:endParaRPr sz="375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7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1.Utilize weather parameters such as temperature, rainfall, and humidity.</a:t>
            </a:r>
            <a:endParaRPr b="0"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2.Incorporate past crop yield records for training.</a:t>
            </a:r>
            <a:endParaRPr b="0"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3.Optimize model architecture and hyperparameters for accuracy.</a:t>
            </a:r>
            <a:endParaRPr b="0"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4.Aim to improve agricultural planning and resource allocation.</a:t>
            </a:r>
            <a:endParaRPr b="0"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5.Ensure scalability for diverse crop types and regions.</a:t>
            </a:r>
            <a:endParaRPr b="0"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6.Enhance food security by providing reliable yield forecasts.</a:t>
            </a:r>
            <a:endParaRPr b="0"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2286000" y="2272425"/>
            <a:ext cx="992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2" name="Google Shape;132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" name="Google Shape;13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>
            <p:ph type="title"/>
          </p:nvPr>
        </p:nvSpPr>
        <p:spPr>
          <a:xfrm>
            <a:off x="676275" y="768575"/>
            <a:ext cx="8121900" cy="3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850"/>
              <a:t>PROJECT OVERVIEW</a:t>
            </a:r>
            <a:endParaRPr sz="3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2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850"/>
              <a:t>      1.Merge weather and crop yield datasets.</a:t>
            </a:r>
            <a:endParaRPr b="0" sz="1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850"/>
              <a:t>      2.Normalize data for model training.</a:t>
            </a:r>
            <a:endParaRPr b="0" sz="18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50"/>
              <a:t>3.Design and train RNN model architecture.</a:t>
            </a:r>
            <a:endParaRPr b="0" sz="18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50"/>
              <a:t>4.Evaluate model performance with test data.</a:t>
            </a:r>
            <a:endParaRPr b="0" sz="18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50"/>
              <a:t>5.Optimize hyperparameters for accuracy.</a:t>
            </a:r>
            <a:endParaRPr b="0" sz="18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50"/>
              <a:t>6.Aim to improve agricultural planning and food security.</a:t>
            </a:r>
            <a:endParaRPr b="0" sz="1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850"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/>
          <p:nvPr>
            <p:ph type="title"/>
          </p:nvPr>
        </p:nvSpPr>
        <p:spPr>
          <a:xfrm>
            <a:off x="1675500" y="891800"/>
            <a:ext cx="6308400" cy="3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 </a:t>
            </a:r>
            <a:r>
              <a:rPr lang="en-US" sz="3800"/>
              <a:t>END USERS</a:t>
            </a:r>
            <a:endParaRPr sz="3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1.</a:t>
            </a:r>
            <a:r>
              <a:rPr b="0"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Upload historical weather and crop yield datasets.</a:t>
            </a:r>
            <a:endParaRPr b="0"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2.Run the RNN model to predict crop yields.</a:t>
            </a:r>
            <a:endParaRPr b="0"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3.View predicted crop yields for planning and decision-making.</a:t>
            </a:r>
            <a:endParaRPr b="0"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4.Adjust model settings for accuracy if needed.</a:t>
            </a:r>
            <a:endParaRPr b="0"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5.Utilize forecasted yields for resource allocation.</a:t>
            </a:r>
            <a:endParaRPr b="0"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6.Enhance agricultural planning and ensure food security.</a:t>
            </a:r>
            <a:endParaRPr b="0"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 b="-7519" l="106450" r="-106449" t="7520"/>
          <a:stretch/>
        </p:blipFill>
        <p:spPr>
          <a:xfrm>
            <a:off x="0" y="2647950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 txBox="1"/>
          <p:nvPr>
            <p:ph type="title"/>
          </p:nvPr>
        </p:nvSpPr>
        <p:spPr>
          <a:xfrm>
            <a:off x="676275" y="522325"/>
            <a:ext cx="9763200" cy="4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800"/>
              <a:t>Proposed Solution</a:t>
            </a:r>
            <a:endParaRPr sz="38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None/>
            </a:pPr>
            <a:r>
              <a:rPr b="0"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</a:t>
            </a:r>
            <a:r>
              <a:rPr b="0"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Merge weather and crop yield data for each region.</a:t>
            </a:r>
            <a:endParaRPr b="0"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2.Normalize input data for model training.</a:t>
            </a:r>
            <a:endParaRPr b="0"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3.Design RNN architecture with LSTM cells for sequence prediction.</a:t>
            </a:r>
            <a:endParaRPr b="0"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4.Train the model on historical data.</a:t>
            </a:r>
            <a:endParaRPr b="0"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5.Evaluate model performance using test dataset.</a:t>
            </a:r>
            <a:endParaRPr b="0"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6.Utilize model for accurate crop yield forecasts.</a:t>
            </a:r>
            <a:endParaRPr b="0"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None/>
            </a:pPr>
            <a:r>
              <a:t/>
            </a:r>
            <a:endParaRPr b="0"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00"/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19298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 txBox="1"/>
          <p:nvPr>
            <p:ph type="title"/>
          </p:nvPr>
        </p:nvSpPr>
        <p:spPr>
          <a:xfrm>
            <a:off x="2733700" y="654950"/>
            <a:ext cx="7265100" cy="58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850"/>
              <a:t>WOW Content</a:t>
            </a:r>
            <a:endParaRPr sz="3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250"/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750"/>
              <a:t>1.Introduction: Explain the importance of accurate crop yield prediction for agriculture.</a:t>
            </a:r>
            <a:endParaRPr b="0" sz="1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750"/>
              <a:t>2.Data Preparation: Merge historical weather and crop yield datasets.</a:t>
            </a:r>
            <a:endParaRPr b="0" sz="1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750"/>
              <a:t>3.Preprocessing: Normalize data and prepare it for model training.</a:t>
            </a:r>
            <a:endParaRPr b="0" sz="1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750"/>
              <a:t>4.Model Development: Design RNN architecture using LSTM cells.</a:t>
            </a:r>
            <a:endParaRPr b="0" sz="1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750"/>
              <a:t>5.Training and Evaluation: Train the model on historical data and evaluate its performance.</a:t>
            </a:r>
            <a:endParaRPr b="0" sz="1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750"/>
              <a:t>6.Conclusion: Discuss the potential impact of accurate yield prediction on agriculture and food security.</a:t>
            </a:r>
            <a:endParaRPr b="0" sz="1750"/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7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250"/>
          </a:p>
        </p:txBody>
      </p:sp>
      <p:sp>
        <p:nvSpPr>
          <p:cNvPr id="173" name="Google Shape;173;p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739775" y="291150"/>
            <a:ext cx="10537500" cy="4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b="1" i="0" sz="3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1" i="0" sz="3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1.</a:t>
            </a: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Preprocessing: Merge weather and yield datasets, handle missing values.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2.Feature Engineering: Extract relevant features, normalize data.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3.Model Selection: Choose RNN architecture (e.g., LSTM, GRU).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4.Model Training: Train RNN on historical data, optimize hyperparameters.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5.Validation: Evaluate model performance using test dataset.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6.Deployment: Deploy model for real-time crop yield prediction.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2024-04-03T04:35:28Z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