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40" d="100"/>
          <a:sy n="140" d="100"/>
        </p:scale>
        <p:origin x="102" y="-493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6856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2019-02-07T14:58:21Z</dcterms:modified>
</cp:coreProperties>
</file>