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16" y="42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://www.princetonoptimization.com/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://pandas.pydata.org/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pandas-docs/stable/reference/api/pandas.DataFrame.at.html#pandas.DataFrame.at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s://pandas.pydata.org/docs/reference/api/pandas.DataFrame.query.html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pandas-docs/stable/reference/api/pandas.DataFrame.iat.html#pandas.DataFrame.iat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s://www.rstudio.com/wp-content/uploads/2015/02/data-wrangling-cheatsheet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63115" y="1704415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2" y="2151997"/>
            <a:ext cx="3463426" cy="644811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41798"/>
              </p:ext>
            </p:extLst>
          </p:nvPr>
        </p:nvGraphicFramePr>
        <p:xfrm>
          <a:off x="1057041" y="25976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3204909"/>
            <a:ext cx="32910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44525"/>
              </p:ext>
            </p:extLst>
          </p:nvPr>
        </p:nvGraphicFramePr>
        <p:xfrm>
          <a:off x="1043829" y="60272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0392" y="7024176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249740" y="1213318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63115" y="197353"/>
            <a:ext cx="3441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accent1"/>
                </a:solidFill>
              </a:rPr>
              <a:t>Data Wrangling</a:t>
            </a:r>
            <a:br>
              <a:rPr lang="en-US" sz="2400" b="1">
                <a:solidFill>
                  <a:schemeClr val="accent1"/>
                </a:solidFill>
              </a:rPr>
            </a:br>
            <a:r>
              <a:rPr lang="en-US" sz="1800">
                <a:solidFill>
                  <a:schemeClr val="accent1"/>
                </a:solidFill>
              </a:rPr>
              <a:t>with pandas Cheat </a:t>
            </a:r>
            <a:r>
              <a:rPr lang="en-US" sz="18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18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42272"/>
              </p:ext>
            </p:extLst>
          </p:nvPr>
        </p:nvGraphicFramePr>
        <p:xfrm>
          <a:off x="4341328" y="58926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503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55806"/>
              </p:ext>
            </p:extLst>
          </p:nvPr>
        </p:nvGraphicFramePr>
        <p:xfrm>
          <a:off x="5978974" y="59903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20141"/>
              </p:ext>
            </p:extLst>
          </p:nvPr>
        </p:nvGraphicFramePr>
        <p:xfrm>
          <a:off x="7504846" y="59066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82522"/>
              </p:ext>
            </p:extLst>
          </p:nvPr>
        </p:nvGraphicFramePr>
        <p:xfrm>
          <a:off x="9446232" y="59273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800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4474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 </a:t>
            </a:r>
            <a:r>
              <a:rPr lang="en-US" sz="1200"/>
              <a:t>Randomly select n rows.</a:t>
            </a:r>
          </a:p>
          <a:p>
            <a:pPr marL="185738" indent="-185738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'value’)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/>
              <a:t>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first n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/>
              <a:t>Select last n rows.</a:t>
            </a:r>
            <a:endParaRPr lang="en-US" sz="1200" dirty="0"/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73629" y="6441704"/>
            <a:ext cx="3188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</a:t>
            </a:r>
            <a:br>
              <a:rPr lang="en-US" sz="1200"/>
            </a:br>
            <a:r>
              <a:rPr lang="en-US" sz="1200"/>
              <a:t>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‘A’]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3795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df.iloc[]</a:t>
            </a: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to select only rows, only columns or both.</a:t>
            </a:r>
            <a:br>
              <a:rPr lang="en-US" sz="1200"/>
            </a:br>
            <a:r>
              <a:rPr lang="en-US" sz="1200"/>
              <a:t>Use </a:t>
            </a:r>
            <a:r>
              <a:rPr lang="en-US" sz="1200" b="1">
                <a:latin typeface="Consolas" panose="020B0609020204030204" pitchFamily="49" charset="0"/>
              </a:rPr>
              <a:t>df.at[] </a:t>
            </a:r>
            <a:r>
              <a:rPr lang="en-US" sz="1200"/>
              <a:t>and </a:t>
            </a:r>
            <a:r>
              <a:rPr lang="en-US" sz="1200" b="1">
                <a:latin typeface="Consolas" panose="020B0609020204030204" pitchFamily="49" charset="0"/>
              </a:rPr>
              <a:t>df.iat[] </a:t>
            </a:r>
            <a:r>
              <a:rPr lang="en-US" sz="1200"/>
              <a:t>to access a single value by row and column.</a:t>
            </a:r>
          </a:p>
          <a:p>
            <a:r>
              <a:rPr lang="en-US" sz="1200"/>
              <a:t>First index selects rows, second index columns.</a:t>
            </a:r>
            <a:endParaRPr lang="en-US" sz="1200" dirty="0"/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3"/>
              </a:rPr>
              <a:t>http</a:t>
            </a:r>
            <a:r>
              <a:rPr lang="en-US" sz="800" dirty="0">
                <a:hlinkClick r:id="rId33"/>
              </a:rPr>
              <a:t>://pandas.pydata.</a:t>
            </a:r>
            <a:r>
              <a:rPr lang="en-US" sz="800">
                <a:hlinkClick r:id="rId33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4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5"/>
              </a:rPr>
              <a:t>Rstudio</a:t>
            </a:r>
            <a:r>
              <a:rPr lang="en-US" sz="800" dirty="0">
                <a:hlinkClick r:id="rId35"/>
              </a:rPr>
              <a:t> Data </a:t>
            </a:r>
            <a:r>
              <a:rPr lang="en-US" sz="800">
                <a:hlinkClick r:id="rId35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8021565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443505"/>
            <a:ext cx="345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df.query(“Length &gt; 7”)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df.query(“Length &gt; 7 and Width &lt; 8”)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df.query("Name.str.startswith('abc’)”,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 Count </a:t>
            </a:r>
            <a:r>
              <a:rPr lang="en-US" sz="1200" dirty="0"/>
              <a:t>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err="1"/>
              <a:t>DataFrame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92075"/>
            <a:r>
              <a:rPr lang="en-US" sz="1200"/>
              <a:t> Tuple of # of rows, # of columns in DataFrame.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/>
              <a:t>Basic descriptive and statistics for each column (or GroupBy).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2183</Words>
  <Application>Microsoft Office PowerPoint</Application>
  <PresentationFormat>Benutzerdefiniert</PresentationFormat>
  <Paragraphs>428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2021-03-28T12:38:42Z</dcterms:modified>
</cp:coreProperties>
</file>