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8" r:id="rId2"/>
    <p:sldId id="274" r:id="rId3"/>
    <p:sldId id="259" r:id="rId4"/>
    <p:sldId id="260" r:id="rId5"/>
    <p:sldId id="276" r:id="rId6"/>
    <p:sldId id="275" r:id="rId7"/>
    <p:sldId id="277" r:id="rId8"/>
    <p:sldId id="278" r:id="rId9"/>
    <p:sldId id="279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931BF-CAAD-4772-B291-914C9EFC61D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8286A-F428-4318-B1F7-8A9EFFF7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7F17FB0-2C8A-4022-A1CB-4F6540FAA35F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149C683-2B8B-49D8-A0FD-F88D72EC9A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36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48" y="27092"/>
            <a:ext cx="9144000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2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28584" y="620688"/>
            <a:ext cx="4114800" cy="1493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6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/>
              <a:t>Ayesha Nasser</a:t>
            </a:r>
          </a:p>
          <a:p>
            <a:r>
              <a:rPr lang="en-US" sz="3600" dirty="0"/>
              <a:t>Amen Fatima</a:t>
            </a:r>
          </a:p>
          <a:p>
            <a:r>
              <a:rPr lang="en-US" sz="3600" dirty="0" err="1"/>
              <a:t>Amina</a:t>
            </a:r>
            <a:r>
              <a:rPr lang="en-US" sz="3600" dirty="0"/>
              <a:t> </a:t>
            </a:r>
            <a:r>
              <a:rPr lang="en-US" sz="3600" dirty="0" err="1"/>
              <a:t>Iqbal</a:t>
            </a:r>
            <a:endParaRPr lang="en-US" sz="3600" dirty="0"/>
          </a:p>
          <a:p>
            <a:r>
              <a:rPr lang="en-US" sz="3600" dirty="0" err="1"/>
              <a:t>Amreen</a:t>
            </a:r>
            <a:r>
              <a:rPr lang="en-US" sz="3600" dirty="0"/>
              <a:t> </a:t>
            </a:r>
            <a:r>
              <a:rPr lang="en-US" sz="3600" dirty="0" err="1"/>
              <a:t>Mumtaz</a:t>
            </a:r>
            <a:endParaRPr lang="en-US" sz="3600" dirty="0"/>
          </a:p>
          <a:p>
            <a:r>
              <a:rPr lang="en-US" sz="3600" dirty="0" err="1"/>
              <a:t>Sharfa</a:t>
            </a:r>
            <a:r>
              <a:rPr lang="en-US" sz="3600" dirty="0"/>
              <a:t> </a:t>
            </a:r>
            <a:r>
              <a:rPr lang="en-US" sz="3600" dirty="0" err="1"/>
              <a:t>Javaid</a:t>
            </a:r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136"/>
            <a:ext cx="9129112" cy="122413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Group Member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14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2852936"/>
            <a:ext cx="6912768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 Jewelry Management System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268760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Pressentation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96" y="3717032"/>
            <a:ext cx="2181667" cy="216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1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72" y="0"/>
            <a:ext cx="9144000" cy="126876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Introduction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jewelry Management System is a comprehensive software solution designed to streamline the operations of jewelry stores wholesalers and manufactures the system aims to efficiently manage inventory sale customer relationships and day-to-day activities ultimately  enhancing business productivity and profitability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316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92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Enhancing customer satisfaction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Increasing sales and revenue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Improving inventory management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Reducing operational costs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Simplifying daily operation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Ensuring data security and integrity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3948"/>
            <a:ext cx="9144000" cy="122413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objective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2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Artificial Intelligence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Security Enhancements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Big data analytics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Cloud-based solution</a:t>
            </a:r>
          </a:p>
          <a:p>
            <a:pPr algn="just"/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122413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Scope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5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lvl="1" indent="-45720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Sales Management</a:t>
            </a:r>
          </a:p>
          <a:p>
            <a:pPr marL="457200" lvl="1" indent="-45720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Customer </a:t>
            </a:r>
            <a:r>
              <a:rPr lang="en-US" sz="2600" dirty="0">
                <a:solidFill>
                  <a:schemeClr val="tx1"/>
                </a:solidFill>
              </a:rPr>
              <a:t>Management</a:t>
            </a:r>
          </a:p>
          <a:p>
            <a:pPr marL="457200" lvl="1" indent="-45720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 Order Management</a:t>
            </a:r>
          </a:p>
          <a:p>
            <a:pPr marL="457200" lvl="1" indent="-45720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Point of sale</a:t>
            </a:r>
          </a:p>
          <a:p>
            <a:pPr marL="457200" lvl="1" indent="-45720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Multi-location Support</a:t>
            </a:r>
          </a:p>
          <a:p>
            <a:pPr marL="457200" lvl="1" indent="-45720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Integration</a:t>
            </a:r>
          </a:p>
          <a:p>
            <a:pPr marL="457200" lvl="1" indent="-457200">
              <a:buFont typeface="Wingdings" pitchFamily="2" charset="2"/>
              <a:buChar char="Ø"/>
            </a:pPr>
            <a:endParaRPr lang="en-US" sz="2600" dirty="0">
              <a:solidFill>
                <a:schemeClr val="tx1"/>
              </a:solidFill>
            </a:endParaRPr>
          </a:p>
          <a:p>
            <a:pPr lvl="1"/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126876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Features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6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Inventory management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Sales management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Customer management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Finance management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Product management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38260" cy="126339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Module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8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296</TotalTime>
  <Words>114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BlackTie</vt:lpstr>
      <vt:lpstr>PowerPoint Presentation</vt:lpstr>
      <vt:lpstr>Group Member</vt:lpstr>
      <vt:lpstr>Pressentation</vt:lpstr>
      <vt:lpstr>Introduction</vt:lpstr>
      <vt:lpstr>PowerPoint Presentation</vt:lpstr>
      <vt:lpstr>objective</vt:lpstr>
      <vt:lpstr>Scope</vt:lpstr>
      <vt:lpstr>Features</vt:lpstr>
      <vt:lpstr>Module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Assalamualikum</dc:title>
  <dc:creator>ali zeeshan</dc:creator>
  <cp:lastModifiedBy>ali zeeshan</cp:lastModifiedBy>
  <cp:revision>38</cp:revision>
  <dcterms:created xsi:type="dcterms:W3CDTF">2024-04-30T03:20:15Z</dcterms:created>
  <dcterms:modified xsi:type="dcterms:W3CDTF">2024-05-04T10:08:28Z</dcterms:modified>
</cp:coreProperties>
</file>