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7"/>
  </p:notesMasterIdLst>
  <p:sldIdLst>
    <p:sldId id="263" r:id="rId6"/>
    <p:sldId id="316" r:id="rId8"/>
    <p:sldId id="268" r:id="rId9"/>
    <p:sldId id="317" r:id="rId10"/>
    <p:sldId id="318" r:id="rId11"/>
    <p:sldId id="3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2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 userDrawn="1"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 userDrawn="1"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 userDrawn="1"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 userDrawn="1"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 userDrawn="1"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 userDrawn="1"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39656" y="1122363"/>
            <a:ext cx="6633030" cy="2387600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9656" y="3602038"/>
            <a:ext cx="663303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1684800"/>
            <a:ext cx="9784800" cy="4237200"/>
          </a:xfrm>
        </p:spPr>
        <p:txBody>
          <a:bodyPr>
            <a:normAutofit/>
          </a:bodyPr>
          <a:lstStyle>
            <a:lvl1pPr marL="0" indent="0">
              <a:lnSpc>
                <a:spcPct val="160000"/>
              </a:lnSpc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00" y="3963600"/>
            <a:ext cx="8114400" cy="92520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6242958" y="1511300"/>
            <a:ext cx="2578099" cy="22225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96000" rtlCol="0" anchor="ctr"/>
          <a:lstStyle/>
          <a:p>
            <a:pPr algn="ctr"/>
            <a:endParaRPr lang="zh-CN" altLang="en-US" sz="96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343837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3892395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1600" y="1951200"/>
            <a:ext cx="6634800" cy="23868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59636" y="365125"/>
            <a:ext cx="1794164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96745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9" y="2686050"/>
            <a:ext cx="2297112" cy="19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6038"/>
            <a:ext cx="1763712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434975"/>
            <a:ext cx="12287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0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b="16444"/>
          <a:stretch>
            <a:fillRect/>
          </a:stretch>
        </p:blipFill>
        <p:spPr bwMode="auto">
          <a:xfrm>
            <a:off x="0" y="5359400"/>
            <a:ext cx="288814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88" y="4738688"/>
            <a:ext cx="12874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任意多边形 18"/>
          <p:cNvSpPr/>
          <p:nvPr/>
        </p:nvSpPr>
        <p:spPr>
          <a:xfrm>
            <a:off x="7366000" y="0"/>
            <a:ext cx="4826000" cy="4043303"/>
          </a:xfrm>
          <a:custGeom>
            <a:avLst/>
            <a:gdLst>
              <a:gd name="connsiteX0" fmla="*/ 1029709 w 4254500"/>
              <a:gd name="connsiteY0" fmla="*/ 0 h 3564491"/>
              <a:gd name="connsiteX1" fmla="*/ 4254500 w 4254500"/>
              <a:gd name="connsiteY1" fmla="*/ 0 h 3564491"/>
              <a:gd name="connsiteX2" fmla="*/ 4254500 w 4254500"/>
              <a:gd name="connsiteY2" fmla="*/ 3564491 h 3564491"/>
              <a:gd name="connsiteX3" fmla="*/ 0 w 4254500"/>
              <a:gd name="connsiteY3" fmla="*/ 1927225 h 356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0" h="3564491">
                <a:moveTo>
                  <a:pt x="1029709" y="0"/>
                </a:moveTo>
                <a:lnTo>
                  <a:pt x="4254500" y="0"/>
                </a:lnTo>
                <a:lnTo>
                  <a:pt x="4254500" y="3564491"/>
                </a:lnTo>
                <a:lnTo>
                  <a:pt x="0" y="1927225"/>
                </a:lnTo>
                <a:close/>
              </a:path>
            </a:pathLst>
          </a:custGeom>
          <a:blipFill>
            <a:blip r:embed="rId7" cstate="print"/>
            <a:srcRect/>
            <a:stretch>
              <a:fillRect l="15224" t="-14598" r="-15224" b="60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77640" y="4077447"/>
            <a:ext cx="70975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731" y="2416031"/>
            <a:ext cx="8603369" cy="146303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877" y="4237692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76000" y="3396343"/>
            <a:ext cx="5644800" cy="1913657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5487" y="1054100"/>
            <a:ext cx="7556500" cy="263747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5319" y="3748314"/>
            <a:ext cx="7616837" cy="15094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36600" y="2000250"/>
            <a:ext cx="2857500" cy="2857500"/>
            <a:chOff x="838200" y="2000250"/>
            <a:chExt cx="2857500" cy="2857500"/>
          </a:xfrm>
        </p:grpSpPr>
        <p:sp>
          <p:nvSpPr>
            <p:cNvPr id="19" name="椭圆 18"/>
            <p:cNvSpPr/>
            <p:nvPr userDrawn="1"/>
          </p:nvSpPr>
          <p:spPr>
            <a:xfrm>
              <a:off x="838200" y="2000250"/>
              <a:ext cx="2857500" cy="28575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189951" y="2513486"/>
              <a:ext cx="1505749" cy="2309526"/>
            </a:xfrm>
            <a:custGeom>
              <a:avLst/>
              <a:gdLst>
                <a:gd name="connsiteX0" fmla="*/ 356323 w 1505749"/>
                <a:gd name="connsiteY0" fmla="*/ 0 h 2309526"/>
                <a:gd name="connsiteX1" fmla="*/ 384861 w 1505749"/>
                <a:gd name="connsiteY1" fmla="*/ 0 h 2309526"/>
                <a:gd name="connsiteX2" fmla="*/ 1493770 w 1505749"/>
                <a:gd name="connsiteY2" fmla="*/ 739272 h 2309526"/>
                <a:gd name="connsiteX3" fmla="*/ 1498373 w 1505749"/>
                <a:gd name="connsiteY3" fmla="*/ 769433 h 2309526"/>
                <a:gd name="connsiteX4" fmla="*/ 1505749 w 1505749"/>
                <a:gd name="connsiteY4" fmla="*/ 915515 h 2309526"/>
                <a:gd name="connsiteX5" fmla="*/ 501865 w 1505749"/>
                <a:gd name="connsiteY5" fmla="*/ 2280031 h 2309526"/>
                <a:gd name="connsiteX6" fmla="*/ 387155 w 1505749"/>
                <a:gd name="connsiteY6" fmla="*/ 2309526 h 2309526"/>
                <a:gd name="connsiteX7" fmla="*/ 0 w 1505749"/>
                <a:gd name="connsiteY7" fmla="*/ 2019160 h 230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5749" h="2309526">
                  <a:moveTo>
                    <a:pt x="356323" y="0"/>
                  </a:moveTo>
                  <a:lnTo>
                    <a:pt x="384861" y="0"/>
                  </a:lnTo>
                  <a:lnTo>
                    <a:pt x="1493770" y="739272"/>
                  </a:lnTo>
                  <a:lnTo>
                    <a:pt x="1498373" y="769433"/>
                  </a:lnTo>
                  <a:cubicBezTo>
                    <a:pt x="1503251" y="817465"/>
                    <a:pt x="1505749" y="866198"/>
                    <a:pt x="1505749" y="915515"/>
                  </a:cubicBezTo>
                  <a:cubicBezTo>
                    <a:pt x="1505749" y="1556640"/>
                    <a:pt x="1083464" y="2099135"/>
                    <a:pt x="501865" y="2280031"/>
                  </a:cubicBezTo>
                  <a:lnTo>
                    <a:pt x="387155" y="2309526"/>
                  </a:lnTo>
                  <a:lnTo>
                    <a:pt x="0" y="2019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 userDrawn="1"/>
          </p:nvSpPr>
          <p:spPr>
            <a:xfrm>
              <a:off x="1914446" y="2513486"/>
              <a:ext cx="705009" cy="2038779"/>
            </a:xfrm>
            <a:custGeom>
              <a:avLst/>
              <a:gdLst>
                <a:gd name="connsiteX0" fmla="*/ 261453 w 705009"/>
                <a:gd name="connsiteY0" fmla="*/ 1504098 h 2038779"/>
                <a:gd name="connsiteX1" fmla="*/ 436829 w 705009"/>
                <a:gd name="connsiteY1" fmla="*/ 1504934 h 2038779"/>
                <a:gd name="connsiteX2" fmla="*/ 433279 w 705009"/>
                <a:gd name="connsiteY2" fmla="*/ 2038779 h 2038779"/>
                <a:gd name="connsiteX3" fmla="*/ 257895 w 705009"/>
                <a:gd name="connsiteY3" fmla="*/ 2037559 h 2038779"/>
                <a:gd name="connsiteX4" fmla="*/ 380683 w 705009"/>
                <a:gd name="connsiteY4" fmla="*/ 209743 h 2038779"/>
                <a:gd name="connsiteX5" fmla="*/ 497603 w 705009"/>
                <a:gd name="connsiteY5" fmla="*/ 210428 h 2038779"/>
                <a:gd name="connsiteX6" fmla="*/ 497342 w 705009"/>
                <a:gd name="connsiteY6" fmla="*/ 280807 h 2038779"/>
                <a:gd name="connsiteX7" fmla="*/ 380225 w 705009"/>
                <a:gd name="connsiteY7" fmla="*/ 279935 h 2038779"/>
                <a:gd name="connsiteX8" fmla="*/ 228377 w 705009"/>
                <a:gd name="connsiteY8" fmla="*/ 208744 h 2038779"/>
                <a:gd name="connsiteX9" fmla="*/ 345493 w 705009"/>
                <a:gd name="connsiteY9" fmla="*/ 209617 h 2038779"/>
                <a:gd name="connsiteX10" fmla="*/ 345231 w 705009"/>
                <a:gd name="connsiteY10" fmla="*/ 279996 h 2038779"/>
                <a:gd name="connsiteX11" fmla="*/ 227730 w 705009"/>
                <a:gd name="connsiteY11" fmla="*/ 279132 h 2038779"/>
                <a:gd name="connsiteX12" fmla="*/ 173006 w 705009"/>
                <a:gd name="connsiteY12" fmla="*/ 111228 h 2038779"/>
                <a:gd name="connsiteX13" fmla="*/ 171355 w 705009"/>
                <a:gd name="connsiteY13" fmla="*/ 399682 h 2038779"/>
                <a:gd name="connsiteX14" fmla="*/ 544434 w 705009"/>
                <a:gd name="connsiteY14" fmla="*/ 402362 h 2038779"/>
                <a:gd name="connsiteX15" fmla="*/ 546264 w 705009"/>
                <a:gd name="connsiteY15" fmla="*/ 113326 h 2038779"/>
                <a:gd name="connsiteX16" fmla="*/ 63474 w 705009"/>
                <a:gd name="connsiteY16" fmla="*/ 0 h 2038779"/>
                <a:gd name="connsiteX17" fmla="*/ 118668 w 705009"/>
                <a:gd name="connsiteY17" fmla="*/ 420 h 2038779"/>
                <a:gd name="connsiteX18" fmla="*/ 602312 w 705009"/>
                <a:gd name="connsiteY18" fmla="*/ 3359 h 2038779"/>
                <a:gd name="connsiteX19" fmla="*/ 657506 w 705009"/>
                <a:gd name="connsiteY19" fmla="*/ 3779 h 2038779"/>
                <a:gd name="connsiteX20" fmla="*/ 657079 w 705009"/>
                <a:gd name="connsiteY20" fmla="*/ 58973 h 2038779"/>
                <a:gd name="connsiteX21" fmla="*/ 654821 w 705009"/>
                <a:gd name="connsiteY21" fmla="*/ 403203 h 2038779"/>
                <a:gd name="connsiteX22" fmla="*/ 705009 w 705009"/>
                <a:gd name="connsiteY22" fmla="*/ 403356 h 2038779"/>
                <a:gd name="connsiteX23" fmla="*/ 701222 w 705009"/>
                <a:gd name="connsiteY23" fmla="*/ 1000467 h 2038779"/>
                <a:gd name="connsiteX24" fmla="*/ 569529 w 705009"/>
                <a:gd name="connsiteY24" fmla="*/ 1286240 h 2038779"/>
                <a:gd name="connsiteX25" fmla="*/ 568567 w 705009"/>
                <a:gd name="connsiteY25" fmla="*/ 1424703 h 2038779"/>
                <a:gd name="connsiteX26" fmla="*/ 133573 w 705009"/>
                <a:gd name="connsiteY26" fmla="*/ 1421954 h 2038779"/>
                <a:gd name="connsiteX27" fmla="*/ 134759 w 705009"/>
                <a:gd name="connsiteY27" fmla="*/ 1284834 h 2038779"/>
                <a:gd name="connsiteX28" fmla="*/ 0 w 705009"/>
                <a:gd name="connsiteY28" fmla="*/ 1009039 h 2038779"/>
                <a:gd name="connsiteX29" fmla="*/ 3863 w 705009"/>
                <a:gd name="connsiteY29" fmla="*/ 398852 h 2038779"/>
                <a:gd name="connsiteX30" fmla="*/ 60978 w 705009"/>
                <a:gd name="connsiteY30" fmla="*/ 399227 h 2038779"/>
                <a:gd name="connsiteX31" fmla="*/ 63244 w 705009"/>
                <a:gd name="connsiteY31" fmla="*/ 55381 h 20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5009" h="2038779">
                  <a:moveTo>
                    <a:pt x="261453" y="1504098"/>
                  </a:moveTo>
                  <a:lnTo>
                    <a:pt x="436829" y="1504934"/>
                  </a:lnTo>
                  <a:lnTo>
                    <a:pt x="433279" y="2038779"/>
                  </a:lnTo>
                  <a:lnTo>
                    <a:pt x="257895" y="2037559"/>
                  </a:lnTo>
                  <a:close/>
                  <a:moveTo>
                    <a:pt x="380683" y="209743"/>
                  </a:moveTo>
                  <a:lnTo>
                    <a:pt x="497603" y="210428"/>
                  </a:lnTo>
                  <a:lnTo>
                    <a:pt x="497342" y="280807"/>
                  </a:lnTo>
                  <a:lnTo>
                    <a:pt x="380225" y="279935"/>
                  </a:lnTo>
                  <a:close/>
                  <a:moveTo>
                    <a:pt x="228377" y="208744"/>
                  </a:moveTo>
                  <a:lnTo>
                    <a:pt x="345493" y="209617"/>
                  </a:lnTo>
                  <a:lnTo>
                    <a:pt x="345231" y="279996"/>
                  </a:lnTo>
                  <a:lnTo>
                    <a:pt x="227730" y="279132"/>
                  </a:lnTo>
                  <a:close/>
                  <a:moveTo>
                    <a:pt x="173006" y="111228"/>
                  </a:moveTo>
                  <a:lnTo>
                    <a:pt x="171355" y="399682"/>
                  </a:lnTo>
                  <a:lnTo>
                    <a:pt x="544434" y="402362"/>
                  </a:lnTo>
                  <a:lnTo>
                    <a:pt x="546264" y="113326"/>
                  </a:lnTo>
                  <a:close/>
                  <a:moveTo>
                    <a:pt x="63474" y="0"/>
                  </a:moveTo>
                  <a:lnTo>
                    <a:pt x="118668" y="420"/>
                  </a:lnTo>
                  <a:lnTo>
                    <a:pt x="602312" y="3359"/>
                  </a:lnTo>
                  <a:lnTo>
                    <a:pt x="657506" y="3779"/>
                  </a:lnTo>
                  <a:lnTo>
                    <a:pt x="657079" y="58973"/>
                  </a:lnTo>
                  <a:lnTo>
                    <a:pt x="654821" y="403203"/>
                  </a:lnTo>
                  <a:lnTo>
                    <a:pt x="705009" y="403356"/>
                  </a:lnTo>
                  <a:lnTo>
                    <a:pt x="701222" y="1000467"/>
                  </a:lnTo>
                  <a:lnTo>
                    <a:pt x="569529" y="1286240"/>
                  </a:lnTo>
                  <a:lnTo>
                    <a:pt x="568567" y="1424703"/>
                  </a:lnTo>
                  <a:lnTo>
                    <a:pt x="133573" y="1421954"/>
                  </a:lnTo>
                  <a:lnTo>
                    <a:pt x="134759" y="1284834"/>
                  </a:lnTo>
                  <a:lnTo>
                    <a:pt x="0" y="1009039"/>
                  </a:lnTo>
                  <a:lnTo>
                    <a:pt x="3863" y="398852"/>
                  </a:lnTo>
                  <a:lnTo>
                    <a:pt x="60978" y="399227"/>
                  </a:lnTo>
                  <a:lnTo>
                    <a:pt x="63244" y="55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670800" y="336012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2192400" y="335395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6" name="任意多边形 5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>
              <p:custDataLst>
                <p:tags r:id="rId3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>
              <p:custDataLst>
                <p:tags r:id="rId4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  <a:noFill/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 anchor="ctr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2376000"/>
            <a:ext cx="5176800" cy="18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5600" y="2800800"/>
            <a:ext cx="5140800" cy="9576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9588" y="19256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09588" y="46307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096000" y="1925638"/>
            <a:ext cx="0" cy="27051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10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  <a:endParaRPr lang="zh-CN" altLang="en-US" sz="2000" dirty="0"/>
          </a:p>
          <a:p>
            <a:pPr lvl="2"/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7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74165" y="2007870"/>
            <a:ext cx="1053211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Control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Service 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插桩埋点实际处理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3875" y="335915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课程大纲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5780" y="1813560"/>
            <a:ext cx="4871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项目架构介绍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采集端执行流程说明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采集端架构</a:t>
            </a:r>
            <a:r>
              <a:rPr lang="en-US" altLang="zh-CN"/>
              <a:t>UML</a:t>
            </a:r>
            <a:r>
              <a:rPr lang="zh-CN" altLang="en-US"/>
              <a:t>类图及介绍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Service</a:t>
            </a:r>
            <a:r>
              <a:rPr lang="zh-CN" altLang="en-US"/>
              <a:t>采集实现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Control</a:t>
            </a:r>
            <a:r>
              <a:rPr lang="zh-CN" altLang="en-US"/>
              <a:t>采集实现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3875" y="335915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项目架构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1380" y="1345565"/>
            <a:ext cx="7159625" cy="43929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25165" y="2186305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如何实现采集端功能？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3875" y="335915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需求与目标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5780" y="1813560"/>
            <a:ext cx="4871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服务响应能、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WEB响应性能、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JDBC响应性能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3875" y="335915"/>
            <a:ext cx="469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0B6983"/>
                </a:solidFill>
              </a:rPr>
              <a:t>处理流程</a:t>
            </a:r>
            <a:endParaRPr kumimoji="1" lang="zh-CN" altLang="en-US" sz="3600" dirty="0" smtClean="0">
              <a:solidFill>
                <a:srgbClr val="0B698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9475" y="2234883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、判定谁是采集目标类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、构建插桩后的</a:t>
            </a:r>
            <a:r>
              <a:rPr lang="en-US" altLang="zh-CN" sz="2000" b="0">
                <a:latin typeface="Calibri" panose="020F0502020204030204" charset="0"/>
                <a:cs typeface="Calibri" panose="020F0502020204030204" charset="0"/>
              </a:rPr>
              <a:t>Class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、采集方法运行时信息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、上传运行时信息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02154557"/>
  <p:tag name="MH_LIBRARY" val="GRAPHIC"/>
  <p:tag name="MH_ORDER" val="Freeform 36"/>
</p:tagLst>
</file>

<file path=ppt/tags/tag10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102154557"/>
  <p:tag name="MH_LIBRARY" val="GRAPHIC"/>
  <p:tag name="MH_ORDER" val="Freeform 34"/>
</p:tagLst>
</file>

<file path=ppt/tags/tag3.xml><?xml version="1.0" encoding="utf-8"?>
<p:tagLst xmlns:p="http://schemas.openxmlformats.org/presentationml/2006/main">
  <p:tag name="MH" val="20151102154557"/>
  <p:tag name="MH_LIBRARY" val="GRAPHIC"/>
  <p:tag name="MH_ORDER" val="Freeform 35"/>
</p:tagLst>
</file>

<file path=ppt/tags/tag4.xml><?xml version="1.0" encoding="utf-8"?>
<p:tagLst xmlns:p="http://schemas.openxmlformats.org/presentationml/2006/main">
  <p:tag name="MH" val="20151102154557"/>
  <p:tag name="MH_LIBRARY" val="GRAPHIC"/>
  <p:tag name="MH_ORDER" val="Freeform 38"/>
</p:tagLst>
</file>

<file path=ppt/tags/tag5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BCC5"/>
      </a:accent1>
      <a:accent2>
        <a:srgbClr val="0075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向天歌稻壳儿模板23XIN - 副本">
  <a:themeElements>
    <a:clrScheme name="自定义 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0B6983"/>
      </a:accent1>
      <a:accent2>
        <a:srgbClr val="496764"/>
      </a:accent2>
      <a:accent3>
        <a:srgbClr val="B97247"/>
      </a:accent3>
      <a:accent4>
        <a:srgbClr val="94526E"/>
      </a:accent4>
      <a:accent5>
        <a:srgbClr val="9CC34C"/>
      </a:accent5>
      <a:accent6>
        <a:srgbClr val="D93F60"/>
      </a:accent6>
      <a:hlink>
        <a:srgbClr val="7F7FB7"/>
      </a:hlink>
      <a:folHlink>
        <a:srgbClr val="5081BC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27</Paragraphs>
  <Slides>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微软雅黑</vt:lpstr>
      <vt:lpstr>Calibri</vt:lpstr>
      <vt:lpstr>Arial Unicode MS</vt:lpstr>
      <vt:lpstr>自定义设计方案</vt:lpstr>
      <vt:lpstr>1_自定义设计方案</vt:lpstr>
      <vt:lpstr>2_自定义设计方案</vt:lpstr>
      <vt:lpstr>2_向天歌稻壳儿模板23XIN - 副本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/>
  <cp:lastModifiedBy>mtime</cp:lastModifiedBy>
  <cp:revision>68</cp:revision>
  <dcterms:created xsi:type="dcterms:W3CDTF">2015-05-05T08:02:00Z</dcterms:created>
  <dcterms:modified xsi:type="dcterms:W3CDTF">2019-09-26T02:05:43Z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