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0" r:id="rId4"/>
    <p:sldMasterId id="2147483681" r:id="rId5"/>
  </p:sldMasterIdLst>
  <p:notesMasterIdLst>
    <p:notesMasterId r:id="rId7"/>
  </p:notesMasterIdLst>
  <p:sldIdLst>
    <p:sldId id="263" r:id="rId6"/>
    <p:sldId id="268" r:id="rId8"/>
    <p:sldId id="272" r:id="rId9"/>
    <p:sldId id="295" r:id="rId10"/>
    <p:sldId id="296" r:id="rId11"/>
    <p:sldId id="274" r:id="rId12"/>
    <p:sldId id="298" r:id="rId13"/>
    <p:sldId id="297" r:id="rId14"/>
    <p:sldId id="299" r:id="rId15"/>
    <p:sldId id="281" r:id="rId16"/>
    <p:sldId id="304" r:id="rId17"/>
    <p:sldId id="305" r:id="rId18"/>
    <p:sldId id="306" r:id="rId19"/>
    <p:sldId id="307" r:id="rId20"/>
    <p:sldId id="300" r:id="rId21"/>
    <p:sldId id="273" r:id="rId22"/>
    <p:sldId id="288" r:id="rId23"/>
    <p:sldId id="302" r:id="rId24"/>
    <p:sldId id="303" r:id="rId25"/>
    <p:sldId id="318" r:id="rId26"/>
    <p:sldId id="319" r:id="rId27"/>
    <p:sldId id="320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2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 autoAdjust="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>
        <p:guide orient="horz" pos="2198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4850" y="1122363"/>
            <a:ext cx="5772150" cy="2387600"/>
          </a:xfrm>
        </p:spPr>
        <p:txBody>
          <a:bodyPr anchor="b"/>
          <a:lstStyle>
            <a:lvl1pPr algn="l">
              <a:defRPr sz="6000">
                <a:solidFill>
                  <a:srgbClr val="FBFBFB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4850" y="3602038"/>
            <a:ext cx="577215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FBFBF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97488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854300"/>
            <a:ext cx="9144000" cy="106209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cxnSp>
        <p:nvCxnSpPr>
          <p:cNvPr id="20" name="Straight Connector 20@|9FFC:0|FBC:0|LFC:16777215|LBC:16777215"/>
          <p:cNvCxnSpPr/>
          <p:nvPr userDrawn="1"/>
        </p:nvCxnSpPr>
        <p:spPr>
          <a:xfrm>
            <a:off x="1447409" y="3622701"/>
            <a:ext cx="35509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sosceles Triangle 21@|1FFC:16777215|FBC:16777215|LFC:16777215|LBC:16777215"/>
          <p:cNvSpPr/>
          <p:nvPr userDrawn="1"/>
        </p:nvSpPr>
        <p:spPr>
          <a:xfrm rot="16200000">
            <a:off x="1250039" y="3569568"/>
            <a:ext cx="243151" cy="1378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Isosceles Triangle 22@|1FFC:16777215|FBC:16777215|LFC:16777215|LBC:16777215"/>
          <p:cNvSpPr/>
          <p:nvPr userDrawn="1"/>
        </p:nvSpPr>
        <p:spPr>
          <a:xfrm rot="16200000">
            <a:off x="1128415" y="3576922"/>
            <a:ext cx="243151" cy="1378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Isosceles Triangle 23@|1FFC:16777215|FBC:16777215|LFC:16777215|LBC:16777215"/>
          <p:cNvSpPr/>
          <p:nvPr userDrawn="1"/>
        </p:nvSpPr>
        <p:spPr>
          <a:xfrm rot="16200000">
            <a:off x="1006791" y="3569568"/>
            <a:ext cx="243151" cy="1378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4" name="Straight Connector 18@|9FFC:0|FBC:0|LFC:16777215|LBC:16777215"/>
          <p:cNvCxnSpPr/>
          <p:nvPr userDrawn="1"/>
        </p:nvCxnSpPr>
        <p:spPr>
          <a:xfrm>
            <a:off x="7076829" y="3625047"/>
            <a:ext cx="37010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6@|1FFC:16777215|FBC:16777215|LFC:16777215|LBC:16777215"/>
          <p:cNvSpPr/>
          <p:nvPr userDrawn="1"/>
        </p:nvSpPr>
        <p:spPr>
          <a:xfrm rot="5400000" flipH="1">
            <a:off x="10525668" y="3556135"/>
            <a:ext cx="284801" cy="12451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Isosceles Triangle 27@|1FFC:16777215|FBC:16777215|LFC:16777215|LBC:16777215"/>
          <p:cNvSpPr/>
          <p:nvPr userDrawn="1"/>
        </p:nvSpPr>
        <p:spPr>
          <a:xfrm rot="5400000" flipH="1">
            <a:off x="10635523" y="3564749"/>
            <a:ext cx="284801" cy="12451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Isosceles Triangle 28@|1FFC:16777215|FBC:16777215|LFC:16777215|LBC:16777215"/>
          <p:cNvSpPr/>
          <p:nvPr userDrawn="1"/>
        </p:nvSpPr>
        <p:spPr>
          <a:xfrm rot="5400000" flipH="1">
            <a:off x="10745378" y="3556135"/>
            <a:ext cx="284801" cy="12451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Freeform 28"/>
          <p:cNvSpPr/>
          <p:nvPr userDrawn="1"/>
        </p:nvSpPr>
        <p:spPr bwMode="auto">
          <a:xfrm>
            <a:off x="5500685" y="3606425"/>
            <a:ext cx="1190630" cy="828538"/>
          </a:xfrm>
          <a:custGeom>
            <a:avLst/>
            <a:gdLst>
              <a:gd name="T0" fmla="*/ 2571618 w 1497"/>
              <a:gd name="T1" fmla="*/ 1804 h 1041"/>
              <a:gd name="T2" fmla="*/ 2100936 w 1497"/>
              <a:gd name="T3" fmla="*/ 1804 h 1041"/>
              <a:gd name="T4" fmla="*/ 1747474 w 1497"/>
              <a:gd name="T5" fmla="*/ 1804 h 1041"/>
              <a:gd name="T6" fmla="*/ 1513035 w 1497"/>
              <a:gd name="T7" fmla="*/ 310273 h 1041"/>
              <a:gd name="T8" fmla="*/ 1309253 w 1497"/>
              <a:gd name="T9" fmla="*/ 716154 h 1041"/>
              <a:gd name="T10" fmla="*/ 1112685 w 1497"/>
              <a:gd name="T11" fmla="*/ 1107604 h 1041"/>
              <a:gd name="T12" fmla="*/ 939560 w 1497"/>
              <a:gd name="T13" fmla="*/ 1453956 h 1041"/>
              <a:gd name="T14" fmla="*/ 815127 w 1497"/>
              <a:gd name="T15" fmla="*/ 1205016 h 1041"/>
              <a:gd name="T16" fmla="*/ 562654 w 1497"/>
              <a:gd name="T17" fmla="*/ 703527 h 1041"/>
              <a:gd name="T18" fmla="*/ 364283 w 1497"/>
              <a:gd name="T19" fmla="*/ 306666 h 1041"/>
              <a:gd name="T20" fmla="*/ 339035 w 1497"/>
              <a:gd name="T21" fmla="*/ 257960 h 1041"/>
              <a:gd name="T22" fmla="*/ 726762 w 1497"/>
              <a:gd name="T23" fmla="*/ 257960 h 1041"/>
              <a:gd name="T24" fmla="*/ 874639 w 1497"/>
              <a:gd name="T25" fmla="*/ 257960 h 1041"/>
              <a:gd name="T26" fmla="*/ 990055 w 1497"/>
              <a:gd name="T27" fmla="*/ 487057 h 1041"/>
              <a:gd name="T28" fmla="*/ 1170393 w 1497"/>
              <a:gd name="T29" fmla="*/ 842429 h 1041"/>
              <a:gd name="T30" fmla="*/ 1300236 w 1497"/>
              <a:gd name="T31" fmla="*/ 589880 h 1041"/>
              <a:gd name="T32" fmla="*/ 1305646 w 1497"/>
              <a:gd name="T33" fmla="*/ 541175 h 1041"/>
              <a:gd name="T34" fmla="*/ 1134325 w 1497"/>
              <a:gd name="T35" fmla="*/ 200235 h 1041"/>
              <a:gd name="T36" fmla="*/ 921527 w 1497"/>
              <a:gd name="T37" fmla="*/ 1804 h 1041"/>
              <a:gd name="T38" fmla="*/ 266900 w 1497"/>
              <a:gd name="T39" fmla="*/ 1804 h 1041"/>
              <a:gd name="T40" fmla="*/ 54101 w 1497"/>
              <a:gd name="T41" fmla="*/ 27059 h 1041"/>
              <a:gd name="T42" fmla="*/ 34264 w 1497"/>
              <a:gd name="T43" fmla="*/ 221882 h 1041"/>
              <a:gd name="T44" fmla="*/ 196568 w 1497"/>
              <a:gd name="T45" fmla="*/ 546586 h 1041"/>
              <a:gd name="T46" fmla="*/ 449041 w 1497"/>
              <a:gd name="T47" fmla="*/ 1049879 h 1041"/>
              <a:gd name="T48" fmla="*/ 688891 w 1497"/>
              <a:gd name="T49" fmla="*/ 1527916 h 1041"/>
              <a:gd name="T50" fmla="*/ 816931 w 1497"/>
              <a:gd name="T51" fmla="*/ 1782268 h 1041"/>
              <a:gd name="T52" fmla="*/ 943167 w 1497"/>
              <a:gd name="T53" fmla="*/ 1868856 h 1041"/>
              <a:gd name="T54" fmla="*/ 1067600 w 1497"/>
              <a:gd name="T55" fmla="*/ 1771445 h 1041"/>
              <a:gd name="T56" fmla="*/ 1289416 w 1497"/>
              <a:gd name="T57" fmla="*/ 1327682 h 1041"/>
              <a:gd name="T58" fmla="*/ 1352534 w 1497"/>
              <a:gd name="T59" fmla="*/ 1206819 h 1041"/>
              <a:gd name="T60" fmla="*/ 1502215 w 1497"/>
              <a:gd name="T61" fmla="*/ 905566 h 1041"/>
              <a:gd name="T62" fmla="*/ 1590580 w 1497"/>
              <a:gd name="T63" fmla="*/ 726978 h 1041"/>
              <a:gd name="T64" fmla="*/ 1614024 w 1497"/>
              <a:gd name="T65" fmla="*/ 680076 h 1041"/>
              <a:gd name="T66" fmla="*/ 1799772 w 1497"/>
              <a:gd name="T67" fmla="*/ 312077 h 1041"/>
              <a:gd name="T68" fmla="*/ 1826823 w 1497"/>
              <a:gd name="T69" fmla="*/ 257960 h 1041"/>
              <a:gd name="T70" fmla="*/ 1994537 w 1497"/>
              <a:gd name="T71" fmla="*/ 257960 h 1041"/>
              <a:gd name="T72" fmla="*/ 2358819 w 1497"/>
              <a:gd name="T73" fmla="*/ 257960 h 1041"/>
              <a:gd name="T74" fmla="*/ 2302915 w 1497"/>
              <a:gd name="T75" fmla="*/ 377018 h 1041"/>
              <a:gd name="T76" fmla="*/ 2073886 w 1497"/>
              <a:gd name="T77" fmla="*/ 833409 h 1041"/>
              <a:gd name="T78" fmla="*/ 1837643 w 1497"/>
              <a:gd name="T79" fmla="*/ 1306035 h 1041"/>
              <a:gd name="T80" fmla="*/ 1763704 w 1497"/>
              <a:gd name="T81" fmla="*/ 1450348 h 1041"/>
              <a:gd name="T82" fmla="*/ 1684356 w 1497"/>
              <a:gd name="T83" fmla="*/ 1297015 h 1041"/>
              <a:gd name="T84" fmla="*/ 1540085 w 1497"/>
              <a:gd name="T85" fmla="*/ 1010193 h 1041"/>
              <a:gd name="T86" fmla="*/ 1531069 w 1497"/>
              <a:gd name="T87" fmla="*/ 990350 h 1041"/>
              <a:gd name="T88" fmla="*/ 1388602 w 1497"/>
              <a:gd name="T89" fmla="*/ 1280780 h 1041"/>
              <a:gd name="T90" fmla="*/ 1572546 w 1497"/>
              <a:gd name="T91" fmla="*/ 1645171 h 1041"/>
              <a:gd name="T92" fmla="*/ 1797969 w 1497"/>
              <a:gd name="T93" fmla="*/ 1863445 h 1041"/>
              <a:gd name="T94" fmla="*/ 1888138 w 1497"/>
              <a:gd name="T95" fmla="*/ 1776857 h 1041"/>
              <a:gd name="T96" fmla="*/ 2037818 w 1497"/>
              <a:gd name="T97" fmla="*/ 1479211 h 1041"/>
              <a:gd name="T98" fmla="*/ 2299308 w 1497"/>
              <a:gd name="T99" fmla="*/ 956075 h 1041"/>
              <a:gd name="T100" fmla="*/ 2557191 w 1497"/>
              <a:gd name="T101" fmla="*/ 445567 h 1041"/>
              <a:gd name="T102" fmla="*/ 2685231 w 1497"/>
              <a:gd name="T103" fmla="*/ 189411 h 104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497" h="1041">
                <a:moveTo>
                  <a:pt x="1497" y="68"/>
                </a:moveTo>
                <a:cubicBezTo>
                  <a:pt x="1495" y="46"/>
                  <a:pt x="1484" y="25"/>
                  <a:pt x="1466" y="13"/>
                </a:cubicBezTo>
                <a:cubicBezTo>
                  <a:pt x="1454" y="5"/>
                  <a:pt x="1440" y="1"/>
                  <a:pt x="1426" y="1"/>
                </a:cubicBezTo>
                <a:cubicBezTo>
                  <a:pt x="1420" y="0"/>
                  <a:pt x="1414" y="1"/>
                  <a:pt x="1408" y="1"/>
                </a:cubicBezTo>
                <a:cubicBezTo>
                  <a:pt x="1374" y="1"/>
                  <a:pt x="1341" y="1"/>
                  <a:pt x="1307" y="1"/>
                </a:cubicBezTo>
                <a:cubicBezTo>
                  <a:pt x="1260" y="1"/>
                  <a:pt x="1213" y="1"/>
                  <a:pt x="1165" y="1"/>
                </a:cubicBezTo>
                <a:cubicBezTo>
                  <a:pt x="1122" y="1"/>
                  <a:pt x="1078" y="1"/>
                  <a:pt x="1035" y="1"/>
                </a:cubicBezTo>
                <a:cubicBezTo>
                  <a:pt x="1013" y="1"/>
                  <a:pt x="992" y="1"/>
                  <a:pt x="970" y="1"/>
                </a:cubicBezTo>
                <a:cubicBezTo>
                  <a:pt x="970" y="1"/>
                  <a:pt x="969" y="1"/>
                  <a:pt x="969" y="1"/>
                </a:cubicBezTo>
                <a:cubicBezTo>
                  <a:pt x="942" y="1"/>
                  <a:pt x="917" y="17"/>
                  <a:pt x="905" y="41"/>
                </a:cubicBezTo>
                <a:cubicBezTo>
                  <a:pt x="900" y="50"/>
                  <a:pt x="896" y="58"/>
                  <a:pt x="892" y="67"/>
                </a:cubicBezTo>
                <a:cubicBezTo>
                  <a:pt x="874" y="102"/>
                  <a:pt x="857" y="137"/>
                  <a:pt x="839" y="172"/>
                </a:cubicBezTo>
                <a:cubicBezTo>
                  <a:pt x="824" y="202"/>
                  <a:pt x="808" y="233"/>
                  <a:pt x="793" y="263"/>
                </a:cubicBezTo>
                <a:cubicBezTo>
                  <a:pt x="788" y="274"/>
                  <a:pt x="782" y="285"/>
                  <a:pt x="776" y="297"/>
                </a:cubicBezTo>
                <a:cubicBezTo>
                  <a:pt x="759" y="330"/>
                  <a:pt x="743" y="364"/>
                  <a:pt x="726" y="397"/>
                </a:cubicBezTo>
                <a:cubicBezTo>
                  <a:pt x="708" y="432"/>
                  <a:pt x="691" y="467"/>
                  <a:pt x="673" y="502"/>
                </a:cubicBezTo>
                <a:cubicBezTo>
                  <a:pt x="667" y="514"/>
                  <a:pt x="661" y="526"/>
                  <a:pt x="655" y="538"/>
                </a:cubicBezTo>
                <a:cubicBezTo>
                  <a:pt x="643" y="563"/>
                  <a:pt x="630" y="589"/>
                  <a:pt x="617" y="614"/>
                </a:cubicBezTo>
                <a:cubicBezTo>
                  <a:pt x="598" y="652"/>
                  <a:pt x="579" y="690"/>
                  <a:pt x="560" y="728"/>
                </a:cubicBezTo>
                <a:cubicBezTo>
                  <a:pt x="548" y="752"/>
                  <a:pt x="535" y="777"/>
                  <a:pt x="523" y="802"/>
                </a:cubicBezTo>
                <a:cubicBezTo>
                  <a:pt x="522" y="803"/>
                  <a:pt x="521" y="804"/>
                  <a:pt x="521" y="806"/>
                </a:cubicBezTo>
                <a:cubicBezTo>
                  <a:pt x="518" y="800"/>
                  <a:pt x="515" y="794"/>
                  <a:pt x="512" y="788"/>
                </a:cubicBezTo>
                <a:cubicBezTo>
                  <a:pt x="504" y="772"/>
                  <a:pt x="496" y="756"/>
                  <a:pt x="488" y="739"/>
                </a:cubicBezTo>
                <a:cubicBezTo>
                  <a:pt x="476" y="716"/>
                  <a:pt x="464" y="692"/>
                  <a:pt x="452" y="668"/>
                </a:cubicBezTo>
                <a:cubicBezTo>
                  <a:pt x="437" y="639"/>
                  <a:pt x="423" y="610"/>
                  <a:pt x="408" y="581"/>
                </a:cubicBezTo>
                <a:cubicBezTo>
                  <a:pt x="392" y="550"/>
                  <a:pt x="376" y="518"/>
                  <a:pt x="360" y="486"/>
                </a:cubicBezTo>
                <a:cubicBezTo>
                  <a:pt x="344" y="454"/>
                  <a:pt x="328" y="422"/>
                  <a:pt x="312" y="390"/>
                </a:cubicBezTo>
                <a:cubicBezTo>
                  <a:pt x="297" y="360"/>
                  <a:pt x="282" y="330"/>
                  <a:pt x="267" y="300"/>
                </a:cubicBezTo>
                <a:cubicBezTo>
                  <a:pt x="254" y="275"/>
                  <a:pt x="242" y="250"/>
                  <a:pt x="229" y="224"/>
                </a:cubicBezTo>
                <a:cubicBezTo>
                  <a:pt x="220" y="206"/>
                  <a:pt x="211" y="188"/>
                  <a:pt x="202" y="170"/>
                </a:cubicBezTo>
                <a:cubicBezTo>
                  <a:pt x="199" y="164"/>
                  <a:pt x="196" y="159"/>
                  <a:pt x="193" y="153"/>
                </a:cubicBezTo>
                <a:cubicBezTo>
                  <a:pt x="192" y="150"/>
                  <a:pt x="189" y="147"/>
                  <a:pt x="189" y="144"/>
                </a:cubicBezTo>
                <a:cubicBezTo>
                  <a:pt x="189" y="144"/>
                  <a:pt x="188" y="143"/>
                  <a:pt x="188" y="143"/>
                </a:cubicBezTo>
                <a:cubicBezTo>
                  <a:pt x="200" y="143"/>
                  <a:pt x="212" y="143"/>
                  <a:pt x="224" y="143"/>
                </a:cubicBezTo>
                <a:cubicBezTo>
                  <a:pt x="252" y="143"/>
                  <a:pt x="280" y="143"/>
                  <a:pt x="308" y="143"/>
                </a:cubicBezTo>
                <a:cubicBezTo>
                  <a:pt x="340" y="143"/>
                  <a:pt x="371" y="143"/>
                  <a:pt x="403" y="143"/>
                </a:cubicBezTo>
                <a:cubicBezTo>
                  <a:pt x="426" y="143"/>
                  <a:pt x="449" y="143"/>
                  <a:pt x="472" y="143"/>
                </a:cubicBezTo>
                <a:cubicBezTo>
                  <a:pt x="475" y="143"/>
                  <a:pt x="478" y="143"/>
                  <a:pt x="481" y="143"/>
                </a:cubicBezTo>
                <a:cubicBezTo>
                  <a:pt x="482" y="143"/>
                  <a:pt x="484" y="143"/>
                  <a:pt x="485" y="143"/>
                </a:cubicBezTo>
                <a:cubicBezTo>
                  <a:pt x="487" y="144"/>
                  <a:pt x="487" y="146"/>
                  <a:pt x="488" y="148"/>
                </a:cubicBezTo>
                <a:cubicBezTo>
                  <a:pt x="496" y="163"/>
                  <a:pt x="503" y="178"/>
                  <a:pt x="511" y="193"/>
                </a:cubicBezTo>
                <a:cubicBezTo>
                  <a:pt x="524" y="219"/>
                  <a:pt x="537" y="244"/>
                  <a:pt x="549" y="270"/>
                </a:cubicBezTo>
                <a:cubicBezTo>
                  <a:pt x="564" y="299"/>
                  <a:pt x="578" y="327"/>
                  <a:pt x="593" y="356"/>
                </a:cubicBezTo>
                <a:cubicBezTo>
                  <a:pt x="605" y="380"/>
                  <a:pt x="617" y="404"/>
                  <a:pt x="629" y="429"/>
                </a:cubicBezTo>
                <a:cubicBezTo>
                  <a:pt x="636" y="442"/>
                  <a:pt x="642" y="454"/>
                  <a:pt x="649" y="467"/>
                </a:cubicBezTo>
                <a:cubicBezTo>
                  <a:pt x="649" y="468"/>
                  <a:pt x="649" y="469"/>
                  <a:pt x="650" y="469"/>
                </a:cubicBezTo>
                <a:cubicBezTo>
                  <a:pt x="664" y="440"/>
                  <a:pt x="679" y="411"/>
                  <a:pt x="693" y="382"/>
                </a:cubicBezTo>
                <a:cubicBezTo>
                  <a:pt x="703" y="363"/>
                  <a:pt x="712" y="345"/>
                  <a:pt x="721" y="327"/>
                </a:cubicBezTo>
                <a:cubicBezTo>
                  <a:pt x="723" y="322"/>
                  <a:pt x="726" y="317"/>
                  <a:pt x="728" y="312"/>
                </a:cubicBezTo>
                <a:cubicBezTo>
                  <a:pt x="729" y="311"/>
                  <a:pt x="729" y="311"/>
                  <a:pt x="729" y="309"/>
                </a:cubicBezTo>
                <a:cubicBezTo>
                  <a:pt x="728" y="306"/>
                  <a:pt x="726" y="303"/>
                  <a:pt x="724" y="300"/>
                </a:cubicBezTo>
                <a:cubicBezTo>
                  <a:pt x="721" y="295"/>
                  <a:pt x="718" y="289"/>
                  <a:pt x="716" y="284"/>
                </a:cubicBezTo>
                <a:cubicBezTo>
                  <a:pt x="707" y="267"/>
                  <a:pt x="699" y="250"/>
                  <a:pt x="691" y="234"/>
                </a:cubicBezTo>
                <a:cubicBezTo>
                  <a:pt x="670" y="193"/>
                  <a:pt x="650" y="152"/>
                  <a:pt x="629" y="111"/>
                </a:cubicBezTo>
                <a:cubicBezTo>
                  <a:pt x="617" y="87"/>
                  <a:pt x="606" y="64"/>
                  <a:pt x="594" y="40"/>
                </a:cubicBezTo>
                <a:cubicBezTo>
                  <a:pt x="581" y="16"/>
                  <a:pt x="556" y="2"/>
                  <a:pt x="529" y="1"/>
                </a:cubicBezTo>
                <a:cubicBezTo>
                  <a:pt x="523" y="0"/>
                  <a:pt x="517" y="1"/>
                  <a:pt x="511" y="1"/>
                </a:cubicBezTo>
                <a:cubicBezTo>
                  <a:pt x="478" y="1"/>
                  <a:pt x="446" y="1"/>
                  <a:pt x="414" y="1"/>
                </a:cubicBezTo>
                <a:cubicBezTo>
                  <a:pt x="368" y="1"/>
                  <a:pt x="322" y="1"/>
                  <a:pt x="277" y="1"/>
                </a:cubicBezTo>
                <a:cubicBezTo>
                  <a:pt x="234" y="1"/>
                  <a:pt x="191" y="1"/>
                  <a:pt x="148" y="1"/>
                </a:cubicBezTo>
                <a:cubicBezTo>
                  <a:pt x="124" y="1"/>
                  <a:pt x="100" y="1"/>
                  <a:pt x="76" y="1"/>
                </a:cubicBezTo>
                <a:cubicBezTo>
                  <a:pt x="75" y="1"/>
                  <a:pt x="74" y="1"/>
                  <a:pt x="73" y="1"/>
                </a:cubicBezTo>
                <a:cubicBezTo>
                  <a:pt x="57" y="2"/>
                  <a:pt x="42" y="6"/>
                  <a:pt x="30" y="15"/>
                </a:cubicBezTo>
                <a:cubicBezTo>
                  <a:pt x="17" y="25"/>
                  <a:pt x="8" y="38"/>
                  <a:pt x="4" y="53"/>
                </a:cubicBezTo>
                <a:cubicBezTo>
                  <a:pt x="0" y="71"/>
                  <a:pt x="2" y="88"/>
                  <a:pt x="9" y="104"/>
                </a:cubicBezTo>
                <a:cubicBezTo>
                  <a:pt x="12" y="111"/>
                  <a:pt x="16" y="117"/>
                  <a:pt x="19" y="123"/>
                </a:cubicBezTo>
                <a:cubicBezTo>
                  <a:pt x="26" y="137"/>
                  <a:pt x="33" y="151"/>
                  <a:pt x="40" y="165"/>
                </a:cubicBezTo>
                <a:cubicBezTo>
                  <a:pt x="50" y="186"/>
                  <a:pt x="61" y="206"/>
                  <a:pt x="71" y="227"/>
                </a:cubicBezTo>
                <a:cubicBezTo>
                  <a:pt x="84" y="252"/>
                  <a:pt x="96" y="278"/>
                  <a:pt x="109" y="303"/>
                </a:cubicBezTo>
                <a:cubicBezTo>
                  <a:pt x="124" y="332"/>
                  <a:pt x="138" y="361"/>
                  <a:pt x="153" y="390"/>
                </a:cubicBezTo>
                <a:cubicBezTo>
                  <a:pt x="169" y="422"/>
                  <a:pt x="185" y="453"/>
                  <a:pt x="200" y="485"/>
                </a:cubicBezTo>
                <a:cubicBezTo>
                  <a:pt x="217" y="517"/>
                  <a:pt x="233" y="549"/>
                  <a:pt x="249" y="582"/>
                </a:cubicBezTo>
                <a:cubicBezTo>
                  <a:pt x="265" y="614"/>
                  <a:pt x="281" y="645"/>
                  <a:pt x="297" y="677"/>
                </a:cubicBezTo>
                <a:cubicBezTo>
                  <a:pt x="312" y="707"/>
                  <a:pt x="327" y="737"/>
                  <a:pt x="342" y="767"/>
                </a:cubicBezTo>
                <a:cubicBezTo>
                  <a:pt x="356" y="794"/>
                  <a:pt x="369" y="820"/>
                  <a:pt x="382" y="847"/>
                </a:cubicBezTo>
                <a:cubicBezTo>
                  <a:pt x="393" y="869"/>
                  <a:pt x="405" y="891"/>
                  <a:pt x="416" y="913"/>
                </a:cubicBezTo>
                <a:cubicBezTo>
                  <a:pt x="424" y="929"/>
                  <a:pt x="432" y="945"/>
                  <a:pt x="440" y="961"/>
                </a:cubicBezTo>
                <a:cubicBezTo>
                  <a:pt x="444" y="970"/>
                  <a:pt x="449" y="979"/>
                  <a:pt x="453" y="988"/>
                </a:cubicBezTo>
                <a:cubicBezTo>
                  <a:pt x="454" y="989"/>
                  <a:pt x="454" y="990"/>
                  <a:pt x="455" y="991"/>
                </a:cubicBezTo>
                <a:cubicBezTo>
                  <a:pt x="460" y="1004"/>
                  <a:pt x="468" y="1014"/>
                  <a:pt x="479" y="1023"/>
                </a:cubicBezTo>
                <a:cubicBezTo>
                  <a:pt x="492" y="1032"/>
                  <a:pt x="507" y="1036"/>
                  <a:pt x="523" y="1036"/>
                </a:cubicBezTo>
                <a:cubicBezTo>
                  <a:pt x="538" y="1035"/>
                  <a:pt x="553" y="1030"/>
                  <a:pt x="565" y="1021"/>
                </a:cubicBezTo>
                <a:cubicBezTo>
                  <a:pt x="575" y="1013"/>
                  <a:pt x="582" y="1003"/>
                  <a:pt x="587" y="991"/>
                </a:cubicBezTo>
                <a:cubicBezTo>
                  <a:pt x="589" y="988"/>
                  <a:pt x="590" y="985"/>
                  <a:pt x="592" y="982"/>
                </a:cubicBezTo>
                <a:cubicBezTo>
                  <a:pt x="602" y="961"/>
                  <a:pt x="612" y="940"/>
                  <a:pt x="623" y="920"/>
                </a:cubicBezTo>
                <a:cubicBezTo>
                  <a:pt x="638" y="889"/>
                  <a:pt x="654" y="859"/>
                  <a:pt x="669" y="828"/>
                </a:cubicBezTo>
                <a:cubicBezTo>
                  <a:pt x="684" y="798"/>
                  <a:pt x="700" y="767"/>
                  <a:pt x="715" y="736"/>
                </a:cubicBezTo>
                <a:cubicBezTo>
                  <a:pt x="725" y="716"/>
                  <a:pt x="735" y="696"/>
                  <a:pt x="745" y="676"/>
                </a:cubicBezTo>
                <a:cubicBezTo>
                  <a:pt x="746" y="674"/>
                  <a:pt x="748" y="671"/>
                  <a:pt x="749" y="668"/>
                </a:cubicBezTo>
                <a:cubicBezTo>
                  <a:pt x="749" y="668"/>
                  <a:pt x="749" y="668"/>
                  <a:pt x="750" y="669"/>
                </a:cubicBezTo>
                <a:cubicBezTo>
                  <a:pt x="754" y="660"/>
                  <a:pt x="758" y="651"/>
                  <a:pt x="763" y="642"/>
                </a:cubicBezTo>
                <a:cubicBezTo>
                  <a:pt x="773" y="621"/>
                  <a:pt x="784" y="600"/>
                  <a:pt x="794" y="579"/>
                </a:cubicBezTo>
                <a:cubicBezTo>
                  <a:pt x="807" y="553"/>
                  <a:pt x="820" y="528"/>
                  <a:pt x="833" y="502"/>
                </a:cubicBezTo>
                <a:cubicBezTo>
                  <a:pt x="844" y="480"/>
                  <a:pt x="855" y="458"/>
                  <a:pt x="866" y="436"/>
                </a:cubicBezTo>
                <a:cubicBezTo>
                  <a:pt x="869" y="428"/>
                  <a:pt x="873" y="421"/>
                  <a:pt x="876" y="414"/>
                </a:cubicBezTo>
                <a:cubicBezTo>
                  <a:pt x="878" y="410"/>
                  <a:pt x="880" y="407"/>
                  <a:pt x="882" y="403"/>
                </a:cubicBezTo>
                <a:cubicBezTo>
                  <a:pt x="882" y="403"/>
                  <a:pt x="882" y="403"/>
                  <a:pt x="882" y="403"/>
                </a:cubicBezTo>
                <a:cubicBezTo>
                  <a:pt x="882" y="403"/>
                  <a:pt x="882" y="403"/>
                  <a:pt x="882" y="403"/>
                </a:cubicBezTo>
                <a:cubicBezTo>
                  <a:pt x="887" y="394"/>
                  <a:pt x="891" y="386"/>
                  <a:pt x="895" y="377"/>
                </a:cubicBezTo>
                <a:cubicBezTo>
                  <a:pt x="906" y="356"/>
                  <a:pt x="917" y="335"/>
                  <a:pt x="927" y="314"/>
                </a:cubicBezTo>
                <a:cubicBezTo>
                  <a:pt x="940" y="288"/>
                  <a:pt x="953" y="263"/>
                  <a:pt x="965" y="238"/>
                </a:cubicBezTo>
                <a:cubicBezTo>
                  <a:pt x="976" y="216"/>
                  <a:pt x="987" y="195"/>
                  <a:pt x="998" y="173"/>
                </a:cubicBezTo>
                <a:cubicBezTo>
                  <a:pt x="1001" y="166"/>
                  <a:pt x="1005" y="159"/>
                  <a:pt x="1008" y="152"/>
                </a:cubicBezTo>
                <a:cubicBezTo>
                  <a:pt x="1009" y="150"/>
                  <a:pt x="1010" y="148"/>
                  <a:pt x="1011" y="146"/>
                </a:cubicBezTo>
                <a:cubicBezTo>
                  <a:pt x="1012" y="145"/>
                  <a:pt x="1012" y="144"/>
                  <a:pt x="1013" y="143"/>
                </a:cubicBezTo>
                <a:cubicBezTo>
                  <a:pt x="1014" y="142"/>
                  <a:pt x="1017" y="143"/>
                  <a:pt x="1019" y="143"/>
                </a:cubicBezTo>
                <a:cubicBezTo>
                  <a:pt x="1025" y="143"/>
                  <a:pt x="1032" y="143"/>
                  <a:pt x="1038" y="143"/>
                </a:cubicBezTo>
                <a:cubicBezTo>
                  <a:pt x="1061" y="143"/>
                  <a:pt x="1083" y="143"/>
                  <a:pt x="1106" y="143"/>
                </a:cubicBezTo>
                <a:cubicBezTo>
                  <a:pt x="1134" y="143"/>
                  <a:pt x="1163" y="143"/>
                  <a:pt x="1191" y="143"/>
                </a:cubicBezTo>
                <a:cubicBezTo>
                  <a:pt x="1216" y="143"/>
                  <a:pt x="1242" y="143"/>
                  <a:pt x="1267" y="143"/>
                </a:cubicBezTo>
                <a:cubicBezTo>
                  <a:pt x="1281" y="143"/>
                  <a:pt x="1295" y="143"/>
                  <a:pt x="1308" y="143"/>
                </a:cubicBezTo>
                <a:cubicBezTo>
                  <a:pt x="1309" y="143"/>
                  <a:pt x="1310" y="143"/>
                  <a:pt x="1310" y="143"/>
                </a:cubicBezTo>
                <a:cubicBezTo>
                  <a:pt x="1307" y="149"/>
                  <a:pt x="1304" y="155"/>
                  <a:pt x="1301" y="161"/>
                </a:cubicBezTo>
                <a:cubicBezTo>
                  <a:pt x="1293" y="177"/>
                  <a:pt x="1285" y="193"/>
                  <a:pt x="1277" y="209"/>
                </a:cubicBezTo>
                <a:cubicBezTo>
                  <a:pt x="1265" y="233"/>
                  <a:pt x="1253" y="256"/>
                  <a:pt x="1242" y="280"/>
                </a:cubicBezTo>
                <a:cubicBezTo>
                  <a:pt x="1227" y="309"/>
                  <a:pt x="1212" y="338"/>
                  <a:pt x="1198" y="367"/>
                </a:cubicBezTo>
                <a:cubicBezTo>
                  <a:pt x="1182" y="399"/>
                  <a:pt x="1166" y="431"/>
                  <a:pt x="1150" y="462"/>
                </a:cubicBezTo>
                <a:cubicBezTo>
                  <a:pt x="1134" y="494"/>
                  <a:pt x="1118" y="526"/>
                  <a:pt x="1102" y="558"/>
                </a:cubicBezTo>
                <a:cubicBezTo>
                  <a:pt x="1087" y="588"/>
                  <a:pt x="1072" y="618"/>
                  <a:pt x="1057" y="648"/>
                </a:cubicBezTo>
                <a:cubicBezTo>
                  <a:pt x="1044" y="674"/>
                  <a:pt x="1031" y="699"/>
                  <a:pt x="1019" y="724"/>
                </a:cubicBezTo>
                <a:cubicBezTo>
                  <a:pt x="1010" y="742"/>
                  <a:pt x="1000" y="760"/>
                  <a:pt x="991" y="778"/>
                </a:cubicBezTo>
                <a:cubicBezTo>
                  <a:pt x="988" y="784"/>
                  <a:pt x="986" y="790"/>
                  <a:pt x="983" y="795"/>
                </a:cubicBezTo>
                <a:cubicBezTo>
                  <a:pt x="981" y="798"/>
                  <a:pt x="980" y="802"/>
                  <a:pt x="978" y="804"/>
                </a:cubicBezTo>
                <a:cubicBezTo>
                  <a:pt x="978" y="805"/>
                  <a:pt x="978" y="805"/>
                  <a:pt x="978" y="805"/>
                </a:cubicBezTo>
                <a:cubicBezTo>
                  <a:pt x="973" y="797"/>
                  <a:pt x="969" y="788"/>
                  <a:pt x="965" y="780"/>
                </a:cubicBezTo>
                <a:cubicBezTo>
                  <a:pt x="955" y="760"/>
                  <a:pt x="944" y="739"/>
                  <a:pt x="934" y="719"/>
                </a:cubicBezTo>
                <a:cubicBezTo>
                  <a:pt x="922" y="694"/>
                  <a:pt x="909" y="669"/>
                  <a:pt x="897" y="645"/>
                </a:cubicBezTo>
                <a:cubicBezTo>
                  <a:pt x="886" y="623"/>
                  <a:pt x="876" y="602"/>
                  <a:pt x="865" y="581"/>
                </a:cubicBezTo>
                <a:cubicBezTo>
                  <a:pt x="861" y="574"/>
                  <a:pt x="858" y="567"/>
                  <a:pt x="854" y="560"/>
                </a:cubicBezTo>
                <a:cubicBezTo>
                  <a:pt x="853" y="557"/>
                  <a:pt x="852" y="555"/>
                  <a:pt x="851" y="553"/>
                </a:cubicBezTo>
                <a:cubicBezTo>
                  <a:pt x="851" y="552"/>
                  <a:pt x="850" y="550"/>
                  <a:pt x="849" y="549"/>
                </a:cubicBezTo>
                <a:cubicBezTo>
                  <a:pt x="849" y="549"/>
                  <a:pt x="849" y="549"/>
                  <a:pt x="849" y="549"/>
                </a:cubicBezTo>
                <a:cubicBezTo>
                  <a:pt x="838" y="570"/>
                  <a:pt x="828" y="591"/>
                  <a:pt x="817" y="613"/>
                </a:cubicBezTo>
                <a:cubicBezTo>
                  <a:pt x="803" y="642"/>
                  <a:pt x="788" y="671"/>
                  <a:pt x="774" y="700"/>
                </a:cubicBezTo>
                <a:cubicBezTo>
                  <a:pt x="772" y="703"/>
                  <a:pt x="769" y="707"/>
                  <a:pt x="770" y="710"/>
                </a:cubicBezTo>
                <a:cubicBezTo>
                  <a:pt x="774" y="716"/>
                  <a:pt x="777" y="723"/>
                  <a:pt x="780" y="729"/>
                </a:cubicBezTo>
                <a:cubicBezTo>
                  <a:pt x="794" y="757"/>
                  <a:pt x="808" y="784"/>
                  <a:pt x="822" y="812"/>
                </a:cubicBezTo>
                <a:cubicBezTo>
                  <a:pt x="838" y="845"/>
                  <a:pt x="855" y="879"/>
                  <a:pt x="872" y="912"/>
                </a:cubicBezTo>
                <a:cubicBezTo>
                  <a:pt x="884" y="936"/>
                  <a:pt x="895" y="959"/>
                  <a:pt x="907" y="982"/>
                </a:cubicBezTo>
                <a:cubicBezTo>
                  <a:pt x="910" y="988"/>
                  <a:pt x="913" y="995"/>
                  <a:pt x="917" y="1001"/>
                </a:cubicBezTo>
                <a:cubicBezTo>
                  <a:pt x="933" y="1029"/>
                  <a:pt x="966" y="1041"/>
                  <a:pt x="997" y="1033"/>
                </a:cubicBezTo>
                <a:cubicBezTo>
                  <a:pt x="1011" y="1030"/>
                  <a:pt x="1024" y="1021"/>
                  <a:pt x="1033" y="1009"/>
                </a:cubicBezTo>
                <a:cubicBezTo>
                  <a:pt x="1038" y="1004"/>
                  <a:pt x="1041" y="997"/>
                  <a:pt x="1044" y="991"/>
                </a:cubicBezTo>
                <a:cubicBezTo>
                  <a:pt x="1045" y="989"/>
                  <a:pt x="1046" y="987"/>
                  <a:pt x="1047" y="985"/>
                </a:cubicBezTo>
                <a:cubicBezTo>
                  <a:pt x="1052" y="974"/>
                  <a:pt x="1058" y="963"/>
                  <a:pt x="1063" y="952"/>
                </a:cubicBezTo>
                <a:cubicBezTo>
                  <a:pt x="1073" y="934"/>
                  <a:pt x="1082" y="915"/>
                  <a:pt x="1092" y="896"/>
                </a:cubicBezTo>
                <a:cubicBezTo>
                  <a:pt x="1104" y="871"/>
                  <a:pt x="1117" y="846"/>
                  <a:pt x="1130" y="820"/>
                </a:cubicBezTo>
                <a:cubicBezTo>
                  <a:pt x="1145" y="791"/>
                  <a:pt x="1160" y="761"/>
                  <a:pt x="1174" y="731"/>
                </a:cubicBezTo>
                <a:cubicBezTo>
                  <a:pt x="1191" y="698"/>
                  <a:pt x="1207" y="666"/>
                  <a:pt x="1224" y="633"/>
                </a:cubicBezTo>
                <a:cubicBezTo>
                  <a:pt x="1241" y="598"/>
                  <a:pt x="1258" y="564"/>
                  <a:pt x="1275" y="530"/>
                </a:cubicBezTo>
                <a:cubicBezTo>
                  <a:pt x="1292" y="496"/>
                  <a:pt x="1310" y="462"/>
                  <a:pt x="1327" y="428"/>
                </a:cubicBezTo>
                <a:cubicBezTo>
                  <a:pt x="1343" y="396"/>
                  <a:pt x="1359" y="364"/>
                  <a:pt x="1375" y="332"/>
                </a:cubicBezTo>
                <a:cubicBezTo>
                  <a:pt x="1389" y="304"/>
                  <a:pt x="1403" y="275"/>
                  <a:pt x="1418" y="247"/>
                </a:cubicBezTo>
                <a:cubicBezTo>
                  <a:pt x="1429" y="224"/>
                  <a:pt x="1441" y="201"/>
                  <a:pt x="1452" y="178"/>
                </a:cubicBezTo>
                <a:cubicBezTo>
                  <a:pt x="1461" y="161"/>
                  <a:pt x="1469" y="145"/>
                  <a:pt x="1477" y="129"/>
                </a:cubicBezTo>
                <a:cubicBezTo>
                  <a:pt x="1481" y="121"/>
                  <a:pt x="1485" y="113"/>
                  <a:pt x="1489" y="105"/>
                </a:cubicBezTo>
                <a:cubicBezTo>
                  <a:pt x="1495" y="93"/>
                  <a:pt x="1497" y="81"/>
                  <a:pt x="1497" y="68"/>
                </a:cubicBezTo>
                <a:cubicBezTo>
                  <a:pt x="1496" y="65"/>
                  <a:pt x="1497" y="69"/>
                  <a:pt x="1497" y="6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DB626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400" y="1753200"/>
            <a:ext cx="5144400" cy="946800"/>
          </a:xfrm>
        </p:spPr>
        <p:txBody>
          <a:bodyPr lIns="0" tIns="0" rIns="0">
            <a:normAutofit/>
          </a:bodyPr>
          <a:lstStyle>
            <a:lvl1pPr algn="ctr">
              <a:defRPr sz="32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202400" y="2962800"/>
            <a:ext cx="9784800" cy="328680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306285" y="2148114"/>
            <a:ext cx="2162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8737599" y="2148114"/>
            <a:ext cx="2162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407600" y="4082400"/>
            <a:ext cx="9414000" cy="1015200"/>
          </a:xfrm>
        </p:spPr>
        <p:txBody>
          <a:bodyPr anchor="t" anchorCtr="0">
            <a:normAutofit/>
          </a:bodyPr>
          <a:lstStyle>
            <a:lvl1pPr algn="ctr">
              <a:defRPr sz="6000" b="1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椭圆 6"/>
          <p:cNvSpPr/>
          <p:nvPr userDrawn="1"/>
        </p:nvSpPr>
        <p:spPr>
          <a:xfrm>
            <a:off x="5122343" y="1678732"/>
            <a:ext cx="1947314" cy="199791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800" b="1" dirty="0">
              <a:solidFill>
                <a:schemeClr val="accen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400" y="914400"/>
            <a:ext cx="5144400" cy="946800"/>
          </a:xfrm>
        </p:spPr>
        <p:txBody>
          <a:bodyPr lIns="0" tIns="0" rIns="0">
            <a:normAutofit/>
          </a:bodyPr>
          <a:lstStyle>
            <a:lvl1pPr algn="ctr"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202400" y="1922526"/>
            <a:ext cx="9784800" cy="227049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202400" y="4223292"/>
            <a:ext cx="9784800" cy="227049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306285" y="1309914"/>
            <a:ext cx="2162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8737599" y="1309914"/>
            <a:ext cx="2162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20@|9FFC:0|FBC:0|LFC:16777215|LBC:16777215"/>
          <p:cNvCxnSpPr/>
          <p:nvPr userDrawn="1"/>
        </p:nvCxnSpPr>
        <p:spPr>
          <a:xfrm>
            <a:off x="1447409" y="3622701"/>
            <a:ext cx="35509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8@|9FFC:0|FBC:0|LFC:16777215|LBC:16777215"/>
          <p:cNvCxnSpPr/>
          <p:nvPr userDrawn="1"/>
        </p:nvCxnSpPr>
        <p:spPr>
          <a:xfrm>
            <a:off x="7076829" y="3625047"/>
            <a:ext cx="37010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28"/>
          <p:cNvSpPr/>
          <p:nvPr userDrawn="1"/>
        </p:nvSpPr>
        <p:spPr bwMode="auto">
          <a:xfrm>
            <a:off x="5500685" y="3606425"/>
            <a:ext cx="1190630" cy="828538"/>
          </a:xfrm>
          <a:custGeom>
            <a:avLst/>
            <a:gdLst>
              <a:gd name="T0" fmla="*/ 2571618 w 1497"/>
              <a:gd name="T1" fmla="*/ 1804 h 1041"/>
              <a:gd name="T2" fmla="*/ 2100936 w 1497"/>
              <a:gd name="T3" fmla="*/ 1804 h 1041"/>
              <a:gd name="T4" fmla="*/ 1747474 w 1497"/>
              <a:gd name="T5" fmla="*/ 1804 h 1041"/>
              <a:gd name="T6" fmla="*/ 1513035 w 1497"/>
              <a:gd name="T7" fmla="*/ 310273 h 1041"/>
              <a:gd name="T8" fmla="*/ 1309253 w 1497"/>
              <a:gd name="T9" fmla="*/ 716154 h 1041"/>
              <a:gd name="T10" fmla="*/ 1112685 w 1497"/>
              <a:gd name="T11" fmla="*/ 1107604 h 1041"/>
              <a:gd name="T12" fmla="*/ 939560 w 1497"/>
              <a:gd name="T13" fmla="*/ 1453956 h 1041"/>
              <a:gd name="T14" fmla="*/ 815127 w 1497"/>
              <a:gd name="T15" fmla="*/ 1205016 h 1041"/>
              <a:gd name="T16" fmla="*/ 562654 w 1497"/>
              <a:gd name="T17" fmla="*/ 703527 h 1041"/>
              <a:gd name="T18" fmla="*/ 364283 w 1497"/>
              <a:gd name="T19" fmla="*/ 306666 h 1041"/>
              <a:gd name="T20" fmla="*/ 339035 w 1497"/>
              <a:gd name="T21" fmla="*/ 257960 h 1041"/>
              <a:gd name="T22" fmla="*/ 726762 w 1497"/>
              <a:gd name="T23" fmla="*/ 257960 h 1041"/>
              <a:gd name="T24" fmla="*/ 874639 w 1497"/>
              <a:gd name="T25" fmla="*/ 257960 h 1041"/>
              <a:gd name="T26" fmla="*/ 990055 w 1497"/>
              <a:gd name="T27" fmla="*/ 487057 h 1041"/>
              <a:gd name="T28" fmla="*/ 1170393 w 1497"/>
              <a:gd name="T29" fmla="*/ 842429 h 1041"/>
              <a:gd name="T30" fmla="*/ 1300236 w 1497"/>
              <a:gd name="T31" fmla="*/ 589880 h 1041"/>
              <a:gd name="T32" fmla="*/ 1305646 w 1497"/>
              <a:gd name="T33" fmla="*/ 541175 h 1041"/>
              <a:gd name="T34" fmla="*/ 1134325 w 1497"/>
              <a:gd name="T35" fmla="*/ 200235 h 1041"/>
              <a:gd name="T36" fmla="*/ 921527 w 1497"/>
              <a:gd name="T37" fmla="*/ 1804 h 1041"/>
              <a:gd name="T38" fmla="*/ 266900 w 1497"/>
              <a:gd name="T39" fmla="*/ 1804 h 1041"/>
              <a:gd name="T40" fmla="*/ 54101 w 1497"/>
              <a:gd name="T41" fmla="*/ 27059 h 1041"/>
              <a:gd name="T42" fmla="*/ 34264 w 1497"/>
              <a:gd name="T43" fmla="*/ 221882 h 1041"/>
              <a:gd name="T44" fmla="*/ 196568 w 1497"/>
              <a:gd name="T45" fmla="*/ 546586 h 1041"/>
              <a:gd name="T46" fmla="*/ 449041 w 1497"/>
              <a:gd name="T47" fmla="*/ 1049879 h 1041"/>
              <a:gd name="T48" fmla="*/ 688891 w 1497"/>
              <a:gd name="T49" fmla="*/ 1527916 h 1041"/>
              <a:gd name="T50" fmla="*/ 816931 w 1497"/>
              <a:gd name="T51" fmla="*/ 1782268 h 1041"/>
              <a:gd name="T52" fmla="*/ 943167 w 1497"/>
              <a:gd name="T53" fmla="*/ 1868856 h 1041"/>
              <a:gd name="T54" fmla="*/ 1067600 w 1497"/>
              <a:gd name="T55" fmla="*/ 1771445 h 1041"/>
              <a:gd name="T56" fmla="*/ 1289416 w 1497"/>
              <a:gd name="T57" fmla="*/ 1327682 h 1041"/>
              <a:gd name="T58" fmla="*/ 1352534 w 1497"/>
              <a:gd name="T59" fmla="*/ 1206819 h 1041"/>
              <a:gd name="T60" fmla="*/ 1502215 w 1497"/>
              <a:gd name="T61" fmla="*/ 905566 h 1041"/>
              <a:gd name="T62" fmla="*/ 1590580 w 1497"/>
              <a:gd name="T63" fmla="*/ 726978 h 1041"/>
              <a:gd name="T64" fmla="*/ 1614024 w 1497"/>
              <a:gd name="T65" fmla="*/ 680076 h 1041"/>
              <a:gd name="T66" fmla="*/ 1799772 w 1497"/>
              <a:gd name="T67" fmla="*/ 312077 h 1041"/>
              <a:gd name="T68" fmla="*/ 1826823 w 1497"/>
              <a:gd name="T69" fmla="*/ 257960 h 1041"/>
              <a:gd name="T70" fmla="*/ 1994537 w 1497"/>
              <a:gd name="T71" fmla="*/ 257960 h 1041"/>
              <a:gd name="T72" fmla="*/ 2358819 w 1497"/>
              <a:gd name="T73" fmla="*/ 257960 h 1041"/>
              <a:gd name="T74" fmla="*/ 2302915 w 1497"/>
              <a:gd name="T75" fmla="*/ 377018 h 1041"/>
              <a:gd name="T76" fmla="*/ 2073886 w 1497"/>
              <a:gd name="T77" fmla="*/ 833409 h 1041"/>
              <a:gd name="T78" fmla="*/ 1837643 w 1497"/>
              <a:gd name="T79" fmla="*/ 1306035 h 1041"/>
              <a:gd name="T80" fmla="*/ 1763704 w 1497"/>
              <a:gd name="T81" fmla="*/ 1450348 h 1041"/>
              <a:gd name="T82" fmla="*/ 1684356 w 1497"/>
              <a:gd name="T83" fmla="*/ 1297015 h 1041"/>
              <a:gd name="T84" fmla="*/ 1540085 w 1497"/>
              <a:gd name="T85" fmla="*/ 1010193 h 1041"/>
              <a:gd name="T86" fmla="*/ 1531069 w 1497"/>
              <a:gd name="T87" fmla="*/ 990350 h 1041"/>
              <a:gd name="T88" fmla="*/ 1388602 w 1497"/>
              <a:gd name="T89" fmla="*/ 1280780 h 1041"/>
              <a:gd name="T90" fmla="*/ 1572546 w 1497"/>
              <a:gd name="T91" fmla="*/ 1645171 h 1041"/>
              <a:gd name="T92" fmla="*/ 1797969 w 1497"/>
              <a:gd name="T93" fmla="*/ 1863445 h 1041"/>
              <a:gd name="T94" fmla="*/ 1888138 w 1497"/>
              <a:gd name="T95" fmla="*/ 1776857 h 1041"/>
              <a:gd name="T96" fmla="*/ 2037818 w 1497"/>
              <a:gd name="T97" fmla="*/ 1479211 h 1041"/>
              <a:gd name="T98" fmla="*/ 2299308 w 1497"/>
              <a:gd name="T99" fmla="*/ 956075 h 1041"/>
              <a:gd name="T100" fmla="*/ 2557191 w 1497"/>
              <a:gd name="T101" fmla="*/ 445567 h 1041"/>
              <a:gd name="T102" fmla="*/ 2685231 w 1497"/>
              <a:gd name="T103" fmla="*/ 189411 h 104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497" h="1041">
                <a:moveTo>
                  <a:pt x="1497" y="68"/>
                </a:moveTo>
                <a:cubicBezTo>
                  <a:pt x="1495" y="46"/>
                  <a:pt x="1484" y="25"/>
                  <a:pt x="1466" y="13"/>
                </a:cubicBezTo>
                <a:cubicBezTo>
                  <a:pt x="1454" y="5"/>
                  <a:pt x="1440" y="1"/>
                  <a:pt x="1426" y="1"/>
                </a:cubicBezTo>
                <a:cubicBezTo>
                  <a:pt x="1420" y="0"/>
                  <a:pt x="1414" y="1"/>
                  <a:pt x="1408" y="1"/>
                </a:cubicBezTo>
                <a:cubicBezTo>
                  <a:pt x="1374" y="1"/>
                  <a:pt x="1341" y="1"/>
                  <a:pt x="1307" y="1"/>
                </a:cubicBezTo>
                <a:cubicBezTo>
                  <a:pt x="1260" y="1"/>
                  <a:pt x="1213" y="1"/>
                  <a:pt x="1165" y="1"/>
                </a:cubicBezTo>
                <a:cubicBezTo>
                  <a:pt x="1122" y="1"/>
                  <a:pt x="1078" y="1"/>
                  <a:pt x="1035" y="1"/>
                </a:cubicBezTo>
                <a:cubicBezTo>
                  <a:pt x="1013" y="1"/>
                  <a:pt x="992" y="1"/>
                  <a:pt x="970" y="1"/>
                </a:cubicBezTo>
                <a:cubicBezTo>
                  <a:pt x="970" y="1"/>
                  <a:pt x="969" y="1"/>
                  <a:pt x="969" y="1"/>
                </a:cubicBezTo>
                <a:cubicBezTo>
                  <a:pt x="942" y="1"/>
                  <a:pt x="917" y="17"/>
                  <a:pt x="905" y="41"/>
                </a:cubicBezTo>
                <a:cubicBezTo>
                  <a:pt x="900" y="50"/>
                  <a:pt x="896" y="58"/>
                  <a:pt x="892" y="67"/>
                </a:cubicBezTo>
                <a:cubicBezTo>
                  <a:pt x="874" y="102"/>
                  <a:pt x="857" y="137"/>
                  <a:pt x="839" y="172"/>
                </a:cubicBezTo>
                <a:cubicBezTo>
                  <a:pt x="824" y="202"/>
                  <a:pt x="808" y="233"/>
                  <a:pt x="793" y="263"/>
                </a:cubicBezTo>
                <a:cubicBezTo>
                  <a:pt x="788" y="274"/>
                  <a:pt x="782" y="285"/>
                  <a:pt x="776" y="297"/>
                </a:cubicBezTo>
                <a:cubicBezTo>
                  <a:pt x="759" y="330"/>
                  <a:pt x="743" y="364"/>
                  <a:pt x="726" y="397"/>
                </a:cubicBezTo>
                <a:cubicBezTo>
                  <a:pt x="708" y="432"/>
                  <a:pt x="691" y="467"/>
                  <a:pt x="673" y="502"/>
                </a:cubicBezTo>
                <a:cubicBezTo>
                  <a:pt x="667" y="514"/>
                  <a:pt x="661" y="526"/>
                  <a:pt x="655" y="538"/>
                </a:cubicBezTo>
                <a:cubicBezTo>
                  <a:pt x="643" y="563"/>
                  <a:pt x="630" y="589"/>
                  <a:pt x="617" y="614"/>
                </a:cubicBezTo>
                <a:cubicBezTo>
                  <a:pt x="598" y="652"/>
                  <a:pt x="579" y="690"/>
                  <a:pt x="560" y="728"/>
                </a:cubicBezTo>
                <a:cubicBezTo>
                  <a:pt x="548" y="752"/>
                  <a:pt x="535" y="777"/>
                  <a:pt x="523" y="802"/>
                </a:cubicBezTo>
                <a:cubicBezTo>
                  <a:pt x="522" y="803"/>
                  <a:pt x="521" y="804"/>
                  <a:pt x="521" y="806"/>
                </a:cubicBezTo>
                <a:cubicBezTo>
                  <a:pt x="518" y="800"/>
                  <a:pt x="515" y="794"/>
                  <a:pt x="512" y="788"/>
                </a:cubicBezTo>
                <a:cubicBezTo>
                  <a:pt x="504" y="772"/>
                  <a:pt x="496" y="756"/>
                  <a:pt x="488" y="739"/>
                </a:cubicBezTo>
                <a:cubicBezTo>
                  <a:pt x="476" y="716"/>
                  <a:pt x="464" y="692"/>
                  <a:pt x="452" y="668"/>
                </a:cubicBezTo>
                <a:cubicBezTo>
                  <a:pt x="437" y="639"/>
                  <a:pt x="423" y="610"/>
                  <a:pt x="408" y="581"/>
                </a:cubicBezTo>
                <a:cubicBezTo>
                  <a:pt x="392" y="550"/>
                  <a:pt x="376" y="518"/>
                  <a:pt x="360" y="486"/>
                </a:cubicBezTo>
                <a:cubicBezTo>
                  <a:pt x="344" y="454"/>
                  <a:pt x="328" y="422"/>
                  <a:pt x="312" y="390"/>
                </a:cubicBezTo>
                <a:cubicBezTo>
                  <a:pt x="297" y="360"/>
                  <a:pt x="282" y="330"/>
                  <a:pt x="267" y="300"/>
                </a:cubicBezTo>
                <a:cubicBezTo>
                  <a:pt x="254" y="275"/>
                  <a:pt x="242" y="250"/>
                  <a:pt x="229" y="224"/>
                </a:cubicBezTo>
                <a:cubicBezTo>
                  <a:pt x="220" y="206"/>
                  <a:pt x="211" y="188"/>
                  <a:pt x="202" y="170"/>
                </a:cubicBezTo>
                <a:cubicBezTo>
                  <a:pt x="199" y="164"/>
                  <a:pt x="196" y="159"/>
                  <a:pt x="193" y="153"/>
                </a:cubicBezTo>
                <a:cubicBezTo>
                  <a:pt x="192" y="150"/>
                  <a:pt x="189" y="147"/>
                  <a:pt x="189" y="144"/>
                </a:cubicBezTo>
                <a:cubicBezTo>
                  <a:pt x="189" y="144"/>
                  <a:pt x="188" y="143"/>
                  <a:pt x="188" y="143"/>
                </a:cubicBezTo>
                <a:cubicBezTo>
                  <a:pt x="200" y="143"/>
                  <a:pt x="212" y="143"/>
                  <a:pt x="224" y="143"/>
                </a:cubicBezTo>
                <a:cubicBezTo>
                  <a:pt x="252" y="143"/>
                  <a:pt x="280" y="143"/>
                  <a:pt x="308" y="143"/>
                </a:cubicBezTo>
                <a:cubicBezTo>
                  <a:pt x="340" y="143"/>
                  <a:pt x="371" y="143"/>
                  <a:pt x="403" y="143"/>
                </a:cubicBezTo>
                <a:cubicBezTo>
                  <a:pt x="426" y="143"/>
                  <a:pt x="449" y="143"/>
                  <a:pt x="472" y="143"/>
                </a:cubicBezTo>
                <a:cubicBezTo>
                  <a:pt x="475" y="143"/>
                  <a:pt x="478" y="143"/>
                  <a:pt x="481" y="143"/>
                </a:cubicBezTo>
                <a:cubicBezTo>
                  <a:pt x="482" y="143"/>
                  <a:pt x="484" y="143"/>
                  <a:pt x="485" y="143"/>
                </a:cubicBezTo>
                <a:cubicBezTo>
                  <a:pt x="487" y="144"/>
                  <a:pt x="487" y="146"/>
                  <a:pt x="488" y="148"/>
                </a:cubicBezTo>
                <a:cubicBezTo>
                  <a:pt x="496" y="163"/>
                  <a:pt x="503" y="178"/>
                  <a:pt x="511" y="193"/>
                </a:cubicBezTo>
                <a:cubicBezTo>
                  <a:pt x="524" y="219"/>
                  <a:pt x="537" y="244"/>
                  <a:pt x="549" y="270"/>
                </a:cubicBezTo>
                <a:cubicBezTo>
                  <a:pt x="564" y="299"/>
                  <a:pt x="578" y="327"/>
                  <a:pt x="593" y="356"/>
                </a:cubicBezTo>
                <a:cubicBezTo>
                  <a:pt x="605" y="380"/>
                  <a:pt x="617" y="404"/>
                  <a:pt x="629" y="429"/>
                </a:cubicBezTo>
                <a:cubicBezTo>
                  <a:pt x="636" y="442"/>
                  <a:pt x="642" y="454"/>
                  <a:pt x="649" y="467"/>
                </a:cubicBezTo>
                <a:cubicBezTo>
                  <a:pt x="649" y="468"/>
                  <a:pt x="649" y="469"/>
                  <a:pt x="650" y="469"/>
                </a:cubicBezTo>
                <a:cubicBezTo>
                  <a:pt x="664" y="440"/>
                  <a:pt x="679" y="411"/>
                  <a:pt x="693" y="382"/>
                </a:cubicBezTo>
                <a:cubicBezTo>
                  <a:pt x="703" y="363"/>
                  <a:pt x="712" y="345"/>
                  <a:pt x="721" y="327"/>
                </a:cubicBezTo>
                <a:cubicBezTo>
                  <a:pt x="723" y="322"/>
                  <a:pt x="726" y="317"/>
                  <a:pt x="728" y="312"/>
                </a:cubicBezTo>
                <a:cubicBezTo>
                  <a:pt x="729" y="311"/>
                  <a:pt x="729" y="311"/>
                  <a:pt x="729" y="309"/>
                </a:cubicBezTo>
                <a:cubicBezTo>
                  <a:pt x="728" y="306"/>
                  <a:pt x="726" y="303"/>
                  <a:pt x="724" y="300"/>
                </a:cubicBezTo>
                <a:cubicBezTo>
                  <a:pt x="721" y="295"/>
                  <a:pt x="718" y="289"/>
                  <a:pt x="716" y="284"/>
                </a:cubicBezTo>
                <a:cubicBezTo>
                  <a:pt x="707" y="267"/>
                  <a:pt x="699" y="250"/>
                  <a:pt x="691" y="234"/>
                </a:cubicBezTo>
                <a:cubicBezTo>
                  <a:pt x="670" y="193"/>
                  <a:pt x="650" y="152"/>
                  <a:pt x="629" y="111"/>
                </a:cubicBezTo>
                <a:cubicBezTo>
                  <a:pt x="617" y="87"/>
                  <a:pt x="606" y="64"/>
                  <a:pt x="594" y="40"/>
                </a:cubicBezTo>
                <a:cubicBezTo>
                  <a:pt x="581" y="16"/>
                  <a:pt x="556" y="2"/>
                  <a:pt x="529" y="1"/>
                </a:cubicBezTo>
                <a:cubicBezTo>
                  <a:pt x="523" y="0"/>
                  <a:pt x="517" y="1"/>
                  <a:pt x="511" y="1"/>
                </a:cubicBezTo>
                <a:cubicBezTo>
                  <a:pt x="478" y="1"/>
                  <a:pt x="446" y="1"/>
                  <a:pt x="414" y="1"/>
                </a:cubicBezTo>
                <a:cubicBezTo>
                  <a:pt x="368" y="1"/>
                  <a:pt x="322" y="1"/>
                  <a:pt x="277" y="1"/>
                </a:cubicBezTo>
                <a:cubicBezTo>
                  <a:pt x="234" y="1"/>
                  <a:pt x="191" y="1"/>
                  <a:pt x="148" y="1"/>
                </a:cubicBezTo>
                <a:cubicBezTo>
                  <a:pt x="124" y="1"/>
                  <a:pt x="100" y="1"/>
                  <a:pt x="76" y="1"/>
                </a:cubicBezTo>
                <a:cubicBezTo>
                  <a:pt x="75" y="1"/>
                  <a:pt x="74" y="1"/>
                  <a:pt x="73" y="1"/>
                </a:cubicBezTo>
                <a:cubicBezTo>
                  <a:pt x="57" y="2"/>
                  <a:pt x="42" y="6"/>
                  <a:pt x="30" y="15"/>
                </a:cubicBezTo>
                <a:cubicBezTo>
                  <a:pt x="17" y="25"/>
                  <a:pt x="8" y="38"/>
                  <a:pt x="4" y="53"/>
                </a:cubicBezTo>
                <a:cubicBezTo>
                  <a:pt x="0" y="71"/>
                  <a:pt x="2" y="88"/>
                  <a:pt x="9" y="104"/>
                </a:cubicBezTo>
                <a:cubicBezTo>
                  <a:pt x="12" y="111"/>
                  <a:pt x="16" y="117"/>
                  <a:pt x="19" y="123"/>
                </a:cubicBezTo>
                <a:cubicBezTo>
                  <a:pt x="26" y="137"/>
                  <a:pt x="33" y="151"/>
                  <a:pt x="40" y="165"/>
                </a:cubicBezTo>
                <a:cubicBezTo>
                  <a:pt x="50" y="186"/>
                  <a:pt x="61" y="206"/>
                  <a:pt x="71" y="227"/>
                </a:cubicBezTo>
                <a:cubicBezTo>
                  <a:pt x="84" y="252"/>
                  <a:pt x="96" y="278"/>
                  <a:pt x="109" y="303"/>
                </a:cubicBezTo>
                <a:cubicBezTo>
                  <a:pt x="124" y="332"/>
                  <a:pt x="138" y="361"/>
                  <a:pt x="153" y="390"/>
                </a:cubicBezTo>
                <a:cubicBezTo>
                  <a:pt x="169" y="422"/>
                  <a:pt x="185" y="453"/>
                  <a:pt x="200" y="485"/>
                </a:cubicBezTo>
                <a:cubicBezTo>
                  <a:pt x="217" y="517"/>
                  <a:pt x="233" y="549"/>
                  <a:pt x="249" y="582"/>
                </a:cubicBezTo>
                <a:cubicBezTo>
                  <a:pt x="265" y="614"/>
                  <a:pt x="281" y="645"/>
                  <a:pt x="297" y="677"/>
                </a:cubicBezTo>
                <a:cubicBezTo>
                  <a:pt x="312" y="707"/>
                  <a:pt x="327" y="737"/>
                  <a:pt x="342" y="767"/>
                </a:cubicBezTo>
                <a:cubicBezTo>
                  <a:pt x="356" y="794"/>
                  <a:pt x="369" y="820"/>
                  <a:pt x="382" y="847"/>
                </a:cubicBezTo>
                <a:cubicBezTo>
                  <a:pt x="393" y="869"/>
                  <a:pt x="405" y="891"/>
                  <a:pt x="416" y="913"/>
                </a:cubicBezTo>
                <a:cubicBezTo>
                  <a:pt x="424" y="929"/>
                  <a:pt x="432" y="945"/>
                  <a:pt x="440" y="961"/>
                </a:cubicBezTo>
                <a:cubicBezTo>
                  <a:pt x="444" y="970"/>
                  <a:pt x="449" y="979"/>
                  <a:pt x="453" y="988"/>
                </a:cubicBezTo>
                <a:cubicBezTo>
                  <a:pt x="454" y="989"/>
                  <a:pt x="454" y="990"/>
                  <a:pt x="455" y="991"/>
                </a:cubicBezTo>
                <a:cubicBezTo>
                  <a:pt x="460" y="1004"/>
                  <a:pt x="468" y="1014"/>
                  <a:pt x="479" y="1023"/>
                </a:cubicBezTo>
                <a:cubicBezTo>
                  <a:pt x="492" y="1032"/>
                  <a:pt x="507" y="1036"/>
                  <a:pt x="523" y="1036"/>
                </a:cubicBezTo>
                <a:cubicBezTo>
                  <a:pt x="538" y="1035"/>
                  <a:pt x="553" y="1030"/>
                  <a:pt x="565" y="1021"/>
                </a:cubicBezTo>
                <a:cubicBezTo>
                  <a:pt x="575" y="1013"/>
                  <a:pt x="582" y="1003"/>
                  <a:pt x="587" y="991"/>
                </a:cubicBezTo>
                <a:cubicBezTo>
                  <a:pt x="589" y="988"/>
                  <a:pt x="590" y="985"/>
                  <a:pt x="592" y="982"/>
                </a:cubicBezTo>
                <a:cubicBezTo>
                  <a:pt x="602" y="961"/>
                  <a:pt x="612" y="940"/>
                  <a:pt x="623" y="920"/>
                </a:cubicBezTo>
                <a:cubicBezTo>
                  <a:pt x="638" y="889"/>
                  <a:pt x="654" y="859"/>
                  <a:pt x="669" y="828"/>
                </a:cubicBezTo>
                <a:cubicBezTo>
                  <a:pt x="684" y="798"/>
                  <a:pt x="700" y="767"/>
                  <a:pt x="715" y="736"/>
                </a:cubicBezTo>
                <a:cubicBezTo>
                  <a:pt x="725" y="716"/>
                  <a:pt x="735" y="696"/>
                  <a:pt x="745" y="676"/>
                </a:cubicBezTo>
                <a:cubicBezTo>
                  <a:pt x="746" y="674"/>
                  <a:pt x="748" y="671"/>
                  <a:pt x="749" y="668"/>
                </a:cubicBezTo>
                <a:cubicBezTo>
                  <a:pt x="749" y="668"/>
                  <a:pt x="749" y="668"/>
                  <a:pt x="750" y="669"/>
                </a:cubicBezTo>
                <a:cubicBezTo>
                  <a:pt x="754" y="660"/>
                  <a:pt x="758" y="651"/>
                  <a:pt x="763" y="642"/>
                </a:cubicBezTo>
                <a:cubicBezTo>
                  <a:pt x="773" y="621"/>
                  <a:pt x="784" y="600"/>
                  <a:pt x="794" y="579"/>
                </a:cubicBezTo>
                <a:cubicBezTo>
                  <a:pt x="807" y="553"/>
                  <a:pt x="820" y="528"/>
                  <a:pt x="833" y="502"/>
                </a:cubicBezTo>
                <a:cubicBezTo>
                  <a:pt x="844" y="480"/>
                  <a:pt x="855" y="458"/>
                  <a:pt x="866" y="436"/>
                </a:cubicBezTo>
                <a:cubicBezTo>
                  <a:pt x="869" y="428"/>
                  <a:pt x="873" y="421"/>
                  <a:pt x="876" y="414"/>
                </a:cubicBezTo>
                <a:cubicBezTo>
                  <a:pt x="878" y="410"/>
                  <a:pt x="880" y="407"/>
                  <a:pt x="882" y="403"/>
                </a:cubicBezTo>
                <a:cubicBezTo>
                  <a:pt x="882" y="403"/>
                  <a:pt x="882" y="403"/>
                  <a:pt x="882" y="403"/>
                </a:cubicBezTo>
                <a:cubicBezTo>
                  <a:pt x="882" y="403"/>
                  <a:pt x="882" y="403"/>
                  <a:pt x="882" y="403"/>
                </a:cubicBezTo>
                <a:cubicBezTo>
                  <a:pt x="887" y="394"/>
                  <a:pt x="891" y="386"/>
                  <a:pt x="895" y="377"/>
                </a:cubicBezTo>
                <a:cubicBezTo>
                  <a:pt x="906" y="356"/>
                  <a:pt x="917" y="335"/>
                  <a:pt x="927" y="314"/>
                </a:cubicBezTo>
                <a:cubicBezTo>
                  <a:pt x="940" y="288"/>
                  <a:pt x="953" y="263"/>
                  <a:pt x="965" y="238"/>
                </a:cubicBezTo>
                <a:cubicBezTo>
                  <a:pt x="976" y="216"/>
                  <a:pt x="987" y="195"/>
                  <a:pt x="998" y="173"/>
                </a:cubicBezTo>
                <a:cubicBezTo>
                  <a:pt x="1001" y="166"/>
                  <a:pt x="1005" y="159"/>
                  <a:pt x="1008" y="152"/>
                </a:cubicBezTo>
                <a:cubicBezTo>
                  <a:pt x="1009" y="150"/>
                  <a:pt x="1010" y="148"/>
                  <a:pt x="1011" y="146"/>
                </a:cubicBezTo>
                <a:cubicBezTo>
                  <a:pt x="1012" y="145"/>
                  <a:pt x="1012" y="144"/>
                  <a:pt x="1013" y="143"/>
                </a:cubicBezTo>
                <a:cubicBezTo>
                  <a:pt x="1014" y="142"/>
                  <a:pt x="1017" y="143"/>
                  <a:pt x="1019" y="143"/>
                </a:cubicBezTo>
                <a:cubicBezTo>
                  <a:pt x="1025" y="143"/>
                  <a:pt x="1032" y="143"/>
                  <a:pt x="1038" y="143"/>
                </a:cubicBezTo>
                <a:cubicBezTo>
                  <a:pt x="1061" y="143"/>
                  <a:pt x="1083" y="143"/>
                  <a:pt x="1106" y="143"/>
                </a:cubicBezTo>
                <a:cubicBezTo>
                  <a:pt x="1134" y="143"/>
                  <a:pt x="1163" y="143"/>
                  <a:pt x="1191" y="143"/>
                </a:cubicBezTo>
                <a:cubicBezTo>
                  <a:pt x="1216" y="143"/>
                  <a:pt x="1242" y="143"/>
                  <a:pt x="1267" y="143"/>
                </a:cubicBezTo>
                <a:cubicBezTo>
                  <a:pt x="1281" y="143"/>
                  <a:pt x="1295" y="143"/>
                  <a:pt x="1308" y="143"/>
                </a:cubicBezTo>
                <a:cubicBezTo>
                  <a:pt x="1309" y="143"/>
                  <a:pt x="1310" y="143"/>
                  <a:pt x="1310" y="143"/>
                </a:cubicBezTo>
                <a:cubicBezTo>
                  <a:pt x="1307" y="149"/>
                  <a:pt x="1304" y="155"/>
                  <a:pt x="1301" y="161"/>
                </a:cubicBezTo>
                <a:cubicBezTo>
                  <a:pt x="1293" y="177"/>
                  <a:pt x="1285" y="193"/>
                  <a:pt x="1277" y="209"/>
                </a:cubicBezTo>
                <a:cubicBezTo>
                  <a:pt x="1265" y="233"/>
                  <a:pt x="1253" y="256"/>
                  <a:pt x="1242" y="280"/>
                </a:cubicBezTo>
                <a:cubicBezTo>
                  <a:pt x="1227" y="309"/>
                  <a:pt x="1212" y="338"/>
                  <a:pt x="1198" y="367"/>
                </a:cubicBezTo>
                <a:cubicBezTo>
                  <a:pt x="1182" y="399"/>
                  <a:pt x="1166" y="431"/>
                  <a:pt x="1150" y="462"/>
                </a:cubicBezTo>
                <a:cubicBezTo>
                  <a:pt x="1134" y="494"/>
                  <a:pt x="1118" y="526"/>
                  <a:pt x="1102" y="558"/>
                </a:cubicBezTo>
                <a:cubicBezTo>
                  <a:pt x="1087" y="588"/>
                  <a:pt x="1072" y="618"/>
                  <a:pt x="1057" y="648"/>
                </a:cubicBezTo>
                <a:cubicBezTo>
                  <a:pt x="1044" y="674"/>
                  <a:pt x="1031" y="699"/>
                  <a:pt x="1019" y="724"/>
                </a:cubicBezTo>
                <a:cubicBezTo>
                  <a:pt x="1010" y="742"/>
                  <a:pt x="1000" y="760"/>
                  <a:pt x="991" y="778"/>
                </a:cubicBezTo>
                <a:cubicBezTo>
                  <a:pt x="988" y="784"/>
                  <a:pt x="986" y="790"/>
                  <a:pt x="983" y="795"/>
                </a:cubicBezTo>
                <a:cubicBezTo>
                  <a:pt x="981" y="798"/>
                  <a:pt x="980" y="802"/>
                  <a:pt x="978" y="804"/>
                </a:cubicBezTo>
                <a:cubicBezTo>
                  <a:pt x="978" y="805"/>
                  <a:pt x="978" y="805"/>
                  <a:pt x="978" y="805"/>
                </a:cubicBezTo>
                <a:cubicBezTo>
                  <a:pt x="973" y="797"/>
                  <a:pt x="969" y="788"/>
                  <a:pt x="965" y="780"/>
                </a:cubicBezTo>
                <a:cubicBezTo>
                  <a:pt x="955" y="760"/>
                  <a:pt x="944" y="739"/>
                  <a:pt x="934" y="719"/>
                </a:cubicBezTo>
                <a:cubicBezTo>
                  <a:pt x="922" y="694"/>
                  <a:pt x="909" y="669"/>
                  <a:pt x="897" y="645"/>
                </a:cubicBezTo>
                <a:cubicBezTo>
                  <a:pt x="886" y="623"/>
                  <a:pt x="876" y="602"/>
                  <a:pt x="865" y="581"/>
                </a:cubicBezTo>
                <a:cubicBezTo>
                  <a:pt x="861" y="574"/>
                  <a:pt x="858" y="567"/>
                  <a:pt x="854" y="560"/>
                </a:cubicBezTo>
                <a:cubicBezTo>
                  <a:pt x="853" y="557"/>
                  <a:pt x="852" y="555"/>
                  <a:pt x="851" y="553"/>
                </a:cubicBezTo>
                <a:cubicBezTo>
                  <a:pt x="851" y="552"/>
                  <a:pt x="850" y="550"/>
                  <a:pt x="849" y="549"/>
                </a:cubicBezTo>
                <a:cubicBezTo>
                  <a:pt x="849" y="549"/>
                  <a:pt x="849" y="549"/>
                  <a:pt x="849" y="549"/>
                </a:cubicBezTo>
                <a:cubicBezTo>
                  <a:pt x="838" y="570"/>
                  <a:pt x="828" y="591"/>
                  <a:pt x="817" y="613"/>
                </a:cubicBezTo>
                <a:cubicBezTo>
                  <a:pt x="803" y="642"/>
                  <a:pt x="788" y="671"/>
                  <a:pt x="774" y="700"/>
                </a:cubicBezTo>
                <a:cubicBezTo>
                  <a:pt x="772" y="703"/>
                  <a:pt x="769" y="707"/>
                  <a:pt x="770" y="710"/>
                </a:cubicBezTo>
                <a:cubicBezTo>
                  <a:pt x="774" y="716"/>
                  <a:pt x="777" y="723"/>
                  <a:pt x="780" y="729"/>
                </a:cubicBezTo>
                <a:cubicBezTo>
                  <a:pt x="794" y="757"/>
                  <a:pt x="808" y="784"/>
                  <a:pt x="822" y="812"/>
                </a:cubicBezTo>
                <a:cubicBezTo>
                  <a:pt x="838" y="845"/>
                  <a:pt x="855" y="879"/>
                  <a:pt x="872" y="912"/>
                </a:cubicBezTo>
                <a:cubicBezTo>
                  <a:pt x="884" y="936"/>
                  <a:pt x="895" y="959"/>
                  <a:pt x="907" y="982"/>
                </a:cubicBezTo>
                <a:cubicBezTo>
                  <a:pt x="910" y="988"/>
                  <a:pt x="913" y="995"/>
                  <a:pt x="917" y="1001"/>
                </a:cubicBezTo>
                <a:cubicBezTo>
                  <a:pt x="933" y="1029"/>
                  <a:pt x="966" y="1041"/>
                  <a:pt x="997" y="1033"/>
                </a:cubicBezTo>
                <a:cubicBezTo>
                  <a:pt x="1011" y="1030"/>
                  <a:pt x="1024" y="1021"/>
                  <a:pt x="1033" y="1009"/>
                </a:cubicBezTo>
                <a:cubicBezTo>
                  <a:pt x="1038" y="1004"/>
                  <a:pt x="1041" y="997"/>
                  <a:pt x="1044" y="991"/>
                </a:cubicBezTo>
                <a:cubicBezTo>
                  <a:pt x="1045" y="989"/>
                  <a:pt x="1046" y="987"/>
                  <a:pt x="1047" y="985"/>
                </a:cubicBezTo>
                <a:cubicBezTo>
                  <a:pt x="1052" y="974"/>
                  <a:pt x="1058" y="963"/>
                  <a:pt x="1063" y="952"/>
                </a:cubicBezTo>
                <a:cubicBezTo>
                  <a:pt x="1073" y="934"/>
                  <a:pt x="1082" y="915"/>
                  <a:pt x="1092" y="896"/>
                </a:cubicBezTo>
                <a:cubicBezTo>
                  <a:pt x="1104" y="871"/>
                  <a:pt x="1117" y="846"/>
                  <a:pt x="1130" y="820"/>
                </a:cubicBezTo>
                <a:cubicBezTo>
                  <a:pt x="1145" y="791"/>
                  <a:pt x="1160" y="761"/>
                  <a:pt x="1174" y="731"/>
                </a:cubicBezTo>
                <a:cubicBezTo>
                  <a:pt x="1191" y="698"/>
                  <a:pt x="1207" y="666"/>
                  <a:pt x="1224" y="633"/>
                </a:cubicBezTo>
                <a:cubicBezTo>
                  <a:pt x="1241" y="598"/>
                  <a:pt x="1258" y="564"/>
                  <a:pt x="1275" y="530"/>
                </a:cubicBezTo>
                <a:cubicBezTo>
                  <a:pt x="1292" y="496"/>
                  <a:pt x="1310" y="462"/>
                  <a:pt x="1327" y="428"/>
                </a:cubicBezTo>
                <a:cubicBezTo>
                  <a:pt x="1343" y="396"/>
                  <a:pt x="1359" y="364"/>
                  <a:pt x="1375" y="332"/>
                </a:cubicBezTo>
                <a:cubicBezTo>
                  <a:pt x="1389" y="304"/>
                  <a:pt x="1403" y="275"/>
                  <a:pt x="1418" y="247"/>
                </a:cubicBezTo>
                <a:cubicBezTo>
                  <a:pt x="1429" y="224"/>
                  <a:pt x="1441" y="201"/>
                  <a:pt x="1452" y="178"/>
                </a:cubicBezTo>
                <a:cubicBezTo>
                  <a:pt x="1461" y="161"/>
                  <a:pt x="1469" y="145"/>
                  <a:pt x="1477" y="129"/>
                </a:cubicBezTo>
                <a:cubicBezTo>
                  <a:pt x="1481" y="121"/>
                  <a:pt x="1485" y="113"/>
                  <a:pt x="1489" y="105"/>
                </a:cubicBezTo>
                <a:cubicBezTo>
                  <a:pt x="1495" y="93"/>
                  <a:pt x="1497" y="81"/>
                  <a:pt x="1497" y="68"/>
                </a:cubicBezTo>
                <a:cubicBezTo>
                  <a:pt x="1496" y="65"/>
                  <a:pt x="1497" y="69"/>
                  <a:pt x="1497" y="6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DB626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797488"/>
            <a:ext cx="9144000" cy="2387600"/>
          </a:xfrm>
        </p:spPr>
        <p:txBody>
          <a:bodyPr anchor="b">
            <a:normAutofit/>
          </a:bodyPr>
          <a:lstStyle>
            <a:lvl1pPr algn="ctr">
              <a:defRPr sz="96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800" y="457200"/>
            <a:ext cx="4165200" cy="160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800" y="2059200"/>
            <a:ext cx="4165200" cy="3812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81882" y="365125"/>
            <a:ext cx="1771918" cy="5811838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8627772" cy="5811838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 userDrawn="1"/>
        </p:nvSpPr>
        <p:spPr>
          <a:xfrm>
            <a:off x="2711624" y="1561541"/>
            <a:ext cx="6446837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" name="TextBox 7"/>
          <p:cNvSpPr txBox="1"/>
          <p:nvPr userDrawn="1"/>
        </p:nvSpPr>
        <p:spPr>
          <a:xfrm>
            <a:off x="3780183" y="1247775"/>
            <a:ext cx="4468468" cy="511175"/>
          </a:xfrm>
          <a:prstGeom prst="roundRect">
            <a:avLst/>
          </a:prstGeom>
          <a:solidFill>
            <a:schemeClr val="accent1"/>
          </a:solidFill>
          <a:ln w="5715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endParaRPr lang="zh-CN" altLang="en-US" sz="2400" dirty="0">
              <a:solidFill>
                <a:srgbClr val="FBFBFB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2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586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0000" y="1249200"/>
            <a:ext cx="4467600" cy="511200"/>
          </a:xfrm>
        </p:spPr>
        <p:txBody>
          <a:bodyPr anchor="t" anchorCtr="0">
            <a:norm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710800" y="1562400"/>
            <a:ext cx="6447600" cy="381600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39656" y="1122363"/>
            <a:ext cx="6633030" cy="2387600"/>
          </a:xfrm>
        </p:spPr>
        <p:txBody>
          <a:bodyPr anchor="b">
            <a:normAutofit/>
          </a:bodyPr>
          <a:lstStyle>
            <a:lvl1pPr algn="l">
              <a:defRPr sz="4800" b="1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239656" y="3602038"/>
            <a:ext cx="663303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E56D-6858-40A5-B361-6FE265947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85A8-1541-4832-B431-FBC9EAE860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202400" y="1684800"/>
            <a:ext cx="9784800" cy="4237200"/>
          </a:xfrm>
        </p:spPr>
        <p:txBody>
          <a:bodyPr>
            <a:normAutofit/>
          </a:bodyPr>
          <a:lstStyle>
            <a:lvl1pPr marL="0" indent="0">
              <a:lnSpc>
                <a:spcPct val="160000"/>
              </a:lnSpc>
              <a:buFont typeface="Arial" panose="020B0604020202020204" pitchFamily="34" charset="0"/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E56D-6858-40A5-B361-6FE265947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85A8-1541-4832-B431-FBC9EAE860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8800" y="3963600"/>
            <a:ext cx="8114400" cy="925200"/>
          </a:xfrm>
        </p:spPr>
        <p:txBody>
          <a:bodyPr anchor="ctr" anchorCtr="0">
            <a:normAutofit/>
          </a:bodyPr>
          <a:lstStyle>
            <a:lvl1pPr algn="ctr">
              <a:defRPr sz="4400"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>
            <a:off x="6242958" y="1511300"/>
            <a:ext cx="2578099" cy="222250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396000" rtlCol="0" anchor="ctr"/>
          <a:lstStyle/>
          <a:p>
            <a:pPr algn="ctr"/>
            <a:endParaRPr lang="zh-CN" altLang="en-US" sz="9600" b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E56D-6858-40A5-B361-6FE265947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85A8-1541-4832-B431-FBC9EAE860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202400" y="1343837"/>
            <a:ext cx="9784800" cy="2463955"/>
          </a:xfrm>
        </p:spPr>
        <p:txBody>
          <a:bodyPr>
            <a:normAutofit/>
          </a:bodyPr>
          <a:lstStyle>
            <a:lvl1pPr marL="342900" indent="-34290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400"/>
            </a:lvl1pPr>
            <a:lvl2pPr>
              <a:spcBef>
                <a:spcPts val="0"/>
              </a:spcBef>
              <a:spcAft>
                <a:spcPts val="0"/>
              </a:spcAft>
              <a:defRPr sz="2000"/>
            </a:lvl2pPr>
            <a:lvl3pPr>
              <a:spcBef>
                <a:spcPts val="0"/>
              </a:spcBef>
              <a:spcAft>
                <a:spcPts val="0"/>
              </a:spcAft>
              <a:defRPr sz="1800"/>
            </a:lvl3pPr>
            <a:lvl4pPr>
              <a:spcBef>
                <a:spcPts val="0"/>
              </a:spcBef>
              <a:spcAft>
                <a:spcPts val="0"/>
              </a:spcAft>
              <a:defRPr sz="1800"/>
            </a:lvl4pPr>
            <a:lvl5pPr>
              <a:spcBef>
                <a:spcPts val="0"/>
              </a:spcBef>
              <a:spcAft>
                <a:spcPts val="0"/>
              </a:spcAft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202400" y="3892395"/>
            <a:ext cx="9784800" cy="2463955"/>
          </a:xfrm>
        </p:spPr>
        <p:txBody>
          <a:bodyPr>
            <a:normAutofit/>
          </a:bodyPr>
          <a:lstStyle>
            <a:lvl1pPr marL="342900" indent="-34290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400"/>
            </a:lvl1pPr>
            <a:lvl2pPr>
              <a:spcBef>
                <a:spcPts val="0"/>
              </a:spcBef>
              <a:spcAft>
                <a:spcPts val="0"/>
              </a:spcAft>
              <a:defRPr sz="2000"/>
            </a:lvl2pPr>
            <a:lvl3pPr>
              <a:spcBef>
                <a:spcPts val="0"/>
              </a:spcBef>
              <a:spcAft>
                <a:spcPts val="0"/>
              </a:spcAft>
              <a:defRPr sz="1800"/>
            </a:lvl3pPr>
            <a:lvl4pPr>
              <a:spcBef>
                <a:spcPts val="0"/>
              </a:spcBef>
              <a:spcAft>
                <a:spcPts val="0"/>
              </a:spcAft>
              <a:defRPr sz="1800"/>
            </a:lvl4pPr>
            <a:lvl5pPr>
              <a:spcBef>
                <a:spcPts val="0"/>
              </a:spcBef>
              <a:spcAft>
                <a:spcPts val="0"/>
              </a:spcAft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E56D-6858-40A5-B361-6FE265947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85A8-1541-4832-B431-FBC9EAE860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E56D-6858-40A5-B361-6FE265947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85A8-1541-4832-B431-FBC9EAE860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41600" y="1951200"/>
            <a:ext cx="6634800" cy="2386800"/>
          </a:xfrm>
        </p:spPr>
        <p:txBody>
          <a:bodyPr lIns="90000" tIns="46800" rIns="90000" bIns="46800" anchor="b" anchorCtr="0">
            <a:normAutofit/>
          </a:bodyPr>
          <a:lstStyle>
            <a:lvl1pPr algn="l">
              <a:defRPr sz="96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E56D-6858-40A5-B361-6FE265947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85A8-1541-4832-B431-FBC9EAE860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E56D-6858-40A5-B361-6FE265947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85A8-1541-4832-B431-FBC9EAE860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800" y="457200"/>
            <a:ext cx="4165200" cy="160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800" y="20592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E56D-6858-40A5-B361-6FE265947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85A8-1541-4832-B431-FBC9EAE860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59636" y="365125"/>
            <a:ext cx="1794164" cy="5811838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199" y="365125"/>
            <a:ext cx="8596745" cy="5811838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E56D-6858-40A5-B361-6FE265947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85A8-1541-4832-B431-FBC9EAE860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/>
        </p:nvGrpSpPr>
        <p:grpSpPr>
          <a:xfrm>
            <a:off x="1655954" y="900974"/>
            <a:ext cx="9052996" cy="4378928"/>
            <a:chOff x="1655954" y="900974"/>
            <a:chExt cx="9052996" cy="4378928"/>
          </a:xfrm>
        </p:grpSpPr>
        <p:sp>
          <p:nvSpPr>
            <p:cNvPr id="7" name="菱形 6"/>
            <p:cNvSpPr/>
            <p:nvPr userDrawn="1"/>
          </p:nvSpPr>
          <p:spPr>
            <a:xfrm>
              <a:off x="1849119" y="1689809"/>
              <a:ext cx="2801258" cy="2801258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7200" dirty="0">
                <a:solidFill>
                  <a:srgbClr val="FBFBFB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8" name="直接连接符 7"/>
            <p:cNvCxnSpPr/>
            <p:nvPr userDrawn="1"/>
          </p:nvCxnSpPr>
          <p:spPr>
            <a:xfrm>
              <a:off x="2844673" y="900974"/>
              <a:ext cx="1356215" cy="135621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 flipH="1">
              <a:off x="1655954" y="1305560"/>
              <a:ext cx="1581548" cy="158154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 userDrawn="1"/>
          </p:nvCxnSpPr>
          <p:spPr>
            <a:xfrm flipV="1">
              <a:off x="2452334" y="2624773"/>
              <a:ext cx="2655129" cy="265512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平行四边形 10"/>
            <p:cNvSpPr/>
            <p:nvPr userDrawn="1"/>
          </p:nvSpPr>
          <p:spPr>
            <a:xfrm>
              <a:off x="3249748" y="3655060"/>
              <a:ext cx="7459202" cy="604520"/>
            </a:xfrm>
            <a:prstGeom prst="parallelogram">
              <a:avLst>
                <a:gd name="adj" fmla="val 9603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200" dirty="0">
                <a:solidFill>
                  <a:srgbClr val="FBFBFB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50800" y="3654000"/>
            <a:ext cx="7459200" cy="604800"/>
          </a:xfrm>
        </p:spPr>
        <p:txBody>
          <a:bodyPr anchor="ctr" anchorCtr="0">
            <a:no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E56D-6858-40A5-B361-6FE265947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85A8-1541-4832-B431-FBC9EAE86049}" type="slidenum">
              <a:rPr lang="zh-CN" altLang="en-US" smtClean="0"/>
            </a:fld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40C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9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4889" y="2686050"/>
            <a:ext cx="2297112" cy="198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9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46038"/>
            <a:ext cx="1763712" cy="178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9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863" y="434975"/>
            <a:ext cx="1228725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10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1" b="16444"/>
          <a:stretch>
            <a:fillRect/>
          </a:stretch>
        </p:blipFill>
        <p:spPr bwMode="auto">
          <a:xfrm>
            <a:off x="0" y="5359400"/>
            <a:ext cx="2888143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10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788" y="4738688"/>
            <a:ext cx="1287462" cy="18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任意多边形 18"/>
          <p:cNvSpPr/>
          <p:nvPr/>
        </p:nvSpPr>
        <p:spPr>
          <a:xfrm>
            <a:off x="7366000" y="0"/>
            <a:ext cx="4826000" cy="4043303"/>
          </a:xfrm>
          <a:custGeom>
            <a:avLst/>
            <a:gdLst>
              <a:gd name="connsiteX0" fmla="*/ 1029709 w 4254500"/>
              <a:gd name="connsiteY0" fmla="*/ 0 h 3564491"/>
              <a:gd name="connsiteX1" fmla="*/ 4254500 w 4254500"/>
              <a:gd name="connsiteY1" fmla="*/ 0 h 3564491"/>
              <a:gd name="connsiteX2" fmla="*/ 4254500 w 4254500"/>
              <a:gd name="connsiteY2" fmla="*/ 3564491 h 3564491"/>
              <a:gd name="connsiteX3" fmla="*/ 0 w 4254500"/>
              <a:gd name="connsiteY3" fmla="*/ 1927225 h 3564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4500" h="3564491">
                <a:moveTo>
                  <a:pt x="1029709" y="0"/>
                </a:moveTo>
                <a:lnTo>
                  <a:pt x="4254500" y="0"/>
                </a:lnTo>
                <a:lnTo>
                  <a:pt x="4254500" y="3564491"/>
                </a:lnTo>
                <a:lnTo>
                  <a:pt x="0" y="1927225"/>
                </a:lnTo>
                <a:close/>
              </a:path>
            </a:pathLst>
          </a:custGeom>
          <a:blipFill>
            <a:blip r:embed="rId7" cstate="print"/>
            <a:srcRect/>
            <a:stretch>
              <a:fillRect l="15224" t="-14598" r="-15224" b="606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1077640" y="4077447"/>
            <a:ext cx="709755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4731" y="2416031"/>
            <a:ext cx="8603369" cy="1463030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4400" b="1">
                <a:ln w="3175">
                  <a:noFill/>
                </a:ln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38877" y="4237692"/>
            <a:ext cx="6375077" cy="550986"/>
          </a:xfrm>
        </p:spPr>
        <p:txBody>
          <a:bodyPr anchor="ctr"/>
          <a:lstStyle>
            <a:lvl1pPr marL="0" indent="0" algn="ctr">
              <a:lnSpc>
                <a:spcPct val="150000"/>
              </a:lnSpc>
              <a:buNone/>
              <a:defRPr sz="2400" b="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40C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800" y="162000"/>
            <a:ext cx="6667200" cy="1080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276000" y="3396343"/>
            <a:ext cx="5644800" cy="1913657"/>
          </a:xfrm>
        </p:spPr>
        <p:txBody>
          <a:bodyPr>
            <a:normAutofit/>
          </a:bodyPr>
          <a:lstStyle>
            <a:lvl1pPr marL="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40C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85487" y="1054100"/>
            <a:ext cx="7556500" cy="263747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55319" y="3748314"/>
            <a:ext cx="7616837" cy="15094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736600" y="2000250"/>
            <a:ext cx="2857500" cy="2857500"/>
            <a:chOff x="838200" y="2000250"/>
            <a:chExt cx="2857500" cy="2857500"/>
          </a:xfrm>
        </p:grpSpPr>
        <p:sp>
          <p:nvSpPr>
            <p:cNvPr id="19" name="椭圆 18"/>
            <p:cNvSpPr/>
            <p:nvPr userDrawn="1"/>
          </p:nvSpPr>
          <p:spPr>
            <a:xfrm>
              <a:off x="838200" y="2000250"/>
              <a:ext cx="2857500" cy="2857500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22"/>
            <p:cNvSpPr/>
            <p:nvPr userDrawn="1"/>
          </p:nvSpPr>
          <p:spPr>
            <a:xfrm>
              <a:off x="2189951" y="2513486"/>
              <a:ext cx="1505749" cy="2309526"/>
            </a:xfrm>
            <a:custGeom>
              <a:avLst/>
              <a:gdLst>
                <a:gd name="connsiteX0" fmla="*/ 356323 w 1505749"/>
                <a:gd name="connsiteY0" fmla="*/ 0 h 2309526"/>
                <a:gd name="connsiteX1" fmla="*/ 384861 w 1505749"/>
                <a:gd name="connsiteY1" fmla="*/ 0 h 2309526"/>
                <a:gd name="connsiteX2" fmla="*/ 1493770 w 1505749"/>
                <a:gd name="connsiteY2" fmla="*/ 739272 h 2309526"/>
                <a:gd name="connsiteX3" fmla="*/ 1498373 w 1505749"/>
                <a:gd name="connsiteY3" fmla="*/ 769433 h 2309526"/>
                <a:gd name="connsiteX4" fmla="*/ 1505749 w 1505749"/>
                <a:gd name="connsiteY4" fmla="*/ 915515 h 2309526"/>
                <a:gd name="connsiteX5" fmla="*/ 501865 w 1505749"/>
                <a:gd name="connsiteY5" fmla="*/ 2280031 h 2309526"/>
                <a:gd name="connsiteX6" fmla="*/ 387155 w 1505749"/>
                <a:gd name="connsiteY6" fmla="*/ 2309526 h 2309526"/>
                <a:gd name="connsiteX7" fmla="*/ 0 w 1505749"/>
                <a:gd name="connsiteY7" fmla="*/ 2019160 h 230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05749" h="2309526">
                  <a:moveTo>
                    <a:pt x="356323" y="0"/>
                  </a:moveTo>
                  <a:lnTo>
                    <a:pt x="384861" y="0"/>
                  </a:lnTo>
                  <a:lnTo>
                    <a:pt x="1493770" y="739272"/>
                  </a:lnTo>
                  <a:lnTo>
                    <a:pt x="1498373" y="769433"/>
                  </a:lnTo>
                  <a:cubicBezTo>
                    <a:pt x="1503251" y="817465"/>
                    <a:pt x="1505749" y="866198"/>
                    <a:pt x="1505749" y="915515"/>
                  </a:cubicBezTo>
                  <a:cubicBezTo>
                    <a:pt x="1505749" y="1556640"/>
                    <a:pt x="1083464" y="2099135"/>
                    <a:pt x="501865" y="2280031"/>
                  </a:cubicBezTo>
                  <a:lnTo>
                    <a:pt x="387155" y="2309526"/>
                  </a:lnTo>
                  <a:lnTo>
                    <a:pt x="0" y="201916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 userDrawn="1"/>
          </p:nvSpPr>
          <p:spPr>
            <a:xfrm>
              <a:off x="1914446" y="2513486"/>
              <a:ext cx="705009" cy="2038779"/>
            </a:xfrm>
            <a:custGeom>
              <a:avLst/>
              <a:gdLst>
                <a:gd name="connsiteX0" fmla="*/ 261453 w 705009"/>
                <a:gd name="connsiteY0" fmla="*/ 1504098 h 2038779"/>
                <a:gd name="connsiteX1" fmla="*/ 436829 w 705009"/>
                <a:gd name="connsiteY1" fmla="*/ 1504934 h 2038779"/>
                <a:gd name="connsiteX2" fmla="*/ 433279 w 705009"/>
                <a:gd name="connsiteY2" fmla="*/ 2038779 h 2038779"/>
                <a:gd name="connsiteX3" fmla="*/ 257895 w 705009"/>
                <a:gd name="connsiteY3" fmla="*/ 2037559 h 2038779"/>
                <a:gd name="connsiteX4" fmla="*/ 380683 w 705009"/>
                <a:gd name="connsiteY4" fmla="*/ 209743 h 2038779"/>
                <a:gd name="connsiteX5" fmla="*/ 497603 w 705009"/>
                <a:gd name="connsiteY5" fmla="*/ 210428 h 2038779"/>
                <a:gd name="connsiteX6" fmla="*/ 497342 w 705009"/>
                <a:gd name="connsiteY6" fmla="*/ 280807 h 2038779"/>
                <a:gd name="connsiteX7" fmla="*/ 380225 w 705009"/>
                <a:gd name="connsiteY7" fmla="*/ 279935 h 2038779"/>
                <a:gd name="connsiteX8" fmla="*/ 228377 w 705009"/>
                <a:gd name="connsiteY8" fmla="*/ 208744 h 2038779"/>
                <a:gd name="connsiteX9" fmla="*/ 345493 w 705009"/>
                <a:gd name="connsiteY9" fmla="*/ 209617 h 2038779"/>
                <a:gd name="connsiteX10" fmla="*/ 345231 w 705009"/>
                <a:gd name="connsiteY10" fmla="*/ 279996 h 2038779"/>
                <a:gd name="connsiteX11" fmla="*/ 227730 w 705009"/>
                <a:gd name="connsiteY11" fmla="*/ 279132 h 2038779"/>
                <a:gd name="connsiteX12" fmla="*/ 173006 w 705009"/>
                <a:gd name="connsiteY12" fmla="*/ 111228 h 2038779"/>
                <a:gd name="connsiteX13" fmla="*/ 171355 w 705009"/>
                <a:gd name="connsiteY13" fmla="*/ 399682 h 2038779"/>
                <a:gd name="connsiteX14" fmla="*/ 544434 w 705009"/>
                <a:gd name="connsiteY14" fmla="*/ 402362 h 2038779"/>
                <a:gd name="connsiteX15" fmla="*/ 546264 w 705009"/>
                <a:gd name="connsiteY15" fmla="*/ 113326 h 2038779"/>
                <a:gd name="connsiteX16" fmla="*/ 63474 w 705009"/>
                <a:gd name="connsiteY16" fmla="*/ 0 h 2038779"/>
                <a:gd name="connsiteX17" fmla="*/ 118668 w 705009"/>
                <a:gd name="connsiteY17" fmla="*/ 420 h 2038779"/>
                <a:gd name="connsiteX18" fmla="*/ 602312 w 705009"/>
                <a:gd name="connsiteY18" fmla="*/ 3359 h 2038779"/>
                <a:gd name="connsiteX19" fmla="*/ 657506 w 705009"/>
                <a:gd name="connsiteY19" fmla="*/ 3779 h 2038779"/>
                <a:gd name="connsiteX20" fmla="*/ 657079 w 705009"/>
                <a:gd name="connsiteY20" fmla="*/ 58973 h 2038779"/>
                <a:gd name="connsiteX21" fmla="*/ 654821 w 705009"/>
                <a:gd name="connsiteY21" fmla="*/ 403203 h 2038779"/>
                <a:gd name="connsiteX22" fmla="*/ 705009 w 705009"/>
                <a:gd name="connsiteY22" fmla="*/ 403356 h 2038779"/>
                <a:gd name="connsiteX23" fmla="*/ 701222 w 705009"/>
                <a:gd name="connsiteY23" fmla="*/ 1000467 h 2038779"/>
                <a:gd name="connsiteX24" fmla="*/ 569529 w 705009"/>
                <a:gd name="connsiteY24" fmla="*/ 1286240 h 2038779"/>
                <a:gd name="connsiteX25" fmla="*/ 568567 w 705009"/>
                <a:gd name="connsiteY25" fmla="*/ 1424703 h 2038779"/>
                <a:gd name="connsiteX26" fmla="*/ 133573 w 705009"/>
                <a:gd name="connsiteY26" fmla="*/ 1421954 h 2038779"/>
                <a:gd name="connsiteX27" fmla="*/ 134759 w 705009"/>
                <a:gd name="connsiteY27" fmla="*/ 1284834 h 2038779"/>
                <a:gd name="connsiteX28" fmla="*/ 0 w 705009"/>
                <a:gd name="connsiteY28" fmla="*/ 1009039 h 2038779"/>
                <a:gd name="connsiteX29" fmla="*/ 3863 w 705009"/>
                <a:gd name="connsiteY29" fmla="*/ 398852 h 2038779"/>
                <a:gd name="connsiteX30" fmla="*/ 60978 w 705009"/>
                <a:gd name="connsiteY30" fmla="*/ 399227 h 2038779"/>
                <a:gd name="connsiteX31" fmla="*/ 63244 w 705009"/>
                <a:gd name="connsiteY31" fmla="*/ 55381 h 2038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05009" h="2038779">
                  <a:moveTo>
                    <a:pt x="261453" y="1504098"/>
                  </a:moveTo>
                  <a:lnTo>
                    <a:pt x="436829" y="1504934"/>
                  </a:lnTo>
                  <a:lnTo>
                    <a:pt x="433279" y="2038779"/>
                  </a:lnTo>
                  <a:lnTo>
                    <a:pt x="257895" y="2037559"/>
                  </a:lnTo>
                  <a:close/>
                  <a:moveTo>
                    <a:pt x="380683" y="209743"/>
                  </a:moveTo>
                  <a:lnTo>
                    <a:pt x="497603" y="210428"/>
                  </a:lnTo>
                  <a:lnTo>
                    <a:pt x="497342" y="280807"/>
                  </a:lnTo>
                  <a:lnTo>
                    <a:pt x="380225" y="279935"/>
                  </a:lnTo>
                  <a:close/>
                  <a:moveTo>
                    <a:pt x="228377" y="208744"/>
                  </a:moveTo>
                  <a:lnTo>
                    <a:pt x="345493" y="209617"/>
                  </a:lnTo>
                  <a:lnTo>
                    <a:pt x="345231" y="279996"/>
                  </a:lnTo>
                  <a:lnTo>
                    <a:pt x="227730" y="279132"/>
                  </a:lnTo>
                  <a:close/>
                  <a:moveTo>
                    <a:pt x="173006" y="111228"/>
                  </a:moveTo>
                  <a:lnTo>
                    <a:pt x="171355" y="399682"/>
                  </a:lnTo>
                  <a:lnTo>
                    <a:pt x="544434" y="402362"/>
                  </a:lnTo>
                  <a:lnTo>
                    <a:pt x="546264" y="113326"/>
                  </a:lnTo>
                  <a:close/>
                  <a:moveTo>
                    <a:pt x="63474" y="0"/>
                  </a:moveTo>
                  <a:lnTo>
                    <a:pt x="118668" y="420"/>
                  </a:lnTo>
                  <a:lnTo>
                    <a:pt x="602312" y="3359"/>
                  </a:lnTo>
                  <a:lnTo>
                    <a:pt x="657506" y="3779"/>
                  </a:lnTo>
                  <a:lnTo>
                    <a:pt x="657079" y="58973"/>
                  </a:lnTo>
                  <a:lnTo>
                    <a:pt x="654821" y="403203"/>
                  </a:lnTo>
                  <a:lnTo>
                    <a:pt x="705009" y="403356"/>
                  </a:lnTo>
                  <a:lnTo>
                    <a:pt x="701222" y="1000467"/>
                  </a:lnTo>
                  <a:lnTo>
                    <a:pt x="569529" y="1286240"/>
                  </a:lnTo>
                  <a:lnTo>
                    <a:pt x="568567" y="1424703"/>
                  </a:lnTo>
                  <a:lnTo>
                    <a:pt x="133573" y="1421954"/>
                  </a:lnTo>
                  <a:lnTo>
                    <a:pt x="134759" y="1284834"/>
                  </a:lnTo>
                  <a:lnTo>
                    <a:pt x="0" y="1009039"/>
                  </a:lnTo>
                  <a:lnTo>
                    <a:pt x="3863" y="398852"/>
                  </a:lnTo>
                  <a:lnTo>
                    <a:pt x="60978" y="399227"/>
                  </a:lnTo>
                  <a:lnTo>
                    <a:pt x="63244" y="5538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670800" y="3360120"/>
            <a:ext cx="3254400" cy="3002400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/>
            </a:lvl1pPr>
            <a:lvl2pPr marL="457200" indent="0" algn="l">
              <a:buNone/>
              <a:defRPr sz="20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3"/>
          <p:cNvSpPr>
            <a:spLocks noGrp="1"/>
          </p:cNvSpPr>
          <p:nvPr>
            <p:ph sz="half" idx="13" hasCustomPrompt="1"/>
          </p:nvPr>
        </p:nvSpPr>
        <p:spPr>
          <a:xfrm>
            <a:off x="2192400" y="3353950"/>
            <a:ext cx="3254400" cy="3002400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3935413" y="1042988"/>
            <a:ext cx="4460876" cy="4468812"/>
            <a:chOff x="3935413" y="1042988"/>
            <a:chExt cx="4460876" cy="4468812"/>
          </a:xfrm>
        </p:grpSpPr>
        <p:sp>
          <p:nvSpPr>
            <p:cNvPr id="6" name="任意多边形 5"/>
            <p:cNvSpPr/>
            <p:nvPr userDrawn="1">
              <p:custDataLst>
                <p:tags r:id="rId2"/>
              </p:custDataLst>
            </p:nvPr>
          </p:nvSpPr>
          <p:spPr>
            <a:xfrm flipH="1">
              <a:off x="6164263" y="1836738"/>
              <a:ext cx="2228850" cy="3675062"/>
            </a:xfrm>
            <a:custGeom>
              <a:avLst/>
              <a:gdLst>
                <a:gd name="connsiteX0" fmla="*/ 2231629 w 2231629"/>
                <a:gd name="connsiteY0" fmla="*/ 0 h 4463258"/>
                <a:gd name="connsiteX1" fmla="*/ 2231629 w 2231629"/>
                <a:gd name="connsiteY1" fmla="*/ 4463258 h 4463258"/>
                <a:gd name="connsiteX2" fmla="*/ 0 w 2231629"/>
                <a:gd name="connsiteY2" fmla="*/ 2231629 h 4463258"/>
                <a:gd name="connsiteX3" fmla="*/ 2231629 w 2231629"/>
                <a:gd name="connsiteY3" fmla="*/ 0 h 446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1629" h="4463258">
                  <a:moveTo>
                    <a:pt x="2231629" y="0"/>
                  </a:moveTo>
                  <a:lnTo>
                    <a:pt x="2231629" y="4463258"/>
                  </a:lnTo>
                  <a:lnTo>
                    <a:pt x="0" y="2231629"/>
                  </a:lnTo>
                  <a:lnTo>
                    <a:pt x="223162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任意多边形 6"/>
            <p:cNvSpPr/>
            <p:nvPr userDrawn="1">
              <p:custDataLst>
                <p:tags r:id="rId3"/>
              </p:custDataLst>
            </p:nvPr>
          </p:nvSpPr>
          <p:spPr>
            <a:xfrm>
              <a:off x="3935413" y="1042988"/>
              <a:ext cx="2228850" cy="3681412"/>
            </a:xfrm>
            <a:custGeom>
              <a:avLst/>
              <a:gdLst>
                <a:gd name="connsiteX0" fmla="*/ 2231629 w 2231629"/>
                <a:gd name="connsiteY0" fmla="*/ 0 h 4463258"/>
                <a:gd name="connsiteX1" fmla="*/ 2231629 w 2231629"/>
                <a:gd name="connsiteY1" fmla="*/ 4463258 h 4463258"/>
                <a:gd name="connsiteX2" fmla="*/ 0 w 2231629"/>
                <a:gd name="connsiteY2" fmla="*/ 2231629 h 4463258"/>
                <a:gd name="connsiteX3" fmla="*/ 2231629 w 2231629"/>
                <a:gd name="connsiteY3" fmla="*/ 0 h 446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1629" h="4463258">
                  <a:moveTo>
                    <a:pt x="2231629" y="0"/>
                  </a:moveTo>
                  <a:lnTo>
                    <a:pt x="2231629" y="4463258"/>
                  </a:lnTo>
                  <a:lnTo>
                    <a:pt x="0" y="2231629"/>
                  </a:lnTo>
                  <a:lnTo>
                    <a:pt x="223162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任意多边形 7"/>
            <p:cNvSpPr/>
            <p:nvPr userDrawn="1">
              <p:custDataLst>
                <p:tags r:id="rId4"/>
              </p:custDataLst>
            </p:nvPr>
          </p:nvSpPr>
          <p:spPr>
            <a:xfrm>
              <a:off x="3935414" y="1049338"/>
              <a:ext cx="2232025" cy="4462462"/>
            </a:xfrm>
            <a:custGeom>
              <a:avLst/>
              <a:gdLst>
                <a:gd name="connsiteX0" fmla="*/ 2231629 w 2231629"/>
                <a:gd name="connsiteY0" fmla="*/ 0 h 4463258"/>
                <a:gd name="connsiteX1" fmla="*/ 2231629 w 2231629"/>
                <a:gd name="connsiteY1" fmla="*/ 4463258 h 4463258"/>
                <a:gd name="connsiteX2" fmla="*/ 0 w 2231629"/>
                <a:gd name="connsiteY2" fmla="*/ 2231629 h 4463258"/>
                <a:gd name="connsiteX3" fmla="*/ 2231629 w 2231629"/>
                <a:gd name="connsiteY3" fmla="*/ 0 h 446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1629" h="4463258">
                  <a:moveTo>
                    <a:pt x="2231629" y="0"/>
                  </a:moveTo>
                  <a:lnTo>
                    <a:pt x="2231629" y="4463258"/>
                  </a:lnTo>
                  <a:lnTo>
                    <a:pt x="0" y="2231629"/>
                  </a:lnTo>
                  <a:lnTo>
                    <a:pt x="223162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" name="任意多边形 8"/>
            <p:cNvSpPr/>
            <p:nvPr userDrawn="1">
              <p:custDataLst>
                <p:tags r:id="rId5"/>
              </p:custDataLst>
            </p:nvPr>
          </p:nvSpPr>
          <p:spPr>
            <a:xfrm flipH="1">
              <a:off x="6164264" y="1049338"/>
              <a:ext cx="2232025" cy="4462462"/>
            </a:xfrm>
            <a:custGeom>
              <a:avLst/>
              <a:gdLst>
                <a:gd name="connsiteX0" fmla="*/ 2231629 w 2231629"/>
                <a:gd name="connsiteY0" fmla="*/ 0 h 4463258"/>
                <a:gd name="connsiteX1" fmla="*/ 2231629 w 2231629"/>
                <a:gd name="connsiteY1" fmla="*/ 4463258 h 4463258"/>
                <a:gd name="connsiteX2" fmla="*/ 0 w 2231629"/>
                <a:gd name="connsiteY2" fmla="*/ 2231629 h 4463258"/>
                <a:gd name="connsiteX3" fmla="*/ 2231629 w 2231629"/>
                <a:gd name="connsiteY3" fmla="*/ 0 h 446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1629" h="4463258">
                  <a:moveTo>
                    <a:pt x="2231629" y="0"/>
                  </a:moveTo>
                  <a:lnTo>
                    <a:pt x="2231629" y="4463258"/>
                  </a:lnTo>
                  <a:lnTo>
                    <a:pt x="0" y="2231629"/>
                  </a:lnTo>
                  <a:lnTo>
                    <a:pt x="22316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356800" y="2250000"/>
            <a:ext cx="1569600" cy="1753200"/>
          </a:xfrm>
          <a:noFill/>
        </p:spPr>
        <p:txBody>
          <a:bodyPr>
            <a:normAutofit/>
          </a:bodyPr>
          <a:lstStyle>
            <a:lvl1pPr algn="ctr">
              <a:defRPr sz="5400" b="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40C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800" y="162000"/>
            <a:ext cx="6667200" cy="1080000"/>
          </a:xfrm>
        </p:spPr>
        <p:txBody>
          <a:bodyPr anchor="ctr" anchorCtr="0"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4800" y="2376000"/>
            <a:ext cx="5176800" cy="18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65600" y="2800800"/>
            <a:ext cx="5140800" cy="957600"/>
          </a:xfrm>
        </p:spPr>
        <p:txBody>
          <a:bodyPr>
            <a:normAutofit/>
          </a:bodyPr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509588" y="1925638"/>
            <a:ext cx="11134725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509588" y="4630738"/>
            <a:ext cx="11134725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6096000" y="1925638"/>
            <a:ext cx="0" cy="27051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 userDrawn="1"/>
        </p:nvSpPr>
        <p:spPr>
          <a:xfrm>
            <a:off x="1092521" y="1561541"/>
            <a:ext cx="4755976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TextBox 7"/>
          <p:cNvSpPr txBox="1"/>
          <p:nvPr userDrawn="1"/>
        </p:nvSpPr>
        <p:spPr>
          <a:xfrm>
            <a:off x="1441938" y="389013"/>
            <a:ext cx="9355016" cy="511175"/>
          </a:xfrm>
          <a:prstGeom prst="roundRect">
            <a:avLst/>
          </a:prstGeom>
          <a:solidFill>
            <a:schemeClr val="accent1"/>
          </a:solidFill>
          <a:ln w="5715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endParaRPr lang="zh-CN" altLang="en-US" sz="2400" dirty="0">
              <a:solidFill>
                <a:srgbClr val="FBFBFB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0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678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圆角矩形 10"/>
          <p:cNvSpPr/>
          <p:nvPr userDrawn="1"/>
        </p:nvSpPr>
        <p:spPr>
          <a:xfrm>
            <a:off x="6332736" y="1561541"/>
            <a:ext cx="4755976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2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893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1938" y="389013"/>
            <a:ext cx="9355016" cy="511176"/>
          </a:xfrm>
        </p:spPr>
        <p:txBody>
          <a:bodyPr anchor="ctr" anchorCtr="0">
            <a:norm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166377" y="1561541"/>
            <a:ext cx="4603576" cy="3814762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78456" y="1561541"/>
            <a:ext cx="4679776" cy="3814762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0" y="724678"/>
            <a:ext cx="579120" cy="5302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629920" y="724678"/>
            <a:ext cx="121920" cy="530255"/>
          </a:xfrm>
          <a:prstGeom prst="rect">
            <a:avLst/>
          </a:prstGeom>
          <a:solidFill>
            <a:srgbClr val="8C8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05600" y="1123200"/>
            <a:ext cx="5770800" cy="2386800"/>
          </a:xfrm>
        </p:spPr>
        <p:txBody>
          <a:bodyPr anchor="b" anchorCtr="0">
            <a:noAutofit/>
          </a:bodyPr>
          <a:lstStyle>
            <a:lvl1pPr>
              <a:defRPr sz="8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7" y="457200"/>
            <a:ext cx="4165200" cy="160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9509760" y="471805"/>
            <a:ext cx="1844040" cy="5811838"/>
          </a:xfrm>
        </p:spPr>
        <p:txBody>
          <a:bodyPr vert="eaVert"/>
          <a:lstStyle/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471805"/>
            <a:ext cx="8534400" cy="5811838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4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11" Type="http://schemas.openxmlformats.org/officeDocument/2006/relationships/image" Target="../media/image5.jpe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9.xml"/><Relationship Id="rId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11" Type="http://schemas.openxmlformats.org/officeDocument/2006/relationships/image" Target="../media/image10.png"/><Relationship Id="rId10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9.xml"/><Relationship Id="rId8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1" Type="http://schemas.openxmlformats.org/officeDocument/2006/relationships/theme" Target="../theme/theme4.xml"/><Relationship Id="rId1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21582"/>
            <a:ext cx="10515600" cy="665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06286"/>
            <a:ext cx="10515600" cy="487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558270"/>
            <a:ext cx="2743200" cy="225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 baseline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558270"/>
            <a:ext cx="4114800" cy="225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 baseline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558270"/>
            <a:ext cx="2743200" cy="225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 baseline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400" kern="1200" baseline="0">
          <a:solidFill>
            <a:srgbClr val="FFFFFF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000" kern="1200" baseline="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 baseline="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 baseline="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 baseline="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8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51429"/>
            <a:ext cx="10515600" cy="4725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6D91E56D-6858-40A5-B361-6FE265947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744685A8-1541-4832-B431-FBC9EAE8604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400" kern="1200">
          <a:solidFill>
            <a:srgbClr val="5F5F5F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rgbClr val="5F5F5F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rgbClr val="5F5F5F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rgbClr val="5F5F5F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C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7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7.xml"/><Relationship Id="rId1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7.xml"/><Relationship Id="rId1" Type="http://schemas.openxmlformats.org/officeDocument/2006/relationships/tags" Target="../tags/tag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7.xml"/><Relationship Id="rId1" Type="http://schemas.openxmlformats.org/officeDocument/2006/relationships/tags" Target="../tags/tag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7.xml"/><Relationship Id="rId1" Type="http://schemas.openxmlformats.org/officeDocument/2006/relationships/tags" Target="../tags/tag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7.xml"/><Relationship Id="rId1" Type="http://schemas.openxmlformats.org/officeDocument/2006/relationships/tags" Target="../tags/tag18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37.xml"/><Relationship Id="rId2" Type="http://schemas.openxmlformats.org/officeDocument/2006/relationships/tags" Target="../tags/tag19.xml"/><Relationship Id="rId1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37.xml"/><Relationship Id="rId2" Type="http://schemas.openxmlformats.org/officeDocument/2006/relationships/tags" Target="../tags/tag20.xml"/><Relationship Id="rId1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tags" Target="../tags/tag21.xml"/><Relationship Id="rId1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37.xml"/><Relationship Id="rId2" Type="http://schemas.openxmlformats.org/officeDocument/2006/relationships/tags" Target="../tags/tag22.xml"/><Relationship Id="rId1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7.xml"/><Relationship Id="rId1" Type="http://schemas.openxmlformats.org/officeDocument/2006/relationships/tags" Target="../tags/tag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7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37.xml"/><Relationship Id="rId2" Type="http://schemas.openxmlformats.org/officeDocument/2006/relationships/tags" Target="../tags/tag24.xml"/><Relationship Id="rId1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7.xml"/><Relationship Id="rId1" Type="http://schemas.openxmlformats.org/officeDocument/2006/relationships/tags" Target="../tags/tag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tags" Target="../tags/tag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7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7.xml"/><Relationship Id="rId2" Type="http://schemas.openxmlformats.org/officeDocument/2006/relationships/tags" Target="../tags/tag8.xml"/><Relationship Id="rId1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37.xml"/><Relationship Id="rId7" Type="http://schemas.openxmlformats.org/officeDocument/2006/relationships/tags" Target="../tags/tag9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7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tags" Target="../tags/tag11.xml"/><Relationship Id="rId1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tags" Target="../tags/tag12.xml"/><Relationship Id="rId1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tags" Target="../tags/tag13.xml"/><Relationship Id="rId1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89050" y="1532890"/>
            <a:ext cx="10532110" cy="15684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</a:rPr>
              <a:t>作为一名架构师如何选择</a:t>
            </a:r>
            <a:endParaRPr lang="zh-CN" altLang="en-US" sz="36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6000" dirty="0">
                <a:solidFill>
                  <a:schemeClr val="accent1">
                    <a:lumMod val="75000"/>
                  </a:schemeClr>
                </a:solidFill>
              </a:rPr>
              <a:t>适何公司的</a:t>
            </a:r>
            <a:r>
              <a:rPr lang="en-US" altLang="zh-CN" sz="6000" dirty="0">
                <a:solidFill>
                  <a:schemeClr val="accent1">
                    <a:lumMod val="75000"/>
                  </a:schemeClr>
                </a:solidFill>
              </a:rPr>
              <a:t>APM</a:t>
            </a:r>
            <a:r>
              <a:rPr lang="zh-CN" altLang="en-US" sz="6000" dirty="0">
                <a:solidFill>
                  <a:schemeClr val="accent1">
                    <a:lumMod val="75000"/>
                  </a:schemeClr>
                </a:solidFill>
              </a:rPr>
              <a:t>解决方案</a:t>
            </a:r>
            <a:endParaRPr lang="zh-CN" altLang="en-US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2189480" y="2649855"/>
            <a:ext cx="7507605" cy="10134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0000"/>
          </a:bodyPr>
          <a:lstStyle>
            <a:lvl1pPr algn="ctr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4400" b="1" kern="120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000" dirty="0"/>
              <a:t>怎样为公司选择合适的性能解决方案？</a:t>
            </a:r>
            <a:endParaRPr kumimoji="1" lang="zh-CN" altLang="en-US" sz="4000" dirty="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632460" y="301625"/>
            <a:ext cx="5161280" cy="94043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0000" lnSpcReduction="20000"/>
          </a:bodyPr>
          <a:lstStyle>
            <a:lvl1pPr algn="ctr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4400" b="1" kern="120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/>
              <a:t>当前企业监控目标与需求</a:t>
            </a:r>
            <a:endParaRPr kumimoji="1" lang="zh-CN" altLang="en-US" dirty="0"/>
          </a:p>
        </p:txBody>
      </p:sp>
      <p:sp>
        <p:nvSpPr>
          <p:cNvPr id="2" name="TextBox 3"/>
          <p:cNvSpPr txBox="1"/>
          <p:nvPr/>
        </p:nvSpPr>
        <p:spPr>
          <a:xfrm>
            <a:off x="1250315" y="2298700"/>
            <a:ext cx="8394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dirty="0"/>
              <a:t>业务运营角度：我们要在用户之前发现系统的问题</a:t>
            </a:r>
            <a:endParaRPr lang="zh-CN" sz="2800" dirty="0"/>
          </a:p>
        </p:txBody>
      </p:sp>
      <p:sp>
        <p:nvSpPr>
          <p:cNvPr id="6" name="矩形 5"/>
          <p:cNvSpPr/>
          <p:nvPr/>
        </p:nvSpPr>
        <p:spPr>
          <a:xfrm>
            <a:off x="3400425" y="3550920"/>
            <a:ext cx="3042285" cy="930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系统应用内部监控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00425" y="4806950"/>
            <a:ext cx="3042920" cy="892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系统应用环境监控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280670" y="524510"/>
            <a:ext cx="7122160" cy="8096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/>
          </a:bodyPr>
          <a:lstStyle>
            <a:lvl1pPr algn="ctr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4400" b="1" kern="120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 smtClean="0"/>
              <a:t>监控系统技术上要解决什么问题</a:t>
            </a:r>
            <a:r>
              <a:rPr kumimoji="1" lang="en-US" altLang="zh-CN" dirty="0" smtClean="0"/>
              <a:t>?</a:t>
            </a:r>
            <a:endParaRPr kumimoji="1"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2449830" y="2468245"/>
            <a:ext cx="1959610" cy="1224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数据采集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84420" y="2468245"/>
            <a:ext cx="1959610" cy="1224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数据传输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31075" y="2468245"/>
            <a:ext cx="1959610" cy="1224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数据存储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49830" y="3908425"/>
            <a:ext cx="1959610" cy="1224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报警通知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84420" y="3908425"/>
            <a:ext cx="1959610" cy="1224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图表展示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260350" y="188595"/>
            <a:ext cx="3937000" cy="8801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0000" lnSpcReduction="20000"/>
          </a:bodyPr>
          <a:lstStyle>
            <a:lvl1pPr algn="ctr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4400" b="1" kern="120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/>
              <a:t>可选的解决方案</a:t>
            </a:r>
            <a:endParaRPr kumimoji="1" lang="zh-CN" altLang="en-US" dirty="0"/>
          </a:p>
        </p:txBody>
      </p:sp>
      <p:graphicFrame>
        <p:nvGraphicFramePr>
          <p:cNvPr id="0" name="表格 -1"/>
          <p:cNvGraphicFramePr/>
          <p:nvPr/>
        </p:nvGraphicFramePr>
        <p:xfrm>
          <a:off x="829310" y="1523365"/>
          <a:ext cx="10533380" cy="447865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685290"/>
                <a:gridCol w="3630930"/>
                <a:gridCol w="3177540"/>
                <a:gridCol w="2039620"/>
              </a:tblGrid>
              <a:tr h="2806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/>
                        <a:t>解决方案</a:t>
                      </a:r>
                      <a:endParaRPr lang="zh-CN" altLang="en-US" sz="1800"/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/>
                        <a:t>优势</a:t>
                      </a:r>
                      <a:endParaRPr lang="zh-CN" altLang="en-US" sz="1800"/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/>
                        <a:t>劣势</a:t>
                      </a:r>
                      <a:endParaRPr lang="zh-CN" altLang="en-US" sz="1800"/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/>
                        <a:t>适应场景</a:t>
                      </a:r>
                      <a:endParaRPr lang="zh-CN" altLang="en-US" sz="1800"/>
                    </a:p>
                  </a:txBody>
                  <a:tcPr marL="0" marR="0" marT="0" marB="1" vert="horz" anchor="t"/>
                </a:tc>
              </a:tr>
              <a:tr h="12350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/>
                        <a:t>ELK</a:t>
                      </a:r>
                      <a:endParaRPr lang="en-US" altLang="zh-CN" sz="1800"/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/>
                        <a:t>文档资料齐</a:t>
                      </a:r>
                      <a:endParaRPr lang="zh-CN" altLang="en-US" sz="1800"/>
                    </a:p>
                    <a:p>
                      <a:pPr indent="0">
                        <a:buNone/>
                      </a:pPr>
                      <a:r>
                        <a:rPr lang="zh-CN" altLang="en-US" sz="1800"/>
                        <a:t>社区活跃关键字搜索强大不需要二次开发</a:t>
                      </a:r>
                      <a:r>
                        <a:rPr lang="en-US" altLang="zh-CN" sz="1800"/>
                        <a:t>Kibana</a:t>
                      </a:r>
                      <a:r>
                        <a:rPr lang="zh-CN" altLang="en-US" sz="1800"/>
                        <a:t>统计功能强大</a:t>
                      </a:r>
                      <a:endParaRPr lang="zh-CN" altLang="en-US" sz="1800"/>
                    </a:p>
                  </a:txBody>
                  <a:tcPr marL="269875" marR="0" marT="0" marB="1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/>
                        <a:t>不支持监控报警服务节点状态无法获取无法统计应用内部组件性能</a:t>
                      </a:r>
                      <a:r>
                        <a:rPr lang="en-US" altLang="zh-CN" sz="1800"/>
                        <a:t>Kibana</a:t>
                      </a:r>
                      <a:r>
                        <a:rPr lang="zh-CN" altLang="en-US" sz="1800"/>
                        <a:t>没有汉化，需学习成本</a:t>
                      </a:r>
                      <a:endParaRPr lang="zh-CN" altLang="en-US" sz="1800"/>
                    </a:p>
                  </a:txBody>
                  <a:tcPr marL="269875" marR="0" marT="0" marB="1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/>
                        <a:t>日志集中归档异常查询</a:t>
                      </a:r>
                      <a:endParaRPr lang="zh-CN" altLang="en-US" sz="1800"/>
                    </a:p>
                  </a:txBody>
                  <a:tcPr marL="0" marR="0" marT="0" marB="1" vert="horz" anchor="t"/>
                </a:tc>
              </a:tr>
              <a:tr h="12344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/>
                        <a:t>open-falcon</a:t>
                      </a:r>
                      <a:endParaRPr lang="en-US" altLang="zh-CN" sz="1800"/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/>
                        <a:t>文档资料齐全</a:t>
                      </a:r>
                      <a:endParaRPr lang="zh-CN" altLang="en-US" sz="1800"/>
                    </a:p>
                    <a:p>
                      <a:pPr indent="0">
                        <a:buNone/>
                      </a:pPr>
                      <a:r>
                        <a:rPr lang="zh-CN" altLang="en-US" sz="1800"/>
                        <a:t>很多大型公司使用（美团、金山云、京东金融、赶集）</a:t>
                      </a:r>
                      <a:endParaRPr lang="zh-CN" altLang="en-US" sz="1800"/>
                    </a:p>
                    <a:p>
                      <a:pPr indent="0">
                        <a:buNone/>
                      </a:pPr>
                      <a:r>
                        <a:rPr lang="zh-CN" altLang="en-US" sz="1800"/>
                        <a:t>基础组件监控功能完善</a:t>
                      </a:r>
                      <a:endParaRPr lang="zh-CN" altLang="en-US" sz="1800"/>
                    </a:p>
                  </a:txBody>
                  <a:tcPr marL="269875" marR="0" marT="0" marB="1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/>
                        <a:t>功能局限性较大，监控应用内部性能比较麻烦无法查询异常日志不支持搜索</a:t>
                      </a:r>
                      <a:endParaRPr lang="zh-CN" altLang="en-US" sz="1800"/>
                    </a:p>
                  </a:txBody>
                  <a:tcPr marL="269875" marR="0" marT="0" marB="1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/>
                        <a:t>运维人员的宝贝，针对性监控</a:t>
                      </a:r>
                      <a:r>
                        <a:rPr lang="en-US" altLang="zh-CN" sz="1800"/>
                        <a:t>Mysql</a:t>
                      </a:r>
                      <a:r>
                        <a:rPr lang="zh-CN" altLang="en-US" sz="1800"/>
                        <a:t>、</a:t>
                      </a:r>
                      <a:r>
                        <a:rPr lang="en-US" altLang="zh-CN" sz="1800"/>
                        <a:t>Redis</a:t>
                      </a:r>
                      <a:r>
                        <a:rPr lang="zh-CN" altLang="en-US" sz="1800"/>
                        <a:t>、</a:t>
                      </a:r>
                      <a:r>
                        <a:rPr lang="en-US" altLang="zh-CN" sz="1800"/>
                        <a:t>MQ</a:t>
                      </a:r>
                      <a:r>
                        <a:rPr lang="zh-CN" altLang="en-US" sz="1800"/>
                        <a:t>、</a:t>
                      </a:r>
                      <a:r>
                        <a:rPr lang="en-US" altLang="zh-CN" sz="1800"/>
                        <a:t>Solr</a:t>
                      </a:r>
                      <a:r>
                        <a:rPr lang="zh-CN" altLang="en-US" sz="1800"/>
                        <a:t>、及硬件监控</a:t>
                      </a:r>
                      <a:endParaRPr lang="zh-CN" altLang="en-US" sz="1800"/>
                    </a:p>
                  </a:txBody>
                  <a:tcPr marL="0" marR="0" marT="0" marB="1" vert="horz" anchor="t"/>
                </a:tc>
              </a:tr>
              <a:tr h="9874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/>
                        <a:t>CAT</a:t>
                      </a:r>
                      <a:endParaRPr lang="zh-CN" altLang="en-US" sz="1800"/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/>
                        <a:t>支持监控程序内部监控</a:t>
                      </a:r>
                      <a:endParaRPr lang="zh-CN" altLang="en-US" sz="1800"/>
                    </a:p>
                    <a:p>
                      <a:pPr indent="0">
                        <a:buNone/>
                      </a:pPr>
                      <a:r>
                        <a:rPr lang="zh-CN" altLang="en-US" sz="1800"/>
                        <a:t>支持分布示调用链监控 </a:t>
                      </a:r>
                      <a:endParaRPr lang="zh-CN" altLang="en-US" sz="1800"/>
                    </a:p>
                  </a:txBody>
                  <a:tcPr marL="269875" marR="0" marT="0" marB="1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/>
                        <a:t>文档较少通用性不强接入成本较高，需要在程序内部引入</a:t>
                      </a:r>
                      <a:r>
                        <a:rPr lang="en-US" altLang="zh-CN" sz="1800"/>
                        <a:t>Agent</a:t>
                      </a:r>
                      <a:r>
                        <a:rPr lang="zh-CN" altLang="en-US" sz="1800"/>
                        <a:t>搜索功能不强</a:t>
                      </a:r>
                      <a:endParaRPr lang="zh-CN" altLang="en-US" sz="1800"/>
                    </a:p>
                  </a:txBody>
                  <a:tcPr marL="269875" marR="0" marT="0" marB="1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/>
                        <a:t>分布式服务调用链追踪微服务治理，异常排错</a:t>
                      </a:r>
                      <a:endParaRPr lang="zh-CN" altLang="en-US" sz="1800"/>
                    </a:p>
                  </a:txBody>
                  <a:tcPr marL="0" marR="0" marT="0" marB="1" vert="horz" anchor="t"/>
                </a:tc>
              </a:tr>
              <a:tr h="7410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/>
                        <a:t>Pinpoint</a:t>
                      </a:r>
                      <a:endParaRPr lang="zh-CN" altLang="en-US" sz="1800"/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/>
                        <a:t>字节码插桩，侵入性低可监控应用内部</a:t>
                      </a:r>
                      <a:endParaRPr lang="zh-CN" altLang="en-US" sz="1800"/>
                    </a:p>
                    <a:p>
                      <a:pPr indent="0">
                        <a:buNone/>
                      </a:pPr>
                      <a:r>
                        <a:rPr lang="zh-CN" altLang="en-US" sz="1800"/>
                        <a:t>支持分布示调用链</a:t>
                      </a:r>
                      <a:endParaRPr lang="zh-CN" altLang="en-US" sz="1800"/>
                    </a:p>
                  </a:txBody>
                  <a:tcPr marL="269875" marR="0" marT="0" marB="1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/>
                        <a:t>文档较少相对使用的公司少源码改造学习成本大</a:t>
                      </a:r>
                      <a:endParaRPr lang="zh-CN" altLang="en-US" sz="1800"/>
                    </a:p>
                  </a:txBody>
                  <a:tcPr marL="269875" marR="0" marT="0" marB="1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800"/>
                    </a:p>
                  </a:txBody>
                  <a:tcPr marL="0" marR="0" marT="0" marB="1" vert="horz" anchor="t"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749935" y="384175"/>
            <a:ext cx="3324225" cy="787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4400" b="1" kern="120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 smtClean="0"/>
              <a:t>建议的</a:t>
            </a:r>
            <a:r>
              <a:rPr kumimoji="1" lang="en-US" altLang="zh-CN" dirty="0" smtClean="0"/>
              <a:t>APM</a:t>
            </a:r>
            <a:r>
              <a:rPr kumimoji="1" lang="zh-CN" altLang="en-US" dirty="0" smtClean="0"/>
              <a:t>方案</a:t>
            </a:r>
            <a:endParaRPr kumimoji="1" lang="zh-CN" altLang="en-US" dirty="0" smtClean="0"/>
          </a:p>
        </p:txBody>
      </p:sp>
      <p:sp>
        <p:nvSpPr>
          <p:cNvPr id="4" name="矩形 3"/>
          <p:cNvSpPr/>
          <p:nvPr/>
        </p:nvSpPr>
        <p:spPr>
          <a:xfrm>
            <a:off x="3894455" y="1804670"/>
            <a:ext cx="3687445" cy="654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C000"/>
                </a:solidFill>
              </a:rPr>
              <a:t>自定义采集器</a:t>
            </a:r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94455" y="2954655"/>
            <a:ext cx="3687445" cy="654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C000"/>
                </a:solidFill>
              </a:rPr>
              <a:t>自定义监控中心</a:t>
            </a:r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94455" y="4178935"/>
            <a:ext cx="3687445" cy="654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C000"/>
                </a:solidFill>
              </a:rPr>
              <a:t>ElasticSearch</a:t>
            </a:r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94455" y="5399405"/>
            <a:ext cx="3687445" cy="654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C000"/>
                </a:solidFill>
              </a:rPr>
              <a:t>Kibana</a:t>
            </a:r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9" name="下箭头 8"/>
          <p:cNvSpPr/>
          <p:nvPr/>
        </p:nvSpPr>
        <p:spPr>
          <a:xfrm>
            <a:off x="5541010" y="2546350"/>
            <a:ext cx="394335" cy="3981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5541010" y="3729990"/>
            <a:ext cx="394335" cy="3981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5541010" y="4927600"/>
            <a:ext cx="394335" cy="3981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433070" y="248920"/>
            <a:ext cx="5028565" cy="10337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4400" b="1" kern="120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 smtClean="0"/>
              <a:t>插桩采集器的优势</a:t>
            </a:r>
            <a:endParaRPr kumimoji="1" lang="zh-CN" altLang="en-US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2231390" y="2193290"/>
            <a:ext cx="71780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、弥补监控应用内部数据不精准的问题？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、对应用系统内部不造成侵入，实施推广成本低？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、可以良好的与开源监控系统进行结合？</a:t>
            </a:r>
            <a:endParaRPr lang="zh-CN" altLang="en-US" sz="2400"/>
          </a:p>
        </p:txBody>
      </p:sp>
      <p:pic>
        <p:nvPicPr>
          <p:cNvPr id="14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7225" y="4062730"/>
            <a:ext cx="8337550" cy="206883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590550" y="271145"/>
            <a:ext cx="4413885" cy="80073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/>
          </a:bodyPr>
          <a:lstStyle>
            <a:lvl1pPr algn="ctr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4400" b="1" kern="120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600" dirty="0" smtClean="0"/>
              <a:t>侵入示监控系统的实施过程</a:t>
            </a:r>
            <a:endParaRPr kumimoji="1" lang="zh-CN" altLang="en-US" sz="3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589881" y="6294755"/>
            <a:ext cx="4459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结论：实施协调成本远大于开发成本？</a:t>
            </a:r>
            <a:endParaRPr lang="zh-CN" altLang="en-US" dirty="0">
              <a:solidFill>
                <a:srgbClr val="FFFF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110" y="1179830"/>
            <a:ext cx="9613265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1"/>
          <p:cNvSpPr txBox="1"/>
          <p:nvPr/>
        </p:nvSpPr>
        <p:spPr>
          <a:xfrm>
            <a:off x="608330" y="175895"/>
            <a:ext cx="4546600" cy="9029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4400" b="1" kern="120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dirty="0" smtClean="0"/>
              <a:t>非侵入示监控系统的实施过程</a:t>
            </a:r>
            <a:endParaRPr kumimoji="1"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7" t="82187" r="19712" b="1771"/>
          <a:stretch>
            <a:fillRect/>
          </a:stretch>
        </p:blipFill>
        <p:spPr>
          <a:xfrm>
            <a:off x="1737360" y="1807845"/>
            <a:ext cx="8249285" cy="14103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37201" y="4194650"/>
            <a:ext cx="4459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结论：实施成本最小化，整个过程只需要运维人员配合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555625" y="340995"/>
            <a:ext cx="3639820" cy="6661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4400" b="1" kern="120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dirty="0" smtClean="0"/>
              <a:t>APM系统架构</a:t>
            </a:r>
            <a:endParaRPr kumimoji="1" lang="zh-CN" altLang="en-US" dirty="0" smtClean="0"/>
          </a:p>
        </p:txBody>
      </p:sp>
      <p:pic>
        <p:nvPicPr>
          <p:cNvPr id="17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1850" y="1405255"/>
            <a:ext cx="6967220" cy="451421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606425" y="413385"/>
            <a:ext cx="3314065" cy="7988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4400" b="1" kern="120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 smtClean="0"/>
              <a:t>当前架构的优缺点</a:t>
            </a:r>
            <a:endParaRPr kumimoji="1" lang="zh-CN" altLang="en-US" dirty="0" smtClean="0"/>
          </a:p>
        </p:txBody>
      </p:sp>
      <p:graphicFrame>
        <p:nvGraphicFramePr>
          <p:cNvPr id="0" name="表格 -1"/>
          <p:cNvGraphicFramePr/>
          <p:nvPr/>
        </p:nvGraphicFramePr>
        <p:xfrm>
          <a:off x="1915160" y="2088515"/>
          <a:ext cx="8361680" cy="196659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810000"/>
                <a:gridCol w="4551680"/>
              </a:tblGrid>
              <a:tr h="6559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/>
                        <a:t>优点</a:t>
                      </a:r>
                      <a:endParaRPr lang="zh-CN" altLang="en-US" sz="1600"/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indent="0" algn="ctr">
                        <a:lnSpc>
                          <a:spcPct val="110000"/>
                        </a:lnSpc>
                        <a:buNone/>
                      </a:pPr>
                      <a:r>
                        <a:rPr lang="zh-CN" altLang="en-US" sz="1600"/>
                        <a:t>缺陷</a:t>
                      </a:r>
                      <a:endParaRPr lang="zh-CN" altLang="en-US" sz="1600"/>
                    </a:p>
                  </a:txBody>
                  <a:tcPr marL="0" marR="0" marT="0" marB="1" vert="horz" anchor="t"/>
                </a:tc>
              </a:tr>
              <a:tr h="13106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/>
                        <a:t>可无缝监控应用内部行为日志查询统计方便推进成本低</a:t>
                      </a:r>
                      <a:endParaRPr lang="zh-CN" altLang="en-US" sz="1600"/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/>
                        <a:t>mySql </a:t>
                      </a:r>
                      <a:r>
                        <a:rPr lang="zh-CN" altLang="en-US" sz="1600"/>
                        <a:t>、</a:t>
                      </a:r>
                      <a:r>
                        <a:rPr lang="en-US" altLang="zh-CN" sz="1600"/>
                        <a:t>Redis </a:t>
                      </a:r>
                      <a:r>
                        <a:rPr lang="zh-CN" altLang="en-US" sz="1600"/>
                        <a:t>、</a:t>
                      </a:r>
                      <a:r>
                        <a:rPr lang="en-US" altLang="zh-CN" sz="1600"/>
                        <a:t>JMX</a:t>
                      </a:r>
                      <a:r>
                        <a:rPr lang="zh-CN" altLang="en-US" sz="1600"/>
                        <a:t>、硬件等应用外围环境监控薄弱</a:t>
                      </a:r>
                      <a:endParaRPr lang="zh-CN" altLang="en-US" sz="1600"/>
                    </a:p>
                  </a:txBody>
                  <a:tcPr marL="0" marR="0" marT="0" marB="1" vert="horz" anchor="t"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14655" y="354330"/>
            <a:ext cx="46901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>
                <a:solidFill>
                  <a:srgbClr val="0B6983"/>
                </a:solidFill>
              </a:rPr>
              <a:t>什么是</a:t>
            </a:r>
            <a:r>
              <a:rPr kumimoji="1" lang="en-US" altLang="zh-CN" sz="3600" dirty="0" smtClean="0">
                <a:solidFill>
                  <a:srgbClr val="0B6983"/>
                </a:solidFill>
              </a:rPr>
              <a:t>APM</a:t>
            </a:r>
            <a:r>
              <a:rPr kumimoji="1" lang="zh-CN" altLang="en-US" sz="3600" dirty="0" smtClean="0">
                <a:solidFill>
                  <a:srgbClr val="0B6983"/>
                </a:solidFill>
              </a:rPr>
              <a:t>？</a:t>
            </a:r>
            <a:endParaRPr kumimoji="1" lang="zh-CN" altLang="en-US" sz="3600" dirty="0" smtClean="0">
              <a:solidFill>
                <a:srgbClr val="0B6983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219325" y="2414270"/>
            <a:ext cx="9429115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800" b="0" 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Application Performance Management</a:t>
            </a:r>
            <a:endParaRPr lang="en-US" altLang="zh-CN" sz="2800" b="0" i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r>
              <a:rPr lang="en-US" altLang="zh-CN" sz="2800" b="0" 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sz="2800" b="0" 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应用性有管理</a:t>
            </a:r>
            <a:r>
              <a:rPr lang="en-US" altLang="zh-CN" sz="2800" b="0" 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en-US" altLang="zh-CN" sz="2800" b="0" i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309245" y="137160"/>
            <a:ext cx="3007995" cy="7581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4400" b="1" kern="120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 smtClean="0"/>
              <a:t>架构扩展</a:t>
            </a:r>
            <a:endParaRPr kumimoji="1" lang="en-US" altLang="zh-CN" dirty="0" smtClean="0"/>
          </a:p>
        </p:txBody>
      </p:sp>
      <p:pic>
        <p:nvPicPr>
          <p:cNvPr id="18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4475" y="1038225"/>
            <a:ext cx="6744335" cy="544449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329565" y="188595"/>
            <a:ext cx="3007995" cy="7581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4400" b="1" kern="120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dirty="0" smtClean="0"/>
              <a:t>总结回顾</a:t>
            </a:r>
            <a:endParaRPr kumimoji="1" lang="zh-CN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2531745" y="1845945"/>
            <a:ext cx="475742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en-US" altLang="zh-CN"/>
              <a:t>APM</a:t>
            </a:r>
            <a:r>
              <a:rPr lang="zh-CN" altLang="en-US"/>
              <a:t>名词介绍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商用</a:t>
            </a:r>
            <a:r>
              <a:rPr lang="en-US" altLang="zh-CN"/>
              <a:t>APM</a:t>
            </a:r>
            <a:r>
              <a:rPr lang="zh-CN" altLang="en-US"/>
              <a:t>发展现状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其它公司</a:t>
            </a:r>
            <a:r>
              <a:rPr lang="en-US" altLang="zh-CN"/>
              <a:t>APM</a:t>
            </a:r>
            <a:r>
              <a:rPr lang="zh-CN" altLang="en-US"/>
              <a:t>解决方案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公司可选的</a:t>
            </a:r>
            <a:r>
              <a:rPr lang="en-US" altLang="zh-CN"/>
              <a:t>APM</a:t>
            </a:r>
            <a:r>
              <a:rPr lang="zh-CN" altLang="en-US"/>
              <a:t>解决方案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自研</a:t>
            </a:r>
            <a:r>
              <a:rPr lang="en-US" altLang="zh-CN"/>
              <a:t>APM</a:t>
            </a:r>
            <a:r>
              <a:rPr lang="zh-CN" altLang="en-US"/>
              <a:t>解决方案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自研</a:t>
            </a:r>
            <a:r>
              <a:rPr lang="en-US" altLang="zh-CN"/>
              <a:t>APM</a:t>
            </a:r>
            <a:r>
              <a:rPr lang="zh-CN" altLang="en-US"/>
              <a:t>架构图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自研</a:t>
            </a:r>
            <a:r>
              <a:rPr lang="en-US" altLang="zh-CN"/>
              <a:t>APM</a:t>
            </a:r>
            <a:r>
              <a:rPr lang="zh-CN" altLang="en-US"/>
              <a:t>架构扩展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1"/>
          <p:cNvSpPr txBox="1"/>
          <p:nvPr/>
        </p:nvSpPr>
        <p:spPr>
          <a:xfrm>
            <a:off x="329565" y="188595"/>
            <a:ext cx="3007995" cy="7581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4400" b="1" kern="120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dirty="0" smtClean="0"/>
              <a:t>下节课预课</a:t>
            </a:r>
            <a:endParaRPr kumimoji="1" 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2725420" y="2468880"/>
            <a:ext cx="83527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字节码插桩必备技能之</a:t>
            </a:r>
            <a:endParaRPr lang="zh-CN" altLang="en-US" sz="2400"/>
          </a:p>
          <a:p>
            <a:r>
              <a:rPr lang="en-US" altLang="zh-CN" sz="3600"/>
              <a:t>javaagent</a:t>
            </a:r>
            <a:r>
              <a:rPr lang="zh-CN" altLang="en-US" sz="3600"/>
              <a:t>与</a:t>
            </a:r>
            <a:r>
              <a:rPr lang="en-US" altLang="zh-CN" sz="3600"/>
              <a:t>javassist </a:t>
            </a:r>
            <a:r>
              <a:rPr lang="zh-CN" altLang="en-US" sz="3600"/>
              <a:t>的使用</a:t>
            </a:r>
            <a:endParaRPr lang="zh-CN" altLang="en-US" sz="36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375285" y="653415"/>
            <a:ext cx="4260215" cy="5314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4400" b="1" kern="120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dirty="0"/>
              <a:t>APM解决什么问题？</a:t>
            </a:r>
            <a:endParaRPr kumimoji="1" lang="zh-CN" altLang="en-US" sz="2400" dirty="0"/>
          </a:p>
        </p:txBody>
      </p:sp>
      <p:sp>
        <p:nvSpPr>
          <p:cNvPr id="100" name="文本框 99"/>
          <p:cNvSpPr txBox="1"/>
          <p:nvPr/>
        </p:nvSpPr>
        <p:spPr>
          <a:xfrm>
            <a:off x="2994025" y="2296160"/>
            <a:ext cx="5080000" cy="1383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69875" indent="-269875"/>
            <a:r>
              <a:rPr lang="en-US" altLang="zh-CN" sz="28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a. </a:t>
            </a:r>
            <a:r>
              <a:rPr lang="zh-CN" altLang="en-US" sz="28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应用性能监测。</a:t>
            </a:r>
            <a:endParaRPr lang="zh-CN" altLang="en-US" sz="2800" b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9875" indent="-269875"/>
            <a:r>
              <a:rPr lang="en-US" altLang="zh-CN" sz="28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b. </a:t>
            </a:r>
            <a:r>
              <a:rPr lang="zh-CN" altLang="en-US" sz="28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应用性能故障定位。</a:t>
            </a:r>
            <a:endParaRPr lang="zh-CN" altLang="en-US" sz="2800" b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9875" indent="-269875"/>
            <a:r>
              <a:rPr lang="en-US" altLang="zh-CN" sz="28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c. </a:t>
            </a:r>
            <a:r>
              <a:rPr lang="zh-CN" altLang="en-US" sz="28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系统性能优化等多个方面。</a:t>
            </a:r>
            <a:endParaRPr lang="zh-CN" altLang="en-US" sz="2800" b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598170" y="276225"/>
            <a:ext cx="3934460" cy="5314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4400" b="1" kern="120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dirty="0"/>
              <a:t>商用APM发展历史？</a:t>
            </a:r>
            <a:endParaRPr kumimoji="1" lang="zh-CN" altLang="en-US" sz="2400" dirty="0"/>
          </a:p>
        </p:txBody>
      </p:sp>
      <p:pic>
        <p:nvPicPr>
          <p:cNvPr id="5" name="图片 5" descr="APM发展阶段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3775" y="1208405"/>
            <a:ext cx="6551295" cy="2381250"/>
          </a:xfrm>
          <a:prstGeom prst="rect">
            <a:avLst/>
          </a:prstGeom>
        </p:spPr>
      </p:pic>
      <p:graphicFrame>
        <p:nvGraphicFramePr>
          <p:cNvPr id="0" name="表格 -1"/>
          <p:cNvGraphicFramePr/>
          <p:nvPr/>
        </p:nvGraphicFramePr>
        <p:xfrm>
          <a:off x="1635125" y="4102735"/>
          <a:ext cx="8922385" cy="21418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8740"/>
                <a:gridCol w="7573645"/>
              </a:tblGrid>
              <a:tr h="49403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altLang="en-US" sz="1800"/>
                        <a:t>第一阶段</a:t>
                      </a:r>
                      <a:endParaRPr lang="zh-CN" altLang="en-US" sz="1800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altLang="en-US" sz="1800"/>
                        <a:t>以网络为中心，网速即应用速度，</a:t>
                      </a:r>
                      <a:r>
                        <a:rPr lang="en-US" altLang="zh-CN" sz="1800"/>
                        <a:t>APM </a:t>
                      </a:r>
                      <a:r>
                        <a:rPr lang="zh-CN" altLang="en-US" sz="1800"/>
                        <a:t>主要指基础组件的性能监控</a:t>
                      </a:r>
                      <a:endParaRPr lang="zh-CN" altLang="en-US" sz="1800"/>
                    </a:p>
                  </a:txBody>
                  <a:tcPr marL="0" marR="0" marT="0" marB="0" vert="horz" anchor="ctr"/>
                </a:tc>
              </a:tr>
              <a:tr h="82423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altLang="en-US" sz="1800"/>
                        <a:t>第二阶段</a:t>
                      </a:r>
                      <a:endParaRPr lang="zh-CN" altLang="en-US" sz="1800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altLang="en-US" sz="1800"/>
                        <a:t>以 </a:t>
                      </a:r>
                      <a:r>
                        <a:rPr lang="en-US" altLang="zh-CN" sz="1800"/>
                        <a:t>IT </a:t>
                      </a:r>
                      <a:r>
                        <a:rPr lang="zh-CN" altLang="en-US" sz="1800"/>
                        <a:t>部件</a:t>
                      </a:r>
                      <a:r>
                        <a:rPr lang="en-US" altLang="zh-CN" sz="1800"/>
                        <a:t>/</a:t>
                      </a:r>
                      <a:r>
                        <a:rPr lang="zh-CN" altLang="en-US" sz="1800"/>
                        <a:t>组件为中心，监控围绕着部件</a:t>
                      </a:r>
                      <a:r>
                        <a:rPr lang="en-US" altLang="zh-CN" sz="1800"/>
                        <a:t>/</a:t>
                      </a:r>
                      <a:r>
                        <a:rPr lang="zh-CN" altLang="en-US" sz="1800"/>
                        <a:t>组件健康状态，基础设施可用性，伴随 </a:t>
                      </a:r>
                      <a:r>
                        <a:rPr lang="en-US" altLang="zh-CN" sz="1800"/>
                        <a:t>IT </a:t>
                      </a:r>
                      <a:r>
                        <a:rPr lang="zh-CN" altLang="en-US" sz="1800"/>
                        <a:t>基础架构组件发布</a:t>
                      </a:r>
                      <a:endParaRPr lang="zh-CN" altLang="en-US" sz="1800"/>
                    </a:p>
                  </a:txBody>
                  <a:tcPr marL="0" marR="0" marT="0" marB="0" vert="horz" anchor="ctr"/>
                </a:tc>
              </a:tr>
              <a:tr h="823595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altLang="en-US" sz="1800"/>
                        <a:t>第三阶段</a:t>
                      </a:r>
                      <a:endParaRPr lang="zh-CN" altLang="en-US" sz="1800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altLang="en-US" sz="1800"/>
                        <a:t>以 </a:t>
                      </a:r>
                      <a:r>
                        <a:rPr lang="en-US" altLang="zh-CN" sz="1800"/>
                        <a:t>IT </a:t>
                      </a:r>
                      <a:r>
                        <a:rPr lang="zh-CN" altLang="en-US" sz="1800"/>
                        <a:t>应用核心和业务交易为中心，</a:t>
                      </a:r>
                      <a:r>
                        <a:rPr lang="en-US" altLang="zh-CN" sz="1800"/>
                        <a:t>IT </a:t>
                      </a:r>
                      <a:r>
                        <a:rPr lang="zh-CN" altLang="en-US" sz="1800"/>
                        <a:t>架构高度复杂性，专注 </a:t>
                      </a:r>
                      <a:r>
                        <a:rPr lang="en-US" altLang="zh-CN" sz="1800"/>
                        <a:t>IT </a:t>
                      </a:r>
                      <a:r>
                        <a:rPr lang="zh-CN" altLang="en-US" sz="1800"/>
                        <a:t>应用，面向用户，提供应用生命周期管理</a:t>
                      </a:r>
                      <a:endParaRPr lang="zh-CN" altLang="en-US" sz="1800"/>
                    </a:p>
                  </a:txBody>
                  <a:tcPr marL="0" marR="0" marT="0" marB="0" vert="horz" anchor="ctr"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292100" y="469900"/>
            <a:ext cx="4260215" cy="6642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4400" b="1" kern="120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600" dirty="0"/>
              <a:t>商用</a:t>
            </a:r>
            <a:r>
              <a:rPr kumimoji="1" lang="en-US" altLang="zh-CN" sz="3600" dirty="0"/>
              <a:t>APM</a:t>
            </a:r>
            <a:r>
              <a:rPr kumimoji="1" lang="zh-CN" altLang="en-US" sz="3600" dirty="0"/>
              <a:t>现状</a:t>
            </a:r>
            <a:endParaRPr kumimoji="1"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3260" y="1804035"/>
            <a:ext cx="1498600" cy="9290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245" y="1804035"/>
            <a:ext cx="1568450" cy="9721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560" y="1804035"/>
            <a:ext cx="1703070" cy="10731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8565" y="3471545"/>
            <a:ext cx="2407920" cy="4572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3290" y="3269615"/>
            <a:ext cx="2819400" cy="86106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2330" y="3094355"/>
            <a:ext cx="2026920" cy="103632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953260" y="5073650"/>
            <a:ext cx="8037195" cy="737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1400" b="0">
                <a:solidFill>
                  <a:srgbClr val="FFFF00"/>
                </a:solidFill>
                <a:latin typeface="PingFang SC" charset="0"/>
                <a:cs typeface="PingFang SC" charset="0"/>
              </a:rPr>
              <a:t>据</a:t>
            </a:r>
            <a:r>
              <a:rPr lang="en-US" altLang="zh-CN" sz="1400" b="0">
                <a:solidFill>
                  <a:srgbClr val="FFFF00"/>
                </a:solidFill>
                <a:latin typeface="PingFang SC" charset="0"/>
                <a:cs typeface="PingFang SC" charset="0"/>
              </a:rPr>
              <a:t>Gartner </a:t>
            </a:r>
            <a:r>
              <a:rPr lang="zh-CN" altLang="en-US" sz="1400" b="0">
                <a:solidFill>
                  <a:srgbClr val="FFFF00"/>
                </a:solidFill>
                <a:latin typeface="PingFang SC" charset="0"/>
                <a:cs typeface="PingFang SC" charset="0"/>
              </a:rPr>
              <a:t>统计，</a:t>
            </a:r>
            <a:r>
              <a:rPr lang="en-US" altLang="zh-CN" sz="1400" b="0">
                <a:solidFill>
                  <a:srgbClr val="FFFF00"/>
                </a:solidFill>
                <a:latin typeface="PingFang SC" charset="0"/>
                <a:cs typeface="PingFang SC" charset="0"/>
              </a:rPr>
              <a:t>2014 </a:t>
            </a:r>
            <a:r>
              <a:rPr lang="zh-CN" altLang="en-US" sz="1400" b="0">
                <a:solidFill>
                  <a:srgbClr val="FFFF00"/>
                </a:solidFill>
                <a:latin typeface="PingFang SC" charset="0"/>
                <a:cs typeface="PingFang SC" charset="0"/>
              </a:rPr>
              <a:t>年</a:t>
            </a:r>
            <a:r>
              <a:rPr lang="en-US" altLang="zh-CN" sz="1400" b="0">
                <a:solidFill>
                  <a:srgbClr val="FFFF00"/>
                </a:solidFill>
                <a:latin typeface="PingFang SC" charset="0"/>
                <a:cs typeface="PingFang SC" charset="0"/>
              </a:rPr>
              <a:t>APM</a:t>
            </a:r>
            <a:r>
              <a:rPr lang="zh-CN" altLang="en-US" sz="1400" b="0">
                <a:solidFill>
                  <a:srgbClr val="FFFF00"/>
                </a:solidFill>
                <a:latin typeface="PingFang SC" charset="0"/>
                <a:cs typeface="PingFang SC" charset="0"/>
              </a:rPr>
              <a:t>市场的增幅为</a:t>
            </a:r>
            <a:r>
              <a:rPr lang="en-US" altLang="zh-CN" sz="1400" b="0">
                <a:solidFill>
                  <a:srgbClr val="FFFF00"/>
                </a:solidFill>
                <a:latin typeface="PingFang SC" charset="0"/>
                <a:cs typeface="PingFang SC" charset="0"/>
              </a:rPr>
              <a:t>15.8%</a:t>
            </a:r>
            <a:r>
              <a:rPr lang="zh-CN" altLang="en-US" sz="1400" b="0">
                <a:solidFill>
                  <a:srgbClr val="FFFF00"/>
                </a:solidFill>
                <a:latin typeface="PingFang SC" charset="0"/>
                <a:cs typeface="PingFang SC" charset="0"/>
              </a:rPr>
              <a:t>，是 </a:t>
            </a:r>
            <a:r>
              <a:rPr lang="en-US" altLang="zh-CN" sz="1400" b="0">
                <a:solidFill>
                  <a:srgbClr val="FFFF00"/>
                </a:solidFill>
                <a:latin typeface="PingFang SC" charset="0"/>
                <a:cs typeface="PingFang SC" charset="0"/>
              </a:rPr>
              <a:t>IT </a:t>
            </a:r>
            <a:r>
              <a:rPr lang="zh-CN" altLang="en-US" sz="1400" b="0">
                <a:solidFill>
                  <a:srgbClr val="FFFF00"/>
                </a:solidFill>
                <a:latin typeface="PingFang SC" charset="0"/>
                <a:cs typeface="PingFang SC" charset="0"/>
              </a:rPr>
              <a:t>运营管理市场中增速最高的。就市场规模而言，</a:t>
            </a:r>
            <a:r>
              <a:rPr lang="en-US" altLang="zh-CN" sz="1400" b="0">
                <a:solidFill>
                  <a:srgbClr val="FFFF00"/>
                </a:solidFill>
                <a:latin typeface="PingFang SC" charset="0"/>
                <a:cs typeface="PingFang SC" charset="0"/>
              </a:rPr>
              <a:t>2014 </a:t>
            </a:r>
            <a:r>
              <a:rPr lang="zh-CN" altLang="en-US" sz="1400" b="0">
                <a:solidFill>
                  <a:srgbClr val="FFFF00"/>
                </a:solidFill>
                <a:latin typeface="PingFang SC" charset="0"/>
                <a:cs typeface="PingFang SC" charset="0"/>
              </a:rPr>
              <a:t>年 </a:t>
            </a:r>
            <a:r>
              <a:rPr lang="en-US" altLang="zh-CN" sz="1400" b="0">
                <a:solidFill>
                  <a:srgbClr val="FFFF00"/>
                </a:solidFill>
                <a:latin typeface="PingFang SC" charset="0"/>
                <a:cs typeface="PingFang SC" charset="0"/>
              </a:rPr>
              <a:t>APM </a:t>
            </a:r>
            <a:r>
              <a:rPr lang="zh-CN" altLang="en-US" sz="1400" b="0">
                <a:solidFill>
                  <a:srgbClr val="FFFF00"/>
                </a:solidFill>
                <a:latin typeface="PingFang SC" charset="0"/>
                <a:cs typeface="PingFang SC" charset="0"/>
              </a:rPr>
              <a:t>的市场规模高达</a:t>
            </a:r>
            <a:r>
              <a:rPr lang="en-US" altLang="zh-CN" sz="1400" b="0">
                <a:solidFill>
                  <a:srgbClr val="FFFF00"/>
                </a:solidFill>
                <a:latin typeface="PingFang SC" charset="0"/>
                <a:cs typeface="PingFang SC" charset="0"/>
              </a:rPr>
              <a:t>26 </a:t>
            </a:r>
            <a:r>
              <a:rPr lang="zh-CN" altLang="en-US" sz="1400" b="0">
                <a:solidFill>
                  <a:srgbClr val="FFFF00"/>
                </a:solidFill>
                <a:latin typeface="PingFang SC" charset="0"/>
                <a:cs typeface="PingFang SC" charset="0"/>
              </a:rPr>
              <a:t>亿美元；而到 </a:t>
            </a:r>
            <a:r>
              <a:rPr lang="en-US" altLang="zh-CN" sz="1400" b="0">
                <a:solidFill>
                  <a:srgbClr val="FFFF00"/>
                </a:solidFill>
                <a:latin typeface="PingFang SC" charset="0"/>
                <a:cs typeface="PingFang SC" charset="0"/>
              </a:rPr>
              <a:t>2020 </a:t>
            </a:r>
            <a:r>
              <a:rPr lang="zh-CN" altLang="en-US" sz="1400" b="0">
                <a:solidFill>
                  <a:srgbClr val="FFFF00"/>
                </a:solidFill>
                <a:latin typeface="PingFang SC" charset="0"/>
                <a:cs typeface="PingFang SC" charset="0"/>
              </a:rPr>
              <a:t>年，</a:t>
            </a:r>
            <a:r>
              <a:rPr lang="en-US" altLang="zh-CN" sz="1400" b="0">
                <a:solidFill>
                  <a:srgbClr val="FFFF00"/>
                </a:solidFill>
                <a:latin typeface="PingFang SC" charset="0"/>
                <a:cs typeface="PingFang SC" charset="0"/>
              </a:rPr>
              <a:t>60% </a:t>
            </a:r>
            <a:r>
              <a:rPr lang="zh-CN" altLang="en-US" sz="1400" b="0">
                <a:solidFill>
                  <a:srgbClr val="FFFF00"/>
                </a:solidFill>
                <a:latin typeface="PingFang SC" charset="0"/>
                <a:cs typeface="PingFang SC" charset="0"/>
              </a:rPr>
              <a:t>的 </a:t>
            </a:r>
            <a:r>
              <a:rPr lang="en-US" altLang="zh-CN" sz="1400" b="0">
                <a:solidFill>
                  <a:srgbClr val="FFFF00"/>
                </a:solidFill>
                <a:latin typeface="PingFang SC" charset="0"/>
                <a:cs typeface="PingFang SC" charset="0"/>
              </a:rPr>
              <a:t>APM </a:t>
            </a:r>
            <a:r>
              <a:rPr lang="zh-CN" altLang="en-US" sz="1400" b="0">
                <a:solidFill>
                  <a:srgbClr val="FFFF00"/>
                </a:solidFill>
                <a:latin typeface="PingFang SC" charset="0"/>
                <a:cs typeface="PingFang SC" charset="0"/>
              </a:rPr>
              <a:t>买家属于非 </a:t>
            </a:r>
            <a:r>
              <a:rPr lang="en-US" altLang="zh-CN" sz="1400" b="0">
                <a:solidFill>
                  <a:srgbClr val="FFFF00"/>
                </a:solidFill>
                <a:latin typeface="PingFang SC" charset="0"/>
                <a:cs typeface="PingFang SC" charset="0"/>
              </a:rPr>
              <a:t>IT </a:t>
            </a:r>
            <a:r>
              <a:rPr lang="zh-CN" altLang="en-US" sz="1400" b="0">
                <a:solidFill>
                  <a:srgbClr val="FFFF00"/>
                </a:solidFill>
                <a:latin typeface="PingFang SC" charset="0"/>
                <a:cs typeface="PingFang SC" charset="0"/>
              </a:rPr>
              <a:t>运营组织，而目前他们的市场份额不到 </a:t>
            </a:r>
            <a:r>
              <a:rPr lang="en-US" altLang="zh-CN" sz="1400" b="0">
                <a:solidFill>
                  <a:srgbClr val="FFFF00"/>
                </a:solidFill>
                <a:latin typeface="PingFang SC" charset="0"/>
                <a:cs typeface="PingFang SC" charset="0"/>
              </a:rPr>
              <a:t>35%</a:t>
            </a:r>
            <a:endParaRPr lang="en-US" altLang="zh-CN" sz="1400" b="0">
              <a:solidFill>
                <a:srgbClr val="FFFF00"/>
              </a:solidFill>
              <a:latin typeface="PingFang SC" charset="0"/>
              <a:cs typeface="PingFang SC" charset="0"/>
            </a:endParaRPr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548640" y="398145"/>
            <a:ext cx="4523105" cy="77597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4400" b="1" kern="120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 smtClean="0"/>
              <a:t>各大公司性能解决方案</a:t>
            </a:r>
            <a:endParaRPr kumimoji="1" lang="zh-CN" altLang="en-US" dirty="0" smtClean="0"/>
          </a:p>
        </p:txBody>
      </p:sp>
      <p:graphicFrame>
        <p:nvGraphicFramePr>
          <p:cNvPr id="7" name="表格 6"/>
          <p:cNvGraphicFramePr/>
          <p:nvPr/>
        </p:nvGraphicFramePr>
        <p:xfrm>
          <a:off x="1563370" y="1543050"/>
          <a:ext cx="8532495" cy="295021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844165"/>
                <a:gridCol w="2823845"/>
                <a:gridCol w="286448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公司名称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监控项目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是否开源</a:t>
                      </a:r>
                      <a:endParaRPr lang="zh-CN" altLang="en-US"/>
                    </a:p>
                  </a:txBody>
                  <a:tcPr/>
                </a:tc>
              </a:tr>
              <a:tr h="4051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/>
                        <a:t>google 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/>
                        <a:t>dapper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/>
                        <a:t>twitter 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/>
                        <a:t> zipkin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开源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淘宝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鹰眼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京东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/>
                        <a:t>hydra 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开源</a:t>
                      </a:r>
                      <a:endParaRPr lang="zh-CN" altLang="en-US" sz="1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大众点评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/>
                        <a:t>CAT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开源</a:t>
                      </a:r>
                      <a:endParaRPr lang="zh-CN" altLang="en-US" sz="1800"/>
                    </a:p>
                  </a:txBody>
                  <a:tcPr/>
                </a:tc>
              </a:tr>
              <a:tr h="3746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小米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/>
                        <a:t>open-falcon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开源</a:t>
                      </a:r>
                      <a:endParaRPr lang="zh-CN" altLang="en-US" sz="18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225040" y="5072380"/>
            <a:ext cx="51669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FF00"/>
                </a:solidFill>
              </a:rPr>
              <a:t>你们公司的性能解决方案是什么？</a:t>
            </a:r>
            <a:endParaRPr lang="zh-CN" altLang="en-US" sz="2400">
              <a:solidFill>
                <a:srgbClr val="FFFF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9410" y="1165225"/>
            <a:ext cx="8533765" cy="5290185"/>
          </a:xfrm>
          <a:prstGeom prst="rect">
            <a:avLst/>
          </a:prstGeom>
        </p:spPr>
      </p:pic>
      <p:sp>
        <p:nvSpPr>
          <p:cNvPr id="4" name="标题 1"/>
          <p:cNvSpPr txBox="1"/>
          <p:nvPr/>
        </p:nvSpPr>
        <p:spPr>
          <a:xfrm>
            <a:off x="384810" y="151130"/>
            <a:ext cx="3879850" cy="7156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4400" b="1" kern="120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ym typeface="+mn-ea"/>
              </a:rPr>
              <a:t>淘宝鹰眼的调用链</a:t>
            </a:r>
            <a:endParaRPr kumimoji="1" lang="en-US" altLang="zh-CN" dirty="0" smtClean="0"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1760" y="1626235"/>
            <a:ext cx="10773410" cy="42278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55930" y="354965"/>
            <a:ext cx="46901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sz="3600" dirty="0" smtClean="0">
                <a:solidFill>
                  <a:srgbClr val="0B6983"/>
                </a:solidFill>
              </a:rPr>
              <a:t>Zipkin </a:t>
            </a:r>
            <a:r>
              <a:rPr kumimoji="1" lang="zh-CN" altLang="en-US" sz="3600" dirty="0" smtClean="0">
                <a:solidFill>
                  <a:srgbClr val="0B6983"/>
                </a:solidFill>
              </a:rPr>
              <a:t>调用链界面</a:t>
            </a:r>
            <a:endParaRPr kumimoji="1" lang="zh-CN" altLang="en-US" sz="3600" dirty="0" smtClean="0">
              <a:solidFill>
                <a:srgbClr val="0B6983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 txBox="1"/>
          <p:nvPr/>
        </p:nvSpPr>
        <p:spPr>
          <a:xfrm>
            <a:off x="384810" y="69850"/>
            <a:ext cx="4185285" cy="7969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4400" b="1" kern="120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 smtClean="0">
                <a:sym typeface="+mn-ea"/>
              </a:rPr>
              <a:t>小米 </a:t>
            </a:r>
            <a:r>
              <a:rPr kumimoji="1" lang="en-US" altLang="zh-CN" dirty="0" smtClean="0">
                <a:sym typeface="+mn-ea"/>
              </a:rPr>
              <a:t>Open-Falcon</a:t>
            </a:r>
            <a:r>
              <a:rPr kumimoji="1" lang="zh-CN" altLang="en-US" dirty="0" smtClean="0">
                <a:sym typeface="+mn-ea"/>
              </a:rPr>
              <a:t>界面图</a:t>
            </a:r>
            <a:endParaRPr kumimoji="1" lang="zh-CN" altLang="en-US" dirty="0" smtClean="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1930" y="1540510"/>
            <a:ext cx="8961755" cy="46335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MH" val="20151102154557"/>
  <p:tag name="MH_LIBRARY" val="GRAPHIC"/>
  <p:tag name="MH_ORDER" val="Freeform 36"/>
</p:tagLst>
</file>

<file path=ppt/tags/tag10.xml><?xml version="1.0" encoding="utf-8"?>
<p:tagLst xmlns:p="http://schemas.openxmlformats.org/presentationml/2006/main">
  <p:tag name="KSO_WM_TEMPLATE_THUMBS_INDEX" val="1、6、8、11、18、21、24、25"/>
  <p:tag name="KSO_WM_TEMPLATE_CATEGORY" val="custom"/>
  <p:tag name="KSO_WM_TEMPLATE_INDEX" val="160195"/>
  <p:tag name="KSO_WM_TAG_VERSION" val="1.0"/>
  <p:tag name="KSO_WM_SLIDE_ID" val="custom1601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195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195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195"/>
</p:tagLst>
</file>

<file path=ppt/tags/tag14.xml><?xml version="1.0" encoding="utf-8"?>
<p:tagLst xmlns:p="http://schemas.openxmlformats.org/presentationml/2006/main">
  <p:tag name="KSO_WM_TEMPLATE_THUMBS_INDEX" val="1、6、8、11、18、21、24、25"/>
  <p:tag name="KSO_WM_TEMPLATE_CATEGORY" val="custom"/>
  <p:tag name="KSO_WM_TEMPLATE_INDEX" val="160195"/>
  <p:tag name="KSO_WM_TAG_VERSION" val="1.0"/>
  <p:tag name="KSO_WM_SLIDE_ID" val="custom1601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5.xml><?xml version="1.0" encoding="utf-8"?>
<p:tagLst xmlns:p="http://schemas.openxmlformats.org/presentationml/2006/main">
  <p:tag name="KSO_WM_TEMPLATE_THUMBS_INDEX" val="1、6、8、11、18、21、24、25"/>
  <p:tag name="KSO_WM_TEMPLATE_CATEGORY" val="custom"/>
  <p:tag name="KSO_WM_TEMPLATE_INDEX" val="160195"/>
  <p:tag name="KSO_WM_TAG_VERSION" val="1.0"/>
  <p:tag name="KSO_WM_SLIDE_ID" val="custom1601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6.xml><?xml version="1.0" encoding="utf-8"?>
<p:tagLst xmlns:p="http://schemas.openxmlformats.org/presentationml/2006/main">
  <p:tag name="KSO_WM_TEMPLATE_THUMBS_INDEX" val="1、6、8、11、18、21、24、25"/>
  <p:tag name="KSO_WM_TEMPLATE_CATEGORY" val="custom"/>
  <p:tag name="KSO_WM_TEMPLATE_INDEX" val="160195"/>
  <p:tag name="KSO_WM_TAG_VERSION" val="1.0"/>
  <p:tag name="KSO_WM_SLIDE_ID" val="custom1601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7.xml><?xml version="1.0" encoding="utf-8"?>
<p:tagLst xmlns:p="http://schemas.openxmlformats.org/presentationml/2006/main">
  <p:tag name="KSO_WM_TEMPLATE_THUMBS_INDEX" val="1、6、8、11、18、21、24、25"/>
  <p:tag name="KSO_WM_TEMPLATE_CATEGORY" val="custom"/>
  <p:tag name="KSO_WM_TEMPLATE_INDEX" val="160195"/>
  <p:tag name="KSO_WM_TAG_VERSION" val="1.0"/>
  <p:tag name="KSO_WM_SLIDE_ID" val="custom1601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8.xml><?xml version="1.0" encoding="utf-8"?>
<p:tagLst xmlns:p="http://schemas.openxmlformats.org/presentationml/2006/main">
  <p:tag name="KSO_WM_TEMPLATE_THUMBS_INDEX" val="1、6、8、11、18、21、24、25"/>
  <p:tag name="KSO_WM_TEMPLATE_CATEGORY" val="custom"/>
  <p:tag name="KSO_WM_TEMPLATE_INDEX" val="160195"/>
  <p:tag name="KSO_WM_TAG_VERSION" val="1.0"/>
  <p:tag name="KSO_WM_SLIDE_ID" val="custom1601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9.xml><?xml version="1.0" encoding="utf-8"?>
<p:tagLst xmlns:p="http://schemas.openxmlformats.org/presentationml/2006/main">
  <p:tag name="KSO_WM_TEMPLATE_THUMBS_INDEX" val="1、6、8、11、18、21、24、25"/>
  <p:tag name="KSO_WM_TEMPLATE_CATEGORY" val="custom"/>
  <p:tag name="KSO_WM_TEMPLATE_INDEX" val="160195"/>
  <p:tag name="KSO_WM_TAG_VERSION" val="1.0"/>
  <p:tag name="KSO_WM_SLIDE_ID" val="custom1601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.xml><?xml version="1.0" encoding="utf-8"?>
<p:tagLst xmlns:p="http://schemas.openxmlformats.org/presentationml/2006/main">
  <p:tag name="MH" val="20151102154557"/>
  <p:tag name="MH_LIBRARY" val="GRAPHIC"/>
  <p:tag name="MH_ORDER" val="Freeform 34"/>
</p:tagLst>
</file>

<file path=ppt/tags/tag20.xml><?xml version="1.0" encoding="utf-8"?>
<p:tagLst xmlns:p="http://schemas.openxmlformats.org/presentationml/2006/main">
  <p:tag name="KSO_WM_TEMPLATE_THUMBS_INDEX" val="1、6、8、11、18、21、24、25"/>
  <p:tag name="KSO_WM_TEMPLATE_CATEGORY" val="custom"/>
  <p:tag name="KSO_WM_TEMPLATE_INDEX" val="160195"/>
  <p:tag name="KSO_WM_TAG_VERSION" val="1.0"/>
  <p:tag name="KSO_WM_SLIDE_ID" val="custom1601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195"/>
</p:tagLst>
</file>

<file path=ppt/tags/tag22.xml><?xml version="1.0" encoding="utf-8"?>
<p:tagLst xmlns:p="http://schemas.openxmlformats.org/presentationml/2006/main">
  <p:tag name="KSO_WM_TEMPLATE_THUMBS_INDEX" val="1、6、8、11、18、21、24、25"/>
  <p:tag name="KSO_WM_TEMPLATE_CATEGORY" val="custom"/>
  <p:tag name="KSO_WM_TEMPLATE_INDEX" val="160195"/>
  <p:tag name="KSO_WM_TAG_VERSION" val="1.0"/>
  <p:tag name="KSO_WM_SLIDE_ID" val="custom1601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3.xml><?xml version="1.0" encoding="utf-8"?>
<p:tagLst xmlns:p="http://schemas.openxmlformats.org/presentationml/2006/main">
  <p:tag name="KSO_WM_TEMPLATE_THUMBS_INDEX" val="1、6、8、11、18、21、24、25"/>
  <p:tag name="KSO_WM_TEMPLATE_CATEGORY" val="custom"/>
  <p:tag name="KSO_WM_TEMPLATE_INDEX" val="160195"/>
  <p:tag name="KSO_WM_TAG_VERSION" val="1.0"/>
  <p:tag name="KSO_WM_SLIDE_ID" val="custom1601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4.xml><?xml version="1.0" encoding="utf-8"?>
<p:tagLst xmlns:p="http://schemas.openxmlformats.org/presentationml/2006/main">
  <p:tag name="KSO_WM_TEMPLATE_THUMBS_INDEX" val="1、6、8、11、18、21、24、25"/>
  <p:tag name="KSO_WM_TEMPLATE_CATEGORY" val="custom"/>
  <p:tag name="KSO_WM_TEMPLATE_INDEX" val="160195"/>
  <p:tag name="KSO_WM_TAG_VERSION" val="1.0"/>
  <p:tag name="KSO_WM_SLIDE_ID" val="custom1601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5.xml><?xml version="1.0" encoding="utf-8"?>
<p:tagLst xmlns:p="http://schemas.openxmlformats.org/presentationml/2006/main">
  <p:tag name="KSO_WM_TEMPLATE_THUMBS_INDEX" val="1、6、8、11、18、21、24、25"/>
  <p:tag name="KSO_WM_TEMPLATE_CATEGORY" val="custom"/>
  <p:tag name="KSO_WM_TEMPLATE_INDEX" val="160195"/>
  <p:tag name="KSO_WM_TAG_VERSION" val="1.0"/>
  <p:tag name="KSO_WM_SLIDE_ID" val="custom1601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160195"/>
</p:tagLst>
</file>

<file path=ppt/tags/tag3.xml><?xml version="1.0" encoding="utf-8"?>
<p:tagLst xmlns:p="http://schemas.openxmlformats.org/presentationml/2006/main">
  <p:tag name="MH" val="20151102154557"/>
  <p:tag name="MH_LIBRARY" val="GRAPHIC"/>
  <p:tag name="MH_ORDER" val="Freeform 35"/>
</p:tagLst>
</file>

<file path=ppt/tags/tag4.xml><?xml version="1.0" encoding="utf-8"?>
<p:tagLst xmlns:p="http://schemas.openxmlformats.org/presentationml/2006/main">
  <p:tag name="MH" val="20151102154557"/>
  <p:tag name="MH_LIBRARY" val="GRAPHIC"/>
  <p:tag name="MH_ORDER" val="Freeform 38"/>
</p:tagLst>
</file>

<file path=ppt/tags/tag5.xml><?xml version="1.0" encoding="utf-8"?>
<p:tagLst xmlns:p="http://schemas.openxmlformats.org/presentationml/2006/main">
  <p:tag name="KSO_WM_TEMPLATE_THUMBS_INDEX" val="1、6、8、11、18、21、24、25"/>
  <p:tag name="KSO_WM_TEMPLATE_CATEGORY" val="custom"/>
  <p:tag name="KSO_WM_TEMPLATE_INDEX" val="160195"/>
  <p:tag name="KSO_WM_TAG_VERSION" val="1.0"/>
  <p:tag name="KSO_WM_SLIDE_ID" val="custom1601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6.xml><?xml version="1.0" encoding="utf-8"?>
<p:tagLst xmlns:p="http://schemas.openxmlformats.org/presentationml/2006/main">
  <p:tag name="KSO_WM_TEMPLATE_THUMBS_INDEX" val="1、6、8、11、18、21、24、25"/>
  <p:tag name="KSO_WM_TEMPLATE_CATEGORY" val="custom"/>
  <p:tag name="KSO_WM_TEMPLATE_INDEX" val="160195"/>
  <p:tag name="KSO_WM_TAG_VERSION" val="1.0"/>
  <p:tag name="KSO_WM_SLIDE_ID" val="custom1601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7.xml><?xml version="1.0" encoding="utf-8"?>
<p:tagLst xmlns:p="http://schemas.openxmlformats.org/presentationml/2006/main">
  <p:tag name="KSO_WM_TEMPLATE_THUMBS_INDEX" val="1、6、8、11、18、21、24、25"/>
  <p:tag name="KSO_WM_TEMPLATE_CATEGORY" val="custom"/>
  <p:tag name="KSO_WM_TEMPLATE_INDEX" val="160195"/>
  <p:tag name="KSO_WM_TAG_VERSION" val="1.0"/>
  <p:tag name="KSO_WM_SLIDE_ID" val="custom1601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8.xml><?xml version="1.0" encoding="utf-8"?>
<p:tagLst xmlns:p="http://schemas.openxmlformats.org/presentationml/2006/main">
  <p:tag name="KSO_WM_TEMPLATE_THUMBS_INDEX" val="1、6、8、11、18、21、24、25"/>
  <p:tag name="KSO_WM_TEMPLATE_CATEGORY" val="custom"/>
  <p:tag name="KSO_WM_TEMPLATE_INDEX" val="160195"/>
  <p:tag name="KSO_WM_TAG_VERSION" val="1.0"/>
  <p:tag name="KSO_WM_SLIDE_ID" val="custom1601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9.xml><?xml version="1.0" encoding="utf-8"?>
<p:tagLst xmlns:p="http://schemas.openxmlformats.org/presentationml/2006/main">
  <p:tag name="KSO_WM_TEMPLATE_THUMBS_INDEX" val="1、6、8、11、18、21、24、25"/>
  <p:tag name="KSO_WM_TEMPLATE_CATEGORY" val="custom"/>
  <p:tag name="KSO_WM_TEMPLATE_INDEX" val="160195"/>
  <p:tag name="KSO_WM_TAG_VERSION" val="1.0"/>
  <p:tag name="KSO_WM_SLIDE_ID" val="custom1601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heme/theme1.xml><?xml version="1.0" encoding="utf-8"?>
<a:theme xmlns:a="http://schemas.openxmlformats.org/drawingml/2006/main" name="自定义设计方案">
  <a:themeElements>
    <a:clrScheme name="自定义 12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4A5F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自定义 118">
      <a:dk1>
        <a:srgbClr val="FFFFFF"/>
      </a:dk1>
      <a:lt1>
        <a:srgbClr val="000000"/>
      </a:lt1>
      <a:dk2>
        <a:srgbClr val="44546A"/>
      </a:dk2>
      <a:lt2>
        <a:srgbClr val="E7E6E6"/>
      </a:lt2>
      <a:accent1>
        <a:srgbClr val="9B2C56"/>
      </a:accent1>
      <a:accent2>
        <a:srgbClr val="E4625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自定义 12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DBCC5"/>
      </a:accent1>
      <a:accent2>
        <a:srgbClr val="00759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向天歌稻壳儿模板23XIN - 副本">
  <a:themeElements>
    <a:clrScheme name="自定义 4">
      <a:dk1>
        <a:srgbClr val="FFFFFF"/>
      </a:dk1>
      <a:lt1>
        <a:srgbClr val="262626"/>
      </a:lt1>
      <a:dk2>
        <a:srgbClr val="FFFFFF"/>
      </a:dk2>
      <a:lt2>
        <a:srgbClr val="262626"/>
      </a:lt2>
      <a:accent1>
        <a:srgbClr val="0B6983"/>
      </a:accent1>
      <a:accent2>
        <a:srgbClr val="496764"/>
      </a:accent2>
      <a:accent3>
        <a:srgbClr val="B97247"/>
      </a:accent3>
      <a:accent4>
        <a:srgbClr val="94526E"/>
      </a:accent4>
      <a:accent5>
        <a:srgbClr val="9CC34C"/>
      </a:accent5>
      <a:accent6>
        <a:srgbClr val="D93F60"/>
      </a:accent6>
      <a:hlink>
        <a:srgbClr val="7F7FB7"/>
      </a:hlink>
      <a:folHlink>
        <a:srgbClr val="5081BC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1388</Words>
  <Application>WPS 演示</Application>
  <PresentationFormat>宽屏</PresentationFormat>
  <Paragraphs>200</Paragraphs>
  <Slides>22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Arial</vt:lpstr>
      <vt:lpstr>宋体</vt:lpstr>
      <vt:lpstr>Wingdings</vt:lpstr>
      <vt:lpstr>黑体</vt:lpstr>
      <vt:lpstr>Calibri</vt:lpstr>
      <vt:lpstr>微软雅黑</vt:lpstr>
      <vt:lpstr>Calibri</vt:lpstr>
      <vt:lpstr>PingFang SC</vt:lpstr>
      <vt:lpstr>Segoe Print</vt:lpstr>
      <vt:lpstr>Arial Unicode MS</vt:lpstr>
      <vt:lpstr>自定义设计方案</vt:lpstr>
      <vt:lpstr>1_自定义设计方案</vt:lpstr>
      <vt:lpstr>2_自定义设计方案</vt:lpstr>
      <vt:lpstr>2_向天歌稻壳儿模板23XIN - 副本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</dc:title>
  <dc:creator/>
  <cp:lastModifiedBy>mtime</cp:lastModifiedBy>
  <cp:revision>66</cp:revision>
  <dcterms:created xsi:type="dcterms:W3CDTF">2015-05-05T08:02:00Z</dcterms:created>
  <dcterms:modified xsi:type="dcterms:W3CDTF">2019-09-24T07:57:16Z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