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84" r:id="rId7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  <a:endParaRPr lang="zh-CN" altLang="en-US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endParaRPr lang="en-US" alt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  <a:endParaRPr lang="zh-CN" altLang="en-US" sz="2250" dirty="0">
              <a:latin typeface="+mn-ea"/>
              <a:sym typeface="+mn-ea"/>
            </a:endParaRP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版本号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  <a:endParaRPr lang="zh-CN" sz="2000" dirty="0">
              <a:latin typeface="+mn-ea"/>
              <a:sym typeface="+mn-ea"/>
            </a:endParaRP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  <a:endParaRPr lang="en-US" altLang="zh-CN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  <a:endParaRPr 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  <a:endParaRPr lang="zh-CN" altLang="en-US" sz="2400" dirty="0">
              <a:latin typeface="+mn-ea"/>
              <a:sym typeface="+mn-ea"/>
            </a:endParaRP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  无法获取真实用户信息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2630</Words>
  <Application>WPS 演示</Application>
  <PresentationFormat>宽屏</PresentationFormat>
  <Paragraphs>454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微软雅黑</vt:lpstr>
      <vt:lpstr>Arial Unicode MS</vt:lpstr>
      <vt:lpstr>Calibri</vt:lpstr>
      <vt:lpstr>华文新魏</vt:lpstr>
      <vt:lpstr>平面</vt:lpstr>
      <vt:lpstr>区块链核心技术原理</vt:lpstr>
      <vt:lpstr>目录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496</cp:revision>
  <dcterms:created xsi:type="dcterms:W3CDTF">2016-07-12T22:52:00Z</dcterms:created>
  <dcterms:modified xsi:type="dcterms:W3CDTF">2019-11-28T02:42:32Z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