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87431212576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1892107633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5" descr="C:/Users/2918i/AppData/Roaming/PolarisOffice/ETemp/19908_19022216/fImage7874312125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9260" y="0"/>
            <a:ext cx="10203180" cy="6858635"/>
          </a:xfrm>
          <a:prstGeom prst="rect"/>
          <a:noFill/>
        </p:spPr>
      </p:pic>
      <p:sp>
        <p:nvSpPr>
          <p:cNvPr id="3" name="텍스트 상자 5"/>
          <p:cNvSpPr txBox="1">
            <a:spLocks/>
          </p:cNvSpPr>
          <p:nvPr/>
        </p:nvSpPr>
        <p:spPr>
          <a:xfrm rot="0">
            <a:off x="2942590" y="6367780"/>
            <a:ext cx="8655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내부망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6"/>
          <p:cNvSpPr txBox="1">
            <a:spLocks/>
          </p:cNvSpPr>
          <p:nvPr/>
        </p:nvSpPr>
        <p:spPr>
          <a:xfrm rot="0">
            <a:off x="7731125" y="607060"/>
            <a:ext cx="6419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User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8"/>
          <p:cNvSpPr txBox="1">
            <a:spLocks/>
          </p:cNvSpPr>
          <p:nvPr/>
        </p:nvSpPr>
        <p:spPr>
          <a:xfrm rot="0">
            <a:off x="3034665" y="2360295"/>
            <a:ext cx="13779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WEB Server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9"/>
          <p:cNvSpPr txBox="1">
            <a:spLocks/>
          </p:cNvSpPr>
          <p:nvPr/>
        </p:nvSpPr>
        <p:spPr>
          <a:xfrm rot="0">
            <a:off x="6517640" y="2360295"/>
            <a:ext cx="13195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APP Server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0"/>
          <p:cNvSpPr txBox="1">
            <a:spLocks/>
          </p:cNvSpPr>
          <p:nvPr/>
        </p:nvSpPr>
        <p:spPr>
          <a:xfrm rot="0">
            <a:off x="4896485" y="2992755"/>
            <a:ext cx="127635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Main Page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3550285" y="5070475"/>
            <a:ext cx="8655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업로드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4"/>
          <p:cNvSpPr txBox="1">
            <a:spLocks/>
          </p:cNvSpPr>
          <p:nvPr/>
        </p:nvSpPr>
        <p:spPr>
          <a:xfrm rot="0">
            <a:off x="4622165" y="5187315"/>
            <a:ext cx="17113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강의 영상 저장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2918i/AppData/Roaming/PolarisOffice/ETemp/19908_19022216/fImage81892107633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" y="17145"/>
            <a:ext cx="12204065" cy="614362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582295" y="299720"/>
            <a:ext cx="231711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온프레미스 토폴로지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"/>
          <p:cNvSpPr txBox="1">
            <a:spLocks/>
          </p:cNvSpPr>
          <p:nvPr/>
        </p:nvSpPr>
        <p:spPr>
          <a:xfrm rot="0">
            <a:off x="124460" y="116205"/>
            <a:ext cx="7706995" cy="4796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사용 장비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>
                <a:latin typeface="맑은 고딕" charset="0"/>
                <a:ea typeface="맑은 고딕" charset="0"/>
              </a:rPr>
              <a:t>라우터  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>
                <a:latin typeface="맑은 고딕" charset="0"/>
                <a:ea typeface="맑은 고딕" charset="0"/>
              </a:rPr>
              <a:t>	- 1대 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>
                <a:latin typeface="맑은 고딕" charset="0"/>
                <a:ea typeface="맑은 고딕" charset="0"/>
              </a:rPr>
              <a:t>	- 모델 : </a:t>
            </a:r>
            <a:r>
              <a:rPr sz="15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Cisco Catalyst 2960</a:t>
            </a:r>
            <a:r>
              <a:rPr lang="ko-KR" sz="15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 - CX 8  </a:t>
            </a:r>
            <a:endParaRPr lang="ko-KR" altLang="en-US" sz="1500" i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i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스위치 (L2) </a:t>
            </a:r>
            <a:endParaRPr lang="ko-KR" altLang="en-US" sz="1500" i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- 4대</a:t>
            </a:r>
            <a:endParaRPr lang="ko-KR" altLang="en-US" sz="1500" i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모델 : 2960G-24TC-L2</a:t>
            </a:r>
            <a:endParaRPr lang="ko-KR" altLang="en-US" sz="1500" i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i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스위치 (L3)</a:t>
            </a:r>
            <a:endParaRPr lang="ko-KR" altLang="en-US" sz="1500" i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- 2대</a:t>
            </a:r>
            <a:endParaRPr lang="ko-KR" altLang="en-US" sz="1500" i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	- 모델 : </a:t>
            </a:r>
            <a:r>
              <a:rPr sz="15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ko-KR" sz="15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sz="15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sco 350 Series Managed Switches</a:t>
            </a:r>
            <a:endParaRPr lang="ko-KR" altLang="en-US" sz="15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서버용 PC</a:t>
            </a:r>
            <a:endParaRPr lang="ko-KR" altLang="en-US" sz="15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- 3대</a:t>
            </a:r>
            <a:endParaRPr lang="ko-KR" altLang="en-US" sz="15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	</a:t>
            </a:r>
            <a:r>
              <a:rPr lang="ko-KR" sz="15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- 모델 :</a:t>
            </a:r>
            <a:r>
              <a:rPr sz="15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DELL 파워엣지 T140 E-2226G</a:t>
            </a:r>
            <a:endParaRPr lang="ko-KR" altLang="en-US" sz="1500" i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hangingPunct="1"/>
            <a:endParaRPr lang="ko-KR" altLang="en-US" sz="1500" i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lang="ko-KR" sz="18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OS</a:t>
            </a:r>
            <a:endParaRPr lang="ko-KR" altLang="en-US" sz="1800" i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lang="ko-KR" sz="15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CentOs7 - 2</a:t>
            </a:r>
            <a:endParaRPr lang="ko-KR" altLang="en-US" sz="1500" i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hangingPunct="1"/>
            <a:r>
              <a:rPr lang="ko-KR" sz="1500" i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Windows Server 2012 R2 - 1</a:t>
            </a:r>
            <a:endParaRPr lang="ko-KR" altLang="en-US" sz="1500" i="0" b="0"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2918i</dc:creator>
  <cp:lastModifiedBy>2918i</cp:lastModifiedBy>
  <dc:title>PowerPoint 프레젠테이션</dc:title>
  <cp:version>9.102.66.42778</cp:version>
</cp:coreProperties>
</file>