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0" r:id="rId3"/>
    <p:sldId id="257" r:id="rId5"/>
    <p:sldId id="303" r:id="rId6"/>
    <p:sldId id="648" r:id="rId7"/>
    <p:sldId id="258" r:id="rId8"/>
    <p:sldId id="305" r:id="rId9"/>
    <p:sldId id="525" r:id="rId10"/>
    <p:sldId id="602" r:id="rId11"/>
    <p:sldId id="341" r:id="rId12"/>
    <p:sldId id="528" r:id="rId13"/>
    <p:sldId id="627" r:id="rId14"/>
    <p:sldId id="628" r:id="rId15"/>
    <p:sldId id="629" r:id="rId16"/>
    <p:sldId id="630" r:id="rId17"/>
    <p:sldId id="531" r:id="rId18"/>
    <p:sldId id="636" r:id="rId19"/>
    <p:sldId id="637" r:id="rId20"/>
    <p:sldId id="631" r:id="rId21"/>
    <p:sldId id="604" r:id="rId22"/>
    <p:sldId id="603" r:id="rId23"/>
    <p:sldId id="345" r:id="rId24"/>
    <p:sldId id="449" r:id="rId25"/>
    <p:sldId id="534" r:id="rId26"/>
    <p:sldId id="561" r:id="rId27"/>
    <p:sldId id="407" r:id="rId28"/>
    <p:sldId id="574" r:id="rId29"/>
    <p:sldId id="674" r:id="rId30"/>
    <p:sldId id="406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D84"/>
    <a:srgbClr val="E8EBED"/>
    <a:srgbClr val="D3DCDD"/>
    <a:srgbClr val="9FC5BB"/>
    <a:srgbClr val="BDC7B7"/>
    <a:srgbClr val="8C9D80"/>
    <a:srgbClr val="D9E7FD"/>
    <a:srgbClr val="243848"/>
    <a:srgbClr val="365D64"/>
    <a:srgbClr val="D4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96"/>
      </p:cViewPr>
      <p:guideLst>
        <p:guide orient="horz" pos="2234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40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5F9CB-4BFE-4F31-A3CC-6078F8159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131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F260B-4C9F-464B-A6E0-6B93B32640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8AB0-D967-41CE-8947-AB81F3D49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F7EB-9139-4A6F-9894-51561A2568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Tm="3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0" Type="http://schemas.openxmlformats.org/officeDocument/2006/relationships/notesSlide" Target="../notesSlides/notesSlide15.xml"/><Relationship Id="rId2" Type="http://schemas.openxmlformats.org/officeDocument/2006/relationships/tags" Target="../tags/tag67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3.png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8" Type="http://schemas.openxmlformats.org/officeDocument/2006/relationships/notesSlide" Target="../notesSlides/notesSlide22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tags" Target="../tags/tag9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8" Type="http://schemas.openxmlformats.org/officeDocument/2006/relationships/notesSlide" Target="../notesSlides/notesSlide23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135.xml"/><Relationship Id="rId25" Type="http://schemas.openxmlformats.org/officeDocument/2006/relationships/tags" Target="../tags/tag134.xml"/><Relationship Id="rId24" Type="http://schemas.openxmlformats.org/officeDocument/2006/relationships/tags" Target="../tags/tag133.xml"/><Relationship Id="rId23" Type="http://schemas.openxmlformats.org/officeDocument/2006/relationships/tags" Target="../tags/tag132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tags" Target="../tags/tag111.xml"/><Relationship Id="rId19" Type="http://schemas.openxmlformats.org/officeDocument/2006/relationships/tags" Target="../tags/tag128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0" Type="http://schemas.openxmlformats.org/officeDocument/2006/relationships/notesSlide" Target="../notesSlides/notesSlide6.xml"/><Relationship Id="rId2" Type="http://schemas.openxmlformats.org/officeDocument/2006/relationships/tags" Target="../tags/tag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0" Type="http://schemas.openxmlformats.org/officeDocument/2006/relationships/notesSlide" Target="../notesSlides/notesSlide7.xml"/><Relationship Id="rId2" Type="http://schemas.openxmlformats.org/officeDocument/2006/relationships/tags" Target="../tags/tag2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8" Type="http://schemas.openxmlformats.org/officeDocument/2006/relationships/notesSlide" Target="../notesSlides/notesSlide8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/>
          <p:nvPr/>
        </p:nvSpPr>
        <p:spPr>
          <a:xfrm>
            <a:off x="525145" y="2702560"/>
            <a:ext cx="7057390" cy="79184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4DDDE"/>
              </a:gs>
              <a:gs pos="100000">
                <a:srgbClr val="365D64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流程图: 延期 14"/>
          <p:cNvSpPr/>
          <p:nvPr/>
        </p:nvSpPr>
        <p:spPr>
          <a:xfrm flipH="1">
            <a:off x="6953250" y="635"/>
            <a:ext cx="7247255" cy="6857365"/>
          </a:xfrm>
          <a:prstGeom prst="flowChartDelay">
            <a:avLst/>
          </a:prstGeom>
          <a:gradFill>
            <a:gsLst>
              <a:gs pos="0">
                <a:srgbClr val="D4DDDE"/>
              </a:gs>
              <a:gs pos="100000">
                <a:srgbClr val="224A5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470914" y="179876"/>
            <a:ext cx="918617" cy="943672"/>
            <a:chOff x="1294924" y="555070"/>
            <a:chExt cx="1416179" cy="1454804"/>
          </a:xfrm>
        </p:grpSpPr>
        <p:sp>
          <p:nvSpPr>
            <p:cNvPr id="14" name="椭圆 13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74015" y="2712720"/>
            <a:ext cx="6796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思源黑体 Normal" panose="020B0400000000000000" charset="-122"/>
                <a:ea typeface="思源黑体 Normal" panose="020B0400000000000000" charset="-122"/>
                <a:sym typeface="思源黑体 CN Normal" panose="020B0400000000000000" pitchFamily="34" charset="-122"/>
              </a:rPr>
              <a:t>大学生</a:t>
            </a:r>
            <a:r>
              <a:rPr lang="zh-CN" altLang="en-US" sz="4000" dirty="0" smtClean="0">
                <a:solidFill>
                  <a:schemeClr val="tx1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sym typeface="思源黑体 CN Normal" panose="020B0400000000000000" pitchFamily="34" charset="-122"/>
              </a:rPr>
              <a:t>职业发展与就业指导</a:t>
            </a:r>
            <a:endParaRPr lang="zh-CN" altLang="en-US" sz="4000" dirty="0" smtClean="0">
              <a:solidFill>
                <a:schemeClr val="tx1"/>
              </a:solidFill>
              <a:effectLst/>
              <a:latin typeface="思源黑体 Normal" panose="020B0400000000000000" charset="-122"/>
              <a:ea typeface="思源黑体 Normal" panose="020B0400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07237" y="384990"/>
            <a:ext cx="513322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050" dirty="0" smtClean="0">
                <a:latin typeface="方正书宋简体" panose="03000509000000000000" charset="-122"/>
                <a:ea typeface="方正书宋简体" panose="03000509000000000000" charset="-122"/>
                <a:sym typeface="思源黑体 CN Normal" panose="020B0400000000000000" pitchFamily="34" charset="-122"/>
              </a:rPr>
              <a:t>只要选择了目标，不要再想太远；每天脚踏实地，风雨兼程，生命不息，战斗不止。</a:t>
            </a:r>
            <a:endParaRPr lang="zh-CN" altLang="en-US" sz="1050" dirty="0" smtClean="0">
              <a:latin typeface="方正书宋简体" panose="03000509000000000000" charset="-122"/>
              <a:ea typeface="方正书宋简体" panose="03000509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582535" y="722630"/>
            <a:ext cx="5431790" cy="5431790"/>
          </a:xfrm>
          <a:prstGeom prst="ellipse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8040" y="4513580"/>
            <a:ext cx="239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kern="0" spc="100" dirty="0" smtClean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思源黑体 CN Normal" panose="020B0400000000000000" pitchFamily="34" charset="-122"/>
              </a:rPr>
              <a:t>讲师：</a:t>
            </a:r>
            <a:r>
              <a:rPr lang="en-US" altLang="zh-CN" b="1" kern="0" spc="100" dirty="0" smtClean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思源黑体 CN Normal" panose="020B0400000000000000" pitchFamily="34" charset="-122"/>
              </a:rPr>
              <a:t>***</a:t>
            </a:r>
            <a:endParaRPr lang="en-US" altLang="zh-CN" b="1" kern="0" spc="100" dirty="0" smtClean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6" name="Shape 23343"/>
          <p:cNvSpPr/>
          <p:nvPr/>
        </p:nvSpPr>
        <p:spPr>
          <a:xfrm>
            <a:off x="523207" y="4523168"/>
            <a:ext cx="313266" cy="314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950" y="0"/>
                  <a:pt x="0" y="4950"/>
                  <a:pt x="0" y="10800"/>
                </a:cubicBezTo>
                <a:cubicBezTo>
                  <a:pt x="0" y="17100"/>
                  <a:pt x="4950" y="21600"/>
                  <a:pt x="10800" y="21600"/>
                </a:cubicBezTo>
                <a:cubicBezTo>
                  <a:pt x="16650" y="21600"/>
                  <a:pt x="21600" y="17100"/>
                  <a:pt x="21600" y="10800"/>
                </a:cubicBezTo>
                <a:cubicBezTo>
                  <a:pt x="21600" y="4950"/>
                  <a:pt x="16650" y="0"/>
                  <a:pt x="10800" y="0"/>
                </a:cubicBezTo>
                <a:close/>
                <a:moveTo>
                  <a:pt x="18450" y="17100"/>
                </a:moveTo>
                <a:cubicBezTo>
                  <a:pt x="17550" y="17100"/>
                  <a:pt x="15300" y="16200"/>
                  <a:pt x="13500" y="15750"/>
                </a:cubicBezTo>
                <a:cubicBezTo>
                  <a:pt x="13500" y="15750"/>
                  <a:pt x="13500" y="15750"/>
                  <a:pt x="13500" y="15300"/>
                </a:cubicBezTo>
                <a:cubicBezTo>
                  <a:pt x="13500" y="14850"/>
                  <a:pt x="13500" y="14400"/>
                  <a:pt x="13950" y="13950"/>
                </a:cubicBezTo>
                <a:cubicBezTo>
                  <a:pt x="13950" y="13500"/>
                  <a:pt x="14400" y="13050"/>
                  <a:pt x="14400" y="12150"/>
                </a:cubicBezTo>
                <a:cubicBezTo>
                  <a:pt x="14400" y="12150"/>
                  <a:pt x="14850" y="11700"/>
                  <a:pt x="14850" y="10350"/>
                </a:cubicBezTo>
                <a:cubicBezTo>
                  <a:pt x="15300" y="9900"/>
                  <a:pt x="15300" y="9450"/>
                  <a:pt x="14850" y="9000"/>
                </a:cubicBezTo>
                <a:cubicBezTo>
                  <a:pt x="14850" y="9000"/>
                  <a:pt x="14850" y="9000"/>
                  <a:pt x="14850" y="9000"/>
                </a:cubicBezTo>
                <a:cubicBezTo>
                  <a:pt x="14850" y="9000"/>
                  <a:pt x="14850" y="7650"/>
                  <a:pt x="15300" y="7200"/>
                </a:cubicBezTo>
                <a:cubicBezTo>
                  <a:pt x="15300" y="6300"/>
                  <a:pt x="15300" y="5400"/>
                  <a:pt x="14400" y="4500"/>
                </a:cubicBezTo>
                <a:cubicBezTo>
                  <a:pt x="13950" y="3600"/>
                  <a:pt x="13050" y="3150"/>
                  <a:pt x="11250" y="2700"/>
                </a:cubicBezTo>
                <a:cubicBezTo>
                  <a:pt x="10350" y="2700"/>
                  <a:pt x="10350" y="2700"/>
                  <a:pt x="10350" y="2700"/>
                </a:cubicBezTo>
                <a:cubicBezTo>
                  <a:pt x="9000" y="3150"/>
                  <a:pt x="8100" y="3600"/>
                  <a:pt x="7650" y="4500"/>
                </a:cubicBezTo>
                <a:cubicBezTo>
                  <a:pt x="6750" y="5400"/>
                  <a:pt x="6750" y="6300"/>
                  <a:pt x="6750" y="7200"/>
                </a:cubicBezTo>
                <a:cubicBezTo>
                  <a:pt x="6750" y="7650"/>
                  <a:pt x="6750" y="9000"/>
                  <a:pt x="6750" y="9000"/>
                </a:cubicBezTo>
                <a:cubicBezTo>
                  <a:pt x="6750" y="9000"/>
                  <a:pt x="6750" y="9000"/>
                  <a:pt x="6750" y="9000"/>
                </a:cubicBezTo>
                <a:cubicBezTo>
                  <a:pt x="6750" y="9450"/>
                  <a:pt x="6750" y="9900"/>
                  <a:pt x="6750" y="10350"/>
                </a:cubicBezTo>
                <a:cubicBezTo>
                  <a:pt x="6750" y="11700"/>
                  <a:pt x="7200" y="12150"/>
                  <a:pt x="7650" y="12150"/>
                </a:cubicBezTo>
                <a:cubicBezTo>
                  <a:pt x="7650" y="13050"/>
                  <a:pt x="7650" y="13500"/>
                  <a:pt x="8100" y="13950"/>
                </a:cubicBezTo>
                <a:cubicBezTo>
                  <a:pt x="8100" y="13950"/>
                  <a:pt x="8100" y="14400"/>
                  <a:pt x="8100" y="15300"/>
                </a:cubicBezTo>
                <a:cubicBezTo>
                  <a:pt x="8100" y="15750"/>
                  <a:pt x="8100" y="15750"/>
                  <a:pt x="8100" y="15750"/>
                </a:cubicBezTo>
                <a:cubicBezTo>
                  <a:pt x="6300" y="16200"/>
                  <a:pt x="4050" y="17100"/>
                  <a:pt x="3150" y="17550"/>
                </a:cubicBezTo>
                <a:cubicBezTo>
                  <a:pt x="1800" y="15750"/>
                  <a:pt x="900" y="13500"/>
                  <a:pt x="900" y="10800"/>
                </a:cubicBezTo>
                <a:cubicBezTo>
                  <a:pt x="900" y="5400"/>
                  <a:pt x="5400" y="900"/>
                  <a:pt x="10800" y="900"/>
                </a:cubicBezTo>
                <a:cubicBezTo>
                  <a:pt x="16200" y="900"/>
                  <a:pt x="20700" y="5400"/>
                  <a:pt x="20700" y="10800"/>
                </a:cubicBezTo>
                <a:cubicBezTo>
                  <a:pt x="20700" y="13500"/>
                  <a:pt x="19800" y="15750"/>
                  <a:pt x="18450" y="17100"/>
                </a:cubicBezTo>
                <a:close/>
              </a:path>
            </a:pathLst>
          </a:custGeom>
          <a:solidFill>
            <a:srgbClr val="224A52"/>
          </a:solidFill>
          <a:ln w="12700">
            <a:miter lim="400000"/>
          </a:ln>
        </p:spPr>
        <p:txBody>
          <a:bodyPr lIns="22860" tIns="22860" rIns="22860" bIns="2286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 sz="2100">
                <a:latin typeface="Gill Sans"/>
                <a:ea typeface="Gill Sans"/>
                <a:cs typeface="Gill Sans"/>
                <a:sym typeface="Gill Sans"/>
              </a:defRPr>
            </a:pPr>
            <a:endParaRPr sz="2800" kern="0" spc="100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25262" y="5079365"/>
            <a:ext cx="3915928" cy="368300"/>
            <a:chOff x="5512" y="7503"/>
            <a:chExt cx="6167" cy="580"/>
          </a:xfrm>
        </p:grpSpPr>
        <p:grpSp>
          <p:nvGrpSpPr>
            <p:cNvPr id="7" name="组合 6"/>
            <p:cNvGrpSpPr/>
            <p:nvPr/>
          </p:nvGrpSpPr>
          <p:grpSpPr>
            <a:xfrm>
              <a:off x="5512" y="7518"/>
              <a:ext cx="478" cy="480"/>
              <a:chOff x="5394325" y="3578225"/>
              <a:chExt cx="358775" cy="360363"/>
            </a:xfrm>
            <a:solidFill>
              <a:srgbClr val="365D64"/>
            </a:solidFill>
          </p:grpSpPr>
          <p:sp>
            <p:nvSpPr>
              <p:cNvPr id="8" name="AutoShape 18"/>
              <p:cNvSpPr/>
              <p:nvPr/>
            </p:nvSpPr>
            <p:spPr bwMode="auto">
              <a:xfrm>
                <a:off x="5394325" y="3578225"/>
                <a:ext cx="358775" cy="3603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799"/>
                    </a:moveTo>
                    <a:cubicBezTo>
                      <a:pt x="20249" y="20048"/>
                      <a:pt x="20048" y="20249"/>
                      <a:pt x="19799" y="20249"/>
                    </a:cubicBezTo>
                    <a:lnTo>
                      <a:pt x="1800" y="20249"/>
                    </a:lnTo>
                    <a:cubicBezTo>
                      <a:pt x="1551" y="20249"/>
                      <a:pt x="1349" y="20048"/>
                      <a:pt x="1349" y="19799"/>
                    </a:cubicBezTo>
                    <a:lnTo>
                      <a:pt x="1349" y="3824"/>
                    </a:lnTo>
                    <a:cubicBezTo>
                      <a:pt x="1349" y="3576"/>
                      <a:pt x="1551" y="3375"/>
                      <a:pt x="1800" y="3375"/>
                    </a:cubicBezTo>
                    <a:lnTo>
                      <a:pt x="4724" y="3375"/>
                    </a:lnTo>
                    <a:lnTo>
                      <a:pt x="4724" y="4725"/>
                    </a:lnTo>
                    <a:cubicBezTo>
                      <a:pt x="4724" y="5098"/>
                      <a:pt x="5027" y="5400"/>
                      <a:pt x="5399" y="5400"/>
                    </a:cubicBezTo>
                    <a:cubicBezTo>
                      <a:pt x="5772" y="5400"/>
                      <a:pt x="6074" y="5098"/>
                      <a:pt x="6074" y="4725"/>
                    </a:cubicBezTo>
                    <a:lnTo>
                      <a:pt x="6074" y="3375"/>
                    </a:lnTo>
                    <a:lnTo>
                      <a:pt x="10124" y="3375"/>
                    </a:lnTo>
                    <a:lnTo>
                      <a:pt x="10124" y="4725"/>
                    </a:lnTo>
                    <a:cubicBezTo>
                      <a:pt x="10124" y="5098"/>
                      <a:pt x="10427" y="5400"/>
                      <a:pt x="10800" y="5400"/>
                    </a:cubicBezTo>
                    <a:cubicBezTo>
                      <a:pt x="11172" y="5400"/>
                      <a:pt x="11474" y="5098"/>
                      <a:pt x="11474" y="4725"/>
                    </a:cubicBezTo>
                    <a:lnTo>
                      <a:pt x="11474" y="3375"/>
                    </a:lnTo>
                    <a:lnTo>
                      <a:pt x="15524" y="3375"/>
                    </a:lnTo>
                    <a:lnTo>
                      <a:pt x="15524" y="4725"/>
                    </a:lnTo>
                    <a:cubicBezTo>
                      <a:pt x="15524" y="5098"/>
                      <a:pt x="15827" y="5400"/>
                      <a:pt x="16199" y="5400"/>
                    </a:cubicBezTo>
                    <a:cubicBezTo>
                      <a:pt x="16572" y="5400"/>
                      <a:pt x="16874" y="5098"/>
                      <a:pt x="16874" y="4725"/>
                    </a:cubicBezTo>
                    <a:lnTo>
                      <a:pt x="16874" y="3375"/>
                    </a:lnTo>
                    <a:lnTo>
                      <a:pt x="19799" y="3375"/>
                    </a:lnTo>
                    <a:cubicBezTo>
                      <a:pt x="20048" y="3375"/>
                      <a:pt x="20249" y="3576"/>
                      <a:pt x="20249" y="3824"/>
                    </a:cubicBezTo>
                    <a:cubicBezTo>
                      <a:pt x="20249" y="3824"/>
                      <a:pt x="20249" y="19799"/>
                      <a:pt x="20249" y="19799"/>
                    </a:cubicBezTo>
                    <a:close/>
                    <a:moveTo>
                      <a:pt x="19799" y="2025"/>
                    </a:moveTo>
                    <a:lnTo>
                      <a:pt x="16874" y="2025"/>
                    </a:lnTo>
                    <a:lnTo>
                      <a:pt x="16874" y="675"/>
                    </a:lnTo>
                    <a:cubicBezTo>
                      <a:pt x="16874" y="301"/>
                      <a:pt x="16572" y="0"/>
                      <a:pt x="16199" y="0"/>
                    </a:cubicBezTo>
                    <a:cubicBezTo>
                      <a:pt x="15827" y="0"/>
                      <a:pt x="15524" y="301"/>
                      <a:pt x="15524" y="675"/>
                    </a:cubicBezTo>
                    <a:lnTo>
                      <a:pt x="15524" y="2025"/>
                    </a:lnTo>
                    <a:lnTo>
                      <a:pt x="11474" y="2025"/>
                    </a:lnTo>
                    <a:lnTo>
                      <a:pt x="11474" y="675"/>
                    </a:lnTo>
                    <a:cubicBezTo>
                      <a:pt x="11474" y="301"/>
                      <a:pt x="11172" y="0"/>
                      <a:pt x="10800" y="0"/>
                    </a:cubicBezTo>
                    <a:cubicBezTo>
                      <a:pt x="10427" y="0"/>
                      <a:pt x="10124" y="301"/>
                      <a:pt x="10124" y="675"/>
                    </a:cubicBezTo>
                    <a:lnTo>
                      <a:pt x="10124" y="2025"/>
                    </a:lnTo>
                    <a:lnTo>
                      <a:pt x="6074" y="2025"/>
                    </a:lnTo>
                    <a:lnTo>
                      <a:pt x="6074" y="675"/>
                    </a:lnTo>
                    <a:cubicBezTo>
                      <a:pt x="6074" y="301"/>
                      <a:pt x="5772" y="0"/>
                      <a:pt x="5399" y="0"/>
                    </a:cubicBezTo>
                    <a:cubicBezTo>
                      <a:pt x="5027" y="0"/>
                      <a:pt x="4724" y="301"/>
                      <a:pt x="4724" y="675"/>
                    </a:cubicBezTo>
                    <a:lnTo>
                      <a:pt x="4724" y="2025"/>
                    </a:lnTo>
                    <a:lnTo>
                      <a:pt x="1800" y="2025"/>
                    </a:lnTo>
                    <a:cubicBezTo>
                      <a:pt x="805" y="2025"/>
                      <a:pt x="0" y="2830"/>
                      <a:pt x="0" y="3824"/>
                    </a:cubicBezTo>
                    <a:lnTo>
                      <a:pt x="0" y="19799"/>
                    </a:lnTo>
                    <a:cubicBezTo>
                      <a:pt x="0" y="20793"/>
                      <a:pt x="805" y="21599"/>
                      <a:pt x="1800" y="21599"/>
                    </a:cubicBezTo>
                    <a:lnTo>
                      <a:pt x="19799" y="21599"/>
                    </a:lnTo>
                    <a:cubicBezTo>
                      <a:pt x="20794" y="21599"/>
                      <a:pt x="21600" y="20793"/>
                      <a:pt x="21600" y="19799"/>
                    </a:cubicBezTo>
                    <a:lnTo>
                      <a:pt x="21600" y="3824"/>
                    </a:lnTo>
                    <a:cubicBezTo>
                      <a:pt x="21600" y="2830"/>
                      <a:pt x="20794" y="2025"/>
                      <a:pt x="19799" y="20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kern="0" spc="10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" name="AutoShape 19"/>
              <p:cNvSpPr/>
              <p:nvPr/>
            </p:nvSpPr>
            <p:spPr bwMode="auto">
              <a:xfrm>
                <a:off x="5472113" y="3713163"/>
                <a:ext cx="46037" cy="349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kern="0" spc="10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" name="AutoShape 20"/>
              <p:cNvSpPr/>
              <p:nvPr/>
            </p:nvSpPr>
            <p:spPr bwMode="auto">
              <a:xfrm>
                <a:off x="5472113" y="3770313"/>
                <a:ext cx="46037" cy="333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kern="0" spc="10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" name="AutoShape 21"/>
              <p:cNvSpPr/>
              <p:nvPr/>
            </p:nvSpPr>
            <p:spPr bwMode="auto">
              <a:xfrm>
                <a:off x="5472113" y="3825875"/>
                <a:ext cx="46037" cy="333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kern="0" spc="10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2" name="AutoShape 22"/>
              <p:cNvSpPr/>
              <p:nvPr/>
            </p:nvSpPr>
            <p:spPr bwMode="auto">
              <a:xfrm>
                <a:off x="5551488" y="3825875"/>
                <a:ext cx="44450" cy="333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kern="0" spc="10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" name="AutoShape 23"/>
              <p:cNvSpPr/>
              <p:nvPr/>
            </p:nvSpPr>
            <p:spPr bwMode="auto">
              <a:xfrm>
                <a:off x="5551488" y="3770313"/>
                <a:ext cx="44450" cy="333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kern="0" spc="10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9" name="AutoShape 24"/>
              <p:cNvSpPr/>
              <p:nvPr/>
            </p:nvSpPr>
            <p:spPr bwMode="auto">
              <a:xfrm>
                <a:off x="5551488" y="3713163"/>
                <a:ext cx="44450" cy="349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kern="0" spc="10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0" name="AutoShape 25"/>
              <p:cNvSpPr/>
              <p:nvPr/>
            </p:nvSpPr>
            <p:spPr bwMode="auto">
              <a:xfrm>
                <a:off x="5630863" y="3825875"/>
                <a:ext cx="44450" cy="333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kern="0" spc="10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1" name="AutoShape 26"/>
              <p:cNvSpPr/>
              <p:nvPr/>
            </p:nvSpPr>
            <p:spPr bwMode="auto">
              <a:xfrm>
                <a:off x="5630863" y="3770313"/>
                <a:ext cx="44450" cy="333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kern="0" spc="10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2" name="AutoShape 27"/>
              <p:cNvSpPr/>
              <p:nvPr/>
            </p:nvSpPr>
            <p:spPr bwMode="auto">
              <a:xfrm>
                <a:off x="5630863" y="3713163"/>
                <a:ext cx="44450" cy="349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kern="0" spc="10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5999" y="7503"/>
              <a:ext cx="5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b="1" kern="0" spc="100" dirty="0" smtClean="0"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  <a:sym typeface="思源黑体 CN Normal" panose="020B0400000000000000" pitchFamily="34" charset="-122"/>
                </a:rPr>
                <a:t>第四章 制订职业生涯规划</a:t>
              </a:r>
              <a:endParaRPr lang="zh-CN" altLang="en-US" b="1" kern="0" spc="100" dirty="0" smtClean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/>
          <p:nvPr/>
        </p:nvCxnSpPr>
        <p:spPr>
          <a:xfrm>
            <a:off x="6090920" y="441261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68060" y="314515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职业规划的步骤与方法</a:t>
            </a:r>
            <a:endParaRPr lang="zh-CN" altLang="en-US" sz="2400" b="1" spc="15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3383280" y="6163627"/>
            <a:ext cx="5080000" cy="383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ctr"/>
            <a:r>
              <a:rPr lang="zh-CN" sz="1900" spc="15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</a:rPr>
              <a:t>职业规划流程图</a:t>
            </a:r>
            <a:endParaRPr lang="zh-CN" altLang="en-US" sz="1900" spc="15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17440" y="2451100"/>
            <a:ext cx="234000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46320" y="274637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确立目标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23155" y="3716020"/>
            <a:ext cx="233426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2035" y="401129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形成决策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08550" y="4971415"/>
            <a:ext cx="2348865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37430" y="526669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实施行动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94255" y="1257300"/>
            <a:ext cx="1611630" cy="1525270"/>
            <a:chOff x="3661" y="2140"/>
            <a:chExt cx="2538" cy="2402"/>
          </a:xfrm>
        </p:grpSpPr>
        <p:sp>
          <p:nvSpPr>
            <p:cNvPr id="4" name="圆角矩形 3"/>
            <p:cNvSpPr/>
            <p:nvPr/>
          </p:nvSpPr>
          <p:spPr>
            <a:xfrm>
              <a:off x="3661" y="2140"/>
              <a:ext cx="2537" cy="2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pagerank-checker_48658"/>
            <p:cNvSpPr>
              <a:spLocks noChangeAspect="1"/>
            </p:cNvSpPr>
            <p:nvPr/>
          </p:nvSpPr>
          <p:spPr bwMode="auto">
            <a:xfrm>
              <a:off x="4530" y="3258"/>
              <a:ext cx="850" cy="849"/>
            </a:xfrm>
            <a:custGeom>
              <a:avLst/>
              <a:gdLst>
                <a:gd name="connsiteX0" fmla="*/ 587787 w 587787"/>
                <a:gd name="connsiteY0" fmla="*/ 366541 h 586899"/>
                <a:gd name="connsiteX1" fmla="*/ 587787 w 587787"/>
                <a:gd name="connsiteY1" fmla="*/ 531656 h 586899"/>
                <a:gd name="connsiteX2" fmla="*/ 532441 w 587787"/>
                <a:gd name="connsiteY2" fmla="*/ 586899 h 586899"/>
                <a:gd name="connsiteX3" fmla="*/ 409449 w 587787"/>
                <a:gd name="connsiteY3" fmla="*/ 586899 h 586899"/>
                <a:gd name="connsiteX4" fmla="*/ 461106 w 587787"/>
                <a:gd name="connsiteY4" fmla="*/ 522449 h 586899"/>
                <a:gd name="connsiteX5" fmla="*/ 486319 w 587787"/>
                <a:gd name="connsiteY5" fmla="*/ 522449 h 586899"/>
                <a:gd name="connsiteX6" fmla="*/ 523216 w 587787"/>
                <a:gd name="connsiteY6" fmla="*/ 485620 h 586899"/>
                <a:gd name="connsiteX7" fmla="*/ 523216 w 587787"/>
                <a:gd name="connsiteY7" fmla="*/ 445723 h 586899"/>
                <a:gd name="connsiteX8" fmla="*/ 110081 w 587787"/>
                <a:gd name="connsiteY8" fmla="*/ 355493 h 586899"/>
                <a:gd name="connsiteX9" fmla="*/ 341783 w 587787"/>
                <a:gd name="connsiteY9" fmla="*/ 355493 h 586899"/>
                <a:gd name="connsiteX10" fmla="*/ 341783 w 587787"/>
                <a:gd name="connsiteY10" fmla="*/ 392285 h 586899"/>
                <a:gd name="connsiteX11" fmla="*/ 110081 w 587787"/>
                <a:gd name="connsiteY11" fmla="*/ 392285 h 586899"/>
                <a:gd name="connsiteX12" fmla="*/ 515838 w 587787"/>
                <a:gd name="connsiteY12" fmla="*/ 322942 h 586899"/>
                <a:gd name="connsiteX13" fmla="*/ 587787 w 587787"/>
                <a:gd name="connsiteY13" fmla="*/ 322942 h 586899"/>
                <a:gd name="connsiteX14" fmla="*/ 372556 w 587787"/>
                <a:gd name="connsiteY14" fmla="*/ 586899 h 586899"/>
                <a:gd name="connsiteX15" fmla="*/ 244032 w 587787"/>
                <a:gd name="connsiteY15" fmla="*/ 414406 h 586899"/>
                <a:gd name="connsiteX16" fmla="*/ 315981 w 587787"/>
                <a:gd name="connsiteY16" fmla="*/ 414406 h 586899"/>
                <a:gd name="connsiteX17" fmla="*/ 372556 w 587787"/>
                <a:gd name="connsiteY17" fmla="*/ 487455 h 586899"/>
                <a:gd name="connsiteX18" fmla="*/ 110081 w 587787"/>
                <a:gd name="connsiteY18" fmla="*/ 282402 h 586899"/>
                <a:gd name="connsiteX19" fmla="*/ 341783 w 587787"/>
                <a:gd name="connsiteY19" fmla="*/ 282402 h 586899"/>
                <a:gd name="connsiteX20" fmla="*/ 341783 w 587787"/>
                <a:gd name="connsiteY20" fmla="*/ 319194 h 586899"/>
                <a:gd name="connsiteX21" fmla="*/ 110081 w 587787"/>
                <a:gd name="connsiteY21" fmla="*/ 319194 h 586899"/>
                <a:gd name="connsiteX22" fmla="*/ 110081 w 587787"/>
                <a:gd name="connsiteY22" fmla="*/ 208719 h 586899"/>
                <a:gd name="connsiteX23" fmla="*/ 477707 w 587787"/>
                <a:gd name="connsiteY23" fmla="*/ 208719 h 586899"/>
                <a:gd name="connsiteX24" fmla="*/ 477707 w 587787"/>
                <a:gd name="connsiteY24" fmla="*/ 245610 h 586899"/>
                <a:gd name="connsiteX25" fmla="*/ 110081 w 587787"/>
                <a:gd name="connsiteY25" fmla="*/ 245610 h 586899"/>
                <a:gd name="connsiteX26" fmla="*/ 205971 w 587787"/>
                <a:gd name="connsiteY26" fmla="*/ 38676 h 586899"/>
                <a:gd name="connsiteX27" fmla="*/ 183837 w 587787"/>
                <a:gd name="connsiteY27" fmla="*/ 60777 h 586899"/>
                <a:gd name="connsiteX28" fmla="*/ 205971 w 587787"/>
                <a:gd name="connsiteY28" fmla="*/ 82264 h 586899"/>
                <a:gd name="connsiteX29" fmla="*/ 227491 w 587787"/>
                <a:gd name="connsiteY29" fmla="*/ 60777 h 586899"/>
                <a:gd name="connsiteX30" fmla="*/ 205971 w 587787"/>
                <a:gd name="connsiteY30" fmla="*/ 38676 h 586899"/>
                <a:gd name="connsiteX31" fmla="*/ 143258 w 587787"/>
                <a:gd name="connsiteY31" fmla="*/ 38676 h 586899"/>
                <a:gd name="connsiteX32" fmla="*/ 121123 w 587787"/>
                <a:gd name="connsiteY32" fmla="*/ 60777 h 586899"/>
                <a:gd name="connsiteX33" fmla="*/ 143258 w 587787"/>
                <a:gd name="connsiteY33" fmla="*/ 82264 h 586899"/>
                <a:gd name="connsiteX34" fmla="*/ 165392 w 587787"/>
                <a:gd name="connsiteY34" fmla="*/ 60777 h 586899"/>
                <a:gd name="connsiteX35" fmla="*/ 143258 w 587787"/>
                <a:gd name="connsiteY35" fmla="*/ 38676 h 586899"/>
                <a:gd name="connsiteX36" fmla="*/ 82389 w 587787"/>
                <a:gd name="connsiteY36" fmla="*/ 38676 h 586899"/>
                <a:gd name="connsiteX37" fmla="*/ 60869 w 587787"/>
                <a:gd name="connsiteY37" fmla="*/ 60777 h 586899"/>
                <a:gd name="connsiteX38" fmla="*/ 82389 w 587787"/>
                <a:gd name="connsiteY38" fmla="*/ 82264 h 586899"/>
                <a:gd name="connsiteX39" fmla="*/ 104523 w 587787"/>
                <a:gd name="connsiteY39" fmla="*/ 60777 h 586899"/>
                <a:gd name="connsiteX40" fmla="*/ 82389 w 587787"/>
                <a:gd name="connsiteY40" fmla="*/ 38676 h 586899"/>
                <a:gd name="connsiteX41" fmla="*/ 55336 w 587787"/>
                <a:gd name="connsiteY41" fmla="*/ 0 h 586899"/>
                <a:gd name="connsiteX42" fmla="*/ 532451 w 587787"/>
                <a:gd name="connsiteY42" fmla="*/ 0 h 586899"/>
                <a:gd name="connsiteX43" fmla="*/ 587787 w 587787"/>
                <a:gd name="connsiteY43" fmla="*/ 55252 h 586899"/>
                <a:gd name="connsiteX44" fmla="*/ 587787 w 587787"/>
                <a:gd name="connsiteY44" fmla="*/ 295291 h 586899"/>
                <a:gd name="connsiteX45" fmla="*/ 523229 w 587787"/>
                <a:gd name="connsiteY45" fmla="*/ 295291 h 586899"/>
                <a:gd name="connsiteX46" fmla="*/ 523229 w 587787"/>
                <a:gd name="connsiteY46" fmla="*/ 100681 h 586899"/>
                <a:gd name="connsiteX47" fmla="*/ 486338 w 587787"/>
                <a:gd name="connsiteY47" fmla="*/ 64461 h 586899"/>
                <a:gd name="connsiteX48" fmla="*/ 330784 w 587787"/>
                <a:gd name="connsiteY48" fmla="*/ 64461 h 586899"/>
                <a:gd name="connsiteX49" fmla="*/ 293894 w 587787"/>
                <a:gd name="connsiteY49" fmla="*/ 100681 h 586899"/>
                <a:gd name="connsiteX50" fmla="*/ 257003 w 587787"/>
                <a:gd name="connsiteY50" fmla="*/ 119099 h 586899"/>
                <a:gd name="connsiteX51" fmla="*/ 100834 w 587787"/>
                <a:gd name="connsiteY51" fmla="*/ 119099 h 586899"/>
                <a:gd name="connsiteX52" fmla="*/ 64558 w 587787"/>
                <a:gd name="connsiteY52" fmla="*/ 155933 h 586899"/>
                <a:gd name="connsiteX53" fmla="*/ 64558 w 587787"/>
                <a:gd name="connsiteY53" fmla="*/ 485604 h 586899"/>
                <a:gd name="connsiteX54" fmla="*/ 100834 w 587787"/>
                <a:gd name="connsiteY54" fmla="*/ 522438 h 586899"/>
                <a:gd name="connsiteX55" fmla="*/ 292049 w 587787"/>
                <a:gd name="connsiteY55" fmla="*/ 522438 h 586899"/>
                <a:gd name="connsiteX56" fmla="*/ 340006 w 587787"/>
                <a:gd name="connsiteY56" fmla="*/ 586899 h 586899"/>
                <a:gd name="connsiteX57" fmla="*/ 55336 w 587787"/>
                <a:gd name="connsiteY57" fmla="*/ 586899 h 586899"/>
                <a:gd name="connsiteX58" fmla="*/ 0 w 587787"/>
                <a:gd name="connsiteY58" fmla="*/ 531647 h 586899"/>
                <a:gd name="connsiteX59" fmla="*/ 0 w 587787"/>
                <a:gd name="connsiteY59" fmla="*/ 55252 h 586899"/>
                <a:gd name="connsiteX60" fmla="*/ 55336 w 587787"/>
                <a:gd name="connsiteY60" fmla="*/ 0 h 58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87787" h="586899">
                  <a:moveTo>
                    <a:pt x="587787" y="366541"/>
                  </a:moveTo>
                  <a:lnTo>
                    <a:pt x="587787" y="531656"/>
                  </a:lnTo>
                  <a:cubicBezTo>
                    <a:pt x="587787" y="562960"/>
                    <a:pt x="563804" y="586899"/>
                    <a:pt x="532441" y="586899"/>
                  </a:cubicBezTo>
                  <a:lnTo>
                    <a:pt x="409449" y="586899"/>
                  </a:lnTo>
                  <a:lnTo>
                    <a:pt x="461106" y="522449"/>
                  </a:lnTo>
                  <a:lnTo>
                    <a:pt x="486319" y="522449"/>
                  </a:lnTo>
                  <a:cubicBezTo>
                    <a:pt x="506612" y="522449"/>
                    <a:pt x="523216" y="505876"/>
                    <a:pt x="523216" y="485620"/>
                  </a:cubicBezTo>
                  <a:lnTo>
                    <a:pt x="523216" y="445723"/>
                  </a:lnTo>
                  <a:close/>
                  <a:moveTo>
                    <a:pt x="110081" y="355493"/>
                  </a:moveTo>
                  <a:lnTo>
                    <a:pt x="341783" y="355493"/>
                  </a:lnTo>
                  <a:lnTo>
                    <a:pt x="341783" y="392285"/>
                  </a:lnTo>
                  <a:lnTo>
                    <a:pt x="110081" y="392285"/>
                  </a:lnTo>
                  <a:close/>
                  <a:moveTo>
                    <a:pt x="515838" y="322942"/>
                  </a:moveTo>
                  <a:lnTo>
                    <a:pt x="587787" y="322942"/>
                  </a:lnTo>
                  <a:lnTo>
                    <a:pt x="372556" y="586899"/>
                  </a:lnTo>
                  <a:lnTo>
                    <a:pt x="244032" y="414406"/>
                  </a:lnTo>
                  <a:lnTo>
                    <a:pt x="315981" y="414406"/>
                  </a:lnTo>
                  <a:lnTo>
                    <a:pt x="372556" y="487455"/>
                  </a:lnTo>
                  <a:close/>
                  <a:moveTo>
                    <a:pt x="110081" y="282402"/>
                  </a:moveTo>
                  <a:lnTo>
                    <a:pt x="341783" y="282402"/>
                  </a:lnTo>
                  <a:lnTo>
                    <a:pt x="341783" y="319194"/>
                  </a:lnTo>
                  <a:lnTo>
                    <a:pt x="110081" y="319194"/>
                  </a:lnTo>
                  <a:close/>
                  <a:moveTo>
                    <a:pt x="110081" y="208719"/>
                  </a:moveTo>
                  <a:lnTo>
                    <a:pt x="477707" y="208719"/>
                  </a:lnTo>
                  <a:lnTo>
                    <a:pt x="477707" y="245610"/>
                  </a:lnTo>
                  <a:lnTo>
                    <a:pt x="110081" y="245610"/>
                  </a:lnTo>
                  <a:close/>
                  <a:moveTo>
                    <a:pt x="205971" y="38676"/>
                  </a:moveTo>
                  <a:cubicBezTo>
                    <a:pt x="193060" y="38676"/>
                    <a:pt x="183837" y="47885"/>
                    <a:pt x="183837" y="60777"/>
                  </a:cubicBezTo>
                  <a:cubicBezTo>
                    <a:pt x="183837" y="73055"/>
                    <a:pt x="194904" y="82264"/>
                    <a:pt x="205971" y="82264"/>
                  </a:cubicBezTo>
                  <a:cubicBezTo>
                    <a:pt x="216424" y="82264"/>
                    <a:pt x="227491" y="73055"/>
                    <a:pt x="227491" y="60777"/>
                  </a:cubicBezTo>
                  <a:cubicBezTo>
                    <a:pt x="227491" y="47885"/>
                    <a:pt x="216424" y="38676"/>
                    <a:pt x="205971" y="38676"/>
                  </a:cubicBezTo>
                  <a:close/>
                  <a:moveTo>
                    <a:pt x="143258" y="38676"/>
                  </a:moveTo>
                  <a:cubicBezTo>
                    <a:pt x="130346" y="38676"/>
                    <a:pt x="121123" y="47885"/>
                    <a:pt x="121123" y="60777"/>
                  </a:cubicBezTo>
                  <a:cubicBezTo>
                    <a:pt x="121123" y="73055"/>
                    <a:pt x="132191" y="82264"/>
                    <a:pt x="143258" y="82264"/>
                  </a:cubicBezTo>
                  <a:cubicBezTo>
                    <a:pt x="156169" y="82264"/>
                    <a:pt x="165392" y="73055"/>
                    <a:pt x="165392" y="60777"/>
                  </a:cubicBezTo>
                  <a:cubicBezTo>
                    <a:pt x="165392" y="47885"/>
                    <a:pt x="156169" y="38676"/>
                    <a:pt x="143258" y="38676"/>
                  </a:cubicBezTo>
                  <a:close/>
                  <a:moveTo>
                    <a:pt x="82389" y="38676"/>
                  </a:moveTo>
                  <a:cubicBezTo>
                    <a:pt x="69477" y="38676"/>
                    <a:pt x="60869" y="47885"/>
                    <a:pt x="60869" y="60777"/>
                  </a:cubicBezTo>
                  <a:cubicBezTo>
                    <a:pt x="60869" y="73055"/>
                    <a:pt x="71321" y="82264"/>
                    <a:pt x="82389" y="82264"/>
                  </a:cubicBezTo>
                  <a:cubicBezTo>
                    <a:pt x="93456" y="82264"/>
                    <a:pt x="104523" y="73055"/>
                    <a:pt x="104523" y="60777"/>
                  </a:cubicBezTo>
                  <a:cubicBezTo>
                    <a:pt x="104523" y="47885"/>
                    <a:pt x="95300" y="38676"/>
                    <a:pt x="82389" y="38676"/>
                  </a:cubicBezTo>
                  <a:close/>
                  <a:moveTo>
                    <a:pt x="55336" y="0"/>
                  </a:moveTo>
                  <a:lnTo>
                    <a:pt x="532451" y="0"/>
                  </a:lnTo>
                  <a:cubicBezTo>
                    <a:pt x="563808" y="0"/>
                    <a:pt x="587787" y="23943"/>
                    <a:pt x="587787" y="55252"/>
                  </a:cubicBezTo>
                  <a:lnTo>
                    <a:pt x="587787" y="295291"/>
                  </a:lnTo>
                  <a:lnTo>
                    <a:pt x="523229" y="295291"/>
                  </a:lnTo>
                  <a:lnTo>
                    <a:pt x="523229" y="100681"/>
                  </a:lnTo>
                  <a:cubicBezTo>
                    <a:pt x="523229" y="80422"/>
                    <a:pt x="506628" y="64461"/>
                    <a:pt x="486338" y="64461"/>
                  </a:cubicBezTo>
                  <a:lnTo>
                    <a:pt x="330784" y="64461"/>
                  </a:lnTo>
                  <a:cubicBezTo>
                    <a:pt x="310494" y="64461"/>
                    <a:pt x="293894" y="78581"/>
                    <a:pt x="293894" y="100681"/>
                  </a:cubicBezTo>
                  <a:cubicBezTo>
                    <a:pt x="293894" y="119099"/>
                    <a:pt x="293894" y="119099"/>
                    <a:pt x="257003" y="119099"/>
                  </a:cubicBezTo>
                  <a:lnTo>
                    <a:pt x="100834" y="119099"/>
                  </a:lnTo>
                  <a:cubicBezTo>
                    <a:pt x="80544" y="119099"/>
                    <a:pt x="64558" y="135674"/>
                    <a:pt x="64558" y="155933"/>
                  </a:cubicBezTo>
                  <a:lnTo>
                    <a:pt x="64558" y="485604"/>
                  </a:lnTo>
                  <a:cubicBezTo>
                    <a:pt x="64558" y="505863"/>
                    <a:pt x="80544" y="522438"/>
                    <a:pt x="100834" y="522438"/>
                  </a:cubicBezTo>
                  <a:lnTo>
                    <a:pt x="292049" y="522438"/>
                  </a:lnTo>
                  <a:lnTo>
                    <a:pt x="340006" y="586899"/>
                  </a:lnTo>
                  <a:lnTo>
                    <a:pt x="55336" y="586899"/>
                  </a:lnTo>
                  <a:cubicBezTo>
                    <a:pt x="23979" y="586899"/>
                    <a:pt x="0" y="562956"/>
                    <a:pt x="0" y="531647"/>
                  </a:cubicBezTo>
                  <a:lnTo>
                    <a:pt x="0" y="55252"/>
                  </a:lnTo>
                  <a:cubicBezTo>
                    <a:pt x="0" y="23943"/>
                    <a:pt x="23979" y="0"/>
                    <a:pt x="55336" y="0"/>
                  </a:cubicBezTo>
                  <a:close/>
                </a:path>
              </a:pathLst>
            </a:custGeom>
            <a:solidFill>
              <a:srgbClr val="8C9D80"/>
            </a:solidFill>
            <a:ln>
              <a:noFill/>
            </a:ln>
          </p:spPr>
        </p:sp>
        <p:sp>
          <p:nvSpPr>
            <p:cNvPr id="18" name="文本框 17"/>
            <p:cNvSpPr txBox="1"/>
            <p:nvPr/>
          </p:nvSpPr>
          <p:spPr>
            <a:xfrm>
              <a:off x="3661" y="2444"/>
              <a:ext cx="2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思源黑体 Normal" panose="020B0400000000000000" charset="-122"/>
                  <a:ea typeface="思源黑体 Normal" panose="020B0400000000000000" charset="-122"/>
                  <a:sym typeface="+mn-ea"/>
                </a:rPr>
                <a:t>自我评估</a:t>
              </a:r>
              <a:endPara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8267065" y="1257300"/>
            <a:ext cx="1610995" cy="1525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67065" y="1450340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认知环境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24" name="setting-flow-interface-symbol_38876"/>
          <p:cNvSpPr>
            <a:spLocks noChangeAspect="1"/>
          </p:cNvSpPr>
          <p:nvPr/>
        </p:nvSpPr>
        <p:spPr bwMode="auto">
          <a:xfrm>
            <a:off x="8818580" y="1931628"/>
            <a:ext cx="574641" cy="609685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iconfont-11592-5504471"/>
          <p:cNvSpPr>
            <a:spLocks noChangeAspect="1"/>
          </p:cNvSpPr>
          <p:nvPr/>
        </p:nvSpPr>
        <p:spPr bwMode="auto">
          <a:xfrm>
            <a:off x="6387423" y="2656798"/>
            <a:ext cx="540000" cy="540000"/>
          </a:xfrm>
          <a:custGeom>
            <a:avLst/>
            <a:gdLst>
              <a:gd name="T0" fmla="*/ 6944 w 11868"/>
              <a:gd name="T1" fmla="*/ 2582 h 11868"/>
              <a:gd name="T2" fmla="*/ 5334 w 11868"/>
              <a:gd name="T3" fmla="*/ 2268 h 11868"/>
              <a:gd name="T4" fmla="*/ 1067 w 11868"/>
              <a:gd name="T5" fmla="*/ 6534 h 11868"/>
              <a:gd name="T6" fmla="*/ 5334 w 11868"/>
              <a:gd name="T7" fmla="*/ 10801 h 11868"/>
              <a:gd name="T8" fmla="*/ 9600 w 11868"/>
              <a:gd name="T9" fmla="*/ 6534 h 11868"/>
              <a:gd name="T10" fmla="*/ 9286 w 11868"/>
              <a:gd name="T11" fmla="*/ 4924 h 11868"/>
              <a:gd name="T12" fmla="*/ 9070 w 11868"/>
              <a:gd name="T13" fmla="*/ 4922 h 11868"/>
              <a:gd name="T14" fmla="*/ 7942 w 11868"/>
              <a:gd name="T15" fmla="*/ 4680 h 11868"/>
              <a:gd name="T16" fmla="*/ 8534 w 11868"/>
              <a:gd name="T17" fmla="*/ 6534 h 11868"/>
              <a:gd name="T18" fmla="*/ 5334 w 11868"/>
              <a:gd name="T19" fmla="*/ 9734 h 11868"/>
              <a:gd name="T20" fmla="*/ 2134 w 11868"/>
              <a:gd name="T21" fmla="*/ 6534 h 11868"/>
              <a:gd name="T22" fmla="*/ 5334 w 11868"/>
              <a:gd name="T23" fmla="*/ 3334 h 11868"/>
              <a:gd name="T24" fmla="*/ 7188 w 11868"/>
              <a:gd name="T25" fmla="*/ 3926 h 11868"/>
              <a:gd name="T26" fmla="*/ 7188 w 11868"/>
              <a:gd name="T27" fmla="*/ 3926 h 11868"/>
              <a:gd name="T28" fmla="*/ 6946 w 11868"/>
              <a:gd name="T29" fmla="*/ 2798 h 11868"/>
              <a:gd name="T30" fmla="*/ 6944 w 11868"/>
              <a:gd name="T31" fmla="*/ 2582 h 11868"/>
              <a:gd name="T32" fmla="*/ 7592 w 11868"/>
              <a:gd name="T33" fmla="*/ 1701 h 11868"/>
              <a:gd name="T34" fmla="*/ 8732 w 11868"/>
              <a:gd name="T35" fmla="*/ 327 h 11868"/>
              <a:gd name="T36" fmla="*/ 9653 w 11868"/>
              <a:gd name="T37" fmla="*/ 514 h 11868"/>
              <a:gd name="T38" fmla="*/ 10046 w 11868"/>
              <a:gd name="T39" fmla="*/ 1822 h 11868"/>
              <a:gd name="T40" fmla="*/ 11354 w 11868"/>
              <a:gd name="T41" fmla="*/ 2215 h 11868"/>
              <a:gd name="T42" fmla="*/ 11541 w 11868"/>
              <a:gd name="T43" fmla="*/ 3136 h 11868"/>
              <a:gd name="T44" fmla="*/ 10167 w 11868"/>
              <a:gd name="T45" fmla="*/ 4276 h 11868"/>
              <a:gd name="T46" fmla="*/ 10667 w 11868"/>
              <a:gd name="T47" fmla="*/ 6534 h 11868"/>
              <a:gd name="T48" fmla="*/ 5334 w 11868"/>
              <a:gd name="T49" fmla="*/ 11868 h 11868"/>
              <a:gd name="T50" fmla="*/ 0 w 11868"/>
              <a:gd name="T51" fmla="*/ 6534 h 11868"/>
              <a:gd name="T52" fmla="*/ 5334 w 11868"/>
              <a:gd name="T53" fmla="*/ 1201 h 11868"/>
              <a:gd name="T54" fmla="*/ 7592 w 11868"/>
              <a:gd name="T55" fmla="*/ 1701 h 11868"/>
              <a:gd name="T56" fmla="*/ 6417 w 11868"/>
              <a:gd name="T57" fmla="*/ 4696 h 11868"/>
              <a:gd name="T58" fmla="*/ 3647 w 11868"/>
              <a:gd name="T59" fmla="*/ 5228 h 11868"/>
              <a:gd name="T60" fmla="*/ 3826 w 11868"/>
              <a:gd name="T61" fmla="*/ 8042 h 11868"/>
              <a:gd name="T62" fmla="*/ 6640 w 11868"/>
              <a:gd name="T63" fmla="*/ 8221 h 11868"/>
              <a:gd name="T64" fmla="*/ 7172 w 11868"/>
              <a:gd name="T65" fmla="*/ 5451 h 11868"/>
              <a:gd name="T66" fmla="*/ 6364 w 11868"/>
              <a:gd name="T67" fmla="*/ 6258 h 11868"/>
              <a:gd name="T68" fmla="*/ 5334 w 11868"/>
              <a:gd name="T69" fmla="*/ 7601 h 11868"/>
              <a:gd name="T70" fmla="*/ 4278 w 11868"/>
              <a:gd name="T71" fmla="*/ 6395 h 11868"/>
              <a:gd name="T72" fmla="*/ 5610 w 11868"/>
              <a:gd name="T73" fmla="*/ 5504 h 11868"/>
              <a:gd name="T74" fmla="*/ 6417 w 11868"/>
              <a:gd name="T75" fmla="*/ 4696 h 11868"/>
              <a:gd name="T76" fmla="*/ 9464 w 11868"/>
              <a:gd name="T77" fmla="*/ 2762 h 11868"/>
              <a:gd name="T78" fmla="*/ 9106 w 11868"/>
              <a:gd name="T79" fmla="*/ 2404 h 11868"/>
              <a:gd name="T80" fmla="*/ 8917 w 11868"/>
              <a:gd name="T81" fmla="*/ 1774 h 11868"/>
              <a:gd name="T82" fmla="*/ 8043 w 11868"/>
              <a:gd name="T83" fmla="*/ 2827 h 11868"/>
              <a:gd name="T84" fmla="*/ 8220 w 11868"/>
              <a:gd name="T85" fmla="*/ 3648 h 11868"/>
              <a:gd name="T86" fmla="*/ 9041 w 11868"/>
              <a:gd name="T87" fmla="*/ 3825 h 11868"/>
              <a:gd name="T88" fmla="*/ 10094 w 11868"/>
              <a:gd name="T89" fmla="*/ 2951 h 11868"/>
              <a:gd name="T90" fmla="*/ 9464 w 11868"/>
              <a:gd name="T91" fmla="*/ 2762 h 1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868" h="11868">
                <a:moveTo>
                  <a:pt x="6944" y="2582"/>
                </a:moveTo>
                <a:cubicBezTo>
                  <a:pt x="6433" y="2374"/>
                  <a:pt x="5886" y="2267"/>
                  <a:pt x="5334" y="2268"/>
                </a:cubicBezTo>
                <a:cubicBezTo>
                  <a:pt x="2977" y="2268"/>
                  <a:pt x="1067" y="4178"/>
                  <a:pt x="1067" y="6534"/>
                </a:cubicBezTo>
                <a:cubicBezTo>
                  <a:pt x="1067" y="8891"/>
                  <a:pt x="2977" y="10801"/>
                  <a:pt x="5334" y="10801"/>
                </a:cubicBezTo>
                <a:cubicBezTo>
                  <a:pt x="7690" y="10801"/>
                  <a:pt x="9600" y="8891"/>
                  <a:pt x="9600" y="6534"/>
                </a:cubicBezTo>
                <a:cubicBezTo>
                  <a:pt x="9600" y="5965"/>
                  <a:pt x="9489" y="5421"/>
                  <a:pt x="9286" y="4924"/>
                </a:cubicBezTo>
                <a:cubicBezTo>
                  <a:pt x="9215" y="4938"/>
                  <a:pt x="9141" y="4938"/>
                  <a:pt x="9070" y="4922"/>
                </a:cubicBezTo>
                <a:lnTo>
                  <a:pt x="7942" y="4680"/>
                </a:lnTo>
                <a:cubicBezTo>
                  <a:pt x="8328" y="5221"/>
                  <a:pt x="8535" y="5870"/>
                  <a:pt x="8534" y="6534"/>
                </a:cubicBezTo>
                <a:cubicBezTo>
                  <a:pt x="8534" y="8302"/>
                  <a:pt x="7101" y="9734"/>
                  <a:pt x="5334" y="9734"/>
                </a:cubicBezTo>
                <a:cubicBezTo>
                  <a:pt x="3566" y="9734"/>
                  <a:pt x="2134" y="8302"/>
                  <a:pt x="2134" y="6534"/>
                </a:cubicBezTo>
                <a:cubicBezTo>
                  <a:pt x="2134" y="4767"/>
                  <a:pt x="3566" y="3334"/>
                  <a:pt x="5334" y="3334"/>
                </a:cubicBezTo>
                <a:cubicBezTo>
                  <a:pt x="6025" y="3334"/>
                  <a:pt x="6665" y="3554"/>
                  <a:pt x="7188" y="3926"/>
                </a:cubicBezTo>
                <a:lnTo>
                  <a:pt x="7188" y="3926"/>
                </a:lnTo>
                <a:lnTo>
                  <a:pt x="6946" y="2798"/>
                </a:lnTo>
                <a:cubicBezTo>
                  <a:pt x="6930" y="2727"/>
                  <a:pt x="6930" y="2653"/>
                  <a:pt x="6944" y="2582"/>
                </a:cubicBezTo>
                <a:close/>
                <a:moveTo>
                  <a:pt x="7592" y="1701"/>
                </a:moveTo>
                <a:lnTo>
                  <a:pt x="8732" y="327"/>
                </a:lnTo>
                <a:cubicBezTo>
                  <a:pt x="9004" y="0"/>
                  <a:pt x="9531" y="107"/>
                  <a:pt x="9653" y="514"/>
                </a:cubicBezTo>
                <a:lnTo>
                  <a:pt x="10046" y="1822"/>
                </a:lnTo>
                <a:lnTo>
                  <a:pt x="11354" y="2215"/>
                </a:lnTo>
                <a:cubicBezTo>
                  <a:pt x="11761" y="2337"/>
                  <a:pt x="11868" y="2864"/>
                  <a:pt x="11541" y="3136"/>
                </a:cubicBezTo>
                <a:lnTo>
                  <a:pt x="10167" y="4276"/>
                </a:lnTo>
                <a:cubicBezTo>
                  <a:pt x="10497" y="4983"/>
                  <a:pt x="10668" y="5754"/>
                  <a:pt x="10667" y="6534"/>
                </a:cubicBezTo>
                <a:cubicBezTo>
                  <a:pt x="10667" y="9480"/>
                  <a:pt x="8279" y="11868"/>
                  <a:pt x="5334" y="11868"/>
                </a:cubicBezTo>
                <a:cubicBezTo>
                  <a:pt x="2388" y="11868"/>
                  <a:pt x="0" y="9480"/>
                  <a:pt x="0" y="6534"/>
                </a:cubicBezTo>
                <a:cubicBezTo>
                  <a:pt x="0" y="3589"/>
                  <a:pt x="2388" y="1201"/>
                  <a:pt x="5334" y="1201"/>
                </a:cubicBezTo>
                <a:cubicBezTo>
                  <a:pt x="6141" y="1201"/>
                  <a:pt x="6906" y="1380"/>
                  <a:pt x="7592" y="1701"/>
                </a:cubicBezTo>
                <a:close/>
                <a:moveTo>
                  <a:pt x="6417" y="4696"/>
                </a:moveTo>
                <a:cubicBezTo>
                  <a:pt x="5492" y="4151"/>
                  <a:pt x="4305" y="4378"/>
                  <a:pt x="3647" y="5228"/>
                </a:cubicBezTo>
                <a:cubicBezTo>
                  <a:pt x="2990" y="6077"/>
                  <a:pt x="3067" y="7282"/>
                  <a:pt x="3826" y="8042"/>
                </a:cubicBezTo>
                <a:cubicBezTo>
                  <a:pt x="4586" y="8801"/>
                  <a:pt x="5791" y="8878"/>
                  <a:pt x="6640" y="8221"/>
                </a:cubicBezTo>
                <a:cubicBezTo>
                  <a:pt x="7490" y="7563"/>
                  <a:pt x="7717" y="6376"/>
                  <a:pt x="7172" y="5451"/>
                </a:cubicBezTo>
                <a:lnTo>
                  <a:pt x="6364" y="6258"/>
                </a:lnTo>
                <a:cubicBezTo>
                  <a:pt x="6545" y="6935"/>
                  <a:pt x="6035" y="7600"/>
                  <a:pt x="5334" y="7601"/>
                </a:cubicBezTo>
                <a:cubicBezTo>
                  <a:pt x="4690" y="7600"/>
                  <a:pt x="4194" y="7033"/>
                  <a:pt x="4278" y="6395"/>
                </a:cubicBezTo>
                <a:cubicBezTo>
                  <a:pt x="4362" y="5757"/>
                  <a:pt x="4988" y="5338"/>
                  <a:pt x="5610" y="5504"/>
                </a:cubicBezTo>
                <a:lnTo>
                  <a:pt x="6417" y="4696"/>
                </a:lnTo>
                <a:close/>
                <a:moveTo>
                  <a:pt x="9464" y="2762"/>
                </a:moveTo>
                <a:cubicBezTo>
                  <a:pt x="9292" y="2710"/>
                  <a:pt x="9158" y="2576"/>
                  <a:pt x="9106" y="2404"/>
                </a:cubicBezTo>
                <a:lnTo>
                  <a:pt x="8917" y="1774"/>
                </a:lnTo>
                <a:lnTo>
                  <a:pt x="8043" y="2827"/>
                </a:lnTo>
                <a:lnTo>
                  <a:pt x="8220" y="3648"/>
                </a:lnTo>
                <a:lnTo>
                  <a:pt x="9041" y="3825"/>
                </a:lnTo>
                <a:lnTo>
                  <a:pt x="10094" y="2951"/>
                </a:lnTo>
                <a:lnTo>
                  <a:pt x="9464" y="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NTBd4CUif5RilSDdecision-making_115880"/>
          <p:cNvSpPr>
            <a:spLocks noChangeAspect="1"/>
          </p:cNvSpPr>
          <p:nvPr/>
        </p:nvSpPr>
        <p:spPr bwMode="auto">
          <a:xfrm>
            <a:off x="6451579" y="3911558"/>
            <a:ext cx="468000" cy="546602"/>
          </a:xfrm>
          <a:custGeom>
            <a:avLst/>
            <a:gdLst>
              <a:gd name="connsiteX0" fmla="*/ 347672 w 520200"/>
              <a:gd name="connsiteY0" fmla="*/ 478504 h 607568"/>
              <a:gd name="connsiteX1" fmla="*/ 465363 w 520200"/>
              <a:gd name="connsiteY1" fmla="*/ 530068 h 607568"/>
              <a:gd name="connsiteX2" fmla="*/ 455683 w 520200"/>
              <a:gd name="connsiteY2" fmla="*/ 505514 h 607568"/>
              <a:gd name="connsiteX3" fmla="*/ 465978 w 520200"/>
              <a:gd name="connsiteY3" fmla="*/ 482187 h 607568"/>
              <a:gd name="connsiteX4" fmla="*/ 489331 w 520200"/>
              <a:gd name="connsiteY4" fmla="*/ 492316 h 607568"/>
              <a:gd name="connsiteX5" fmla="*/ 514683 w 520200"/>
              <a:gd name="connsiteY5" fmla="*/ 557539 h 607568"/>
              <a:gd name="connsiteX6" fmla="*/ 504542 w 520200"/>
              <a:gd name="connsiteY6" fmla="*/ 580865 h 607568"/>
              <a:gd name="connsiteX7" fmla="*/ 439244 w 520200"/>
              <a:gd name="connsiteY7" fmla="*/ 606341 h 607568"/>
              <a:gd name="connsiteX8" fmla="*/ 432637 w 520200"/>
              <a:gd name="connsiteY8" fmla="*/ 607568 h 607568"/>
              <a:gd name="connsiteX9" fmla="*/ 415890 w 520200"/>
              <a:gd name="connsiteY9" fmla="*/ 596058 h 607568"/>
              <a:gd name="connsiteX10" fmla="*/ 426030 w 520200"/>
              <a:gd name="connsiteY10" fmla="*/ 572732 h 607568"/>
              <a:gd name="connsiteX11" fmla="*/ 450767 w 520200"/>
              <a:gd name="connsiteY11" fmla="*/ 563063 h 607568"/>
              <a:gd name="connsiteX12" fmla="*/ 347672 w 520200"/>
              <a:gd name="connsiteY12" fmla="*/ 517945 h 607568"/>
              <a:gd name="connsiteX13" fmla="*/ 39721 w 520200"/>
              <a:gd name="connsiteY13" fmla="*/ 473173 h 607568"/>
              <a:gd name="connsiteX14" fmla="*/ 53453 w 520200"/>
              <a:gd name="connsiteY14" fmla="*/ 473460 h 607568"/>
              <a:gd name="connsiteX15" fmla="*/ 62825 w 520200"/>
              <a:gd name="connsiteY15" fmla="*/ 497236 h 607568"/>
              <a:gd name="connsiteX16" fmla="*/ 52070 w 520200"/>
              <a:gd name="connsiteY16" fmla="*/ 521471 h 607568"/>
              <a:gd name="connsiteX17" fmla="*/ 172528 w 520200"/>
              <a:gd name="connsiteY17" fmla="*/ 474534 h 607568"/>
              <a:gd name="connsiteX18" fmla="*/ 172528 w 520200"/>
              <a:gd name="connsiteY18" fmla="*/ 513188 h 607568"/>
              <a:gd name="connsiteX19" fmla="*/ 65284 w 520200"/>
              <a:gd name="connsiteY19" fmla="*/ 554910 h 607568"/>
              <a:gd name="connsiteX20" fmla="*/ 89560 w 520200"/>
              <a:gd name="connsiteY20" fmla="*/ 565647 h 607568"/>
              <a:gd name="connsiteX21" fmla="*/ 98778 w 520200"/>
              <a:gd name="connsiteY21" fmla="*/ 589422 h 607568"/>
              <a:gd name="connsiteX22" fmla="*/ 82185 w 520200"/>
              <a:gd name="connsiteY22" fmla="*/ 600159 h 607568"/>
              <a:gd name="connsiteX23" fmla="*/ 74963 w 520200"/>
              <a:gd name="connsiteY23" fmla="*/ 598625 h 607568"/>
              <a:gd name="connsiteX24" fmla="*/ 10740 w 520200"/>
              <a:gd name="connsiteY24" fmla="*/ 570402 h 607568"/>
              <a:gd name="connsiteX25" fmla="*/ 1521 w 520200"/>
              <a:gd name="connsiteY25" fmla="*/ 546780 h 607568"/>
              <a:gd name="connsiteX26" fmla="*/ 29792 w 520200"/>
              <a:gd name="connsiteY26" fmla="*/ 482664 h 607568"/>
              <a:gd name="connsiteX27" fmla="*/ 39721 w 520200"/>
              <a:gd name="connsiteY27" fmla="*/ 473173 h 607568"/>
              <a:gd name="connsiteX28" fmla="*/ 431370 w 520200"/>
              <a:gd name="connsiteY28" fmla="*/ 320700 h 607568"/>
              <a:gd name="connsiteX29" fmla="*/ 445237 w 520200"/>
              <a:gd name="connsiteY29" fmla="*/ 320968 h 607568"/>
              <a:gd name="connsiteX30" fmla="*/ 509461 w 520200"/>
              <a:gd name="connsiteY30" fmla="*/ 349192 h 607568"/>
              <a:gd name="connsiteX31" fmla="*/ 518679 w 520200"/>
              <a:gd name="connsiteY31" fmla="*/ 372814 h 607568"/>
              <a:gd name="connsiteX32" fmla="*/ 490409 w 520200"/>
              <a:gd name="connsiteY32" fmla="*/ 436930 h 607568"/>
              <a:gd name="connsiteX33" fmla="*/ 473968 w 520200"/>
              <a:gd name="connsiteY33" fmla="*/ 447667 h 607568"/>
              <a:gd name="connsiteX34" fmla="*/ 466747 w 520200"/>
              <a:gd name="connsiteY34" fmla="*/ 446133 h 607568"/>
              <a:gd name="connsiteX35" fmla="*/ 457375 w 520200"/>
              <a:gd name="connsiteY35" fmla="*/ 422512 h 607568"/>
              <a:gd name="connsiteX36" fmla="*/ 468130 w 520200"/>
              <a:gd name="connsiteY36" fmla="*/ 398276 h 607568"/>
              <a:gd name="connsiteX37" fmla="*/ 347672 w 520200"/>
              <a:gd name="connsiteY37" fmla="*/ 445060 h 607568"/>
              <a:gd name="connsiteX38" fmla="*/ 347672 w 520200"/>
              <a:gd name="connsiteY38" fmla="*/ 406406 h 607568"/>
              <a:gd name="connsiteX39" fmla="*/ 454916 w 520200"/>
              <a:gd name="connsiteY39" fmla="*/ 364684 h 607568"/>
              <a:gd name="connsiteX40" fmla="*/ 430640 w 520200"/>
              <a:gd name="connsiteY40" fmla="*/ 353947 h 607568"/>
              <a:gd name="connsiteX41" fmla="*/ 421422 w 520200"/>
              <a:gd name="connsiteY41" fmla="*/ 330325 h 607568"/>
              <a:gd name="connsiteX42" fmla="*/ 431370 w 520200"/>
              <a:gd name="connsiteY42" fmla="*/ 320700 h 607568"/>
              <a:gd name="connsiteX43" fmla="*/ 80956 w 520200"/>
              <a:gd name="connsiteY43" fmla="*/ 313311 h 607568"/>
              <a:gd name="connsiteX44" fmla="*/ 104310 w 520200"/>
              <a:gd name="connsiteY44" fmla="*/ 323589 h 607568"/>
              <a:gd name="connsiteX45" fmla="*/ 94170 w 520200"/>
              <a:gd name="connsiteY45" fmla="*/ 346908 h 607568"/>
              <a:gd name="connsiteX46" fmla="*/ 69433 w 520200"/>
              <a:gd name="connsiteY46" fmla="*/ 356573 h 607568"/>
              <a:gd name="connsiteX47" fmla="*/ 172528 w 520200"/>
              <a:gd name="connsiteY47" fmla="*/ 401677 h 607568"/>
              <a:gd name="connsiteX48" fmla="*/ 172528 w 520200"/>
              <a:gd name="connsiteY48" fmla="*/ 441104 h 607568"/>
              <a:gd name="connsiteX49" fmla="*/ 54837 w 520200"/>
              <a:gd name="connsiteY49" fmla="*/ 389557 h 607568"/>
              <a:gd name="connsiteX50" fmla="*/ 64517 w 520200"/>
              <a:gd name="connsiteY50" fmla="*/ 414257 h 607568"/>
              <a:gd name="connsiteX51" fmla="*/ 54222 w 520200"/>
              <a:gd name="connsiteY51" fmla="*/ 437576 h 607568"/>
              <a:gd name="connsiteX52" fmla="*/ 47769 w 520200"/>
              <a:gd name="connsiteY52" fmla="*/ 438803 h 607568"/>
              <a:gd name="connsiteX53" fmla="*/ 30869 w 520200"/>
              <a:gd name="connsiteY53" fmla="*/ 427297 h 607568"/>
              <a:gd name="connsiteX54" fmla="*/ 5517 w 520200"/>
              <a:gd name="connsiteY54" fmla="*/ 362096 h 607568"/>
              <a:gd name="connsiteX55" fmla="*/ 15658 w 520200"/>
              <a:gd name="connsiteY55" fmla="*/ 338777 h 607568"/>
              <a:gd name="connsiteX56" fmla="*/ 210166 w 520200"/>
              <a:gd name="connsiteY56" fmla="*/ 151765 h 607568"/>
              <a:gd name="connsiteX57" fmla="*/ 215544 w 520200"/>
              <a:gd name="connsiteY57" fmla="*/ 155447 h 607568"/>
              <a:gd name="connsiteX58" fmla="*/ 253647 w 520200"/>
              <a:gd name="connsiteY58" fmla="*/ 259917 h 607568"/>
              <a:gd name="connsiteX59" fmla="*/ 266553 w 520200"/>
              <a:gd name="connsiteY59" fmla="*/ 259917 h 607568"/>
              <a:gd name="connsiteX60" fmla="*/ 304656 w 520200"/>
              <a:gd name="connsiteY60" fmla="*/ 155447 h 607568"/>
              <a:gd name="connsiteX61" fmla="*/ 311570 w 520200"/>
              <a:gd name="connsiteY61" fmla="*/ 152072 h 607568"/>
              <a:gd name="connsiteX62" fmla="*/ 329700 w 520200"/>
              <a:gd name="connsiteY62" fmla="*/ 157594 h 607568"/>
              <a:gd name="connsiteX63" fmla="*/ 329854 w 520200"/>
              <a:gd name="connsiteY63" fmla="*/ 157594 h 607568"/>
              <a:gd name="connsiteX64" fmla="*/ 368418 w 520200"/>
              <a:gd name="connsiteY64" fmla="*/ 210673 h 607568"/>
              <a:gd name="connsiteX65" fmla="*/ 368418 w 520200"/>
              <a:gd name="connsiteY65" fmla="*/ 321433 h 607568"/>
              <a:gd name="connsiteX66" fmla="*/ 367496 w 520200"/>
              <a:gd name="connsiteY66" fmla="*/ 324654 h 607568"/>
              <a:gd name="connsiteX67" fmla="*/ 327703 w 520200"/>
              <a:gd name="connsiteY67" fmla="*/ 385096 h 607568"/>
              <a:gd name="connsiteX68" fmla="*/ 327703 w 520200"/>
              <a:gd name="connsiteY68" fmla="*/ 538043 h 607568"/>
              <a:gd name="connsiteX69" fmla="*/ 322018 w 520200"/>
              <a:gd name="connsiteY69" fmla="*/ 543565 h 607568"/>
              <a:gd name="connsiteX70" fmla="*/ 198182 w 520200"/>
              <a:gd name="connsiteY70" fmla="*/ 543565 h 607568"/>
              <a:gd name="connsiteX71" fmla="*/ 192497 w 520200"/>
              <a:gd name="connsiteY71" fmla="*/ 538043 h 607568"/>
              <a:gd name="connsiteX72" fmla="*/ 192497 w 520200"/>
              <a:gd name="connsiteY72" fmla="*/ 385096 h 607568"/>
              <a:gd name="connsiteX73" fmla="*/ 152704 w 520200"/>
              <a:gd name="connsiteY73" fmla="*/ 324654 h 607568"/>
              <a:gd name="connsiteX74" fmla="*/ 151782 w 520200"/>
              <a:gd name="connsiteY74" fmla="*/ 321433 h 607568"/>
              <a:gd name="connsiteX75" fmla="*/ 151782 w 520200"/>
              <a:gd name="connsiteY75" fmla="*/ 210980 h 607568"/>
              <a:gd name="connsiteX76" fmla="*/ 190500 w 520200"/>
              <a:gd name="connsiteY76" fmla="*/ 157594 h 607568"/>
              <a:gd name="connsiteX77" fmla="*/ 210166 w 520200"/>
              <a:gd name="connsiteY77" fmla="*/ 151765 h 607568"/>
              <a:gd name="connsiteX78" fmla="*/ 251645 w 520200"/>
              <a:gd name="connsiteY78" fmla="*/ 151574 h 607568"/>
              <a:gd name="connsiteX79" fmla="*/ 268555 w 520200"/>
              <a:gd name="connsiteY79" fmla="*/ 151574 h 607568"/>
              <a:gd name="connsiteX80" fmla="*/ 274551 w 520200"/>
              <a:gd name="connsiteY80" fmla="*/ 154029 h 607568"/>
              <a:gd name="connsiteX81" fmla="*/ 275627 w 520200"/>
              <a:gd name="connsiteY81" fmla="*/ 163236 h 607568"/>
              <a:gd name="connsiteX82" fmla="*/ 266557 w 520200"/>
              <a:gd name="connsiteY82" fmla="*/ 176892 h 607568"/>
              <a:gd name="connsiteX83" fmla="*/ 270861 w 520200"/>
              <a:gd name="connsiteY83" fmla="*/ 212491 h 607568"/>
              <a:gd name="connsiteX84" fmla="*/ 262560 w 520200"/>
              <a:gd name="connsiteY84" fmla="*/ 234587 h 607568"/>
              <a:gd name="connsiteX85" fmla="*/ 257640 w 520200"/>
              <a:gd name="connsiteY85" fmla="*/ 234587 h 607568"/>
              <a:gd name="connsiteX86" fmla="*/ 249339 w 520200"/>
              <a:gd name="connsiteY86" fmla="*/ 212491 h 607568"/>
              <a:gd name="connsiteX87" fmla="*/ 253643 w 520200"/>
              <a:gd name="connsiteY87" fmla="*/ 176892 h 607568"/>
              <a:gd name="connsiteX88" fmla="*/ 244573 w 520200"/>
              <a:gd name="connsiteY88" fmla="*/ 163236 h 607568"/>
              <a:gd name="connsiteX89" fmla="*/ 245649 w 520200"/>
              <a:gd name="connsiteY89" fmla="*/ 154029 h 607568"/>
              <a:gd name="connsiteX90" fmla="*/ 251645 w 520200"/>
              <a:gd name="connsiteY90" fmla="*/ 151574 h 607568"/>
              <a:gd name="connsiteX91" fmla="*/ 260101 w 520200"/>
              <a:gd name="connsiteY91" fmla="*/ 0 h 607568"/>
              <a:gd name="connsiteX92" fmla="*/ 323540 w 520200"/>
              <a:gd name="connsiteY92" fmla="*/ 63439 h 607568"/>
              <a:gd name="connsiteX93" fmla="*/ 260101 w 520200"/>
              <a:gd name="connsiteY93" fmla="*/ 126878 h 607568"/>
              <a:gd name="connsiteX94" fmla="*/ 196662 w 520200"/>
              <a:gd name="connsiteY94" fmla="*/ 63439 h 607568"/>
              <a:gd name="connsiteX95" fmla="*/ 260101 w 520200"/>
              <a:gd name="connsiteY95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0200" h="607568">
                <a:moveTo>
                  <a:pt x="347672" y="478504"/>
                </a:moveTo>
                <a:lnTo>
                  <a:pt x="465363" y="530068"/>
                </a:lnTo>
                <a:lnTo>
                  <a:pt x="455683" y="505514"/>
                </a:lnTo>
                <a:cubicBezTo>
                  <a:pt x="451996" y="496153"/>
                  <a:pt x="456605" y="485717"/>
                  <a:pt x="465978" y="482187"/>
                </a:cubicBezTo>
                <a:cubicBezTo>
                  <a:pt x="475196" y="478504"/>
                  <a:pt x="485644" y="483108"/>
                  <a:pt x="489331" y="492316"/>
                </a:cubicBezTo>
                <a:lnTo>
                  <a:pt x="514683" y="557539"/>
                </a:lnTo>
                <a:cubicBezTo>
                  <a:pt x="518370" y="566900"/>
                  <a:pt x="513761" y="577336"/>
                  <a:pt x="504542" y="580865"/>
                </a:cubicBezTo>
                <a:lnTo>
                  <a:pt x="439244" y="606341"/>
                </a:lnTo>
                <a:cubicBezTo>
                  <a:pt x="437093" y="607108"/>
                  <a:pt x="434788" y="607568"/>
                  <a:pt x="432637" y="607568"/>
                </a:cubicBezTo>
                <a:cubicBezTo>
                  <a:pt x="425416" y="607568"/>
                  <a:pt x="418655" y="603271"/>
                  <a:pt x="415890" y="596058"/>
                </a:cubicBezTo>
                <a:cubicBezTo>
                  <a:pt x="412202" y="586850"/>
                  <a:pt x="416812" y="576415"/>
                  <a:pt x="426030" y="572732"/>
                </a:cubicBezTo>
                <a:lnTo>
                  <a:pt x="450767" y="563063"/>
                </a:lnTo>
                <a:lnTo>
                  <a:pt x="347672" y="517945"/>
                </a:lnTo>
                <a:close/>
                <a:moveTo>
                  <a:pt x="39721" y="473173"/>
                </a:moveTo>
                <a:cubicBezTo>
                  <a:pt x="44004" y="471505"/>
                  <a:pt x="48920" y="471466"/>
                  <a:pt x="53453" y="473460"/>
                </a:cubicBezTo>
                <a:cubicBezTo>
                  <a:pt x="62672" y="477448"/>
                  <a:pt x="66820" y="488032"/>
                  <a:pt x="62825" y="497236"/>
                </a:cubicBezTo>
                <a:lnTo>
                  <a:pt x="52070" y="521471"/>
                </a:lnTo>
                <a:lnTo>
                  <a:pt x="172528" y="474534"/>
                </a:lnTo>
                <a:lnTo>
                  <a:pt x="172528" y="513188"/>
                </a:lnTo>
                <a:lnTo>
                  <a:pt x="65284" y="554910"/>
                </a:lnTo>
                <a:lnTo>
                  <a:pt x="89560" y="565647"/>
                </a:lnTo>
                <a:cubicBezTo>
                  <a:pt x="98625" y="569635"/>
                  <a:pt x="102773" y="580219"/>
                  <a:pt x="98778" y="589422"/>
                </a:cubicBezTo>
                <a:cubicBezTo>
                  <a:pt x="95859" y="596171"/>
                  <a:pt x="89099" y="600159"/>
                  <a:pt x="82185" y="600159"/>
                </a:cubicBezTo>
                <a:cubicBezTo>
                  <a:pt x="79726" y="600159"/>
                  <a:pt x="77268" y="599699"/>
                  <a:pt x="74963" y="598625"/>
                </a:cubicBezTo>
                <a:lnTo>
                  <a:pt x="10740" y="570402"/>
                </a:lnTo>
                <a:cubicBezTo>
                  <a:pt x="1674" y="566414"/>
                  <a:pt x="-2474" y="555830"/>
                  <a:pt x="1521" y="546780"/>
                </a:cubicBezTo>
                <a:lnTo>
                  <a:pt x="29792" y="482664"/>
                </a:lnTo>
                <a:cubicBezTo>
                  <a:pt x="31789" y="478139"/>
                  <a:pt x="35438" y="474841"/>
                  <a:pt x="39721" y="473173"/>
                </a:cubicBezTo>
                <a:close/>
                <a:moveTo>
                  <a:pt x="431370" y="320700"/>
                </a:moveTo>
                <a:cubicBezTo>
                  <a:pt x="435672" y="319013"/>
                  <a:pt x="440627" y="318974"/>
                  <a:pt x="445237" y="320968"/>
                </a:cubicBezTo>
                <a:lnTo>
                  <a:pt x="509461" y="349192"/>
                </a:lnTo>
                <a:cubicBezTo>
                  <a:pt x="518526" y="353180"/>
                  <a:pt x="522674" y="363764"/>
                  <a:pt x="518679" y="372814"/>
                </a:cubicBezTo>
                <a:lnTo>
                  <a:pt x="490409" y="436930"/>
                </a:lnTo>
                <a:cubicBezTo>
                  <a:pt x="487489" y="443679"/>
                  <a:pt x="480883" y="447667"/>
                  <a:pt x="473968" y="447667"/>
                </a:cubicBezTo>
                <a:cubicBezTo>
                  <a:pt x="471510" y="447667"/>
                  <a:pt x="469052" y="447207"/>
                  <a:pt x="466747" y="446133"/>
                </a:cubicBezTo>
                <a:cubicBezTo>
                  <a:pt x="457528" y="442145"/>
                  <a:pt x="453380" y="431561"/>
                  <a:pt x="457375" y="422512"/>
                </a:cubicBezTo>
                <a:lnTo>
                  <a:pt x="468130" y="398276"/>
                </a:lnTo>
                <a:lnTo>
                  <a:pt x="347672" y="445060"/>
                </a:lnTo>
                <a:lnTo>
                  <a:pt x="347672" y="406406"/>
                </a:lnTo>
                <a:lnTo>
                  <a:pt x="454916" y="364684"/>
                </a:lnTo>
                <a:lnTo>
                  <a:pt x="430640" y="353947"/>
                </a:lnTo>
                <a:cubicBezTo>
                  <a:pt x="421575" y="349959"/>
                  <a:pt x="417427" y="339375"/>
                  <a:pt x="421422" y="330325"/>
                </a:cubicBezTo>
                <a:cubicBezTo>
                  <a:pt x="423419" y="325724"/>
                  <a:pt x="427068" y="322387"/>
                  <a:pt x="431370" y="320700"/>
                </a:cubicBezTo>
                <a:close/>
                <a:moveTo>
                  <a:pt x="80956" y="313311"/>
                </a:moveTo>
                <a:cubicBezTo>
                  <a:pt x="90329" y="309782"/>
                  <a:pt x="100776" y="314385"/>
                  <a:pt x="104310" y="323589"/>
                </a:cubicBezTo>
                <a:cubicBezTo>
                  <a:pt x="107998" y="332794"/>
                  <a:pt x="103388" y="343380"/>
                  <a:pt x="94170" y="346908"/>
                </a:cubicBezTo>
                <a:lnTo>
                  <a:pt x="69433" y="356573"/>
                </a:lnTo>
                <a:lnTo>
                  <a:pt x="172528" y="401677"/>
                </a:lnTo>
                <a:lnTo>
                  <a:pt x="172528" y="441104"/>
                </a:lnTo>
                <a:lnTo>
                  <a:pt x="54837" y="389557"/>
                </a:lnTo>
                <a:lnTo>
                  <a:pt x="64517" y="414257"/>
                </a:lnTo>
                <a:cubicBezTo>
                  <a:pt x="68204" y="423462"/>
                  <a:pt x="63595" y="433894"/>
                  <a:pt x="54222" y="437576"/>
                </a:cubicBezTo>
                <a:cubicBezTo>
                  <a:pt x="52071" y="438343"/>
                  <a:pt x="49920" y="438803"/>
                  <a:pt x="47769" y="438803"/>
                </a:cubicBezTo>
                <a:cubicBezTo>
                  <a:pt x="40548" y="438803"/>
                  <a:pt x="33634" y="434354"/>
                  <a:pt x="30869" y="427297"/>
                </a:cubicBezTo>
                <a:lnTo>
                  <a:pt x="5517" y="362096"/>
                </a:lnTo>
                <a:cubicBezTo>
                  <a:pt x="1830" y="352738"/>
                  <a:pt x="6439" y="342306"/>
                  <a:pt x="15658" y="338777"/>
                </a:cubicBezTo>
                <a:close/>
                <a:moveTo>
                  <a:pt x="210166" y="151765"/>
                </a:moveTo>
                <a:cubicBezTo>
                  <a:pt x="212471" y="151765"/>
                  <a:pt x="214622" y="153299"/>
                  <a:pt x="215544" y="155447"/>
                </a:cubicBezTo>
                <a:lnTo>
                  <a:pt x="253647" y="259917"/>
                </a:lnTo>
                <a:cubicBezTo>
                  <a:pt x="255798" y="266053"/>
                  <a:pt x="264402" y="266053"/>
                  <a:pt x="266553" y="259917"/>
                </a:cubicBezTo>
                <a:lnTo>
                  <a:pt x="304656" y="155447"/>
                </a:lnTo>
                <a:cubicBezTo>
                  <a:pt x="305732" y="152685"/>
                  <a:pt x="308805" y="151151"/>
                  <a:pt x="311570" y="152072"/>
                </a:cubicBezTo>
                <a:lnTo>
                  <a:pt x="329700" y="157594"/>
                </a:lnTo>
                <a:lnTo>
                  <a:pt x="329854" y="157594"/>
                </a:lnTo>
                <a:cubicBezTo>
                  <a:pt x="352900" y="165111"/>
                  <a:pt x="368418" y="186588"/>
                  <a:pt x="368418" y="210673"/>
                </a:cubicBezTo>
                <a:lnTo>
                  <a:pt x="368418" y="321433"/>
                </a:lnTo>
                <a:cubicBezTo>
                  <a:pt x="368418" y="322660"/>
                  <a:pt x="368111" y="323734"/>
                  <a:pt x="367496" y="324654"/>
                </a:cubicBezTo>
                <a:lnTo>
                  <a:pt x="327703" y="385096"/>
                </a:lnTo>
                <a:lnTo>
                  <a:pt x="327703" y="538043"/>
                </a:lnTo>
                <a:cubicBezTo>
                  <a:pt x="327703" y="541111"/>
                  <a:pt x="325091" y="543565"/>
                  <a:pt x="322018" y="543565"/>
                </a:cubicBezTo>
                <a:lnTo>
                  <a:pt x="198182" y="543565"/>
                </a:lnTo>
                <a:cubicBezTo>
                  <a:pt x="195109" y="543565"/>
                  <a:pt x="192497" y="541111"/>
                  <a:pt x="192497" y="538043"/>
                </a:cubicBezTo>
                <a:lnTo>
                  <a:pt x="192497" y="385096"/>
                </a:lnTo>
                <a:lnTo>
                  <a:pt x="152704" y="324654"/>
                </a:lnTo>
                <a:cubicBezTo>
                  <a:pt x="152089" y="323734"/>
                  <a:pt x="151782" y="322660"/>
                  <a:pt x="151782" y="321433"/>
                </a:cubicBezTo>
                <a:lnTo>
                  <a:pt x="151782" y="210980"/>
                </a:lnTo>
                <a:cubicBezTo>
                  <a:pt x="151782" y="186742"/>
                  <a:pt x="167300" y="165265"/>
                  <a:pt x="190500" y="157594"/>
                </a:cubicBezTo>
                <a:cubicBezTo>
                  <a:pt x="190500" y="157594"/>
                  <a:pt x="209705" y="151765"/>
                  <a:pt x="210166" y="151765"/>
                </a:cubicBezTo>
                <a:close/>
                <a:moveTo>
                  <a:pt x="251645" y="151574"/>
                </a:moveTo>
                <a:lnTo>
                  <a:pt x="268555" y="151574"/>
                </a:lnTo>
                <a:cubicBezTo>
                  <a:pt x="270861" y="151574"/>
                  <a:pt x="273014" y="152341"/>
                  <a:pt x="274551" y="154029"/>
                </a:cubicBezTo>
                <a:cubicBezTo>
                  <a:pt x="277011" y="156638"/>
                  <a:pt x="277318" y="160320"/>
                  <a:pt x="275627" y="163236"/>
                </a:cubicBezTo>
                <a:lnTo>
                  <a:pt x="266557" y="176892"/>
                </a:lnTo>
                <a:lnTo>
                  <a:pt x="270861" y="212491"/>
                </a:lnTo>
                <a:lnTo>
                  <a:pt x="262560" y="234587"/>
                </a:lnTo>
                <a:cubicBezTo>
                  <a:pt x="261637" y="236888"/>
                  <a:pt x="258563" y="236888"/>
                  <a:pt x="257640" y="234587"/>
                </a:cubicBezTo>
                <a:lnTo>
                  <a:pt x="249339" y="212491"/>
                </a:lnTo>
                <a:lnTo>
                  <a:pt x="253643" y="176892"/>
                </a:lnTo>
                <a:lnTo>
                  <a:pt x="244573" y="163236"/>
                </a:lnTo>
                <a:cubicBezTo>
                  <a:pt x="242882" y="160320"/>
                  <a:pt x="243189" y="156638"/>
                  <a:pt x="245649" y="154029"/>
                </a:cubicBezTo>
                <a:cubicBezTo>
                  <a:pt x="247187" y="152341"/>
                  <a:pt x="249339" y="151574"/>
                  <a:pt x="251645" y="151574"/>
                </a:cubicBezTo>
                <a:close/>
                <a:moveTo>
                  <a:pt x="260101" y="0"/>
                </a:moveTo>
                <a:cubicBezTo>
                  <a:pt x="295137" y="0"/>
                  <a:pt x="323540" y="28403"/>
                  <a:pt x="323540" y="63439"/>
                </a:cubicBezTo>
                <a:cubicBezTo>
                  <a:pt x="323540" y="98475"/>
                  <a:pt x="295137" y="126878"/>
                  <a:pt x="260101" y="126878"/>
                </a:cubicBezTo>
                <a:cubicBezTo>
                  <a:pt x="225065" y="126878"/>
                  <a:pt x="196662" y="98475"/>
                  <a:pt x="196662" y="63439"/>
                </a:cubicBezTo>
                <a:cubicBezTo>
                  <a:pt x="196662" y="28403"/>
                  <a:pt x="225065" y="0"/>
                  <a:pt x="2601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8" name="waving-flag_16212"/>
          <p:cNvSpPr>
            <a:spLocks noChangeAspect="1"/>
          </p:cNvSpPr>
          <p:nvPr/>
        </p:nvSpPr>
        <p:spPr bwMode="auto">
          <a:xfrm>
            <a:off x="6470946" y="5186638"/>
            <a:ext cx="432000" cy="531039"/>
          </a:xfrm>
          <a:custGeom>
            <a:avLst/>
            <a:gdLst>
              <a:gd name="connsiteX0" fmla="*/ 201391 w 491559"/>
              <a:gd name="connsiteY0" fmla="*/ 34417 h 604252"/>
              <a:gd name="connsiteX1" fmla="*/ 244085 w 491559"/>
              <a:gd name="connsiteY1" fmla="*/ 44529 h 604252"/>
              <a:gd name="connsiteX2" fmla="*/ 473074 w 491559"/>
              <a:gd name="connsiteY2" fmla="*/ 56463 h 604252"/>
              <a:gd name="connsiteX3" fmla="*/ 491559 w 491559"/>
              <a:gd name="connsiteY3" fmla="*/ 65692 h 604252"/>
              <a:gd name="connsiteX4" fmla="*/ 491559 w 491559"/>
              <a:gd name="connsiteY4" fmla="*/ 291654 h 604252"/>
              <a:gd name="connsiteX5" fmla="*/ 474827 w 491559"/>
              <a:gd name="connsiteY5" fmla="*/ 330640 h 604252"/>
              <a:gd name="connsiteX6" fmla="*/ 374117 w 491559"/>
              <a:gd name="connsiteY6" fmla="*/ 374559 h 604252"/>
              <a:gd name="connsiteX7" fmla="*/ 196280 w 491559"/>
              <a:gd name="connsiteY7" fmla="*/ 306930 h 604252"/>
              <a:gd name="connsiteX8" fmla="*/ 103537 w 491559"/>
              <a:gd name="connsiteY8" fmla="*/ 336846 h 604252"/>
              <a:gd name="connsiteX9" fmla="*/ 84255 w 491559"/>
              <a:gd name="connsiteY9" fmla="*/ 326343 h 604252"/>
              <a:gd name="connsiteX10" fmla="*/ 84255 w 491559"/>
              <a:gd name="connsiteY10" fmla="*/ 96563 h 604252"/>
              <a:gd name="connsiteX11" fmla="*/ 103218 w 491559"/>
              <a:gd name="connsiteY11" fmla="*/ 60441 h 604252"/>
              <a:gd name="connsiteX12" fmla="*/ 201391 w 491559"/>
              <a:gd name="connsiteY12" fmla="*/ 34417 h 604252"/>
              <a:gd name="connsiteX13" fmla="*/ 33942 w 491559"/>
              <a:gd name="connsiteY13" fmla="*/ 0 h 604252"/>
              <a:gd name="connsiteX14" fmla="*/ 67884 w 491559"/>
              <a:gd name="connsiteY14" fmla="*/ 33888 h 604252"/>
              <a:gd name="connsiteX15" fmla="*/ 65016 w 491559"/>
              <a:gd name="connsiteY15" fmla="*/ 47411 h 604252"/>
              <a:gd name="connsiteX16" fmla="*/ 57048 w 491559"/>
              <a:gd name="connsiteY16" fmla="*/ 81617 h 604252"/>
              <a:gd name="connsiteX17" fmla="*/ 57048 w 491559"/>
              <a:gd name="connsiteY17" fmla="*/ 581183 h 604252"/>
              <a:gd name="connsiteX18" fmla="*/ 33942 w 491559"/>
              <a:gd name="connsiteY18" fmla="*/ 604252 h 604252"/>
              <a:gd name="connsiteX19" fmla="*/ 10836 w 491559"/>
              <a:gd name="connsiteY19" fmla="*/ 581183 h 604252"/>
              <a:gd name="connsiteX20" fmla="*/ 10836 w 491559"/>
              <a:gd name="connsiteY20" fmla="*/ 81617 h 604252"/>
              <a:gd name="connsiteX21" fmla="*/ 2868 w 491559"/>
              <a:gd name="connsiteY21" fmla="*/ 47411 h 604252"/>
              <a:gd name="connsiteX22" fmla="*/ 0 w 491559"/>
              <a:gd name="connsiteY22" fmla="*/ 33888 h 604252"/>
              <a:gd name="connsiteX23" fmla="*/ 33942 w 491559"/>
              <a:gd name="connsiteY23" fmla="*/ 0 h 6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1559" h="604252">
                <a:moveTo>
                  <a:pt x="201391" y="34417"/>
                </a:moveTo>
                <a:cubicBezTo>
                  <a:pt x="215153" y="35359"/>
                  <a:pt x="229504" y="38442"/>
                  <a:pt x="244085" y="44529"/>
                </a:cubicBezTo>
                <a:cubicBezTo>
                  <a:pt x="323761" y="77627"/>
                  <a:pt x="352285" y="143188"/>
                  <a:pt x="473074" y="56463"/>
                </a:cubicBezTo>
                <a:cubicBezTo>
                  <a:pt x="483432" y="48984"/>
                  <a:pt x="491559" y="52962"/>
                  <a:pt x="491559" y="65692"/>
                </a:cubicBezTo>
                <a:lnTo>
                  <a:pt x="491559" y="291654"/>
                </a:lnTo>
                <a:cubicBezTo>
                  <a:pt x="491559" y="304384"/>
                  <a:pt x="484547" y="322365"/>
                  <a:pt x="474827" y="330640"/>
                </a:cubicBezTo>
                <a:cubicBezTo>
                  <a:pt x="453793" y="348780"/>
                  <a:pt x="415389" y="375832"/>
                  <a:pt x="374117" y="374559"/>
                </a:cubicBezTo>
                <a:cubicBezTo>
                  <a:pt x="312288" y="372649"/>
                  <a:pt x="252371" y="306930"/>
                  <a:pt x="196280" y="306930"/>
                </a:cubicBezTo>
                <a:cubicBezTo>
                  <a:pt x="160585" y="306930"/>
                  <a:pt x="124730" y="324275"/>
                  <a:pt x="103537" y="336846"/>
                </a:cubicBezTo>
                <a:cubicBezTo>
                  <a:pt x="92541" y="343370"/>
                  <a:pt x="84255" y="339074"/>
                  <a:pt x="84255" y="326343"/>
                </a:cubicBezTo>
                <a:lnTo>
                  <a:pt x="84255" y="96563"/>
                </a:lnTo>
                <a:cubicBezTo>
                  <a:pt x="84255" y="83833"/>
                  <a:pt x="92382" y="66965"/>
                  <a:pt x="103218" y="60441"/>
                </a:cubicBezTo>
                <a:cubicBezTo>
                  <a:pt x="124133" y="48029"/>
                  <a:pt x="160107" y="31589"/>
                  <a:pt x="201391" y="34417"/>
                </a:cubicBezTo>
                <a:close/>
                <a:moveTo>
                  <a:pt x="33942" y="0"/>
                </a:moveTo>
                <a:cubicBezTo>
                  <a:pt x="52746" y="0"/>
                  <a:pt x="67884" y="15114"/>
                  <a:pt x="67884" y="33888"/>
                </a:cubicBezTo>
                <a:cubicBezTo>
                  <a:pt x="67884" y="38661"/>
                  <a:pt x="66928" y="43274"/>
                  <a:pt x="65016" y="47411"/>
                </a:cubicBezTo>
                <a:cubicBezTo>
                  <a:pt x="61988" y="54411"/>
                  <a:pt x="57048" y="68889"/>
                  <a:pt x="57048" y="81617"/>
                </a:cubicBezTo>
                <a:lnTo>
                  <a:pt x="57048" y="581183"/>
                </a:lnTo>
                <a:cubicBezTo>
                  <a:pt x="57048" y="593911"/>
                  <a:pt x="46690" y="604252"/>
                  <a:pt x="33942" y="604252"/>
                </a:cubicBezTo>
                <a:cubicBezTo>
                  <a:pt x="21194" y="604252"/>
                  <a:pt x="10836" y="593911"/>
                  <a:pt x="10836" y="581183"/>
                </a:cubicBezTo>
                <a:lnTo>
                  <a:pt x="10836" y="81617"/>
                </a:lnTo>
                <a:cubicBezTo>
                  <a:pt x="10836" y="68889"/>
                  <a:pt x="6055" y="54411"/>
                  <a:pt x="2868" y="47411"/>
                </a:cubicBezTo>
                <a:cubicBezTo>
                  <a:pt x="1115" y="43274"/>
                  <a:pt x="0" y="38661"/>
                  <a:pt x="0" y="33888"/>
                </a:cubicBezTo>
                <a:cubicBezTo>
                  <a:pt x="0" y="15114"/>
                  <a:pt x="15298" y="0"/>
                  <a:pt x="33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29" name="直接箭头连接符 28"/>
          <p:cNvCxnSpPr/>
          <p:nvPr/>
        </p:nvCxnSpPr>
        <p:spPr>
          <a:xfrm>
            <a:off x="4107180" y="1892300"/>
            <a:ext cx="3960000" cy="0"/>
          </a:xfrm>
          <a:prstGeom prst="straightConnector1">
            <a:avLst/>
          </a:prstGeom>
          <a:ln w="28575">
            <a:solidFill>
              <a:srgbClr val="3D6D8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79490" y="1892300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/>
          <p:nvPr/>
        </p:nvCxnSpPr>
        <p:spPr>
          <a:xfrm>
            <a:off x="6090920" y="441261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68060" y="314515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职业规划的步骤与方法</a:t>
            </a:r>
            <a:endParaRPr lang="zh-CN" altLang="en-US" sz="2400" b="1" spc="15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3383280" y="6163627"/>
            <a:ext cx="5080000" cy="383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ctr"/>
            <a:r>
              <a:rPr lang="zh-CN" sz="1900" spc="15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</a:rPr>
              <a:t>职业规划流程图</a:t>
            </a:r>
            <a:endParaRPr lang="zh-CN" altLang="en-US" sz="1900" spc="15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17440" y="2451100"/>
            <a:ext cx="234000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46320" y="274637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确立目标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23155" y="3716020"/>
            <a:ext cx="233426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2035" y="401129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形成决策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08550" y="4971415"/>
            <a:ext cx="2348865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37430" y="526669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实施行动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395855" y="1257300"/>
            <a:ext cx="1611630" cy="1525270"/>
            <a:chOff x="3661" y="2140"/>
            <a:chExt cx="2538" cy="2402"/>
          </a:xfrm>
        </p:grpSpPr>
        <p:sp>
          <p:nvSpPr>
            <p:cNvPr id="4" name="圆角矩形 3"/>
            <p:cNvSpPr/>
            <p:nvPr/>
          </p:nvSpPr>
          <p:spPr>
            <a:xfrm>
              <a:off x="3661" y="2140"/>
              <a:ext cx="2537" cy="2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pagerank-checker_48658"/>
            <p:cNvSpPr>
              <a:spLocks noChangeAspect="1"/>
            </p:cNvSpPr>
            <p:nvPr/>
          </p:nvSpPr>
          <p:spPr bwMode="auto">
            <a:xfrm>
              <a:off x="4530" y="3258"/>
              <a:ext cx="850" cy="849"/>
            </a:xfrm>
            <a:custGeom>
              <a:avLst/>
              <a:gdLst>
                <a:gd name="connsiteX0" fmla="*/ 587787 w 587787"/>
                <a:gd name="connsiteY0" fmla="*/ 366541 h 586899"/>
                <a:gd name="connsiteX1" fmla="*/ 587787 w 587787"/>
                <a:gd name="connsiteY1" fmla="*/ 531656 h 586899"/>
                <a:gd name="connsiteX2" fmla="*/ 532441 w 587787"/>
                <a:gd name="connsiteY2" fmla="*/ 586899 h 586899"/>
                <a:gd name="connsiteX3" fmla="*/ 409449 w 587787"/>
                <a:gd name="connsiteY3" fmla="*/ 586899 h 586899"/>
                <a:gd name="connsiteX4" fmla="*/ 461106 w 587787"/>
                <a:gd name="connsiteY4" fmla="*/ 522449 h 586899"/>
                <a:gd name="connsiteX5" fmla="*/ 486319 w 587787"/>
                <a:gd name="connsiteY5" fmla="*/ 522449 h 586899"/>
                <a:gd name="connsiteX6" fmla="*/ 523216 w 587787"/>
                <a:gd name="connsiteY6" fmla="*/ 485620 h 586899"/>
                <a:gd name="connsiteX7" fmla="*/ 523216 w 587787"/>
                <a:gd name="connsiteY7" fmla="*/ 445723 h 586899"/>
                <a:gd name="connsiteX8" fmla="*/ 110081 w 587787"/>
                <a:gd name="connsiteY8" fmla="*/ 355493 h 586899"/>
                <a:gd name="connsiteX9" fmla="*/ 341783 w 587787"/>
                <a:gd name="connsiteY9" fmla="*/ 355493 h 586899"/>
                <a:gd name="connsiteX10" fmla="*/ 341783 w 587787"/>
                <a:gd name="connsiteY10" fmla="*/ 392285 h 586899"/>
                <a:gd name="connsiteX11" fmla="*/ 110081 w 587787"/>
                <a:gd name="connsiteY11" fmla="*/ 392285 h 586899"/>
                <a:gd name="connsiteX12" fmla="*/ 515838 w 587787"/>
                <a:gd name="connsiteY12" fmla="*/ 322942 h 586899"/>
                <a:gd name="connsiteX13" fmla="*/ 587787 w 587787"/>
                <a:gd name="connsiteY13" fmla="*/ 322942 h 586899"/>
                <a:gd name="connsiteX14" fmla="*/ 372556 w 587787"/>
                <a:gd name="connsiteY14" fmla="*/ 586899 h 586899"/>
                <a:gd name="connsiteX15" fmla="*/ 244032 w 587787"/>
                <a:gd name="connsiteY15" fmla="*/ 414406 h 586899"/>
                <a:gd name="connsiteX16" fmla="*/ 315981 w 587787"/>
                <a:gd name="connsiteY16" fmla="*/ 414406 h 586899"/>
                <a:gd name="connsiteX17" fmla="*/ 372556 w 587787"/>
                <a:gd name="connsiteY17" fmla="*/ 487455 h 586899"/>
                <a:gd name="connsiteX18" fmla="*/ 110081 w 587787"/>
                <a:gd name="connsiteY18" fmla="*/ 282402 h 586899"/>
                <a:gd name="connsiteX19" fmla="*/ 341783 w 587787"/>
                <a:gd name="connsiteY19" fmla="*/ 282402 h 586899"/>
                <a:gd name="connsiteX20" fmla="*/ 341783 w 587787"/>
                <a:gd name="connsiteY20" fmla="*/ 319194 h 586899"/>
                <a:gd name="connsiteX21" fmla="*/ 110081 w 587787"/>
                <a:gd name="connsiteY21" fmla="*/ 319194 h 586899"/>
                <a:gd name="connsiteX22" fmla="*/ 110081 w 587787"/>
                <a:gd name="connsiteY22" fmla="*/ 208719 h 586899"/>
                <a:gd name="connsiteX23" fmla="*/ 477707 w 587787"/>
                <a:gd name="connsiteY23" fmla="*/ 208719 h 586899"/>
                <a:gd name="connsiteX24" fmla="*/ 477707 w 587787"/>
                <a:gd name="connsiteY24" fmla="*/ 245610 h 586899"/>
                <a:gd name="connsiteX25" fmla="*/ 110081 w 587787"/>
                <a:gd name="connsiteY25" fmla="*/ 245610 h 586899"/>
                <a:gd name="connsiteX26" fmla="*/ 205971 w 587787"/>
                <a:gd name="connsiteY26" fmla="*/ 38676 h 586899"/>
                <a:gd name="connsiteX27" fmla="*/ 183837 w 587787"/>
                <a:gd name="connsiteY27" fmla="*/ 60777 h 586899"/>
                <a:gd name="connsiteX28" fmla="*/ 205971 w 587787"/>
                <a:gd name="connsiteY28" fmla="*/ 82264 h 586899"/>
                <a:gd name="connsiteX29" fmla="*/ 227491 w 587787"/>
                <a:gd name="connsiteY29" fmla="*/ 60777 h 586899"/>
                <a:gd name="connsiteX30" fmla="*/ 205971 w 587787"/>
                <a:gd name="connsiteY30" fmla="*/ 38676 h 586899"/>
                <a:gd name="connsiteX31" fmla="*/ 143258 w 587787"/>
                <a:gd name="connsiteY31" fmla="*/ 38676 h 586899"/>
                <a:gd name="connsiteX32" fmla="*/ 121123 w 587787"/>
                <a:gd name="connsiteY32" fmla="*/ 60777 h 586899"/>
                <a:gd name="connsiteX33" fmla="*/ 143258 w 587787"/>
                <a:gd name="connsiteY33" fmla="*/ 82264 h 586899"/>
                <a:gd name="connsiteX34" fmla="*/ 165392 w 587787"/>
                <a:gd name="connsiteY34" fmla="*/ 60777 h 586899"/>
                <a:gd name="connsiteX35" fmla="*/ 143258 w 587787"/>
                <a:gd name="connsiteY35" fmla="*/ 38676 h 586899"/>
                <a:gd name="connsiteX36" fmla="*/ 82389 w 587787"/>
                <a:gd name="connsiteY36" fmla="*/ 38676 h 586899"/>
                <a:gd name="connsiteX37" fmla="*/ 60869 w 587787"/>
                <a:gd name="connsiteY37" fmla="*/ 60777 h 586899"/>
                <a:gd name="connsiteX38" fmla="*/ 82389 w 587787"/>
                <a:gd name="connsiteY38" fmla="*/ 82264 h 586899"/>
                <a:gd name="connsiteX39" fmla="*/ 104523 w 587787"/>
                <a:gd name="connsiteY39" fmla="*/ 60777 h 586899"/>
                <a:gd name="connsiteX40" fmla="*/ 82389 w 587787"/>
                <a:gd name="connsiteY40" fmla="*/ 38676 h 586899"/>
                <a:gd name="connsiteX41" fmla="*/ 55336 w 587787"/>
                <a:gd name="connsiteY41" fmla="*/ 0 h 586899"/>
                <a:gd name="connsiteX42" fmla="*/ 532451 w 587787"/>
                <a:gd name="connsiteY42" fmla="*/ 0 h 586899"/>
                <a:gd name="connsiteX43" fmla="*/ 587787 w 587787"/>
                <a:gd name="connsiteY43" fmla="*/ 55252 h 586899"/>
                <a:gd name="connsiteX44" fmla="*/ 587787 w 587787"/>
                <a:gd name="connsiteY44" fmla="*/ 295291 h 586899"/>
                <a:gd name="connsiteX45" fmla="*/ 523229 w 587787"/>
                <a:gd name="connsiteY45" fmla="*/ 295291 h 586899"/>
                <a:gd name="connsiteX46" fmla="*/ 523229 w 587787"/>
                <a:gd name="connsiteY46" fmla="*/ 100681 h 586899"/>
                <a:gd name="connsiteX47" fmla="*/ 486338 w 587787"/>
                <a:gd name="connsiteY47" fmla="*/ 64461 h 586899"/>
                <a:gd name="connsiteX48" fmla="*/ 330784 w 587787"/>
                <a:gd name="connsiteY48" fmla="*/ 64461 h 586899"/>
                <a:gd name="connsiteX49" fmla="*/ 293894 w 587787"/>
                <a:gd name="connsiteY49" fmla="*/ 100681 h 586899"/>
                <a:gd name="connsiteX50" fmla="*/ 257003 w 587787"/>
                <a:gd name="connsiteY50" fmla="*/ 119099 h 586899"/>
                <a:gd name="connsiteX51" fmla="*/ 100834 w 587787"/>
                <a:gd name="connsiteY51" fmla="*/ 119099 h 586899"/>
                <a:gd name="connsiteX52" fmla="*/ 64558 w 587787"/>
                <a:gd name="connsiteY52" fmla="*/ 155933 h 586899"/>
                <a:gd name="connsiteX53" fmla="*/ 64558 w 587787"/>
                <a:gd name="connsiteY53" fmla="*/ 485604 h 586899"/>
                <a:gd name="connsiteX54" fmla="*/ 100834 w 587787"/>
                <a:gd name="connsiteY54" fmla="*/ 522438 h 586899"/>
                <a:gd name="connsiteX55" fmla="*/ 292049 w 587787"/>
                <a:gd name="connsiteY55" fmla="*/ 522438 h 586899"/>
                <a:gd name="connsiteX56" fmla="*/ 340006 w 587787"/>
                <a:gd name="connsiteY56" fmla="*/ 586899 h 586899"/>
                <a:gd name="connsiteX57" fmla="*/ 55336 w 587787"/>
                <a:gd name="connsiteY57" fmla="*/ 586899 h 586899"/>
                <a:gd name="connsiteX58" fmla="*/ 0 w 587787"/>
                <a:gd name="connsiteY58" fmla="*/ 531647 h 586899"/>
                <a:gd name="connsiteX59" fmla="*/ 0 w 587787"/>
                <a:gd name="connsiteY59" fmla="*/ 55252 h 586899"/>
                <a:gd name="connsiteX60" fmla="*/ 55336 w 587787"/>
                <a:gd name="connsiteY60" fmla="*/ 0 h 58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87787" h="586899">
                  <a:moveTo>
                    <a:pt x="587787" y="366541"/>
                  </a:moveTo>
                  <a:lnTo>
                    <a:pt x="587787" y="531656"/>
                  </a:lnTo>
                  <a:cubicBezTo>
                    <a:pt x="587787" y="562960"/>
                    <a:pt x="563804" y="586899"/>
                    <a:pt x="532441" y="586899"/>
                  </a:cubicBezTo>
                  <a:lnTo>
                    <a:pt x="409449" y="586899"/>
                  </a:lnTo>
                  <a:lnTo>
                    <a:pt x="461106" y="522449"/>
                  </a:lnTo>
                  <a:lnTo>
                    <a:pt x="486319" y="522449"/>
                  </a:lnTo>
                  <a:cubicBezTo>
                    <a:pt x="506612" y="522449"/>
                    <a:pt x="523216" y="505876"/>
                    <a:pt x="523216" y="485620"/>
                  </a:cubicBezTo>
                  <a:lnTo>
                    <a:pt x="523216" y="445723"/>
                  </a:lnTo>
                  <a:close/>
                  <a:moveTo>
                    <a:pt x="110081" y="355493"/>
                  </a:moveTo>
                  <a:lnTo>
                    <a:pt x="341783" y="355493"/>
                  </a:lnTo>
                  <a:lnTo>
                    <a:pt x="341783" y="392285"/>
                  </a:lnTo>
                  <a:lnTo>
                    <a:pt x="110081" y="392285"/>
                  </a:lnTo>
                  <a:close/>
                  <a:moveTo>
                    <a:pt x="515838" y="322942"/>
                  </a:moveTo>
                  <a:lnTo>
                    <a:pt x="587787" y="322942"/>
                  </a:lnTo>
                  <a:lnTo>
                    <a:pt x="372556" y="586899"/>
                  </a:lnTo>
                  <a:lnTo>
                    <a:pt x="244032" y="414406"/>
                  </a:lnTo>
                  <a:lnTo>
                    <a:pt x="315981" y="414406"/>
                  </a:lnTo>
                  <a:lnTo>
                    <a:pt x="372556" y="487455"/>
                  </a:lnTo>
                  <a:close/>
                  <a:moveTo>
                    <a:pt x="110081" y="282402"/>
                  </a:moveTo>
                  <a:lnTo>
                    <a:pt x="341783" y="282402"/>
                  </a:lnTo>
                  <a:lnTo>
                    <a:pt x="341783" y="319194"/>
                  </a:lnTo>
                  <a:lnTo>
                    <a:pt x="110081" y="319194"/>
                  </a:lnTo>
                  <a:close/>
                  <a:moveTo>
                    <a:pt x="110081" y="208719"/>
                  </a:moveTo>
                  <a:lnTo>
                    <a:pt x="477707" y="208719"/>
                  </a:lnTo>
                  <a:lnTo>
                    <a:pt x="477707" y="245610"/>
                  </a:lnTo>
                  <a:lnTo>
                    <a:pt x="110081" y="245610"/>
                  </a:lnTo>
                  <a:close/>
                  <a:moveTo>
                    <a:pt x="205971" y="38676"/>
                  </a:moveTo>
                  <a:cubicBezTo>
                    <a:pt x="193060" y="38676"/>
                    <a:pt x="183837" y="47885"/>
                    <a:pt x="183837" y="60777"/>
                  </a:cubicBezTo>
                  <a:cubicBezTo>
                    <a:pt x="183837" y="73055"/>
                    <a:pt x="194904" y="82264"/>
                    <a:pt x="205971" y="82264"/>
                  </a:cubicBezTo>
                  <a:cubicBezTo>
                    <a:pt x="216424" y="82264"/>
                    <a:pt x="227491" y="73055"/>
                    <a:pt x="227491" y="60777"/>
                  </a:cubicBezTo>
                  <a:cubicBezTo>
                    <a:pt x="227491" y="47885"/>
                    <a:pt x="216424" y="38676"/>
                    <a:pt x="205971" y="38676"/>
                  </a:cubicBezTo>
                  <a:close/>
                  <a:moveTo>
                    <a:pt x="143258" y="38676"/>
                  </a:moveTo>
                  <a:cubicBezTo>
                    <a:pt x="130346" y="38676"/>
                    <a:pt x="121123" y="47885"/>
                    <a:pt x="121123" y="60777"/>
                  </a:cubicBezTo>
                  <a:cubicBezTo>
                    <a:pt x="121123" y="73055"/>
                    <a:pt x="132191" y="82264"/>
                    <a:pt x="143258" y="82264"/>
                  </a:cubicBezTo>
                  <a:cubicBezTo>
                    <a:pt x="156169" y="82264"/>
                    <a:pt x="165392" y="73055"/>
                    <a:pt x="165392" y="60777"/>
                  </a:cubicBezTo>
                  <a:cubicBezTo>
                    <a:pt x="165392" y="47885"/>
                    <a:pt x="156169" y="38676"/>
                    <a:pt x="143258" y="38676"/>
                  </a:cubicBezTo>
                  <a:close/>
                  <a:moveTo>
                    <a:pt x="82389" y="38676"/>
                  </a:moveTo>
                  <a:cubicBezTo>
                    <a:pt x="69477" y="38676"/>
                    <a:pt x="60869" y="47885"/>
                    <a:pt x="60869" y="60777"/>
                  </a:cubicBezTo>
                  <a:cubicBezTo>
                    <a:pt x="60869" y="73055"/>
                    <a:pt x="71321" y="82264"/>
                    <a:pt x="82389" y="82264"/>
                  </a:cubicBezTo>
                  <a:cubicBezTo>
                    <a:pt x="93456" y="82264"/>
                    <a:pt x="104523" y="73055"/>
                    <a:pt x="104523" y="60777"/>
                  </a:cubicBezTo>
                  <a:cubicBezTo>
                    <a:pt x="104523" y="47885"/>
                    <a:pt x="95300" y="38676"/>
                    <a:pt x="82389" y="38676"/>
                  </a:cubicBezTo>
                  <a:close/>
                  <a:moveTo>
                    <a:pt x="55336" y="0"/>
                  </a:moveTo>
                  <a:lnTo>
                    <a:pt x="532451" y="0"/>
                  </a:lnTo>
                  <a:cubicBezTo>
                    <a:pt x="563808" y="0"/>
                    <a:pt x="587787" y="23943"/>
                    <a:pt x="587787" y="55252"/>
                  </a:cubicBezTo>
                  <a:lnTo>
                    <a:pt x="587787" y="295291"/>
                  </a:lnTo>
                  <a:lnTo>
                    <a:pt x="523229" y="295291"/>
                  </a:lnTo>
                  <a:lnTo>
                    <a:pt x="523229" y="100681"/>
                  </a:lnTo>
                  <a:cubicBezTo>
                    <a:pt x="523229" y="80422"/>
                    <a:pt x="506628" y="64461"/>
                    <a:pt x="486338" y="64461"/>
                  </a:cubicBezTo>
                  <a:lnTo>
                    <a:pt x="330784" y="64461"/>
                  </a:lnTo>
                  <a:cubicBezTo>
                    <a:pt x="310494" y="64461"/>
                    <a:pt x="293894" y="78581"/>
                    <a:pt x="293894" y="100681"/>
                  </a:cubicBezTo>
                  <a:cubicBezTo>
                    <a:pt x="293894" y="119099"/>
                    <a:pt x="293894" y="119099"/>
                    <a:pt x="257003" y="119099"/>
                  </a:cubicBezTo>
                  <a:lnTo>
                    <a:pt x="100834" y="119099"/>
                  </a:lnTo>
                  <a:cubicBezTo>
                    <a:pt x="80544" y="119099"/>
                    <a:pt x="64558" y="135674"/>
                    <a:pt x="64558" y="155933"/>
                  </a:cubicBezTo>
                  <a:lnTo>
                    <a:pt x="64558" y="485604"/>
                  </a:lnTo>
                  <a:cubicBezTo>
                    <a:pt x="64558" y="505863"/>
                    <a:pt x="80544" y="522438"/>
                    <a:pt x="100834" y="522438"/>
                  </a:cubicBezTo>
                  <a:lnTo>
                    <a:pt x="292049" y="522438"/>
                  </a:lnTo>
                  <a:lnTo>
                    <a:pt x="340006" y="586899"/>
                  </a:lnTo>
                  <a:lnTo>
                    <a:pt x="55336" y="586899"/>
                  </a:lnTo>
                  <a:cubicBezTo>
                    <a:pt x="23979" y="586899"/>
                    <a:pt x="0" y="562956"/>
                    <a:pt x="0" y="531647"/>
                  </a:cubicBezTo>
                  <a:lnTo>
                    <a:pt x="0" y="55252"/>
                  </a:lnTo>
                  <a:cubicBezTo>
                    <a:pt x="0" y="23943"/>
                    <a:pt x="23979" y="0"/>
                    <a:pt x="55336" y="0"/>
                  </a:cubicBezTo>
                  <a:close/>
                </a:path>
              </a:pathLst>
            </a:custGeom>
            <a:solidFill>
              <a:srgbClr val="8C9D80"/>
            </a:solidFill>
            <a:ln>
              <a:noFill/>
            </a:ln>
          </p:spPr>
        </p:sp>
        <p:sp>
          <p:nvSpPr>
            <p:cNvPr id="18" name="文本框 17"/>
            <p:cNvSpPr txBox="1"/>
            <p:nvPr/>
          </p:nvSpPr>
          <p:spPr>
            <a:xfrm>
              <a:off x="3661" y="2444"/>
              <a:ext cx="2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solidFill>
                    <a:srgbClr val="C00000"/>
                  </a:solidFill>
                  <a:latin typeface="思源黑体 Normal" panose="020B0400000000000000" charset="-122"/>
                  <a:ea typeface="思源黑体 Normal" panose="020B0400000000000000" charset="-122"/>
                  <a:sym typeface="+mn-ea"/>
                </a:rPr>
                <a:t>自我评估</a:t>
              </a:r>
              <a:endParaRPr lang="zh-CN" altLang="en-US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8165465" y="1257300"/>
            <a:ext cx="1610995" cy="1525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65465" y="1450340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认知环境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24" name="setting-flow-interface-symbol_38876"/>
          <p:cNvSpPr>
            <a:spLocks noChangeAspect="1"/>
          </p:cNvSpPr>
          <p:nvPr/>
        </p:nvSpPr>
        <p:spPr bwMode="auto">
          <a:xfrm>
            <a:off x="8716980" y="1931628"/>
            <a:ext cx="574641" cy="609685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iconfont-11592-5504471"/>
          <p:cNvSpPr>
            <a:spLocks noChangeAspect="1"/>
          </p:cNvSpPr>
          <p:nvPr/>
        </p:nvSpPr>
        <p:spPr bwMode="auto">
          <a:xfrm>
            <a:off x="6387423" y="2656798"/>
            <a:ext cx="540000" cy="540000"/>
          </a:xfrm>
          <a:custGeom>
            <a:avLst/>
            <a:gdLst>
              <a:gd name="T0" fmla="*/ 6944 w 11868"/>
              <a:gd name="T1" fmla="*/ 2582 h 11868"/>
              <a:gd name="T2" fmla="*/ 5334 w 11868"/>
              <a:gd name="T3" fmla="*/ 2268 h 11868"/>
              <a:gd name="T4" fmla="*/ 1067 w 11868"/>
              <a:gd name="T5" fmla="*/ 6534 h 11868"/>
              <a:gd name="T6" fmla="*/ 5334 w 11868"/>
              <a:gd name="T7" fmla="*/ 10801 h 11868"/>
              <a:gd name="T8" fmla="*/ 9600 w 11868"/>
              <a:gd name="T9" fmla="*/ 6534 h 11868"/>
              <a:gd name="T10" fmla="*/ 9286 w 11868"/>
              <a:gd name="T11" fmla="*/ 4924 h 11868"/>
              <a:gd name="T12" fmla="*/ 9070 w 11868"/>
              <a:gd name="T13" fmla="*/ 4922 h 11868"/>
              <a:gd name="T14" fmla="*/ 7942 w 11868"/>
              <a:gd name="T15" fmla="*/ 4680 h 11868"/>
              <a:gd name="T16" fmla="*/ 8534 w 11868"/>
              <a:gd name="T17" fmla="*/ 6534 h 11868"/>
              <a:gd name="T18" fmla="*/ 5334 w 11868"/>
              <a:gd name="T19" fmla="*/ 9734 h 11868"/>
              <a:gd name="T20" fmla="*/ 2134 w 11868"/>
              <a:gd name="T21" fmla="*/ 6534 h 11868"/>
              <a:gd name="T22" fmla="*/ 5334 w 11868"/>
              <a:gd name="T23" fmla="*/ 3334 h 11868"/>
              <a:gd name="T24" fmla="*/ 7188 w 11868"/>
              <a:gd name="T25" fmla="*/ 3926 h 11868"/>
              <a:gd name="T26" fmla="*/ 7188 w 11868"/>
              <a:gd name="T27" fmla="*/ 3926 h 11868"/>
              <a:gd name="T28" fmla="*/ 6946 w 11868"/>
              <a:gd name="T29" fmla="*/ 2798 h 11868"/>
              <a:gd name="T30" fmla="*/ 6944 w 11868"/>
              <a:gd name="T31" fmla="*/ 2582 h 11868"/>
              <a:gd name="T32" fmla="*/ 7592 w 11868"/>
              <a:gd name="T33" fmla="*/ 1701 h 11868"/>
              <a:gd name="T34" fmla="*/ 8732 w 11868"/>
              <a:gd name="T35" fmla="*/ 327 h 11868"/>
              <a:gd name="T36" fmla="*/ 9653 w 11868"/>
              <a:gd name="T37" fmla="*/ 514 h 11868"/>
              <a:gd name="T38" fmla="*/ 10046 w 11868"/>
              <a:gd name="T39" fmla="*/ 1822 h 11868"/>
              <a:gd name="T40" fmla="*/ 11354 w 11868"/>
              <a:gd name="T41" fmla="*/ 2215 h 11868"/>
              <a:gd name="T42" fmla="*/ 11541 w 11868"/>
              <a:gd name="T43" fmla="*/ 3136 h 11868"/>
              <a:gd name="T44" fmla="*/ 10167 w 11868"/>
              <a:gd name="T45" fmla="*/ 4276 h 11868"/>
              <a:gd name="T46" fmla="*/ 10667 w 11868"/>
              <a:gd name="T47" fmla="*/ 6534 h 11868"/>
              <a:gd name="T48" fmla="*/ 5334 w 11868"/>
              <a:gd name="T49" fmla="*/ 11868 h 11868"/>
              <a:gd name="T50" fmla="*/ 0 w 11868"/>
              <a:gd name="T51" fmla="*/ 6534 h 11868"/>
              <a:gd name="T52" fmla="*/ 5334 w 11868"/>
              <a:gd name="T53" fmla="*/ 1201 h 11868"/>
              <a:gd name="T54" fmla="*/ 7592 w 11868"/>
              <a:gd name="T55" fmla="*/ 1701 h 11868"/>
              <a:gd name="T56" fmla="*/ 6417 w 11868"/>
              <a:gd name="T57" fmla="*/ 4696 h 11868"/>
              <a:gd name="T58" fmla="*/ 3647 w 11868"/>
              <a:gd name="T59" fmla="*/ 5228 h 11868"/>
              <a:gd name="T60" fmla="*/ 3826 w 11868"/>
              <a:gd name="T61" fmla="*/ 8042 h 11868"/>
              <a:gd name="T62" fmla="*/ 6640 w 11868"/>
              <a:gd name="T63" fmla="*/ 8221 h 11868"/>
              <a:gd name="T64" fmla="*/ 7172 w 11868"/>
              <a:gd name="T65" fmla="*/ 5451 h 11868"/>
              <a:gd name="T66" fmla="*/ 6364 w 11868"/>
              <a:gd name="T67" fmla="*/ 6258 h 11868"/>
              <a:gd name="T68" fmla="*/ 5334 w 11868"/>
              <a:gd name="T69" fmla="*/ 7601 h 11868"/>
              <a:gd name="T70" fmla="*/ 4278 w 11868"/>
              <a:gd name="T71" fmla="*/ 6395 h 11868"/>
              <a:gd name="T72" fmla="*/ 5610 w 11868"/>
              <a:gd name="T73" fmla="*/ 5504 h 11868"/>
              <a:gd name="T74" fmla="*/ 6417 w 11868"/>
              <a:gd name="T75" fmla="*/ 4696 h 11868"/>
              <a:gd name="T76" fmla="*/ 9464 w 11868"/>
              <a:gd name="T77" fmla="*/ 2762 h 11868"/>
              <a:gd name="T78" fmla="*/ 9106 w 11868"/>
              <a:gd name="T79" fmla="*/ 2404 h 11868"/>
              <a:gd name="T80" fmla="*/ 8917 w 11868"/>
              <a:gd name="T81" fmla="*/ 1774 h 11868"/>
              <a:gd name="T82" fmla="*/ 8043 w 11868"/>
              <a:gd name="T83" fmla="*/ 2827 h 11868"/>
              <a:gd name="T84" fmla="*/ 8220 w 11868"/>
              <a:gd name="T85" fmla="*/ 3648 h 11868"/>
              <a:gd name="T86" fmla="*/ 9041 w 11868"/>
              <a:gd name="T87" fmla="*/ 3825 h 11868"/>
              <a:gd name="T88" fmla="*/ 10094 w 11868"/>
              <a:gd name="T89" fmla="*/ 2951 h 11868"/>
              <a:gd name="T90" fmla="*/ 9464 w 11868"/>
              <a:gd name="T91" fmla="*/ 2762 h 1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868" h="11868">
                <a:moveTo>
                  <a:pt x="6944" y="2582"/>
                </a:moveTo>
                <a:cubicBezTo>
                  <a:pt x="6433" y="2374"/>
                  <a:pt x="5886" y="2267"/>
                  <a:pt x="5334" y="2268"/>
                </a:cubicBezTo>
                <a:cubicBezTo>
                  <a:pt x="2977" y="2268"/>
                  <a:pt x="1067" y="4178"/>
                  <a:pt x="1067" y="6534"/>
                </a:cubicBezTo>
                <a:cubicBezTo>
                  <a:pt x="1067" y="8891"/>
                  <a:pt x="2977" y="10801"/>
                  <a:pt x="5334" y="10801"/>
                </a:cubicBezTo>
                <a:cubicBezTo>
                  <a:pt x="7690" y="10801"/>
                  <a:pt x="9600" y="8891"/>
                  <a:pt x="9600" y="6534"/>
                </a:cubicBezTo>
                <a:cubicBezTo>
                  <a:pt x="9600" y="5965"/>
                  <a:pt x="9489" y="5421"/>
                  <a:pt x="9286" y="4924"/>
                </a:cubicBezTo>
                <a:cubicBezTo>
                  <a:pt x="9215" y="4938"/>
                  <a:pt x="9141" y="4938"/>
                  <a:pt x="9070" y="4922"/>
                </a:cubicBezTo>
                <a:lnTo>
                  <a:pt x="7942" y="4680"/>
                </a:lnTo>
                <a:cubicBezTo>
                  <a:pt x="8328" y="5221"/>
                  <a:pt x="8535" y="5870"/>
                  <a:pt x="8534" y="6534"/>
                </a:cubicBezTo>
                <a:cubicBezTo>
                  <a:pt x="8534" y="8302"/>
                  <a:pt x="7101" y="9734"/>
                  <a:pt x="5334" y="9734"/>
                </a:cubicBezTo>
                <a:cubicBezTo>
                  <a:pt x="3566" y="9734"/>
                  <a:pt x="2134" y="8302"/>
                  <a:pt x="2134" y="6534"/>
                </a:cubicBezTo>
                <a:cubicBezTo>
                  <a:pt x="2134" y="4767"/>
                  <a:pt x="3566" y="3334"/>
                  <a:pt x="5334" y="3334"/>
                </a:cubicBezTo>
                <a:cubicBezTo>
                  <a:pt x="6025" y="3334"/>
                  <a:pt x="6665" y="3554"/>
                  <a:pt x="7188" y="3926"/>
                </a:cubicBezTo>
                <a:lnTo>
                  <a:pt x="7188" y="3926"/>
                </a:lnTo>
                <a:lnTo>
                  <a:pt x="6946" y="2798"/>
                </a:lnTo>
                <a:cubicBezTo>
                  <a:pt x="6930" y="2727"/>
                  <a:pt x="6930" y="2653"/>
                  <a:pt x="6944" y="2582"/>
                </a:cubicBezTo>
                <a:close/>
                <a:moveTo>
                  <a:pt x="7592" y="1701"/>
                </a:moveTo>
                <a:lnTo>
                  <a:pt x="8732" y="327"/>
                </a:lnTo>
                <a:cubicBezTo>
                  <a:pt x="9004" y="0"/>
                  <a:pt x="9531" y="107"/>
                  <a:pt x="9653" y="514"/>
                </a:cubicBezTo>
                <a:lnTo>
                  <a:pt x="10046" y="1822"/>
                </a:lnTo>
                <a:lnTo>
                  <a:pt x="11354" y="2215"/>
                </a:lnTo>
                <a:cubicBezTo>
                  <a:pt x="11761" y="2337"/>
                  <a:pt x="11868" y="2864"/>
                  <a:pt x="11541" y="3136"/>
                </a:cubicBezTo>
                <a:lnTo>
                  <a:pt x="10167" y="4276"/>
                </a:lnTo>
                <a:cubicBezTo>
                  <a:pt x="10497" y="4983"/>
                  <a:pt x="10668" y="5754"/>
                  <a:pt x="10667" y="6534"/>
                </a:cubicBezTo>
                <a:cubicBezTo>
                  <a:pt x="10667" y="9480"/>
                  <a:pt x="8279" y="11868"/>
                  <a:pt x="5334" y="11868"/>
                </a:cubicBezTo>
                <a:cubicBezTo>
                  <a:pt x="2388" y="11868"/>
                  <a:pt x="0" y="9480"/>
                  <a:pt x="0" y="6534"/>
                </a:cubicBezTo>
                <a:cubicBezTo>
                  <a:pt x="0" y="3589"/>
                  <a:pt x="2388" y="1201"/>
                  <a:pt x="5334" y="1201"/>
                </a:cubicBezTo>
                <a:cubicBezTo>
                  <a:pt x="6141" y="1201"/>
                  <a:pt x="6906" y="1380"/>
                  <a:pt x="7592" y="1701"/>
                </a:cubicBezTo>
                <a:close/>
                <a:moveTo>
                  <a:pt x="6417" y="4696"/>
                </a:moveTo>
                <a:cubicBezTo>
                  <a:pt x="5492" y="4151"/>
                  <a:pt x="4305" y="4378"/>
                  <a:pt x="3647" y="5228"/>
                </a:cubicBezTo>
                <a:cubicBezTo>
                  <a:pt x="2990" y="6077"/>
                  <a:pt x="3067" y="7282"/>
                  <a:pt x="3826" y="8042"/>
                </a:cubicBezTo>
                <a:cubicBezTo>
                  <a:pt x="4586" y="8801"/>
                  <a:pt x="5791" y="8878"/>
                  <a:pt x="6640" y="8221"/>
                </a:cubicBezTo>
                <a:cubicBezTo>
                  <a:pt x="7490" y="7563"/>
                  <a:pt x="7717" y="6376"/>
                  <a:pt x="7172" y="5451"/>
                </a:cubicBezTo>
                <a:lnTo>
                  <a:pt x="6364" y="6258"/>
                </a:lnTo>
                <a:cubicBezTo>
                  <a:pt x="6545" y="6935"/>
                  <a:pt x="6035" y="7600"/>
                  <a:pt x="5334" y="7601"/>
                </a:cubicBezTo>
                <a:cubicBezTo>
                  <a:pt x="4690" y="7600"/>
                  <a:pt x="4194" y="7033"/>
                  <a:pt x="4278" y="6395"/>
                </a:cubicBezTo>
                <a:cubicBezTo>
                  <a:pt x="4362" y="5757"/>
                  <a:pt x="4988" y="5338"/>
                  <a:pt x="5610" y="5504"/>
                </a:cubicBezTo>
                <a:lnTo>
                  <a:pt x="6417" y="4696"/>
                </a:lnTo>
                <a:close/>
                <a:moveTo>
                  <a:pt x="9464" y="2762"/>
                </a:moveTo>
                <a:cubicBezTo>
                  <a:pt x="9292" y="2710"/>
                  <a:pt x="9158" y="2576"/>
                  <a:pt x="9106" y="2404"/>
                </a:cubicBezTo>
                <a:lnTo>
                  <a:pt x="8917" y="1774"/>
                </a:lnTo>
                <a:lnTo>
                  <a:pt x="8043" y="2827"/>
                </a:lnTo>
                <a:lnTo>
                  <a:pt x="8220" y="3648"/>
                </a:lnTo>
                <a:lnTo>
                  <a:pt x="9041" y="3825"/>
                </a:lnTo>
                <a:lnTo>
                  <a:pt x="10094" y="2951"/>
                </a:lnTo>
                <a:lnTo>
                  <a:pt x="9464" y="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NTBd4CUif5RilSDdecision-making_115880"/>
          <p:cNvSpPr>
            <a:spLocks noChangeAspect="1"/>
          </p:cNvSpPr>
          <p:nvPr/>
        </p:nvSpPr>
        <p:spPr bwMode="auto">
          <a:xfrm>
            <a:off x="6451579" y="3911558"/>
            <a:ext cx="468000" cy="546602"/>
          </a:xfrm>
          <a:custGeom>
            <a:avLst/>
            <a:gdLst>
              <a:gd name="connsiteX0" fmla="*/ 347672 w 520200"/>
              <a:gd name="connsiteY0" fmla="*/ 478504 h 607568"/>
              <a:gd name="connsiteX1" fmla="*/ 465363 w 520200"/>
              <a:gd name="connsiteY1" fmla="*/ 530068 h 607568"/>
              <a:gd name="connsiteX2" fmla="*/ 455683 w 520200"/>
              <a:gd name="connsiteY2" fmla="*/ 505514 h 607568"/>
              <a:gd name="connsiteX3" fmla="*/ 465978 w 520200"/>
              <a:gd name="connsiteY3" fmla="*/ 482187 h 607568"/>
              <a:gd name="connsiteX4" fmla="*/ 489331 w 520200"/>
              <a:gd name="connsiteY4" fmla="*/ 492316 h 607568"/>
              <a:gd name="connsiteX5" fmla="*/ 514683 w 520200"/>
              <a:gd name="connsiteY5" fmla="*/ 557539 h 607568"/>
              <a:gd name="connsiteX6" fmla="*/ 504542 w 520200"/>
              <a:gd name="connsiteY6" fmla="*/ 580865 h 607568"/>
              <a:gd name="connsiteX7" fmla="*/ 439244 w 520200"/>
              <a:gd name="connsiteY7" fmla="*/ 606341 h 607568"/>
              <a:gd name="connsiteX8" fmla="*/ 432637 w 520200"/>
              <a:gd name="connsiteY8" fmla="*/ 607568 h 607568"/>
              <a:gd name="connsiteX9" fmla="*/ 415890 w 520200"/>
              <a:gd name="connsiteY9" fmla="*/ 596058 h 607568"/>
              <a:gd name="connsiteX10" fmla="*/ 426030 w 520200"/>
              <a:gd name="connsiteY10" fmla="*/ 572732 h 607568"/>
              <a:gd name="connsiteX11" fmla="*/ 450767 w 520200"/>
              <a:gd name="connsiteY11" fmla="*/ 563063 h 607568"/>
              <a:gd name="connsiteX12" fmla="*/ 347672 w 520200"/>
              <a:gd name="connsiteY12" fmla="*/ 517945 h 607568"/>
              <a:gd name="connsiteX13" fmla="*/ 39721 w 520200"/>
              <a:gd name="connsiteY13" fmla="*/ 473173 h 607568"/>
              <a:gd name="connsiteX14" fmla="*/ 53453 w 520200"/>
              <a:gd name="connsiteY14" fmla="*/ 473460 h 607568"/>
              <a:gd name="connsiteX15" fmla="*/ 62825 w 520200"/>
              <a:gd name="connsiteY15" fmla="*/ 497236 h 607568"/>
              <a:gd name="connsiteX16" fmla="*/ 52070 w 520200"/>
              <a:gd name="connsiteY16" fmla="*/ 521471 h 607568"/>
              <a:gd name="connsiteX17" fmla="*/ 172528 w 520200"/>
              <a:gd name="connsiteY17" fmla="*/ 474534 h 607568"/>
              <a:gd name="connsiteX18" fmla="*/ 172528 w 520200"/>
              <a:gd name="connsiteY18" fmla="*/ 513188 h 607568"/>
              <a:gd name="connsiteX19" fmla="*/ 65284 w 520200"/>
              <a:gd name="connsiteY19" fmla="*/ 554910 h 607568"/>
              <a:gd name="connsiteX20" fmla="*/ 89560 w 520200"/>
              <a:gd name="connsiteY20" fmla="*/ 565647 h 607568"/>
              <a:gd name="connsiteX21" fmla="*/ 98778 w 520200"/>
              <a:gd name="connsiteY21" fmla="*/ 589422 h 607568"/>
              <a:gd name="connsiteX22" fmla="*/ 82185 w 520200"/>
              <a:gd name="connsiteY22" fmla="*/ 600159 h 607568"/>
              <a:gd name="connsiteX23" fmla="*/ 74963 w 520200"/>
              <a:gd name="connsiteY23" fmla="*/ 598625 h 607568"/>
              <a:gd name="connsiteX24" fmla="*/ 10740 w 520200"/>
              <a:gd name="connsiteY24" fmla="*/ 570402 h 607568"/>
              <a:gd name="connsiteX25" fmla="*/ 1521 w 520200"/>
              <a:gd name="connsiteY25" fmla="*/ 546780 h 607568"/>
              <a:gd name="connsiteX26" fmla="*/ 29792 w 520200"/>
              <a:gd name="connsiteY26" fmla="*/ 482664 h 607568"/>
              <a:gd name="connsiteX27" fmla="*/ 39721 w 520200"/>
              <a:gd name="connsiteY27" fmla="*/ 473173 h 607568"/>
              <a:gd name="connsiteX28" fmla="*/ 431370 w 520200"/>
              <a:gd name="connsiteY28" fmla="*/ 320700 h 607568"/>
              <a:gd name="connsiteX29" fmla="*/ 445237 w 520200"/>
              <a:gd name="connsiteY29" fmla="*/ 320968 h 607568"/>
              <a:gd name="connsiteX30" fmla="*/ 509461 w 520200"/>
              <a:gd name="connsiteY30" fmla="*/ 349192 h 607568"/>
              <a:gd name="connsiteX31" fmla="*/ 518679 w 520200"/>
              <a:gd name="connsiteY31" fmla="*/ 372814 h 607568"/>
              <a:gd name="connsiteX32" fmla="*/ 490409 w 520200"/>
              <a:gd name="connsiteY32" fmla="*/ 436930 h 607568"/>
              <a:gd name="connsiteX33" fmla="*/ 473968 w 520200"/>
              <a:gd name="connsiteY33" fmla="*/ 447667 h 607568"/>
              <a:gd name="connsiteX34" fmla="*/ 466747 w 520200"/>
              <a:gd name="connsiteY34" fmla="*/ 446133 h 607568"/>
              <a:gd name="connsiteX35" fmla="*/ 457375 w 520200"/>
              <a:gd name="connsiteY35" fmla="*/ 422512 h 607568"/>
              <a:gd name="connsiteX36" fmla="*/ 468130 w 520200"/>
              <a:gd name="connsiteY36" fmla="*/ 398276 h 607568"/>
              <a:gd name="connsiteX37" fmla="*/ 347672 w 520200"/>
              <a:gd name="connsiteY37" fmla="*/ 445060 h 607568"/>
              <a:gd name="connsiteX38" fmla="*/ 347672 w 520200"/>
              <a:gd name="connsiteY38" fmla="*/ 406406 h 607568"/>
              <a:gd name="connsiteX39" fmla="*/ 454916 w 520200"/>
              <a:gd name="connsiteY39" fmla="*/ 364684 h 607568"/>
              <a:gd name="connsiteX40" fmla="*/ 430640 w 520200"/>
              <a:gd name="connsiteY40" fmla="*/ 353947 h 607568"/>
              <a:gd name="connsiteX41" fmla="*/ 421422 w 520200"/>
              <a:gd name="connsiteY41" fmla="*/ 330325 h 607568"/>
              <a:gd name="connsiteX42" fmla="*/ 431370 w 520200"/>
              <a:gd name="connsiteY42" fmla="*/ 320700 h 607568"/>
              <a:gd name="connsiteX43" fmla="*/ 80956 w 520200"/>
              <a:gd name="connsiteY43" fmla="*/ 313311 h 607568"/>
              <a:gd name="connsiteX44" fmla="*/ 104310 w 520200"/>
              <a:gd name="connsiteY44" fmla="*/ 323589 h 607568"/>
              <a:gd name="connsiteX45" fmla="*/ 94170 w 520200"/>
              <a:gd name="connsiteY45" fmla="*/ 346908 h 607568"/>
              <a:gd name="connsiteX46" fmla="*/ 69433 w 520200"/>
              <a:gd name="connsiteY46" fmla="*/ 356573 h 607568"/>
              <a:gd name="connsiteX47" fmla="*/ 172528 w 520200"/>
              <a:gd name="connsiteY47" fmla="*/ 401677 h 607568"/>
              <a:gd name="connsiteX48" fmla="*/ 172528 w 520200"/>
              <a:gd name="connsiteY48" fmla="*/ 441104 h 607568"/>
              <a:gd name="connsiteX49" fmla="*/ 54837 w 520200"/>
              <a:gd name="connsiteY49" fmla="*/ 389557 h 607568"/>
              <a:gd name="connsiteX50" fmla="*/ 64517 w 520200"/>
              <a:gd name="connsiteY50" fmla="*/ 414257 h 607568"/>
              <a:gd name="connsiteX51" fmla="*/ 54222 w 520200"/>
              <a:gd name="connsiteY51" fmla="*/ 437576 h 607568"/>
              <a:gd name="connsiteX52" fmla="*/ 47769 w 520200"/>
              <a:gd name="connsiteY52" fmla="*/ 438803 h 607568"/>
              <a:gd name="connsiteX53" fmla="*/ 30869 w 520200"/>
              <a:gd name="connsiteY53" fmla="*/ 427297 h 607568"/>
              <a:gd name="connsiteX54" fmla="*/ 5517 w 520200"/>
              <a:gd name="connsiteY54" fmla="*/ 362096 h 607568"/>
              <a:gd name="connsiteX55" fmla="*/ 15658 w 520200"/>
              <a:gd name="connsiteY55" fmla="*/ 338777 h 607568"/>
              <a:gd name="connsiteX56" fmla="*/ 210166 w 520200"/>
              <a:gd name="connsiteY56" fmla="*/ 151765 h 607568"/>
              <a:gd name="connsiteX57" fmla="*/ 215544 w 520200"/>
              <a:gd name="connsiteY57" fmla="*/ 155447 h 607568"/>
              <a:gd name="connsiteX58" fmla="*/ 253647 w 520200"/>
              <a:gd name="connsiteY58" fmla="*/ 259917 h 607568"/>
              <a:gd name="connsiteX59" fmla="*/ 266553 w 520200"/>
              <a:gd name="connsiteY59" fmla="*/ 259917 h 607568"/>
              <a:gd name="connsiteX60" fmla="*/ 304656 w 520200"/>
              <a:gd name="connsiteY60" fmla="*/ 155447 h 607568"/>
              <a:gd name="connsiteX61" fmla="*/ 311570 w 520200"/>
              <a:gd name="connsiteY61" fmla="*/ 152072 h 607568"/>
              <a:gd name="connsiteX62" fmla="*/ 329700 w 520200"/>
              <a:gd name="connsiteY62" fmla="*/ 157594 h 607568"/>
              <a:gd name="connsiteX63" fmla="*/ 329854 w 520200"/>
              <a:gd name="connsiteY63" fmla="*/ 157594 h 607568"/>
              <a:gd name="connsiteX64" fmla="*/ 368418 w 520200"/>
              <a:gd name="connsiteY64" fmla="*/ 210673 h 607568"/>
              <a:gd name="connsiteX65" fmla="*/ 368418 w 520200"/>
              <a:gd name="connsiteY65" fmla="*/ 321433 h 607568"/>
              <a:gd name="connsiteX66" fmla="*/ 367496 w 520200"/>
              <a:gd name="connsiteY66" fmla="*/ 324654 h 607568"/>
              <a:gd name="connsiteX67" fmla="*/ 327703 w 520200"/>
              <a:gd name="connsiteY67" fmla="*/ 385096 h 607568"/>
              <a:gd name="connsiteX68" fmla="*/ 327703 w 520200"/>
              <a:gd name="connsiteY68" fmla="*/ 538043 h 607568"/>
              <a:gd name="connsiteX69" fmla="*/ 322018 w 520200"/>
              <a:gd name="connsiteY69" fmla="*/ 543565 h 607568"/>
              <a:gd name="connsiteX70" fmla="*/ 198182 w 520200"/>
              <a:gd name="connsiteY70" fmla="*/ 543565 h 607568"/>
              <a:gd name="connsiteX71" fmla="*/ 192497 w 520200"/>
              <a:gd name="connsiteY71" fmla="*/ 538043 h 607568"/>
              <a:gd name="connsiteX72" fmla="*/ 192497 w 520200"/>
              <a:gd name="connsiteY72" fmla="*/ 385096 h 607568"/>
              <a:gd name="connsiteX73" fmla="*/ 152704 w 520200"/>
              <a:gd name="connsiteY73" fmla="*/ 324654 h 607568"/>
              <a:gd name="connsiteX74" fmla="*/ 151782 w 520200"/>
              <a:gd name="connsiteY74" fmla="*/ 321433 h 607568"/>
              <a:gd name="connsiteX75" fmla="*/ 151782 w 520200"/>
              <a:gd name="connsiteY75" fmla="*/ 210980 h 607568"/>
              <a:gd name="connsiteX76" fmla="*/ 190500 w 520200"/>
              <a:gd name="connsiteY76" fmla="*/ 157594 h 607568"/>
              <a:gd name="connsiteX77" fmla="*/ 210166 w 520200"/>
              <a:gd name="connsiteY77" fmla="*/ 151765 h 607568"/>
              <a:gd name="connsiteX78" fmla="*/ 251645 w 520200"/>
              <a:gd name="connsiteY78" fmla="*/ 151574 h 607568"/>
              <a:gd name="connsiteX79" fmla="*/ 268555 w 520200"/>
              <a:gd name="connsiteY79" fmla="*/ 151574 h 607568"/>
              <a:gd name="connsiteX80" fmla="*/ 274551 w 520200"/>
              <a:gd name="connsiteY80" fmla="*/ 154029 h 607568"/>
              <a:gd name="connsiteX81" fmla="*/ 275627 w 520200"/>
              <a:gd name="connsiteY81" fmla="*/ 163236 h 607568"/>
              <a:gd name="connsiteX82" fmla="*/ 266557 w 520200"/>
              <a:gd name="connsiteY82" fmla="*/ 176892 h 607568"/>
              <a:gd name="connsiteX83" fmla="*/ 270861 w 520200"/>
              <a:gd name="connsiteY83" fmla="*/ 212491 h 607568"/>
              <a:gd name="connsiteX84" fmla="*/ 262560 w 520200"/>
              <a:gd name="connsiteY84" fmla="*/ 234587 h 607568"/>
              <a:gd name="connsiteX85" fmla="*/ 257640 w 520200"/>
              <a:gd name="connsiteY85" fmla="*/ 234587 h 607568"/>
              <a:gd name="connsiteX86" fmla="*/ 249339 w 520200"/>
              <a:gd name="connsiteY86" fmla="*/ 212491 h 607568"/>
              <a:gd name="connsiteX87" fmla="*/ 253643 w 520200"/>
              <a:gd name="connsiteY87" fmla="*/ 176892 h 607568"/>
              <a:gd name="connsiteX88" fmla="*/ 244573 w 520200"/>
              <a:gd name="connsiteY88" fmla="*/ 163236 h 607568"/>
              <a:gd name="connsiteX89" fmla="*/ 245649 w 520200"/>
              <a:gd name="connsiteY89" fmla="*/ 154029 h 607568"/>
              <a:gd name="connsiteX90" fmla="*/ 251645 w 520200"/>
              <a:gd name="connsiteY90" fmla="*/ 151574 h 607568"/>
              <a:gd name="connsiteX91" fmla="*/ 260101 w 520200"/>
              <a:gd name="connsiteY91" fmla="*/ 0 h 607568"/>
              <a:gd name="connsiteX92" fmla="*/ 323540 w 520200"/>
              <a:gd name="connsiteY92" fmla="*/ 63439 h 607568"/>
              <a:gd name="connsiteX93" fmla="*/ 260101 w 520200"/>
              <a:gd name="connsiteY93" fmla="*/ 126878 h 607568"/>
              <a:gd name="connsiteX94" fmla="*/ 196662 w 520200"/>
              <a:gd name="connsiteY94" fmla="*/ 63439 h 607568"/>
              <a:gd name="connsiteX95" fmla="*/ 260101 w 520200"/>
              <a:gd name="connsiteY95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0200" h="607568">
                <a:moveTo>
                  <a:pt x="347672" y="478504"/>
                </a:moveTo>
                <a:lnTo>
                  <a:pt x="465363" y="530068"/>
                </a:lnTo>
                <a:lnTo>
                  <a:pt x="455683" y="505514"/>
                </a:lnTo>
                <a:cubicBezTo>
                  <a:pt x="451996" y="496153"/>
                  <a:pt x="456605" y="485717"/>
                  <a:pt x="465978" y="482187"/>
                </a:cubicBezTo>
                <a:cubicBezTo>
                  <a:pt x="475196" y="478504"/>
                  <a:pt x="485644" y="483108"/>
                  <a:pt x="489331" y="492316"/>
                </a:cubicBezTo>
                <a:lnTo>
                  <a:pt x="514683" y="557539"/>
                </a:lnTo>
                <a:cubicBezTo>
                  <a:pt x="518370" y="566900"/>
                  <a:pt x="513761" y="577336"/>
                  <a:pt x="504542" y="580865"/>
                </a:cubicBezTo>
                <a:lnTo>
                  <a:pt x="439244" y="606341"/>
                </a:lnTo>
                <a:cubicBezTo>
                  <a:pt x="437093" y="607108"/>
                  <a:pt x="434788" y="607568"/>
                  <a:pt x="432637" y="607568"/>
                </a:cubicBezTo>
                <a:cubicBezTo>
                  <a:pt x="425416" y="607568"/>
                  <a:pt x="418655" y="603271"/>
                  <a:pt x="415890" y="596058"/>
                </a:cubicBezTo>
                <a:cubicBezTo>
                  <a:pt x="412202" y="586850"/>
                  <a:pt x="416812" y="576415"/>
                  <a:pt x="426030" y="572732"/>
                </a:cubicBezTo>
                <a:lnTo>
                  <a:pt x="450767" y="563063"/>
                </a:lnTo>
                <a:lnTo>
                  <a:pt x="347672" y="517945"/>
                </a:lnTo>
                <a:close/>
                <a:moveTo>
                  <a:pt x="39721" y="473173"/>
                </a:moveTo>
                <a:cubicBezTo>
                  <a:pt x="44004" y="471505"/>
                  <a:pt x="48920" y="471466"/>
                  <a:pt x="53453" y="473460"/>
                </a:cubicBezTo>
                <a:cubicBezTo>
                  <a:pt x="62672" y="477448"/>
                  <a:pt x="66820" y="488032"/>
                  <a:pt x="62825" y="497236"/>
                </a:cubicBezTo>
                <a:lnTo>
                  <a:pt x="52070" y="521471"/>
                </a:lnTo>
                <a:lnTo>
                  <a:pt x="172528" y="474534"/>
                </a:lnTo>
                <a:lnTo>
                  <a:pt x="172528" y="513188"/>
                </a:lnTo>
                <a:lnTo>
                  <a:pt x="65284" y="554910"/>
                </a:lnTo>
                <a:lnTo>
                  <a:pt x="89560" y="565647"/>
                </a:lnTo>
                <a:cubicBezTo>
                  <a:pt x="98625" y="569635"/>
                  <a:pt x="102773" y="580219"/>
                  <a:pt x="98778" y="589422"/>
                </a:cubicBezTo>
                <a:cubicBezTo>
                  <a:pt x="95859" y="596171"/>
                  <a:pt x="89099" y="600159"/>
                  <a:pt x="82185" y="600159"/>
                </a:cubicBezTo>
                <a:cubicBezTo>
                  <a:pt x="79726" y="600159"/>
                  <a:pt x="77268" y="599699"/>
                  <a:pt x="74963" y="598625"/>
                </a:cubicBezTo>
                <a:lnTo>
                  <a:pt x="10740" y="570402"/>
                </a:lnTo>
                <a:cubicBezTo>
                  <a:pt x="1674" y="566414"/>
                  <a:pt x="-2474" y="555830"/>
                  <a:pt x="1521" y="546780"/>
                </a:cubicBezTo>
                <a:lnTo>
                  <a:pt x="29792" y="482664"/>
                </a:lnTo>
                <a:cubicBezTo>
                  <a:pt x="31789" y="478139"/>
                  <a:pt x="35438" y="474841"/>
                  <a:pt x="39721" y="473173"/>
                </a:cubicBezTo>
                <a:close/>
                <a:moveTo>
                  <a:pt x="431370" y="320700"/>
                </a:moveTo>
                <a:cubicBezTo>
                  <a:pt x="435672" y="319013"/>
                  <a:pt x="440627" y="318974"/>
                  <a:pt x="445237" y="320968"/>
                </a:cubicBezTo>
                <a:lnTo>
                  <a:pt x="509461" y="349192"/>
                </a:lnTo>
                <a:cubicBezTo>
                  <a:pt x="518526" y="353180"/>
                  <a:pt x="522674" y="363764"/>
                  <a:pt x="518679" y="372814"/>
                </a:cubicBezTo>
                <a:lnTo>
                  <a:pt x="490409" y="436930"/>
                </a:lnTo>
                <a:cubicBezTo>
                  <a:pt x="487489" y="443679"/>
                  <a:pt x="480883" y="447667"/>
                  <a:pt x="473968" y="447667"/>
                </a:cubicBezTo>
                <a:cubicBezTo>
                  <a:pt x="471510" y="447667"/>
                  <a:pt x="469052" y="447207"/>
                  <a:pt x="466747" y="446133"/>
                </a:cubicBezTo>
                <a:cubicBezTo>
                  <a:pt x="457528" y="442145"/>
                  <a:pt x="453380" y="431561"/>
                  <a:pt x="457375" y="422512"/>
                </a:cubicBezTo>
                <a:lnTo>
                  <a:pt x="468130" y="398276"/>
                </a:lnTo>
                <a:lnTo>
                  <a:pt x="347672" y="445060"/>
                </a:lnTo>
                <a:lnTo>
                  <a:pt x="347672" y="406406"/>
                </a:lnTo>
                <a:lnTo>
                  <a:pt x="454916" y="364684"/>
                </a:lnTo>
                <a:lnTo>
                  <a:pt x="430640" y="353947"/>
                </a:lnTo>
                <a:cubicBezTo>
                  <a:pt x="421575" y="349959"/>
                  <a:pt x="417427" y="339375"/>
                  <a:pt x="421422" y="330325"/>
                </a:cubicBezTo>
                <a:cubicBezTo>
                  <a:pt x="423419" y="325724"/>
                  <a:pt x="427068" y="322387"/>
                  <a:pt x="431370" y="320700"/>
                </a:cubicBezTo>
                <a:close/>
                <a:moveTo>
                  <a:pt x="80956" y="313311"/>
                </a:moveTo>
                <a:cubicBezTo>
                  <a:pt x="90329" y="309782"/>
                  <a:pt x="100776" y="314385"/>
                  <a:pt x="104310" y="323589"/>
                </a:cubicBezTo>
                <a:cubicBezTo>
                  <a:pt x="107998" y="332794"/>
                  <a:pt x="103388" y="343380"/>
                  <a:pt x="94170" y="346908"/>
                </a:cubicBezTo>
                <a:lnTo>
                  <a:pt x="69433" y="356573"/>
                </a:lnTo>
                <a:lnTo>
                  <a:pt x="172528" y="401677"/>
                </a:lnTo>
                <a:lnTo>
                  <a:pt x="172528" y="441104"/>
                </a:lnTo>
                <a:lnTo>
                  <a:pt x="54837" y="389557"/>
                </a:lnTo>
                <a:lnTo>
                  <a:pt x="64517" y="414257"/>
                </a:lnTo>
                <a:cubicBezTo>
                  <a:pt x="68204" y="423462"/>
                  <a:pt x="63595" y="433894"/>
                  <a:pt x="54222" y="437576"/>
                </a:cubicBezTo>
                <a:cubicBezTo>
                  <a:pt x="52071" y="438343"/>
                  <a:pt x="49920" y="438803"/>
                  <a:pt x="47769" y="438803"/>
                </a:cubicBezTo>
                <a:cubicBezTo>
                  <a:pt x="40548" y="438803"/>
                  <a:pt x="33634" y="434354"/>
                  <a:pt x="30869" y="427297"/>
                </a:cubicBezTo>
                <a:lnTo>
                  <a:pt x="5517" y="362096"/>
                </a:lnTo>
                <a:cubicBezTo>
                  <a:pt x="1830" y="352738"/>
                  <a:pt x="6439" y="342306"/>
                  <a:pt x="15658" y="338777"/>
                </a:cubicBezTo>
                <a:close/>
                <a:moveTo>
                  <a:pt x="210166" y="151765"/>
                </a:moveTo>
                <a:cubicBezTo>
                  <a:pt x="212471" y="151765"/>
                  <a:pt x="214622" y="153299"/>
                  <a:pt x="215544" y="155447"/>
                </a:cubicBezTo>
                <a:lnTo>
                  <a:pt x="253647" y="259917"/>
                </a:lnTo>
                <a:cubicBezTo>
                  <a:pt x="255798" y="266053"/>
                  <a:pt x="264402" y="266053"/>
                  <a:pt x="266553" y="259917"/>
                </a:cubicBezTo>
                <a:lnTo>
                  <a:pt x="304656" y="155447"/>
                </a:lnTo>
                <a:cubicBezTo>
                  <a:pt x="305732" y="152685"/>
                  <a:pt x="308805" y="151151"/>
                  <a:pt x="311570" y="152072"/>
                </a:cubicBezTo>
                <a:lnTo>
                  <a:pt x="329700" y="157594"/>
                </a:lnTo>
                <a:lnTo>
                  <a:pt x="329854" y="157594"/>
                </a:lnTo>
                <a:cubicBezTo>
                  <a:pt x="352900" y="165111"/>
                  <a:pt x="368418" y="186588"/>
                  <a:pt x="368418" y="210673"/>
                </a:cubicBezTo>
                <a:lnTo>
                  <a:pt x="368418" y="321433"/>
                </a:lnTo>
                <a:cubicBezTo>
                  <a:pt x="368418" y="322660"/>
                  <a:pt x="368111" y="323734"/>
                  <a:pt x="367496" y="324654"/>
                </a:cubicBezTo>
                <a:lnTo>
                  <a:pt x="327703" y="385096"/>
                </a:lnTo>
                <a:lnTo>
                  <a:pt x="327703" y="538043"/>
                </a:lnTo>
                <a:cubicBezTo>
                  <a:pt x="327703" y="541111"/>
                  <a:pt x="325091" y="543565"/>
                  <a:pt x="322018" y="543565"/>
                </a:cubicBezTo>
                <a:lnTo>
                  <a:pt x="198182" y="543565"/>
                </a:lnTo>
                <a:cubicBezTo>
                  <a:pt x="195109" y="543565"/>
                  <a:pt x="192497" y="541111"/>
                  <a:pt x="192497" y="538043"/>
                </a:cubicBezTo>
                <a:lnTo>
                  <a:pt x="192497" y="385096"/>
                </a:lnTo>
                <a:lnTo>
                  <a:pt x="152704" y="324654"/>
                </a:lnTo>
                <a:cubicBezTo>
                  <a:pt x="152089" y="323734"/>
                  <a:pt x="151782" y="322660"/>
                  <a:pt x="151782" y="321433"/>
                </a:cubicBezTo>
                <a:lnTo>
                  <a:pt x="151782" y="210980"/>
                </a:lnTo>
                <a:cubicBezTo>
                  <a:pt x="151782" y="186742"/>
                  <a:pt x="167300" y="165265"/>
                  <a:pt x="190500" y="157594"/>
                </a:cubicBezTo>
                <a:cubicBezTo>
                  <a:pt x="190500" y="157594"/>
                  <a:pt x="209705" y="151765"/>
                  <a:pt x="210166" y="151765"/>
                </a:cubicBezTo>
                <a:close/>
                <a:moveTo>
                  <a:pt x="251645" y="151574"/>
                </a:moveTo>
                <a:lnTo>
                  <a:pt x="268555" y="151574"/>
                </a:lnTo>
                <a:cubicBezTo>
                  <a:pt x="270861" y="151574"/>
                  <a:pt x="273014" y="152341"/>
                  <a:pt x="274551" y="154029"/>
                </a:cubicBezTo>
                <a:cubicBezTo>
                  <a:pt x="277011" y="156638"/>
                  <a:pt x="277318" y="160320"/>
                  <a:pt x="275627" y="163236"/>
                </a:cubicBezTo>
                <a:lnTo>
                  <a:pt x="266557" y="176892"/>
                </a:lnTo>
                <a:lnTo>
                  <a:pt x="270861" y="212491"/>
                </a:lnTo>
                <a:lnTo>
                  <a:pt x="262560" y="234587"/>
                </a:lnTo>
                <a:cubicBezTo>
                  <a:pt x="261637" y="236888"/>
                  <a:pt x="258563" y="236888"/>
                  <a:pt x="257640" y="234587"/>
                </a:cubicBezTo>
                <a:lnTo>
                  <a:pt x="249339" y="212491"/>
                </a:lnTo>
                <a:lnTo>
                  <a:pt x="253643" y="176892"/>
                </a:lnTo>
                <a:lnTo>
                  <a:pt x="244573" y="163236"/>
                </a:lnTo>
                <a:cubicBezTo>
                  <a:pt x="242882" y="160320"/>
                  <a:pt x="243189" y="156638"/>
                  <a:pt x="245649" y="154029"/>
                </a:cubicBezTo>
                <a:cubicBezTo>
                  <a:pt x="247187" y="152341"/>
                  <a:pt x="249339" y="151574"/>
                  <a:pt x="251645" y="151574"/>
                </a:cubicBezTo>
                <a:close/>
                <a:moveTo>
                  <a:pt x="260101" y="0"/>
                </a:moveTo>
                <a:cubicBezTo>
                  <a:pt x="295137" y="0"/>
                  <a:pt x="323540" y="28403"/>
                  <a:pt x="323540" y="63439"/>
                </a:cubicBezTo>
                <a:cubicBezTo>
                  <a:pt x="323540" y="98475"/>
                  <a:pt x="295137" y="126878"/>
                  <a:pt x="260101" y="126878"/>
                </a:cubicBezTo>
                <a:cubicBezTo>
                  <a:pt x="225065" y="126878"/>
                  <a:pt x="196662" y="98475"/>
                  <a:pt x="196662" y="63439"/>
                </a:cubicBezTo>
                <a:cubicBezTo>
                  <a:pt x="196662" y="28403"/>
                  <a:pt x="225065" y="0"/>
                  <a:pt x="2601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8" name="waving-flag_16212"/>
          <p:cNvSpPr>
            <a:spLocks noChangeAspect="1"/>
          </p:cNvSpPr>
          <p:nvPr/>
        </p:nvSpPr>
        <p:spPr bwMode="auto">
          <a:xfrm>
            <a:off x="6470946" y="5186638"/>
            <a:ext cx="432000" cy="531039"/>
          </a:xfrm>
          <a:custGeom>
            <a:avLst/>
            <a:gdLst>
              <a:gd name="connsiteX0" fmla="*/ 201391 w 491559"/>
              <a:gd name="connsiteY0" fmla="*/ 34417 h 604252"/>
              <a:gd name="connsiteX1" fmla="*/ 244085 w 491559"/>
              <a:gd name="connsiteY1" fmla="*/ 44529 h 604252"/>
              <a:gd name="connsiteX2" fmla="*/ 473074 w 491559"/>
              <a:gd name="connsiteY2" fmla="*/ 56463 h 604252"/>
              <a:gd name="connsiteX3" fmla="*/ 491559 w 491559"/>
              <a:gd name="connsiteY3" fmla="*/ 65692 h 604252"/>
              <a:gd name="connsiteX4" fmla="*/ 491559 w 491559"/>
              <a:gd name="connsiteY4" fmla="*/ 291654 h 604252"/>
              <a:gd name="connsiteX5" fmla="*/ 474827 w 491559"/>
              <a:gd name="connsiteY5" fmla="*/ 330640 h 604252"/>
              <a:gd name="connsiteX6" fmla="*/ 374117 w 491559"/>
              <a:gd name="connsiteY6" fmla="*/ 374559 h 604252"/>
              <a:gd name="connsiteX7" fmla="*/ 196280 w 491559"/>
              <a:gd name="connsiteY7" fmla="*/ 306930 h 604252"/>
              <a:gd name="connsiteX8" fmla="*/ 103537 w 491559"/>
              <a:gd name="connsiteY8" fmla="*/ 336846 h 604252"/>
              <a:gd name="connsiteX9" fmla="*/ 84255 w 491559"/>
              <a:gd name="connsiteY9" fmla="*/ 326343 h 604252"/>
              <a:gd name="connsiteX10" fmla="*/ 84255 w 491559"/>
              <a:gd name="connsiteY10" fmla="*/ 96563 h 604252"/>
              <a:gd name="connsiteX11" fmla="*/ 103218 w 491559"/>
              <a:gd name="connsiteY11" fmla="*/ 60441 h 604252"/>
              <a:gd name="connsiteX12" fmla="*/ 201391 w 491559"/>
              <a:gd name="connsiteY12" fmla="*/ 34417 h 604252"/>
              <a:gd name="connsiteX13" fmla="*/ 33942 w 491559"/>
              <a:gd name="connsiteY13" fmla="*/ 0 h 604252"/>
              <a:gd name="connsiteX14" fmla="*/ 67884 w 491559"/>
              <a:gd name="connsiteY14" fmla="*/ 33888 h 604252"/>
              <a:gd name="connsiteX15" fmla="*/ 65016 w 491559"/>
              <a:gd name="connsiteY15" fmla="*/ 47411 h 604252"/>
              <a:gd name="connsiteX16" fmla="*/ 57048 w 491559"/>
              <a:gd name="connsiteY16" fmla="*/ 81617 h 604252"/>
              <a:gd name="connsiteX17" fmla="*/ 57048 w 491559"/>
              <a:gd name="connsiteY17" fmla="*/ 581183 h 604252"/>
              <a:gd name="connsiteX18" fmla="*/ 33942 w 491559"/>
              <a:gd name="connsiteY18" fmla="*/ 604252 h 604252"/>
              <a:gd name="connsiteX19" fmla="*/ 10836 w 491559"/>
              <a:gd name="connsiteY19" fmla="*/ 581183 h 604252"/>
              <a:gd name="connsiteX20" fmla="*/ 10836 w 491559"/>
              <a:gd name="connsiteY20" fmla="*/ 81617 h 604252"/>
              <a:gd name="connsiteX21" fmla="*/ 2868 w 491559"/>
              <a:gd name="connsiteY21" fmla="*/ 47411 h 604252"/>
              <a:gd name="connsiteX22" fmla="*/ 0 w 491559"/>
              <a:gd name="connsiteY22" fmla="*/ 33888 h 604252"/>
              <a:gd name="connsiteX23" fmla="*/ 33942 w 491559"/>
              <a:gd name="connsiteY23" fmla="*/ 0 h 6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1559" h="604252">
                <a:moveTo>
                  <a:pt x="201391" y="34417"/>
                </a:moveTo>
                <a:cubicBezTo>
                  <a:pt x="215153" y="35359"/>
                  <a:pt x="229504" y="38442"/>
                  <a:pt x="244085" y="44529"/>
                </a:cubicBezTo>
                <a:cubicBezTo>
                  <a:pt x="323761" y="77627"/>
                  <a:pt x="352285" y="143188"/>
                  <a:pt x="473074" y="56463"/>
                </a:cubicBezTo>
                <a:cubicBezTo>
                  <a:pt x="483432" y="48984"/>
                  <a:pt x="491559" y="52962"/>
                  <a:pt x="491559" y="65692"/>
                </a:cubicBezTo>
                <a:lnTo>
                  <a:pt x="491559" y="291654"/>
                </a:lnTo>
                <a:cubicBezTo>
                  <a:pt x="491559" y="304384"/>
                  <a:pt x="484547" y="322365"/>
                  <a:pt x="474827" y="330640"/>
                </a:cubicBezTo>
                <a:cubicBezTo>
                  <a:pt x="453793" y="348780"/>
                  <a:pt x="415389" y="375832"/>
                  <a:pt x="374117" y="374559"/>
                </a:cubicBezTo>
                <a:cubicBezTo>
                  <a:pt x="312288" y="372649"/>
                  <a:pt x="252371" y="306930"/>
                  <a:pt x="196280" y="306930"/>
                </a:cubicBezTo>
                <a:cubicBezTo>
                  <a:pt x="160585" y="306930"/>
                  <a:pt x="124730" y="324275"/>
                  <a:pt x="103537" y="336846"/>
                </a:cubicBezTo>
                <a:cubicBezTo>
                  <a:pt x="92541" y="343370"/>
                  <a:pt x="84255" y="339074"/>
                  <a:pt x="84255" y="326343"/>
                </a:cubicBezTo>
                <a:lnTo>
                  <a:pt x="84255" y="96563"/>
                </a:lnTo>
                <a:cubicBezTo>
                  <a:pt x="84255" y="83833"/>
                  <a:pt x="92382" y="66965"/>
                  <a:pt x="103218" y="60441"/>
                </a:cubicBezTo>
                <a:cubicBezTo>
                  <a:pt x="124133" y="48029"/>
                  <a:pt x="160107" y="31589"/>
                  <a:pt x="201391" y="34417"/>
                </a:cubicBezTo>
                <a:close/>
                <a:moveTo>
                  <a:pt x="33942" y="0"/>
                </a:moveTo>
                <a:cubicBezTo>
                  <a:pt x="52746" y="0"/>
                  <a:pt x="67884" y="15114"/>
                  <a:pt x="67884" y="33888"/>
                </a:cubicBezTo>
                <a:cubicBezTo>
                  <a:pt x="67884" y="38661"/>
                  <a:pt x="66928" y="43274"/>
                  <a:pt x="65016" y="47411"/>
                </a:cubicBezTo>
                <a:cubicBezTo>
                  <a:pt x="61988" y="54411"/>
                  <a:pt x="57048" y="68889"/>
                  <a:pt x="57048" y="81617"/>
                </a:cubicBezTo>
                <a:lnTo>
                  <a:pt x="57048" y="581183"/>
                </a:lnTo>
                <a:cubicBezTo>
                  <a:pt x="57048" y="593911"/>
                  <a:pt x="46690" y="604252"/>
                  <a:pt x="33942" y="604252"/>
                </a:cubicBezTo>
                <a:cubicBezTo>
                  <a:pt x="21194" y="604252"/>
                  <a:pt x="10836" y="593911"/>
                  <a:pt x="10836" y="581183"/>
                </a:cubicBezTo>
                <a:lnTo>
                  <a:pt x="10836" y="81617"/>
                </a:lnTo>
                <a:cubicBezTo>
                  <a:pt x="10836" y="68889"/>
                  <a:pt x="6055" y="54411"/>
                  <a:pt x="2868" y="47411"/>
                </a:cubicBezTo>
                <a:cubicBezTo>
                  <a:pt x="1115" y="43274"/>
                  <a:pt x="0" y="38661"/>
                  <a:pt x="0" y="33888"/>
                </a:cubicBezTo>
                <a:cubicBezTo>
                  <a:pt x="0" y="15114"/>
                  <a:pt x="15298" y="0"/>
                  <a:pt x="33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29" name="直接箭头连接符 28"/>
          <p:cNvCxnSpPr/>
          <p:nvPr/>
        </p:nvCxnSpPr>
        <p:spPr>
          <a:xfrm>
            <a:off x="4107180" y="1892300"/>
            <a:ext cx="3960000" cy="0"/>
          </a:xfrm>
          <a:prstGeom prst="straightConnector1">
            <a:avLst/>
          </a:prstGeom>
          <a:ln w="28575">
            <a:solidFill>
              <a:srgbClr val="3D6D8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79490" y="1892300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64515" y="1300480"/>
            <a:ext cx="1173480" cy="383540"/>
          </a:xfrm>
          <a:prstGeom prst="roundRect">
            <a:avLst/>
          </a:prstGeom>
          <a:solidFill>
            <a:srgbClr val="D4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4515" y="3527425"/>
            <a:ext cx="1173480" cy="383540"/>
          </a:xfrm>
          <a:prstGeom prst="roundRect">
            <a:avLst/>
          </a:prstGeom>
          <a:solidFill>
            <a:srgbClr val="D4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4515" y="2042795"/>
            <a:ext cx="1173480" cy="383540"/>
          </a:xfrm>
          <a:prstGeom prst="roundRect">
            <a:avLst/>
          </a:prstGeom>
          <a:solidFill>
            <a:srgbClr val="D4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4515" y="2785110"/>
            <a:ext cx="1173480" cy="383540"/>
          </a:xfrm>
          <a:prstGeom prst="roundRect">
            <a:avLst/>
          </a:prstGeom>
          <a:solidFill>
            <a:srgbClr val="D4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9585" y="916940"/>
            <a:ext cx="1322705" cy="3071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8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rPr>
              <a:t>兴趣</a:t>
            </a:r>
            <a:endParaRPr lang="zh-CN" altLang="en-US" sz="170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  <a:p>
            <a:pPr algn="ctr">
              <a:lnSpc>
                <a:spcPct val="28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rPr>
              <a:t>性格</a:t>
            </a:r>
            <a:endParaRPr lang="zh-CN" altLang="en-US" sz="170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  <a:p>
            <a:pPr algn="ctr">
              <a:lnSpc>
                <a:spcPct val="28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rPr>
              <a:t>能力</a:t>
            </a:r>
            <a:endParaRPr lang="zh-CN" altLang="en-US" sz="170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  <a:p>
            <a:pPr algn="ctr">
              <a:lnSpc>
                <a:spcPct val="28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rPr>
              <a:t>价值观</a:t>
            </a:r>
            <a:endParaRPr lang="zh-CN" altLang="en-US" sz="1700">
              <a:solidFill>
                <a:schemeClr val="tx1">
                  <a:lumMod val="85000"/>
                  <a:lumOff val="15000"/>
                </a:schemeClr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/>
          <p:nvPr/>
        </p:nvCxnSpPr>
        <p:spPr>
          <a:xfrm>
            <a:off x="6090920" y="441261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68060" y="314515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职业规划的步骤与方法</a:t>
            </a:r>
            <a:endParaRPr lang="zh-CN" altLang="en-US" sz="2400" b="1" spc="15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3383280" y="6163627"/>
            <a:ext cx="5080000" cy="383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ctr"/>
            <a:r>
              <a:rPr lang="zh-CN" sz="1900" spc="150">
                <a:latin typeface="思源黑体 Normal" panose="020B0400000000000000" charset="-122"/>
                <a:ea typeface="思源黑体 Normal" panose="020B0400000000000000" charset="-122"/>
              </a:rPr>
              <a:t>职业规划流程图</a:t>
            </a:r>
            <a:endParaRPr lang="zh-CN" altLang="en-US" sz="1900" spc="15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17440" y="2451100"/>
            <a:ext cx="234000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46320" y="274637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确立目标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23155" y="3716020"/>
            <a:ext cx="233426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2035" y="401129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形成决策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08550" y="4971415"/>
            <a:ext cx="2348865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37430" y="526669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实施行动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395855" y="1257300"/>
            <a:ext cx="1611630" cy="1525270"/>
            <a:chOff x="3661" y="2140"/>
            <a:chExt cx="2538" cy="2402"/>
          </a:xfrm>
        </p:grpSpPr>
        <p:sp>
          <p:nvSpPr>
            <p:cNvPr id="4" name="圆角矩形 3"/>
            <p:cNvSpPr/>
            <p:nvPr/>
          </p:nvSpPr>
          <p:spPr>
            <a:xfrm>
              <a:off x="3661" y="2140"/>
              <a:ext cx="2537" cy="2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pagerank-checker_48658"/>
            <p:cNvSpPr>
              <a:spLocks noChangeAspect="1"/>
            </p:cNvSpPr>
            <p:nvPr/>
          </p:nvSpPr>
          <p:spPr bwMode="auto">
            <a:xfrm>
              <a:off x="4530" y="3258"/>
              <a:ext cx="850" cy="849"/>
            </a:xfrm>
            <a:custGeom>
              <a:avLst/>
              <a:gdLst>
                <a:gd name="connsiteX0" fmla="*/ 587787 w 587787"/>
                <a:gd name="connsiteY0" fmla="*/ 366541 h 586899"/>
                <a:gd name="connsiteX1" fmla="*/ 587787 w 587787"/>
                <a:gd name="connsiteY1" fmla="*/ 531656 h 586899"/>
                <a:gd name="connsiteX2" fmla="*/ 532441 w 587787"/>
                <a:gd name="connsiteY2" fmla="*/ 586899 h 586899"/>
                <a:gd name="connsiteX3" fmla="*/ 409449 w 587787"/>
                <a:gd name="connsiteY3" fmla="*/ 586899 h 586899"/>
                <a:gd name="connsiteX4" fmla="*/ 461106 w 587787"/>
                <a:gd name="connsiteY4" fmla="*/ 522449 h 586899"/>
                <a:gd name="connsiteX5" fmla="*/ 486319 w 587787"/>
                <a:gd name="connsiteY5" fmla="*/ 522449 h 586899"/>
                <a:gd name="connsiteX6" fmla="*/ 523216 w 587787"/>
                <a:gd name="connsiteY6" fmla="*/ 485620 h 586899"/>
                <a:gd name="connsiteX7" fmla="*/ 523216 w 587787"/>
                <a:gd name="connsiteY7" fmla="*/ 445723 h 586899"/>
                <a:gd name="connsiteX8" fmla="*/ 110081 w 587787"/>
                <a:gd name="connsiteY8" fmla="*/ 355493 h 586899"/>
                <a:gd name="connsiteX9" fmla="*/ 341783 w 587787"/>
                <a:gd name="connsiteY9" fmla="*/ 355493 h 586899"/>
                <a:gd name="connsiteX10" fmla="*/ 341783 w 587787"/>
                <a:gd name="connsiteY10" fmla="*/ 392285 h 586899"/>
                <a:gd name="connsiteX11" fmla="*/ 110081 w 587787"/>
                <a:gd name="connsiteY11" fmla="*/ 392285 h 586899"/>
                <a:gd name="connsiteX12" fmla="*/ 515838 w 587787"/>
                <a:gd name="connsiteY12" fmla="*/ 322942 h 586899"/>
                <a:gd name="connsiteX13" fmla="*/ 587787 w 587787"/>
                <a:gd name="connsiteY13" fmla="*/ 322942 h 586899"/>
                <a:gd name="connsiteX14" fmla="*/ 372556 w 587787"/>
                <a:gd name="connsiteY14" fmla="*/ 586899 h 586899"/>
                <a:gd name="connsiteX15" fmla="*/ 244032 w 587787"/>
                <a:gd name="connsiteY15" fmla="*/ 414406 h 586899"/>
                <a:gd name="connsiteX16" fmla="*/ 315981 w 587787"/>
                <a:gd name="connsiteY16" fmla="*/ 414406 h 586899"/>
                <a:gd name="connsiteX17" fmla="*/ 372556 w 587787"/>
                <a:gd name="connsiteY17" fmla="*/ 487455 h 586899"/>
                <a:gd name="connsiteX18" fmla="*/ 110081 w 587787"/>
                <a:gd name="connsiteY18" fmla="*/ 282402 h 586899"/>
                <a:gd name="connsiteX19" fmla="*/ 341783 w 587787"/>
                <a:gd name="connsiteY19" fmla="*/ 282402 h 586899"/>
                <a:gd name="connsiteX20" fmla="*/ 341783 w 587787"/>
                <a:gd name="connsiteY20" fmla="*/ 319194 h 586899"/>
                <a:gd name="connsiteX21" fmla="*/ 110081 w 587787"/>
                <a:gd name="connsiteY21" fmla="*/ 319194 h 586899"/>
                <a:gd name="connsiteX22" fmla="*/ 110081 w 587787"/>
                <a:gd name="connsiteY22" fmla="*/ 208719 h 586899"/>
                <a:gd name="connsiteX23" fmla="*/ 477707 w 587787"/>
                <a:gd name="connsiteY23" fmla="*/ 208719 h 586899"/>
                <a:gd name="connsiteX24" fmla="*/ 477707 w 587787"/>
                <a:gd name="connsiteY24" fmla="*/ 245610 h 586899"/>
                <a:gd name="connsiteX25" fmla="*/ 110081 w 587787"/>
                <a:gd name="connsiteY25" fmla="*/ 245610 h 586899"/>
                <a:gd name="connsiteX26" fmla="*/ 205971 w 587787"/>
                <a:gd name="connsiteY26" fmla="*/ 38676 h 586899"/>
                <a:gd name="connsiteX27" fmla="*/ 183837 w 587787"/>
                <a:gd name="connsiteY27" fmla="*/ 60777 h 586899"/>
                <a:gd name="connsiteX28" fmla="*/ 205971 w 587787"/>
                <a:gd name="connsiteY28" fmla="*/ 82264 h 586899"/>
                <a:gd name="connsiteX29" fmla="*/ 227491 w 587787"/>
                <a:gd name="connsiteY29" fmla="*/ 60777 h 586899"/>
                <a:gd name="connsiteX30" fmla="*/ 205971 w 587787"/>
                <a:gd name="connsiteY30" fmla="*/ 38676 h 586899"/>
                <a:gd name="connsiteX31" fmla="*/ 143258 w 587787"/>
                <a:gd name="connsiteY31" fmla="*/ 38676 h 586899"/>
                <a:gd name="connsiteX32" fmla="*/ 121123 w 587787"/>
                <a:gd name="connsiteY32" fmla="*/ 60777 h 586899"/>
                <a:gd name="connsiteX33" fmla="*/ 143258 w 587787"/>
                <a:gd name="connsiteY33" fmla="*/ 82264 h 586899"/>
                <a:gd name="connsiteX34" fmla="*/ 165392 w 587787"/>
                <a:gd name="connsiteY34" fmla="*/ 60777 h 586899"/>
                <a:gd name="connsiteX35" fmla="*/ 143258 w 587787"/>
                <a:gd name="connsiteY35" fmla="*/ 38676 h 586899"/>
                <a:gd name="connsiteX36" fmla="*/ 82389 w 587787"/>
                <a:gd name="connsiteY36" fmla="*/ 38676 h 586899"/>
                <a:gd name="connsiteX37" fmla="*/ 60869 w 587787"/>
                <a:gd name="connsiteY37" fmla="*/ 60777 h 586899"/>
                <a:gd name="connsiteX38" fmla="*/ 82389 w 587787"/>
                <a:gd name="connsiteY38" fmla="*/ 82264 h 586899"/>
                <a:gd name="connsiteX39" fmla="*/ 104523 w 587787"/>
                <a:gd name="connsiteY39" fmla="*/ 60777 h 586899"/>
                <a:gd name="connsiteX40" fmla="*/ 82389 w 587787"/>
                <a:gd name="connsiteY40" fmla="*/ 38676 h 586899"/>
                <a:gd name="connsiteX41" fmla="*/ 55336 w 587787"/>
                <a:gd name="connsiteY41" fmla="*/ 0 h 586899"/>
                <a:gd name="connsiteX42" fmla="*/ 532451 w 587787"/>
                <a:gd name="connsiteY42" fmla="*/ 0 h 586899"/>
                <a:gd name="connsiteX43" fmla="*/ 587787 w 587787"/>
                <a:gd name="connsiteY43" fmla="*/ 55252 h 586899"/>
                <a:gd name="connsiteX44" fmla="*/ 587787 w 587787"/>
                <a:gd name="connsiteY44" fmla="*/ 295291 h 586899"/>
                <a:gd name="connsiteX45" fmla="*/ 523229 w 587787"/>
                <a:gd name="connsiteY45" fmla="*/ 295291 h 586899"/>
                <a:gd name="connsiteX46" fmla="*/ 523229 w 587787"/>
                <a:gd name="connsiteY46" fmla="*/ 100681 h 586899"/>
                <a:gd name="connsiteX47" fmla="*/ 486338 w 587787"/>
                <a:gd name="connsiteY47" fmla="*/ 64461 h 586899"/>
                <a:gd name="connsiteX48" fmla="*/ 330784 w 587787"/>
                <a:gd name="connsiteY48" fmla="*/ 64461 h 586899"/>
                <a:gd name="connsiteX49" fmla="*/ 293894 w 587787"/>
                <a:gd name="connsiteY49" fmla="*/ 100681 h 586899"/>
                <a:gd name="connsiteX50" fmla="*/ 257003 w 587787"/>
                <a:gd name="connsiteY50" fmla="*/ 119099 h 586899"/>
                <a:gd name="connsiteX51" fmla="*/ 100834 w 587787"/>
                <a:gd name="connsiteY51" fmla="*/ 119099 h 586899"/>
                <a:gd name="connsiteX52" fmla="*/ 64558 w 587787"/>
                <a:gd name="connsiteY52" fmla="*/ 155933 h 586899"/>
                <a:gd name="connsiteX53" fmla="*/ 64558 w 587787"/>
                <a:gd name="connsiteY53" fmla="*/ 485604 h 586899"/>
                <a:gd name="connsiteX54" fmla="*/ 100834 w 587787"/>
                <a:gd name="connsiteY54" fmla="*/ 522438 h 586899"/>
                <a:gd name="connsiteX55" fmla="*/ 292049 w 587787"/>
                <a:gd name="connsiteY55" fmla="*/ 522438 h 586899"/>
                <a:gd name="connsiteX56" fmla="*/ 340006 w 587787"/>
                <a:gd name="connsiteY56" fmla="*/ 586899 h 586899"/>
                <a:gd name="connsiteX57" fmla="*/ 55336 w 587787"/>
                <a:gd name="connsiteY57" fmla="*/ 586899 h 586899"/>
                <a:gd name="connsiteX58" fmla="*/ 0 w 587787"/>
                <a:gd name="connsiteY58" fmla="*/ 531647 h 586899"/>
                <a:gd name="connsiteX59" fmla="*/ 0 w 587787"/>
                <a:gd name="connsiteY59" fmla="*/ 55252 h 586899"/>
                <a:gd name="connsiteX60" fmla="*/ 55336 w 587787"/>
                <a:gd name="connsiteY60" fmla="*/ 0 h 58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87787" h="586899">
                  <a:moveTo>
                    <a:pt x="587787" y="366541"/>
                  </a:moveTo>
                  <a:lnTo>
                    <a:pt x="587787" y="531656"/>
                  </a:lnTo>
                  <a:cubicBezTo>
                    <a:pt x="587787" y="562960"/>
                    <a:pt x="563804" y="586899"/>
                    <a:pt x="532441" y="586899"/>
                  </a:cubicBezTo>
                  <a:lnTo>
                    <a:pt x="409449" y="586899"/>
                  </a:lnTo>
                  <a:lnTo>
                    <a:pt x="461106" y="522449"/>
                  </a:lnTo>
                  <a:lnTo>
                    <a:pt x="486319" y="522449"/>
                  </a:lnTo>
                  <a:cubicBezTo>
                    <a:pt x="506612" y="522449"/>
                    <a:pt x="523216" y="505876"/>
                    <a:pt x="523216" y="485620"/>
                  </a:cubicBezTo>
                  <a:lnTo>
                    <a:pt x="523216" y="445723"/>
                  </a:lnTo>
                  <a:close/>
                  <a:moveTo>
                    <a:pt x="110081" y="355493"/>
                  </a:moveTo>
                  <a:lnTo>
                    <a:pt x="341783" y="355493"/>
                  </a:lnTo>
                  <a:lnTo>
                    <a:pt x="341783" y="392285"/>
                  </a:lnTo>
                  <a:lnTo>
                    <a:pt x="110081" y="392285"/>
                  </a:lnTo>
                  <a:close/>
                  <a:moveTo>
                    <a:pt x="515838" y="322942"/>
                  </a:moveTo>
                  <a:lnTo>
                    <a:pt x="587787" y="322942"/>
                  </a:lnTo>
                  <a:lnTo>
                    <a:pt x="372556" y="586899"/>
                  </a:lnTo>
                  <a:lnTo>
                    <a:pt x="244032" y="414406"/>
                  </a:lnTo>
                  <a:lnTo>
                    <a:pt x="315981" y="414406"/>
                  </a:lnTo>
                  <a:lnTo>
                    <a:pt x="372556" y="487455"/>
                  </a:lnTo>
                  <a:close/>
                  <a:moveTo>
                    <a:pt x="110081" y="282402"/>
                  </a:moveTo>
                  <a:lnTo>
                    <a:pt x="341783" y="282402"/>
                  </a:lnTo>
                  <a:lnTo>
                    <a:pt x="341783" y="319194"/>
                  </a:lnTo>
                  <a:lnTo>
                    <a:pt x="110081" y="319194"/>
                  </a:lnTo>
                  <a:close/>
                  <a:moveTo>
                    <a:pt x="110081" y="208719"/>
                  </a:moveTo>
                  <a:lnTo>
                    <a:pt x="477707" y="208719"/>
                  </a:lnTo>
                  <a:lnTo>
                    <a:pt x="477707" y="245610"/>
                  </a:lnTo>
                  <a:lnTo>
                    <a:pt x="110081" y="245610"/>
                  </a:lnTo>
                  <a:close/>
                  <a:moveTo>
                    <a:pt x="205971" y="38676"/>
                  </a:moveTo>
                  <a:cubicBezTo>
                    <a:pt x="193060" y="38676"/>
                    <a:pt x="183837" y="47885"/>
                    <a:pt x="183837" y="60777"/>
                  </a:cubicBezTo>
                  <a:cubicBezTo>
                    <a:pt x="183837" y="73055"/>
                    <a:pt x="194904" y="82264"/>
                    <a:pt x="205971" y="82264"/>
                  </a:cubicBezTo>
                  <a:cubicBezTo>
                    <a:pt x="216424" y="82264"/>
                    <a:pt x="227491" y="73055"/>
                    <a:pt x="227491" y="60777"/>
                  </a:cubicBezTo>
                  <a:cubicBezTo>
                    <a:pt x="227491" y="47885"/>
                    <a:pt x="216424" y="38676"/>
                    <a:pt x="205971" y="38676"/>
                  </a:cubicBezTo>
                  <a:close/>
                  <a:moveTo>
                    <a:pt x="143258" y="38676"/>
                  </a:moveTo>
                  <a:cubicBezTo>
                    <a:pt x="130346" y="38676"/>
                    <a:pt x="121123" y="47885"/>
                    <a:pt x="121123" y="60777"/>
                  </a:cubicBezTo>
                  <a:cubicBezTo>
                    <a:pt x="121123" y="73055"/>
                    <a:pt x="132191" y="82264"/>
                    <a:pt x="143258" y="82264"/>
                  </a:cubicBezTo>
                  <a:cubicBezTo>
                    <a:pt x="156169" y="82264"/>
                    <a:pt x="165392" y="73055"/>
                    <a:pt x="165392" y="60777"/>
                  </a:cubicBezTo>
                  <a:cubicBezTo>
                    <a:pt x="165392" y="47885"/>
                    <a:pt x="156169" y="38676"/>
                    <a:pt x="143258" y="38676"/>
                  </a:cubicBezTo>
                  <a:close/>
                  <a:moveTo>
                    <a:pt x="82389" y="38676"/>
                  </a:moveTo>
                  <a:cubicBezTo>
                    <a:pt x="69477" y="38676"/>
                    <a:pt x="60869" y="47885"/>
                    <a:pt x="60869" y="60777"/>
                  </a:cubicBezTo>
                  <a:cubicBezTo>
                    <a:pt x="60869" y="73055"/>
                    <a:pt x="71321" y="82264"/>
                    <a:pt x="82389" y="82264"/>
                  </a:cubicBezTo>
                  <a:cubicBezTo>
                    <a:pt x="93456" y="82264"/>
                    <a:pt x="104523" y="73055"/>
                    <a:pt x="104523" y="60777"/>
                  </a:cubicBezTo>
                  <a:cubicBezTo>
                    <a:pt x="104523" y="47885"/>
                    <a:pt x="95300" y="38676"/>
                    <a:pt x="82389" y="38676"/>
                  </a:cubicBezTo>
                  <a:close/>
                  <a:moveTo>
                    <a:pt x="55336" y="0"/>
                  </a:moveTo>
                  <a:lnTo>
                    <a:pt x="532451" y="0"/>
                  </a:lnTo>
                  <a:cubicBezTo>
                    <a:pt x="563808" y="0"/>
                    <a:pt x="587787" y="23943"/>
                    <a:pt x="587787" y="55252"/>
                  </a:cubicBezTo>
                  <a:lnTo>
                    <a:pt x="587787" y="295291"/>
                  </a:lnTo>
                  <a:lnTo>
                    <a:pt x="523229" y="295291"/>
                  </a:lnTo>
                  <a:lnTo>
                    <a:pt x="523229" y="100681"/>
                  </a:lnTo>
                  <a:cubicBezTo>
                    <a:pt x="523229" y="80422"/>
                    <a:pt x="506628" y="64461"/>
                    <a:pt x="486338" y="64461"/>
                  </a:cubicBezTo>
                  <a:lnTo>
                    <a:pt x="330784" y="64461"/>
                  </a:lnTo>
                  <a:cubicBezTo>
                    <a:pt x="310494" y="64461"/>
                    <a:pt x="293894" y="78581"/>
                    <a:pt x="293894" y="100681"/>
                  </a:cubicBezTo>
                  <a:cubicBezTo>
                    <a:pt x="293894" y="119099"/>
                    <a:pt x="293894" y="119099"/>
                    <a:pt x="257003" y="119099"/>
                  </a:cubicBezTo>
                  <a:lnTo>
                    <a:pt x="100834" y="119099"/>
                  </a:lnTo>
                  <a:cubicBezTo>
                    <a:pt x="80544" y="119099"/>
                    <a:pt x="64558" y="135674"/>
                    <a:pt x="64558" y="155933"/>
                  </a:cubicBezTo>
                  <a:lnTo>
                    <a:pt x="64558" y="485604"/>
                  </a:lnTo>
                  <a:cubicBezTo>
                    <a:pt x="64558" y="505863"/>
                    <a:pt x="80544" y="522438"/>
                    <a:pt x="100834" y="522438"/>
                  </a:cubicBezTo>
                  <a:lnTo>
                    <a:pt x="292049" y="522438"/>
                  </a:lnTo>
                  <a:lnTo>
                    <a:pt x="340006" y="586899"/>
                  </a:lnTo>
                  <a:lnTo>
                    <a:pt x="55336" y="586899"/>
                  </a:lnTo>
                  <a:cubicBezTo>
                    <a:pt x="23979" y="586899"/>
                    <a:pt x="0" y="562956"/>
                    <a:pt x="0" y="531647"/>
                  </a:cubicBezTo>
                  <a:lnTo>
                    <a:pt x="0" y="55252"/>
                  </a:lnTo>
                  <a:cubicBezTo>
                    <a:pt x="0" y="23943"/>
                    <a:pt x="23979" y="0"/>
                    <a:pt x="55336" y="0"/>
                  </a:cubicBezTo>
                  <a:close/>
                </a:path>
              </a:pathLst>
            </a:custGeom>
            <a:solidFill>
              <a:srgbClr val="8C9D80"/>
            </a:solidFill>
            <a:ln>
              <a:noFill/>
            </a:ln>
          </p:spPr>
        </p:sp>
        <p:sp>
          <p:nvSpPr>
            <p:cNvPr id="18" name="文本框 17"/>
            <p:cNvSpPr txBox="1"/>
            <p:nvPr/>
          </p:nvSpPr>
          <p:spPr>
            <a:xfrm>
              <a:off x="3661" y="2444"/>
              <a:ext cx="2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思源黑体 Normal" panose="020B0400000000000000" charset="-122"/>
                  <a:ea typeface="思源黑体 Normal" panose="020B0400000000000000" charset="-122"/>
                  <a:sym typeface="+mn-ea"/>
                </a:rPr>
                <a:t>自我评估</a:t>
              </a:r>
              <a:endPara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8165465" y="1257300"/>
            <a:ext cx="1610995" cy="1525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65465" y="1450340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认知环境</a:t>
            </a:r>
            <a:endParaRPr lang="zh-CN" altLang="en-US">
              <a:solidFill>
                <a:srgbClr val="C00000"/>
              </a:solidFill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24" name="setting-flow-interface-symbol_38876"/>
          <p:cNvSpPr>
            <a:spLocks noChangeAspect="1"/>
          </p:cNvSpPr>
          <p:nvPr/>
        </p:nvSpPr>
        <p:spPr bwMode="auto">
          <a:xfrm>
            <a:off x="8716980" y="1931628"/>
            <a:ext cx="574641" cy="609685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iconfont-11592-5504471"/>
          <p:cNvSpPr>
            <a:spLocks noChangeAspect="1"/>
          </p:cNvSpPr>
          <p:nvPr/>
        </p:nvSpPr>
        <p:spPr bwMode="auto">
          <a:xfrm>
            <a:off x="6387423" y="2656798"/>
            <a:ext cx="540000" cy="540000"/>
          </a:xfrm>
          <a:custGeom>
            <a:avLst/>
            <a:gdLst>
              <a:gd name="T0" fmla="*/ 6944 w 11868"/>
              <a:gd name="T1" fmla="*/ 2582 h 11868"/>
              <a:gd name="T2" fmla="*/ 5334 w 11868"/>
              <a:gd name="T3" fmla="*/ 2268 h 11868"/>
              <a:gd name="T4" fmla="*/ 1067 w 11868"/>
              <a:gd name="T5" fmla="*/ 6534 h 11868"/>
              <a:gd name="T6" fmla="*/ 5334 w 11868"/>
              <a:gd name="T7" fmla="*/ 10801 h 11868"/>
              <a:gd name="T8" fmla="*/ 9600 w 11868"/>
              <a:gd name="T9" fmla="*/ 6534 h 11868"/>
              <a:gd name="T10" fmla="*/ 9286 w 11868"/>
              <a:gd name="T11" fmla="*/ 4924 h 11868"/>
              <a:gd name="T12" fmla="*/ 9070 w 11868"/>
              <a:gd name="T13" fmla="*/ 4922 h 11868"/>
              <a:gd name="T14" fmla="*/ 7942 w 11868"/>
              <a:gd name="T15" fmla="*/ 4680 h 11868"/>
              <a:gd name="T16" fmla="*/ 8534 w 11868"/>
              <a:gd name="T17" fmla="*/ 6534 h 11868"/>
              <a:gd name="T18" fmla="*/ 5334 w 11868"/>
              <a:gd name="T19" fmla="*/ 9734 h 11868"/>
              <a:gd name="T20" fmla="*/ 2134 w 11868"/>
              <a:gd name="T21" fmla="*/ 6534 h 11868"/>
              <a:gd name="T22" fmla="*/ 5334 w 11868"/>
              <a:gd name="T23" fmla="*/ 3334 h 11868"/>
              <a:gd name="T24" fmla="*/ 7188 w 11868"/>
              <a:gd name="T25" fmla="*/ 3926 h 11868"/>
              <a:gd name="T26" fmla="*/ 7188 w 11868"/>
              <a:gd name="T27" fmla="*/ 3926 h 11868"/>
              <a:gd name="T28" fmla="*/ 6946 w 11868"/>
              <a:gd name="T29" fmla="*/ 2798 h 11868"/>
              <a:gd name="T30" fmla="*/ 6944 w 11868"/>
              <a:gd name="T31" fmla="*/ 2582 h 11868"/>
              <a:gd name="T32" fmla="*/ 7592 w 11868"/>
              <a:gd name="T33" fmla="*/ 1701 h 11868"/>
              <a:gd name="T34" fmla="*/ 8732 w 11868"/>
              <a:gd name="T35" fmla="*/ 327 h 11868"/>
              <a:gd name="T36" fmla="*/ 9653 w 11868"/>
              <a:gd name="T37" fmla="*/ 514 h 11868"/>
              <a:gd name="T38" fmla="*/ 10046 w 11868"/>
              <a:gd name="T39" fmla="*/ 1822 h 11868"/>
              <a:gd name="T40" fmla="*/ 11354 w 11868"/>
              <a:gd name="T41" fmla="*/ 2215 h 11868"/>
              <a:gd name="T42" fmla="*/ 11541 w 11868"/>
              <a:gd name="T43" fmla="*/ 3136 h 11868"/>
              <a:gd name="T44" fmla="*/ 10167 w 11868"/>
              <a:gd name="T45" fmla="*/ 4276 h 11868"/>
              <a:gd name="T46" fmla="*/ 10667 w 11868"/>
              <a:gd name="T47" fmla="*/ 6534 h 11868"/>
              <a:gd name="T48" fmla="*/ 5334 w 11868"/>
              <a:gd name="T49" fmla="*/ 11868 h 11868"/>
              <a:gd name="T50" fmla="*/ 0 w 11868"/>
              <a:gd name="T51" fmla="*/ 6534 h 11868"/>
              <a:gd name="T52" fmla="*/ 5334 w 11868"/>
              <a:gd name="T53" fmla="*/ 1201 h 11868"/>
              <a:gd name="T54" fmla="*/ 7592 w 11868"/>
              <a:gd name="T55" fmla="*/ 1701 h 11868"/>
              <a:gd name="T56" fmla="*/ 6417 w 11868"/>
              <a:gd name="T57" fmla="*/ 4696 h 11868"/>
              <a:gd name="T58" fmla="*/ 3647 w 11868"/>
              <a:gd name="T59" fmla="*/ 5228 h 11868"/>
              <a:gd name="T60" fmla="*/ 3826 w 11868"/>
              <a:gd name="T61" fmla="*/ 8042 h 11868"/>
              <a:gd name="T62" fmla="*/ 6640 w 11868"/>
              <a:gd name="T63" fmla="*/ 8221 h 11868"/>
              <a:gd name="T64" fmla="*/ 7172 w 11868"/>
              <a:gd name="T65" fmla="*/ 5451 h 11868"/>
              <a:gd name="T66" fmla="*/ 6364 w 11868"/>
              <a:gd name="T67" fmla="*/ 6258 h 11868"/>
              <a:gd name="T68" fmla="*/ 5334 w 11868"/>
              <a:gd name="T69" fmla="*/ 7601 h 11868"/>
              <a:gd name="T70" fmla="*/ 4278 w 11868"/>
              <a:gd name="T71" fmla="*/ 6395 h 11868"/>
              <a:gd name="T72" fmla="*/ 5610 w 11868"/>
              <a:gd name="T73" fmla="*/ 5504 h 11868"/>
              <a:gd name="T74" fmla="*/ 6417 w 11868"/>
              <a:gd name="T75" fmla="*/ 4696 h 11868"/>
              <a:gd name="T76" fmla="*/ 9464 w 11868"/>
              <a:gd name="T77" fmla="*/ 2762 h 11868"/>
              <a:gd name="T78" fmla="*/ 9106 w 11868"/>
              <a:gd name="T79" fmla="*/ 2404 h 11868"/>
              <a:gd name="T80" fmla="*/ 8917 w 11868"/>
              <a:gd name="T81" fmla="*/ 1774 h 11868"/>
              <a:gd name="T82" fmla="*/ 8043 w 11868"/>
              <a:gd name="T83" fmla="*/ 2827 h 11868"/>
              <a:gd name="T84" fmla="*/ 8220 w 11868"/>
              <a:gd name="T85" fmla="*/ 3648 h 11868"/>
              <a:gd name="T86" fmla="*/ 9041 w 11868"/>
              <a:gd name="T87" fmla="*/ 3825 h 11868"/>
              <a:gd name="T88" fmla="*/ 10094 w 11868"/>
              <a:gd name="T89" fmla="*/ 2951 h 11868"/>
              <a:gd name="T90" fmla="*/ 9464 w 11868"/>
              <a:gd name="T91" fmla="*/ 2762 h 1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868" h="11868">
                <a:moveTo>
                  <a:pt x="6944" y="2582"/>
                </a:moveTo>
                <a:cubicBezTo>
                  <a:pt x="6433" y="2374"/>
                  <a:pt x="5886" y="2267"/>
                  <a:pt x="5334" y="2268"/>
                </a:cubicBezTo>
                <a:cubicBezTo>
                  <a:pt x="2977" y="2268"/>
                  <a:pt x="1067" y="4178"/>
                  <a:pt x="1067" y="6534"/>
                </a:cubicBezTo>
                <a:cubicBezTo>
                  <a:pt x="1067" y="8891"/>
                  <a:pt x="2977" y="10801"/>
                  <a:pt x="5334" y="10801"/>
                </a:cubicBezTo>
                <a:cubicBezTo>
                  <a:pt x="7690" y="10801"/>
                  <a:pt x="9600" y="8891"/>
                  <a:pt x="9600" y="6534"/>
                </a:cubicBezTo>
                <a:cubicBezTo>
                  <a:pt x="9600" y="5965"/>
                  <a:pt x="9489" y="5421"/>
                  <a:pt x="9286" y="4924"/>
                </a:cubicBezTo>
                <a:cubicBezTo>
                  <a:pt x="9215" y="4938"/>
                  <a:pt x="9141" y="4938"/>
                  <a:pt x="9070" y="4922"/>
                </a:cubicBezTo>
                <a:lnTo>
                  <a:pt x="7942" y="4680"/>
                </a:lnTo>
                <a:cubicBezTo>
                  <a:pt x="8328" y="5221"/>
                  <a:pt x="8535" y="5870"/>
                  <a:pt x="8534" y="6534"/>
                </a:cubicBezTo>
                <a:cubicBezTo>
                  <a:pt x="8534" y="8302"/>
                  <a:pt x="7101" y="9734"/>
                  <a:pt x="5334" y="9734"/>
                </a:cubicBezTo>
                <a:cubicBezTo>
                  <a:pt x="3566" y="9734"/>
                  <a:pt x="2134" y="8302"/>
                  <a:pt x="2134" y="6534"/>
                </a:cubicBezTo>
                <a:cubicBezTo>
                  <a:pt x="2134" y="4767"/>
                  <a:pt x="3566" y="3334"/>
                  <a:pt x="5334" y="3334"/>
                </a:cubicBezTo>
                <a:cubicBezTo>
                  <a:pt x="6025" y="3334"/>
                  <a:pt x="6665" y="3554"/>
                  <a:pt x="7188" y="3926"/>
                </a:cubicBezTo>
                <a:lnTo>
                  <a:pt x="7188" y="3926"/>
                </a:lnTo>
                <a:lnTo>
                  <a:pt x="6946" y="2798"/>
                </a:lnTo>
                <a:cubicBezTo>
                  <a:pt x="6930" y="2727"/>
                  <a:pt x="6930" y="2653"/>
                  <a:pt x="6944" y="2582"/>
                </a:cubicBezTo>
                <a:close/>
                <a:moveTo>
                  <a:pt x="7592" y="1701"/>
                </a:moveTo>
                <a:lnTo>
                  <a:pt x="8732" y="327"/>
                </a:lnTo>
                <a:cubicBezTo>
                  <a:pt x="9004" y="0"/>
                  <a:pt x="9531" y="107"/>
                  <a:pt x="9653" y="514"/>
                </a:cubicBezTo>
                <a:lnTo>
                  <a:pt x="10046" y="1822"/>
                </a:lnTo>
                <a:lnTo>
                  <a:pt x="11354" y="2215"/>
                </a:lnTo>
                <a:cubicBezTo>
                  <a:pt x="11761" y="2337"/>
                  <a:pt x="11868" y="2864"/>
                  <a:pt x="11541" y="3136"/>
                </a:cubicBezTo>
                <a:lnTo>
                  <a:pt x="10167" y="4276"/>
                </a:lnTo>
                <a:cubicBezTo>
                  <a:pt x="10497" y="4983"/>
                  <a:pt x="10668" y="5754"/>
                  <a:pt x="10667" y="6534"/>
                </a:cubicBezTo>
                <a:cubicBezTo>
                  <a:pt x="10667" y="9480"/>
                  <a:pt x="8279" y="11868"/>
                  <a:pt x="5334" y="11868"/>
                </a:cubicBezTo>
                <a:cubicBezTo>
                  <a:pt x="2388" y="11868"/>
                  <a:pt x="0" y="9480"/>
                  <a:pt x="0" y="6534"/>
                </a:cubicBezTo>
                <a:cubicBezTo>
                  <a:pt x="0" y="3589"/>
                  <a:pt x="2388" y="1201"/>
                  <a:pt x="5334" y="1201"/>
                </a:cubicBezTo>
                <a:cubicBezTo>
                  <a:pt x="6141" y="1201"/>
                  <a:pt x="6906" y="1380"/>
                  <a:pt x="7592" y="1701"/>
                </a:cubicBezTo>
                <a:close/>
                <a:moveTo>
                  <a:pt x="6417" y="4696"/>
                </a:moveTo>
                <a:cubicBezTo>
                  <a:pt x="5492" y="4151"/>
                  <a:pt x="4305" y="4378"/>
                  <a:pt x="3647" y="5228"/>
                </a:cubicBezTo>
                <a:cubicBezTo>
                  <a:pt x="2990" y="6077"/>
                  <a:pt x="3067" y="7282"/>
                  <a:pt x="3826" y="8042"/>
                </a:cubicBezTo>
                <a:cubicBezTo>
                  <a:pt x="4586" y="8801"/>
                  <a:pt x="5791" y="8878"/>
                  <a:pt x="6640" y="8221"/>
                </a:cubicBezTo>
                <a:cubicBezTo>
                  <a:pt x="7490" y="7563"/>
                  <a:pt x="7717" y="6376"/>
                  <a:pt x="7172" y="5451"/>
                </a:cubicBezTo>
                <a:lnTo>
                  <a:pt x="6364" y="6258"/>
                </a:lnTo>
                <a:cubicBezTo>
                  <a:pt x="6545" y="6935"/>
                  <a:pt x="6035" y="7600"/>
                  <a:pt x="5334" y="7601"/>
                </a:cubicBezTo>
                <a:cubicBezTo>
                  <a:pt x="4690" y="7600"/>
                  <a:pt x="4194" y="7033"/>
                  <a:pt x="4278" y="6395"/>
                </a:cubicBezTo>
                <a:cubicBezTo>
                  <a:pt x="4362" y="5757"/>
                  <a:pt x="4988" y="5338"/>
                  <a:pt x="5610" y="5504"/>
                </a:cubicBezTo>
                <a:lnTo>
                  <a:pt x="6417" y="4696"/>
                </a:lnTo>
                <a:close/>
                <a:moveTo>
                  <a:pt x="9464" y="2762"/>
                </a:moveTo>
                <a:cubicBezTo>
                  <a:pt x="9292" y="2710"/>
                  <a:pt x="9158" y="2576"/>
                  <a:pt x="9106" y="2404"/>
                </a:cubicBezTo>
                <a:lnTo>
                  <a:pt x="8917" y="1774"/>
                </a:lnTo>
                <a:lnTo>
                  <a:pt x="8043" y="2827"/>
                </a:lnTo>
                <a:lnTo>
                  <a:pt x="8220" y="3648"/>
                </a:lnTo>
                <a:lnTo>
                  <a:pt x="9041" y="3825"/>
                </a:lnTo>
                <a:lnTo>
                  <a:pt x="10094" y="2951"/>
                </a:lnTo>
                <a:lnTo>
                  <a:pt x="9464" y="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NTBd4CUif5RilSDdecision-making_115880"/>
          <p:cNvSpPr>
            <a:spLocks noChangeAspect="1"/>
          </p:cNvSpPr>
          <p:nvPr/>
        </p:nvSpPr>
        <p:spPr bwMode="auto">
          <a:xfrm>
            <a:off x="6451579" y="3911558"/>
            <a:ext cx="468000" cy="546602"/>
          </a:xfrm>
          <a:custGeom>
            <a:avLst/>
            <a:gdLst>
              <a:gd name="connsiteX0" fmla="*/ 347672 w 520200"/>
              <a:gd name="connsiteY0" fmla="*/ 478504 h 607568"/>
              <a:gd name="connsiteX1" fmla="*/ 465363 w 520200"/>
              <a:gd name="connsiteY1" fmla="*/ 530068 h 607568"/>
              <a:gd name="connsiteX2" fmla="*/ 455683 w 520200"/>
              <a:gd name="connsiteY2" fmla="*/ 505514 h 607568"/>
              <a:gd name="connsiteX3" fmla="*/ 465978 w 520200"/>
              <a:gd name="connsiteY3" fmla="*/ 482187 h 607568"/>
              <a:gd name="connsiteX4" fmla="*/ 489331 w 520200"/>
              <a:gd name="connsiteY4" fmla="*/ 492316 h 607568"/>
              <a:gd name="connsiteX5" fmla="*/ 514683 w 520200"/>
              <a:gd name="connsiteY5" fmla="*/ 557539 h 607568"/>
              <a:gd name="connsiteX6" fmla="*/ 504542 w 520200"/>
              <a:gd name="connsiteY6" fmla="*/ 580865 h 607568"/>
              <a:gd name="connsiteX7" fmla="*/ 439244 w 520200"/>
              <a:gd name="connsiteY7" fmla="*/ 606341 h 607568"/>
              <a:gd name="connsiteX8" fmla="*/ 432637 w 520200"/>
              <a:gd name="connsiteY8" fmla="*/ 607568 h 607568"/>
              <a:gd name="connsiteX9" fmla="*/ 415890 w 520200"/>
              <a:gd name="connsiteY9" fmla="*/ 596058 h 607568"/>
              <a:gd name="connsiteX10" fmla="*/ 426030 w 520200"/>
              <a:gd name="connsiteY10" fmla="*/ 572732 h 607568"/>
              <a:gd name="connsiteX11" fmla="*/ 450767 w 520200"/>
              <a:gd name="connsiteY11" fmla="*/ 563063 h 607568"/>
              <a:gd name="connsiteX12" fmla="*/ 347672 w 520200"/>
              <a:gd name="connsiteY12" fmla="*/ 517945 h 607568"/>
              <a:gd name="connsiteX13" fmla="*/ 39721 w 520200"/>
              <a:gd name="connsiteY13" fmla="*/ 473173 h 607568"/>
              <a:gd name="connsiteX14" fmla="*/ 53453 w 520200"/>
              <a:gd name="connsiteY14" fmla="*/ 473460 h 607568"/>
              <a:gd name="connsiteX15" fmla="*/ 62825 w 520200"/>
              <a:gd name="connsiteY15" fmla="*/ 497236 h 607568"/>
              <a:gd name="connsiteX16" fmla="*/ 52070 w 520200"/>
              <a:gd name="connsiteY16" fmla="*/ 521471 h 607568"/>
              <a:gd name="connsiteX17" fmla="*/ 172528 w 520200"/>
              <a:gd name="connsiteY17" fmla="*/ 474534 h 607568"/>
              <a:gd name="connsiteX18" fmla="*/ 172528 w 520200"/>
              <a:gd name="connsiteY18" fmla="*/ 513188 h 607568"/>
              <a:gd name="connsiteX19" fmla="*/ 65284 w 520200"/>
              <a:gd name="connsiteY19" fmla="*/ 554910 h 607568"/>
              <a:gd name="connsiteX20" fmla="*/ 89560 w 520200"/>
              <a:gd name="connsiteY20" fmla="*/ 565647 h 607568"/>
              <a:gd name="connsiteX21" fmla="*/ 98778 w 520200"/>
              <a:gd name="connsiteY21" fmla="*/ 589422 h 607568"/>
              <a:gd name="connsiteX22" fmla="*/ 82185 w 520200"/>
              <a:gd name="connsiteY22" fmla="*/ 600159 h 607568"/>
              <a:gd name="connsiteX23" fmla="*/ 74963 w 520200"/>
              <a:gd name="connsiteY23" fmla="*/ 598625 h 607568"/>
              <a:gd name="connsiteX24" fmla="*/ 10740 w 520200"/>
              <a:gd name="connsiteY24" fmla="*/ 570402 h 607568"/>
              <a:gd name="connsiteX25" fmla="*/ 1521 w 520200"/>
              <a:gd name="connsiteY25" fmla="*/ 546780 h 607568"/>
              <a:gd name="connsiteX26" fmla="*/ 29792 w 520200"/>
              <a:gd name="connsiteY26" fmla="*/ 482664 h 607568"/>
              <a:gd name="connsiteX27" fmla="*/ 39721 w 520200"/>
              <a:gd name="connsiteY27" fmla="*/ 473173 h 607568"/>
              <a:gd name="connsiteX28" fmla="*/ 431370 w 520200"/>
              <a:gd name="connsiteY28" fmla="*/ 320700 h 607568"/>
              <a:gd name="connsiteX29" fmla="*/ 445237 w 520200"/>
              <a:gd name="connsiteY29" fmla="*/ 320968 h 607568"/>
              <a:gd name="connsiteX30" fmla="*/ 509461 w 520200"/>
              <a:gd name="connsiteY30" fmla="*/ 349192 h 607568"/>
              <a:gd name="connsiteX31" fmla="*/ 518679 w 520200"/>
              <a:gd name="connsiteY31" fmla="*/ 372814 h 607568"/>
              <a:gd name="connsiteX32" fmla="*/ 490409 w 520200"/>
              <a:gd name="connsiteY32" fmla="*/ 436930 h 607568"/>
              <a:gd name="connsiteX33" fmla="*/ 473968 w 520200"/>
              <a:gd name="connsiteY33" fmla="*/ 447667 h 607568"/>
              <a:gd name="connsiteX34" fmla="*/ 466747 w 520200"/>
              <a:gd name="connsiteY34" fmla="*/ 446133 h 607568"/>
              <a:gd name="connsiteX35" fmla="*/ 457375 w 520200"/>
              <a:gd name="connsiteY35" fmla="*/ 422512 h 607568"/>
              <a:gd name="connsiteX36" fmla="*/ 468130 w 520200"/>
              <a:gd name="connsiteY36" fmla="*/ 398276 h 607568"/>
              <a:gd name="connsiteX37" fmla="*/ 347672 w 520200"/>
              <a:gd name="connsiteY37" fmla="*/ 445060 h 607568"/>
              <a:gd name="connsiteX38" fmla="*/ 347672 w 520200"/>
              <a:gd name="connsiteY38" fmla="*/ 406406 h 607568"/>
              <a:gd name="connsiteX39" fmla="*/ 454916 w 520200"/>
              <a:gd name="connsiteY39" fmla="*/ 364684 h 607568"/>
              <a:gd name="connsiteX40" fmla="*/ 430640 w 520200"/>
              <a:gd name="connsiteY40" fmla="*/ 353947 h 607568"/>
              <a:gd name="connsiteX41" fmla="*/ 421422 w 520200"/>
              <a:gd name="connsiteY41" fmla="*/ 330325 h 607568"/>
              <a:gd name="connsiteX42" fmla="*/ 431370 w 520200"/>
              <a:gd name="connsiteY42" fmla="*/ 320700 h 607568"/>
              <a:gd name="connsiteX43" fmla="*/ 80956 w 520200"/>
              <a:gd name="connsiteY43" fmla="*/ 313311 h 607568"/>
              <a:gd name="connsiteX44" fmla="*/ 104310 w 520200"/>
              <a:gd name="connsiteY44" fmla="*/ 323589 h 607568"/>
              <a:gd name="connsiteX45" fmla="*/ 94170 w 520200"/>
              <a:gd name="connsiteY45" fmla="*/ 346908 h 607568"/>
              <a:gd name="connsiteX46" fmla="*/ 69433 w 520200"/>
              <a:gd name="connsiteY46" fmla="*/ 356573 h 607568"/>
              <a:gd name="connsiteX47" fmla="*/ 172528 w 520200"/>
              <a:gd name="connsiteY47" fmla="*/ 401677 h 607568"/>
              <a:gd name="connsiteX48" fmla="*/ 172528 w 520200"/>
              <a:gd name="connsiteY48" fmla="*/ 441104 h 607568"/>
              <a:gd name="connsiteX49" fmla="*/ 54837 w 520200"/>
              <a:gd name="connsiteY49" fmla="*/ 389557 h 607568"/>
              <a:gd name="connsiteX50" fmla="*/ 64517 w 520200"/>
              <a:gd name="connsiteY50" fmla="*/ 414257 h 607568"/>
              <a:gd name="connsiteX51" fmla="*/ 54222 w 520200"/>
              <a:gd name="connsiteY51" fmla="*/ 437576 h 607568"/>
              <a:gd name="connsiteX52" fmla="*/ 47769 w 520200"/>
              <a:gd name="connsiteY52" fmla="*/ 438803 h 607568"/>
              <a:gd name="connsiteX53" fmla="*/ 30869 w 520200"/>
              <a:gd name="connsiteY53" fmla="*/ 427297 h 607568"/>
              <a:gd name="connsiteX54" fmla="*/ 5517 w 520200"/>
              <a:gd name="connsiteY54" fmla="*/ 362096 h 607568"/>
              <a:gd name="connsiteX55" fmla="*/ 15658 w 520200"/>
              <a:gd name="connsiteY55" fmla="*/ 338777 h 607568"/>
              <a:gd name="connsiteX56" fmla="*/ 210166 w 520200"/>
              <a:gd name="connsiteY56" fmla="*/ 151765 h 607568"/>
              <a:gd name="connsiteX57" fmla="*/ 215544 w 520200"/>
              <a:gd name="connsiteY57" fmla="*/ 155447 h 607568"/>
              <a:gd name="connsiteX58" fmla="*/ 253647 w 520200"/>
              <a:gd name="connsiteY58" fmla="*/ 259917 h 607568"/>
              <a:gd name="connsiteX59" fmla="*/ 266553 w 520200"/>
              <a:gd name="connsiteY59" fmla="*/ 259917 h 607568"/>
              <a:gd name="connsiteX60" fmla="*/ 304656 w 520200"/>
              <a:gd name="connsiteY60" fmla="*/ 155447 h 607568"/>
              <a:gd name="connsiteX61" fmla="*/ 311570 w 520200"/>
              <a:gd name="connsiteY61" fmla="*/ 152072 h 607568"/>
              <a:gd name="connsiteX62" fmla="*/ 329700 w 520200"/>
              <a:gd name="connsiteY62" fmla="*/ 157594 h 607568"/>
              <a:gd name="connsiteX63" fmla="*/ 329854 w 520200"/>
              <a:gd name="connsiteY63" fmla="*/ 157594 h 607568"/>
              <a:gd name="connsiteX64" fmla="*/ 368418 w 520200"/>
              <a:gd name="connsiteY64" fmla="*/ 210673 h 607568"/>
              <a:gd name="connsiteX65" fmla="*/ 368418 w 520200"/>
              <a:gd name="connsiteY65" fmla="*/ 321433 h 607568"/>
              <a:gd name="connsiteX66" fmla="*/ 367496 w 520200"/>
              <a:gd name="connsiteY66" fmla="*/ 324654 h 607568"/>
              <a:gd name="connsiteX67" fmla="*/ 327703 w 520200"/>
              <a:gd name="connsiteY67" fmla="*/ 385096 h 607568"/>
              <a:gd name="connsiteX68" fmla="*/ 327703 w 520200"/>
              <a:gd name="connsiteY68" fmla="*/ 538043 h 607568"/>
              <a:gd name="connsiteX69" fmla="*/ 322018 w 520200"/>
              <a:gd name="connsiteY69" fmla="*/ 543565 h 607568"/>
              <a:gd name="connsiteX70" fmla="*/ 198182 w 520200"/>
              <a:gd name="connsiteY70" fmla="*/ 543565 h 607568"/>
              <a:gd name="connsiteX71" fmla="*/ 192497 w 520200"/>
              <a:gd name="connsiteY71" fmla="*/ 538043 h 607568"/>
              <a:gd name="connsiteX72" fmla="*/ 192497 w 520200"/>
              <a:gd name="connsiteY72" fmla="*/ 385096 h 607568"/>
              <a:gd name="connsiteX73" fmla="*/ 152704 w 520200"/>
              <a:gd name="connsiteY73" fmla="*/ 324654 h 607568"/>
              <a:gd name="connsiteX74" fmla="*/ 151782 w 520200"/>
              <a:gd name="connsiteY74" fmla="*/ 321433 h 607568"/>
              <a:gd name="connsiteX75" fmla="*/ 151782 w 520200"/>
              <a:gd name="connsiteY75" fmla="*/ 210980 h 607568"/>
              <a:gd name="connsiteX76" fmla="*/ 190500 w 520200"/>
              <a:gd name="connsiteY76" fmla="*/ 157594 h 607568"/>
              <a:gd name="connsiteX77" fmla="*/ 210166 w 520200"/>
              <a:gd name="connsiteY77" fmla="*/ 151765 h 607568"/>
              <a:gd name="connsiteX78" fmla="*/ 251645 w 520200"/>
              <a:gd name="connsiteY78" fmla="*/ 151574 h 607568"/>
              <a:gd name="connsiteX79" fmla="*/ 268555 w 520200"/>
              <a:gd name="connsiteY79" fmla="*/ 151574 h 607568"/>
              <a:gd name="connsiteX80" fmla="*/ 274551 w 520200"/>
              <a:gd name="connsiteY80" fmla="*/ 154029 h 607568"/>
              <a:gd name="connsiteX81" fmla="*/ 275627 w 520200"/>
              <a:gd name="connsiteY81" fmla="*/ 163236 h 607568"/>
              <a:gd name="connsiteX82" fmla="*/ 266557 w 520200"/>
              <a:gd name="connsiteY82" fmla="*/ 176892 h 607568"/>
              <a:gd name="connsiteX83" fmla="*/ 270861 w 520200"/>
              <a:gd name="connsiteY83" fmla="*/ 212491 h 607568"/>
              <a:gd name="connsiteX84" fmla="*/ 262560 w 520200"/>
              <a:gd name="connsiteY84" fmla="*/ 234587 h 607568"/>
              <a:gd name="connsiteX85" fmla="*/ 257640 w 520200"/>
              <a:gd name="connsiteY85" fmla="*/ 234587 h 607568"/>
              <a:gd name="connsiteX86" fmla="*/ 249339 w 520200"/>
              <a:gd name="connsiteY86" fmla="*/ 212491 h 607568"/>
              <a:gd name="connsiteX87" fmla="*/ 253643 w 520200"/>
              <a:gd name="connsiteY87" fmla="*/ 176892 h 607568"/>
              <a:gd name="connsiteX88" fmla="*/ 244573 w 520200"/>
              <a:gd name="connsiteY88" fmla="*/ 163236 h 607568"/>
              <a:gd name="connsiteX89" fmla="*/ 245649 w 520200"/>
              <a:gd name="connsiteY89" fmla="*/ 154029 h 607568"/>
              <a:gd name="connsiteX90" fmla="*/ 251645 w 520200"/>
              <a:gd name="connsiteY90" fmla="*/ 151574 h 607568"/>
              <a:gd name="connsiteX91" fmla="*/ 260101 w 520200"/>
              <a:gd name="connsiteY91" fmla="*/ 0 h 607568"/>
              <a:gd name="connsiteX92" fmla="*/ 323540 w 520200"/>
              <a:gd name="connsiteY92" fmla="*/ 63439 h 607568"/>
              <a:gd name="connsiteX93" fmla="*/ 260101 w 520200"/>
              <a:gd name="connsiteY93" fmla="*/ 126878 h 607568"/>
              <a:gd name="connsiteX94" fmla="*/ 196662 w 520200"/>
              <a:gd name="connsiteY94" fmla="*/ 63439 h 607568"/>
              <a:gd name="connsiteX95" fmla="*/ 260101 w 520200"/>
              <a:gd name="connsiteY95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0200" h="607568">
                <a:moveTo>
                  <a:pt x="347672" y="478504"/>
                </a:moveTo>
                <a:lnTo>
                  <a:pt x="465363" y="530068"/>
                </a:lnTo>
                <a:lnTo>
                  <a:pt x="455683" y="505514"/>
                </a:lnTo>
                <a:cubicBezTo>
                  <a:pt x="451996" y="496153"/>
                  <a:pt x="456605" y="485717"/>
                  <a:pt x="465978" y="482187"/>
                </a:cubicBezTo>
                <a:cubicBezTo>
                  <a:pt x="475196" y="478504"/>
                  <a:pt x="485644" y="483108"/>
                  <a:pt x="489331" y="492316"/>
                </a:cubicBezTo>
                <a:lnTo>
                  <a:pt x="514683" y="557539"/>
                </a:lnTo>
                <a:cubicBezTo>
                  <a:pt x="518370" y="566900"/>
                  <a:pt x="513761" y="577336"/>
                  <a:pt x="504542" y="580865"/>
                </a:cubicBezTo>
                <a:lnTo>
                  <a:pt x="439244" y="606341"/>
                </a:lnTo>
                <a:cubicBezTo>
                  <a:pt x="437093" y="607108"/>
                  <a:pt x="434788" y="607568"/>
                  <a:pt x="432637" y="607568"/>
                </a:cubicBezTo>
                <a:cubicBezTo>
                  <a:pt x="425416" y="607568"/>
                  <a:pt x="418655" y="603271"/>
                  <a:pt x="415890" y="596058"/>
                </a:cubicBezTo>
                <a:cubicBezTo>
                  <a:pt x="412202" y="586850"/>
                  <a:pt x="416812" y="576415"/>
                  <a:pt x="426030" y="572732"/>
                </a:cubicBezTo>
                <a:lnTo>
                  <a:pt x="450767" y="563063"/>
                </a:lnTo>
                <a:lnTo>
                  <a:pt x="347672" y="517945"/>
                </a:lnTo>
                <a:close/>
                <a:moveTo>
                  <a:pt x="39721" y="473173"/>
                </a:moveTo>
                <a:cubicBezTo>
                  <a:pt x="44004" y="471505"/>
                  <a:pt x="48920" y="471466"/>
                  <a:pt x="53453" y="473460"/>
                </a:cubicBezTo>
                <a:cubicBezTo>
                  <a:pt x="62672" y="477448"/>
                  <a:pt x="66820" y="488032"/>
                  <a:pt x="62825" y="497236"/>
                </a:cubicBezTo>
                <a:lnTo>
                  <a:pt x="52070" y="521471"/>
                </a:lnTo>
                <a:lnTo>
                  <a:pt x="172528" y="474534"/>
                </a:lnTo>
                <a:lnTo>
                  <a:pt x="172528" y="513188"/>
                </a:lnTo>
                <a:lnTo>
                  <a:pt x="65284" y="554910"/>
                </a:lnTo>
                <a:lnTo>
                  <a:pt x="89560" y="565647"/>
                </a:lnTo>
                <a:cubicBezTo>
                  <a:pt x="98625" y="569635"/>
                  <a:pt x="102773" y="580219"/>
                  <a:pt x="98778" y="589422"/>
                </a:cubicBezTo>
                <a:cubicBezTo>
                  <a:pt x="95859" y="596171"/>
                  <a:pt x="89099" y="600159"/>
                  <a:pt x="82185" y="600159"/>
                </a:cubicBezTo>
                <a:cubicBezTo>
                  <a:pt x="79726" y="600159"/>
                  <a:pt x="77268" y="599699"/>
                  <a:pt x="74963" y="598625"/>
                </a:cubicBezTo>
                <a:lnTo>
                  <a:pt x="10740" y="570402"/>
                </a:lnTo>
                <a:cubicBezTo>
                  <a:pt x="1674" y="566414"/>
                  <a:pt x="-2474" y="555830"/>
                  <a:pt x="1521" y="546780"/>
                </a:cubicBezTo>
                <a:lnTo>
                  <a:pt x="29792" y="482664"/>
                </a:lnTo>
                <a:cubicBezTo>
                  <a:pt x="31789" y="478139"/>
                  <a:pt x="35438" y="474841"/>
                  <a:pt x="39721" y="473173"/>
                </a:cubicBezTo>
                <a:close/>
                <a:moveTo>
                  <a:pt x="431370" y="320700"/>
                </a:moveTo>
                <a:cubicBezTo>
                  <a:pt x="435672" y="319013"/>
                  <a:pt x="440627" y="318974"/>
                  <a:pt x="445237" y="320968"/>
                </a:cubicBezTo>
                <a:lnTo>
                  <a:pt x="509461" y="349192"/>
                </a:lnTo>
                <a:cubicBezTo>
                  <a:pt x="518526" y="353180"/>
                  <a:pt x="522674" y="363764"/>
                  <a:pt x="518679" y="372814"/>
                </a:cubicBezTo>
                <a:lnTo>
                  <a:pt x="490409" y="436930"/>
                </a:lnTo>
                <a:cubicBezTo>
                  <a:pt x="487489" y="443679"/>
                  <a:pt x="480883" y="447667"/>
                  <a:pt x="473968" y="447667"/>
                </a:cubicBezTo>
                <a:cubicBezTo>
                  <a:pt x="471510" y="447667"/>
                  <a:pt x="469052" y="447207"/>
                  <a:pt x="466747" y="446133"/>
                </a:cubicBezTo>
                <a:cubicBezTo>
                  <a:pt x="457528" y="442145"/>
                  <a:pt x="453380" y="431561"/>
                  <a:pt x="457375" y="422512"/>
                </a:cubicBezTo>
                <a:lnTo>
                  <a:pt x="468130" y="398276"/>
                </a:lnTo>
                <a:lnTo>
                  <a:pt x="347672" y="445060"/>
                </a:lnTo>
                <a:lnTo>
                  <a:pt x="347672" y="406406"/>
                </a:lnTo>
                <a:lnTo>
                  <a:pt x="454916" y="364684"/>
                </a:lnTo>
                <a:lnTo>
                  <a:pt x="430640" y="353947"/>
                </a:lnTo>
                <a:cubicBezTo>
                  <a:pt x="421575" y="349959"/>
                  <a:pt x="417427" y="339375"/>
                  <a:pt x="421422" y="330325"/>
                </a:cubicBezTo>
                <a:cubicBezTo>
                  <a:pt x="423419" y="325724"/>
                  <a:pt x="427068" y="322387"/>
                  <a:pt x="431370" y="320700"/>
                </a:cubicBezTo>
                <a:close/>
                <a:moveTo>
                  <a:pt x="80956" y="313311"/>
                </a:moveTo>
                <a:cubicBezTo>
                  <a:pt x="90329" y="309782"/>
                  <a:pt x="100776" y="314385"/>
                  <a:pt x="104310" y="323589"/>
                </a:cubicBezTo>
                <a:cubicBezTo>
                  <a:pt x="107998" y="332794"/>
                  <a:pt x="103388" y="343380"/>
                  <a:pt x="94170" y="346908"/>
                </a:cubicBezTo>
                <a:lnTo>
                  <a:pt x="69433" y="356573"/>
                </a:lnTo>
                <a:lnTo>
                  <a:pt x="172528" y="401677"/>
                </a:lnTo>
                <a:lnTo>
                  <a:pt x="172528" y="441104"/>
                </a:lnTo>
                <a:lnTo>
                  <a:pt x="54837" y="389557"/>
                </a:lnTo>
                <a:lnTo>
                  <a:pt x="64517" y="414257"/>
                </a:lnTo>
                <a:cubicBezTo>
                  <a:pt x="68204" y="423462"/>
                  <a:pt x="63595" y="433894"/>
                  <a:pt x="54222" y="437576"/>
                </a:cubicBezTo>
                <a:cubicBezTo>
                  <a:pt x="52071" y="438343"/>
                  <a:pt x="49920" y="438803"/>
                  <a:pt x="47769" y="438803"/>
                </a:cubicBezTo>
                <a:cubicBezTo>
                  <a:pt x="40548" y="438803"/>
                  <a:pt x="33634" y="434354"/>
                  <a:pt x="30869" y="427297"/>
                </a:cubicBezTo>
                <a:lnTo>
                  <a:pt x="5517" y="362096"/>
                </a:lnTo>
                <a:cubicBezTo>
                  <a:pt x="1830" y="352738"/>
                  <a:pt x="6439" y="342306"/>
                  <a:pt x="15658" y="338777"/>
                </a:cubicBezTo>
                <a:close/>
                <a:moveTo>
                  <a:pt x="210166" y="151765"/>
                </a:moveTo>
                <a:cubicBezTo>
                  <a:pt x="212471" y="151765"/>
                  <a:pt x="214622" y="153299"/>
                  <a:pt x="215544" y="155447"/>
                </a:cubicBezTo>
                <a:lnTo>
                  <a:pt x="253647" y="259917"/>
                </a:lnTo>
                <a:cubicBezTo>
                  <a:pt x="255798" y="266053"/>
                  <a:pt x="264402" y="266053"/>
                  <a:pt x="266553" y="259917"/>
                </a:cubicBezTo>
                <a:lnTo>
                  <a:pt x="304656" y="155447"/>
                </a:lnTo>
                <a:cubicBezTo>
                  <a:pt x="305732" y="152685"/>
                  <a:pt x="308805" y="151151"/>
                  <a:pt x="311570" y="152072"/>
                </a:cubicBezTo>
                <a:lnTo>
                  <a:pt x="329700" y="157594"/>
                </a:lnTo>
                <a:lnTo>
                  <a:pt x="329854" y="157594"/>
                </a:lnTo>
                <a:cubicBezTo>
                  <a:pt x="352900" y="165111"/>
                  <a:pt x="368418" y="186588"/>
                  <a:pt x="368418" y="210673"/>
                </a:cubicBezTo>
                <a:lnTo>
                  <a:pt x="368418" y="321433"/>
                </a:lnTo>
                <a:cubicBezTo>
                  <a:pt x="368418" y="322660"/>
                  <a:pt x="368111" y="323734"/>
                  <a:pt x="367496" y="324654"/>
                </a:cubicBezTo>
                <a:lnTo>
                  <a:pt x="327703" y="385096"/>
                </a:lnTo>
                <a:lnTo>
                  <a:pt x="327703" y="538043"/>
                </a:lnTo>
                <a:cubicBezTo>
                  <a:pt x="327703" y="541111"/>
                  <a:pt x="325091" y="543565"/>
                  <a:pt x="322018" y="543565"/>
                </a:cubicBezTo>
                <a:lnTo>
                  <a:pt x="198182" y="543565"/>
                </a:lnTo>
                <a:cubicBezTo>
                  <a:pt x="195109" y="543565"/>
                  <a:pt x="192497" y="541111"/>
                  <a:pt x="192497" y="538043"/>
                </a:cubicBezTo>
                <a:lnTo>
                  <a:pt x="192497" y="385096"/>
                </a:lnTo>
                <a:lnTo>
                  <a:pt x="152704" y="324654"/>
                </a:lnTo>
                <a:cubicBezTo>
                  <a:pt x="152089" y="323734"/>
                  <a:pt x="151782" y="322660"/>
                  <a:pt x="151782" y="321433"/>
                </a:cubicBezTo>
                <a:lnTo>
                  <a:pt x="151782" y="210980"/>
                </a:lnTo>
                <a:cubicBezTo>
                  <a:pt x="151782" y="186742"/>
                  <a:pt x="167300" y="165265"/>
                  <a:pt x="190500" y="157594"/>
                </a:cubicBezTo>
                <a:cubicBezTo>
                  <a:pt x="190500" y="157594"/>
                  <a:pt x="209705" y="151765"/>
                  <a:pt x="210166" y="151765"/>
                </a:cubicBezTo>
                <a:close/>
                <a:moveTo>
                  <a:pt x="251645" y="151574"/>
                </a:moveTo>
                <a:lnTo>
                  <a:pt x="268555" y="151574"/>
                </a:lnTo>
                <a:cubicBezTo>
                  <a:pt x="270861" y="151574"/>
                  <a:pt x="273014" y="152341"/>
                  <a:pt x="274551" y="154029"/>
                </a:cubicBezTo>
                <a:cubicBezTo>
                  <a:pt x="277011" y="156638"/>
                  <a:pt x="277318" y="160320"/>
                  <a:pt x="275627" y="163236"/>
                </a:cubicBezTo>
                <a:lnTo>
                  <a:pt x="266557" y="176892"/>
                </a:lnTo>
                <a:lnTo>
                  <a:pt x="270861" y="212491"/>
                </a:lnTo>
                <a:lnTo>
                  <a:pt x="262560" y="234587"/>
                </a:lnTo>
                <a:cubicBezTo>
                  <a:pt x="261637" y="236888"/>
                  <a:pt x="258563" y="236888"/>
                  <a:pt x="257640" y="234587"/>
                </a:cubicBezTo>
                <a:lnTo>
                  <a:pt x="249339" y="212491"/>
                </a:lnTo>
                <a:lnTo>
                  <a:pt x="253643" y="176892"/>
                </a:lnTo>
                <a:lnTo>
                  <a:pt x="244573" y="163236"/>
                </a:lnTo>
                <a:cubicBezTo>
                  <a:pt x="242882" y="160320"/>
                  <a:pt x="243189" y="156638"/>
                  <a:pt x="245649" y="154029"/>
                </a:cubicBezTo>
                <a:cubicBezTo>
                  <a:pt x="247187" y="152341"/>
                  <a:pt x="249339" y="151574"/>
                  <a:pt x="251645" y="151574"/>
                </a:cubicBezTo>
                <a:close/>
                <a:moveTo>
                  <a:pt x="260101" y="0"/>
                </a:moveTo>
                <a:cubicBezTo>
                  <a:pt x="295137" y="0"/>
                  <a:pt x="323540" y="28403"/>
                  <a:pt x="323540" y="63439"/>
                </a:cubicBezTo>
                <a:cubicBezTo>
                  <a:pt x="323540" y="98475"/>
                  <a:pt x="295137" y="126878"/>
                  <a:pt x="260101" y="126878"/>
                </a:cubicBezTo>
                <a:cubicBezTo>
                  <a:pt x="225065" y="126878"/>
                  <a:pt x="196662" y="98475"/>
                  <a:pt x="196662" y="63439"/>
                </a:cubicBezTo>
                <a:cubicBezTo>
                  <a:pt x="196662" y="28403"/>
                  <a:pt x="225065" y="0"/>
                  <a:pt x="2601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8" name="waving-flag_16212"/>
          <p:cNvSpPr>
            <a:spLocks noChangeAspect="1"/>
          </p:cNvSpPr>
          <p:nvPr/>
        </p:nvSpPr>
        <p:spPr bwMode="auto">
          <a:xfrm>
            <a:off x="6470946" y="5186638"/>
            <a:ext cx="432000" cy="531039"/>
          </a:xfrm>
          <a:custGeom>
            <a:avLst/>
            <a:gdLst>
              <a:gd name="connsiteX0" fmla="*/ 201391 w 491559"/>
              <a:gd name="connsiteY0" fmla="*/ 34417 h 604252"/>
              <a:gd name="connsiteX1" fmla="*/ 244085 w 491559"/>
              <a:gd name="connsiteY1" fmla="*/ 44529 h 604252"/>
              <a:gd name="connsiteX2" fmla="*/ 473074 w 491559"/>
              <a:gd name="connsiteY2" fmla="*/ 56463 h 604252"/>
              <a:gd name="connsiteX3" fmla="*/ 491559 w 491559"/>
              <a:gd name="connsiteY3" fmla="*/ 65692 h 604252"/>
              <a:gd name="connsiteX4" fmla="*/ 491559 w 491559"/>
              <a:gd name="connsiteY4" fmla="*/ 291654 h 604252"/>
              <a:gd name="connsiteX5" fmla="*/ 474827 w 491559"/>
              <a:gd name="connsiteY5" fmla="*/ 330640 h 604252"/>
              <a:gd name="connsiteX6" fmla="*/ 374117 w 491559"/>
              <a:gd name="connsiteY6" fmla="*/ 374559 h 604252"/>
              <a:gd name="connsiteX7" fmla="*/ 196280 w 491559"/>
              <a:gd name="connsiteY7" fmla="*/ 306930 h 604252"/>
              <a:gd name="connsiteX8" fmla="*/ 103537 w 491559"/>
              <a:gd name="connsiteY8" fmla="*/ 336846 h 604252"/>
              <a:gd name="connsiteX9" fmla="*/ 84255 w 491559"/>
              <a:gd name="connsiteY9" fmla="*/ 326343 h 604252"/>
              <a:gd name="connsiteX10" fmla="*/ 84255 w 491559"/>
              <a:gd name="connsiteY10" fmla="*/ 96563 h 604252"/>
              <a:gd name="connsiteX11" fmla="*/ 103218 w 491559"/>
              <a:gd name="connsiteY11" fmla="*/ 60441 h 604252"/>
              <a:gd name="connsiteX12" fmla="*/ 201391 w 491559"/>
              <a:gd name="connsiteY12" fmla="*/ 34417 h 604252"/>
              <a:gd name="connsiteX13" fmla="*/ 33942 w 491559"/>
              <a:gd name="connsiteY13" fmla="*/ 0 h 604252"/>
              <a:gd name="connsiteX14" fmla="*/ 67884 w 491559"/>
              <a:gd name="connsiteY14" fmla="*/ 33888 h 604252"/>
              <a:gd name="connsiteX15" fmla="*/ 65016 w 491559"/>
              <a:gd name="connsiteY15" fmla="*/ 47411 h 604252"/>
              <a:gd name="connsiteX16" fmla="*/ 57048 w 491559"/>
              <a:gd name="connsiteY16" fmla="*/ 81617 h 604252"/>
              <a:gd name="connsiteX17" fmla="*/ 57048 w 491559"/>
              <a:gd name="connsiteY17" fmla="*/ 581183 h 604252"/>
              <a:gd name="connsiteX18" fmla="*/ 33942 w 491559"/>
              <a:gd name="connsiteY18" fmla="*/ 604252 h 604252"/>
              <a:gd name="connsiteX19" fmla="*/ 10836 w 491559"/>
              <a:gd name="connsiteY19" fmla="*/ 581183 h 604252"/>
              <a:gd name="connsiteX20" fmla="*/ 10836 w 491559"/>
              <a:gd name="connsiteY20" fmla="*/ 81617 h 604252"/>
              <a:gd name="connsiteX21" fmla="*/ 2868 w 491559"/>
              <a:gd name="connsiteY21" fmla="*/ 47411 h 604252"/>
              <a:gd name="connsiteX22" fmla="*/ 0 w 491559"/>
              <a:gd name="connsiteY22" fmla="*/ 33888 h 604252"/>
              <a:gd name="connsiteX23" fmla="*/ 33942 w 491559"/>
              <a:gd name="connsiteY23" fmla="*/ 0 h 6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1559" h="604252">
                <a:moveTo>
                  <a:pt x="201391" y="34417"/>
                </a:moveTo>
                <a:cubicBezTo>
                  <a:pt x="215153" y="35359"/>
                  <a:pt x="229504" y="38442"/>
                  <a:pt x="244085" y="44529"/>
                </a:cubicBezTo>
                <a:cubicBezTo>
                  <a:pt x="323761" y="77627"/>
                  <a:pt x="352285" y="143188"/>
                  <a:pt x="473074" y="56463"/>
                </a:cubicBezTo>
                <a:cubicBezTo>
                  <a:pt x="483432" y="48984"/>
                  <a:pt x="491559" y="52962"/>
                  <a:pt x="491559" y="65692"/>
                </a:cubicBezTo>
                <a:lnTo>
                  <a:pt x="491559" y="291654"/>
                </a:lnTo>
                <a:cubicBezTo>
                  <a:pt x="491559" y="304384"/>
                  <a:pt x="484547" y="322365"/>
                  <a:pt x="474827" y="330640"/>
                </a:cubicBezTo>
                <a:cubicBezTo>
                  <a:pt x="453793" y="348780"/>
                  <a:pt x="415389" y="375832"/>
                  <a:pt x="374117" y="374559"/>
                </a:cubicBezTo>
                <a:cubicBezTo>
                  <a:pt x="312288" y="372649"/>
                  <a:pt x="252371" y="306930"/>
                  <a:pt x="196280" y="306930"/>
                </a:cubicBezTo>
                <a:cubicBezTo>
                  <a:pt x="160585" y="306930"/>
                  <a:pt x="124730" y="324275"/>
                  <a:pt x="103537" y="336846"/>
                </a:cubicBezTo>
                <a:cubicBezTo>
                  <a:pt x="92541" y="343370"/>
                  <a:pt x="84255" y="339074"/>
                  <a:pt x="84255" y="326343"/>
                </a:cubicBezTo>
                <a:lnTo>
                  <a:pt x="84255" y="96563"/>
                </a:lnTo>
                <a:cubicBezTo>
                  <a:pt x="84255" y="83833"/>
                  <a:pt x="92382" y="66965"/>
                  <a:pt x="103218" y="60441"/>
                </a:cubicBezTo>
                <a:cubicBezTo>
                  <a:pt x="124133" y="48029"/>
                  <a:pt x="160107" y="31589"/>
                  <a:pt x="201391" y="34417"/>
                </a:cubicBezTo>
                <a:close/>
                <a:moveTo>
                  <a:pt x="33942" y="0"/>
                </a:moveTo>
                <a:cubicBezTo>
                  <a:pt x="52746" y="0"/>
                  <a:pt x="67884" y="15114"/>
                  <a:pt x="67884" y="33888"/>
                </a:cubicBezTo>
                <a:cubicBezTo>
                  <a:pt x="67884" y="38661"/>
                  <a:pt x="66928" y="43274"/>
                  <a:pt x="65016" y="47411"/>
                </a:cubicBezTo>
                <a:cubicBezTo>
                  <a:pt x="61988" y="54411"/>
                  <a:pt x="57048" y="68889"/>
                  <a:pt x="57048" y="81617"/>
                </a:cubicBezTo>
                <a:lnTo>
                  <a:pt x="57048" y="581183"/>
                </a:lnTo>
                <a:cubicBezTo>
                  <a:pt x="57048" y="593911"/>
                  <a:pt x="46690" y="604252"/>
                  <a:pt x="33942" y="604252"/>
                </a:cubicBezTo>
                <a:cubicBezTo>
                  <a:pt x="21194" y="604252"/>
                  <a:pt x="10836" y="593911"/>
                  <a:pt x="10836" y="581183"/>
                </a:cubicBezTo>
                <a:lnTo>
                  <a:pt x="10836" y="81617"/>
                </a:lnTo>
                <a:cubicBezTo>
                  <a:pt x="10836" y="68889"/>
                  <a:pt x="6055" y="54411"/>
                  <a:pt x="2868" y="47411"/>
                </a:cubicBezTo>
                <a:cubicBezTo>
                  <a:pt x="1115" y="43274"/>
                  <a:pt x="0" y="38661"/>
                  <a:pt x="0" y="33888"/>
                </a:cubicBezTo>
                <a:cubicBezTo>
                  <a:pt x="0" y="15114"/>
                  <a:pt x="15298" y="0"/>
                  <a:pt x="33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29" name="直接箭头连接符 28"/>
          <p:cNvCxnSpPr/>
          <p:nvPr/>
        </p:nvCxnSpPr>
        <p:spPr>
          <a:xfrm>
            <a:off x="4107180" y="1892300"/>
            <a:ext cx="3960000" cy="0"/>
          </a:xfrm>
          <a:prstGeom prst="straightConnector1">
            <a:avLst/>
          </a:prstGeom>
          <a:ln w="28575">
            <a:solidFill>
              <a:srgbClr val="3D6D8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79490" y="1892300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0056495" y="1300480"/>
            <a:ext cx="1604645" cy="383540"/>
            <a:chOff x="15837" y="2048"/>
            <a:chExt cx="2461" cy="604"/>
          </a:xfrm>
        </p:grpSpPr>
        <p:sp>
          <p:nvSpPr>
            <p:cNvPr id="5" name="圆角矩形 4"/>
            <p:cNvSpPr/>
            <p:nvPr/>
          </p:nvSpPr>
          <p:spPr>
            <a:xfrm>
              <a:off x="15992" y="2048"/>
              <a:ext cx="2183" cy="604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37" y="2072"/>
              <a:ext cx="2461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7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Normal" panose="020B0400000000000000" charset="-122"/>
                  <a:ea typeface="思源黑体 Normal" panose="020B0400000000000000" charset="-122"/>
                </a:rPr>
                <a:t>经济环境</a:t>
              </a:r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052685" y="1985010"/>
            <a:ext cx="1604645" cy="383540"/>
            <a:chOff x="15831" y="3217"/>
            <a:chExt cx="2461" cy="604"/>
          </a:xfrm>
        </p:grpSpPr>
        <p:sp>
          <p:nvSpPr>
            <p:cNvPr id="10" name="圆角矩形 9"/>
            <p:cNvSpPr/>
            <p:nvPr/>
          </p:nvSpPr>
          <p:spPr>
            <a:xfrm>
              <a:off x="15992" y="3217"/>
              <a:ext cx="2183" cy="604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831" y="3217"/>
              <a:ext cx="2461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7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Normal" panose="020B0400000000000000" charset="-122"/>
                  <a:ea typeface="思源黑体 Normal" panose="020B0400000000000000" charset="-122"/>
                </a:rPr>
                <a:t>人口环境</a:t>
              </a:r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052685" y="2669540"/>
            <a:ext cx="1604645" cy="401320"/>
            <a:chOff x="15831" y="4358"/>
            <a:chExt cx="2461" cy="632"/>
          </a:xfrm>
        </p:grpSpPr>
        <p:sp>
          <p:nvSpPr>
            <p:cNvPr id="14" name="圆角矩形 13"/>
            <p:cNvSpPr/>
            <p:nvPr/>
          </p:nvSpPr>
          <p:spPr>
            <a:xfrm>
              <a:off x="15992" y="4386"/>
              <a:ext cx="2183" cy="604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831" y="4358"/>
              <a:ext cx="2461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7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Normal" panose="020B0400000000000000" charset="-122"/>
                  <a:ea typeface="思源黑体 Normal" panose="020B0400000000000000" charset="-122"/>
                </a:rPr>
                <a:t>科技环境</a:t>
              </a:r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073005" y="3371850"/>
            <a:ext cx="1604645" cy="383540"/>
            <a:chOff x="15863" y="5555"/>
            <a:chExt cx="2461" cy="604"/>
          </a:xfrm>
        </p:grpSpPr>
        <p:sp>
          <p:nvSpPr>
            <p:cNvPr id="8" name="圆角矩形 7"/>
            <p:cNvSpPr/>
            <p:nvPr/>
          </p:nvSpPr>
          <p:spPr>
            <a:xfrm>
              <a:off x="15992" y="5555"/>
              <a:ext cx="2183" cy="604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63" y="5563"/>
              <a:ext cx="2461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7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Normal" panose="020B0400000000000000" charset="-122"/>
                  <a:ea typeface="思源黑体 Normal" panose="020B0400000000000000" charset="-122"/>
                </a:rPr>
                <a:t>政治法律环境</a:t>
              </a:r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987280" y="4056380"/>
            <a:ext cx="1797050" cy="401320"/>
            <a:chOff x="15728" y="6731"/>
            <a:chExt cx="2754" cy="632"/>
          </a:xfrm>
        </p:grpSpPr>
        <p:sp>
          <p:nvSpPr>
            <p:cNvPr id="34" name="圆角矩形 33"/>
            <p:cNvSpPr/>
            <p:nvPr/>
          </p:nvSpPr>
          <p:spPr>
            <a:xfrm>
              <a:off x="15991" y="6759"/>
              <a:ext cx="2183" cy="604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728" y="6731"/>
              <a:ext cx="2754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7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Normal" panose="020B0400000000000000" charset="-122"/>
                  <a:ea typeface="思源黑体 Normal" panose="020B0400000000000000" charset="-122"/>
                </a:rPr>
                <a:t>社会文化环境</a:t>
              </a:r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987280" y="5461000"/>
            <a:ext cx="1797050" cy="401320"/>
            <a:chOff x="15728" y="6731"/>
            <a:chExt cx="2754" cy="632"/>
          </a:xfrm>
        </p:grpSpPr>
        <p:sp>
          <p:nvSpPr>
            <p:cNvPr id="38" name="圆角矩形 37"/>
            <p:cNvSpPr/>
            <p:nvPr/>
          </p:nvSpPr>
          <p:spPr>
            <a:xfrm>
              <a:off x="15991" y="6759"/>
              <a:ext cx="2183" cy="604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728" y="6731"/>
              <a:ext cx="2754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7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Normal" panose="020B0400000000000000" charset="-122"/>
                  <a:ea typeface="思源黑体 Normal" panose="020B0400000000000000" charset="-122"/>
                </a:rPr>
                <a:t>职业发展环境</a:t>
              </a:r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987280" y="4758690"/>
            <a:ext cx="1797050" cy="401320"/>
            <a:chOff x="15728" y="6731"/>
            <a:chExt cx="2754" cy="632"/>
          </a:xfrm>
        </p:grpSpPr>
        <p:sp>
          <p:nvSpPr>
            <p:cNvPr id="41" name="圆角矩形 40"/>
            <p:cNvSpPr/>
            <p:nvPr/>
          </p:nvSpPr>
          <p:spPr>
            <a:xfrm>
              <a:off x="15991" y="6759"/>
              <a:ext cx="2183" cy="604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728" y="6731"/>
              <a:ext cx="2754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7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Normal" panose="020B0400000000000000" charset="-122"/>
                  <a:ea typeface="思源黑体 Normal" panose="020B0400000000000000" charset="-122"/>
                </a:rPr>
                <a:t>行业发展环境</a:t>
              </a:r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987280" y="6163310"/>
            <a:ext cx="1797050" cy="401320"/>
            <a:chOff x="15728" y="6731"/>
            <a:chExt cx="2754" cy="632"/>
          </a:xfrm>
        </p:grpSpPr>
        <p:sp>
          <p:nvSpPr>
            <p:cNvPr id="44" name="圆角矩形 43"/>
            <p:cNvSpPr/>
            <p:nvPr/>
          </p:nvSpPr>
          <p:spPr>
            <a:xfrm>
              <a:off x="15991" y="6759"/>
              <a:ext cx="2183" cy="604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728" y="6731"/>
              <a:ext cx="2754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7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Normal" panose="020B0400000000000000" charset="-122"/>
                  <a:ea typeface="思源黑体 Normal" panose="020B0400000000000000" charset="-122"/>
                </a:rPr>
                <a:t>其他</a:t>
              </a:r>
              <a:endParaRPr lang="zh-CN" alt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/>
          <p:nvPr/>
        </p:nvCxnSpPr>
        <p:spPr>
          <a:xfrm>
            <a:off x="6090920" y="441261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68060" y="314515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职业规划的步骤与方法</a:t>
            </a:r>
            <a:endParaRPr lang="zh-CN" altLang="en-US" sz="2400" b="1" spc="15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3383280" y="6163627"/>
            <a:ext cx="5080000" cy="383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ctr"/>
            <a:r>
              <a:rPr lang="zh-CN" sz="1900" spc="150">
                <a:latin typeface="思源黑体 Normal" panose="020B0400000000000000" charset="-122"/>
                <a:ea typeface="思源黑体 Normal" panose="020B0400000000000000" charset="-122"/>
              </a:rPr>
              <a:t>职业规划流程图</a:t>
            </a:r>
            <a:endParaRPr lang="zh-CN" altLang="en-US" sz="1900" spc="15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17440" y="2451100"/>
            <a:ext cx="234000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46320" y="274637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确立目标</a:t>
            </a:r>
            <a:endParaRPr lang="zh-CN" altLang="en-US">
              <a:solidFill>
                <a:srgbClr val="C00000"/>
              </a:solidFill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23155" y="3716020"/>
            <a:ext cx="233426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2035" y="401129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形成决策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08550" y="4971415"/>
            <a:ext cx="2348865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37430" y="526669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实施行动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395855" y="1257300"/>
            <a:ext cx="1611630" cy="1525270"/>
            <a:chOff x="3661" y="2140"/>
            <a:chExt cx="2538" cy="2402"/>
          </a:xfrm>
        </p:grpSpPr>
        <p:sp>
          <p:nvSpPr>
            <p:cNvPr id="4" name="圆角矩形 3"/>
            <p:cNvSpPr/>
            <p:nvPr/>
          </p:nvSpPr>
          <p:spPr>
            <a:xfrm>
              <a:off x="3661" y="2140"/>
              <a:ext cx="2537" cy="2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pagerank-checker_48658"/>
            <p:cNvSpPr>
              <a:spLocks noChangeAspect="1"/>
            </p:cNvSpPr>
            <p:nvPr/>
          </p:nvSpPr>
          <p:spPr bwMode="auto">
            <a:xfrm>
              <a:off x="4530" y="3258"/>
              <a:ext cx="850" cy="849"/>
            </a:xfrm>
            <a:custGeom>
              <a:avLst/>
              <a:gdLst>
                <a:gd name="connsiteX0" fmla="*/ 587787 w 587787"/>
                <a:gd name="connsiteY0" fmla="*/ 366541 h 586899"/>
                <a:gd name="connsiteX1" fmla="*/ 587787 w 587787"/>
                <a:gd name="connsiteY1" fmla="*/ 531656 h 586899"/>
                <a:gd name="connsiteX2" fmla="*/ 532441 w 587787"/>
                <a:gd name="connsiteY2" fmla="*/ 586899 h 586899"/>
                <a:gd name="connsiteX3" fmla="*/ 409449 w 587787"/>
                <a:gd name="connsiteY3" fmla="*/ 586899 h 586899"/>
                <a:gd name="connsiteX4" fmla="*/ 461106 w 587787"/>
                <a:gd name="connsiteY4" fmla="*/ 522449 h 586899"/>
                <a:gd name="connsiteX5" fmla="*/ 486319 w 587787"/>
                <a:gd name="connsiteY5" fmla="*/ 522449 h 586899"/>
                <a:gd name="connsiteX6" fmla="*/ 523216 w 587787"/>
                <a:gd name="connsiteY6" fmla="*/ 485620 h 586899"/>
                <a:gd name="connsiteX7" fmla="*/ 523216 w 587787"/>
                <a:gd name="connsiteY7" fmla="*/ 445723 h 586899"/>
                <a:gd name="connsiteX8" fmla="*/ 110081 w 587787"/>
                <a:gd name="connsiteY8" fmla="*/ 355493 h 586899"/>
                <a:gd name="connsiteX9" fmla="*/ 341783 w 587787"/>
                <a:gd name="connsiteY9" fmla="*/ 355493 h 586899"/>
                <a:gd name="connsiteX10" fmla="*/ 341783 w 587787"/>
                <a:gd name="connsiteY10" fmla="*/ 392285 h 586899"/>
                <a:gd name="connsiteX11" fmla="*/ 110081 w 587787"/>
                <a:gd name="connsiteY11" fmla="*/ 392285 h 586899"/>
                <a:gd name="connsiteX12" fmla="*/ 515838 w 587787"/>
                <a:gd name="connsiteY12" fmla="*/ 322942 h 586899"/>
                <a:gd name="connsiteX13" fmla="*/ 587787 w 587787"/>
                <a:gd name="connsiteY13" fmla="*/ 322942 h 586899"/>
                <a:gd name="connsiteX14" fmla="*/ 372556 w 587787"/>
                <a:gd name="connsiteY14" fmla="*/ 586899 h 586899"/>
                <a:gd name="connsiteX15" fmla="*/ 244032 w 587787"/>
                <a:gd name="connsiteY15" fmla="*/ 414406 h 586899"/>
                <a:gd name="connsiteX16" fmla="*/ 315981 w 587787"/>
                <a:gd name="connsiteY16" fmla="*/ 414406 h 586899"/>
                <a:gd name="connsiteX17" fmla="*/ 372556 w 587787"/>
                <a:gd name="connsiteY17" fmla="*/ 487455 h 586899"/>
                <a:gd name="connsiteX18" fmla="*/ 110081 w 587787"/>
                <a:gd name="connsiteY18" fmla="*/ 282402 h 586899"/>
                <a:gd name="connsiteX19" fmla="*/ 341783 w 587787"/>
                <a:gd name="connsiteY19" fmla="*/ 282402 h 586899"/>
                <a:gd name="connsiteX20" fmla="*/ 341783 w 587787"/>
                <a:gd name="connsiteY20" fmla="*/ 319194 h 586899"/>
                <a:gd name="connsiteX21" fmla="*/ 110081 w 587787"/>
                <a:gd name="connsiteY21" fmla="*/ 319194 h 586899"/>
                <a:gd name="connsiteX22" fmla="*/ 110081 w 587787"/>
                <a:gd name="connsiteY22" fmla="*/ 208719 h 586899"/>
                <a:gd name="connsiteX23" fmla="*/ 477707 w 587787"/>
                <a:gd name="connsiteY23" fmla="*/ 208719 h 586899"/>
                <a:gd name="connsiteX24" fmla="*/ 477707 w 587787"/>
                <a:gd name="connsiteY24" fmla="*/ 245610 h 586899"/>
                <a:gd name="connsiteX25" fmla="*/ 110081 w 587787"/>
                <a:gd name="connsiteY25" fmla="*/ 245610 h 586899"/>
                <a:gd name="connsiteX26" fmla="*/ 205971 w 587787"/>
                <a:gd name="connsiteY26" fmla="*/ 38676 h 586899"/>
                <a:gd name="connsiteX27" fmla="*/ 183837 w 587787"/>
                <a:gd name="connsiteY27" fmla="*/ 60777 h 586899"/>
                <a:gd name="connsiteX28" fmla="*/ 205971 w 587787"/>
                <a:gd name="connsiteY28" fmla="*/ 82264 h 586899"/>
                <a:gd name="connsiteX29" fmla="*/ 227491 w 587787"/>
                <a:gd name="connsiteY29" fmla="*/ 60777 h 586899"/>
                <a:gd name="connsiteX30" fmla="*/ 205971 w 587787"/>
                <a:gd name="connsiteY30" fmla="*/ 38676 h 586899"/>
                <a:gd name="connsiteX31" fmla="*/ 143258 w 587787"/>
                <a:gd name="connsiteY31" fmla="*/ 38676 h 586899"/>
                <a:gd name="connsiteX32" fmla="*/ 121123 w 587787"/>
                <a:gd name="connsiteY32" fmla="*/ 60777 h 586899"/>
                <a:gd name="connsiteX33" fmla="*/ 143258 w 587787"/>
                <a:gd name="connsiteY33" fmla="*/ 82264 h 586899"/>
                <a:gd name="connsiteX34" fmla="*/ 165392 w 587787"/>
                <a:gd name="connsiteY34" fmla="*/ 60777 h 586899"/>
                <a:gd name="connsiteX35" fmla="*/ 143258 w 587787"/>
                <a:gd name="connsiteY35" fmla="*/ 38676 h 586899"/>
                <a:gd name="connsiteX36" fmla="*/ 82389 w 587787"/>
                <a:gd name="connsiteY36" fmla="*/ 38676 h 586899"/>
                <a:gd name="connsiteX37" fmla="*/ 60869 w 587787"/>
                <a:gd name="connsiteY37" fmla="*/ 60777 h 586899"/>
                <a:gd name="connsiteX38" fmla="*/ 82389 w 587787"/>
                <a:gd name="connsiteY38" fmla="*/ 82264 h 586899"/>
                <a:gd name="connsiteX39" fmla="*/ 104523 w 587787"/>
                <a:gd name="connsiteY39" fmla="*/ 60777 h 586899"/>
                <a:gd name="connsiteX40" fmla="*/ 82389 w 587787"/>
                <a:gd name="connsiteY40" fmla="*/ 38676 h 586899"/>
                <a:gd name="connsiteX41" fmla="*/ 55336 w 587787"/>
                <a:gd name="connsiteY41" fmla="*/ 0 h 586899"/>
                <a:gd name="connsiteX42" fmla="*/ 532451 w 587787"/>
                <a:gd name="connsiteY42" fmla="*/ 0 h 586899"/>
                <a:gd name="connsiteX43" fmla="*/ 587787 w 587787"/>
                <a:gd name="connsiteY43" fmla="*/ 55252 h 586899"/>
                <a:gd name="connsiteX44" fmla="*/ 587787 w 587787"/>
                <a:gd name="connsiteY44" fmla="*/ 295291 h 586899"/>
                <a:gd name="connsiteX45" fmla="*/ 523229 w 587787"/>
                <a:gd name="connsiteY45" fmla="*/ 295291 h 586899"/>
                <a:gd name="connsiteX46" fmla="*/ 523229 w 587787"/>
                <a:gd name="connsiteY46" fmla="*/ 100681 h 586899"/>
                <a:gd name="connsiteX47" fmla="*/ 486338 w 587787"/>
                <a:gd name="connsiteY47" fmla="*/ 64461 h 586899"/>
                <a:gd name="connsiteX48" fmla="*/ 330784 w 587787"/>
                <a:gd name="connsiteY48" fmla="*/ 64461 h 586899"/>
                <a:gd name="connsiteX49" fmla="*/ 293894 w 587787"/>
                <a:gd name="connsiteY49" fmla="*/ 100681 h 586899"/>
                <a:gd name="connsiteX50" fmla="*/ 257003 w 587787"/>
                <a:gd name="connsiteY50" fmla="*/ 119099 h 586899"/>
                <a:gd name="connsiteX51" fmla="*/ 100834 w 587787"/>
                <a:gd name="connsiteY51" fmla="*/ 119099 h 586899"/>
                <a:gd name="connsiteX52" fmla="*/ 64558 w 587787"/>
                <a:gd name="connsiteY52" fmla="*/ 155933 h 586899"/>
                <a:gd name="connsiteX53" fmla="*/ 64558 w 587787"/>
                <a:gd name="connsiteY53" fmla="*/ 485604 h 586899"/>
                <a:gd name="connsiteX54" fmla="*/ 100834 w 587787"/>
                <a:gd name="connsiteY54" fmla="*/ 522438 h 586899"/>
                <a:gd name="connsiteX55" fmla="*/ 292049 w 587787"/>
                <a:gd name="connsiteY55" fmla="*/ 522438 h 586899"/>
                <a:gd name="connsiteX56" fmla="*/ 340006 w 587787"/>
                <a:gd name="connsiteY56" fmla="*/ 586899 h 586899"/>
                <a:gd name="connsiteX57" fmla="*/ 55336 w 587787"/>
                <a:gd name="connsiteY57" fmla="*/ 586899 h 586899"/>
                <a:gd name="connsiteX58" fmla="*/ 0 w 587787"/>
                <a:gd name="connsiteY58" fmla="*/ 531647 h 586899"/>
                <a:gd name="connsiteX59" fmla="*/ 0 w 587787"/>
                <a:gd name="connsiteY59" fmla="*/ 55252 h 586899"/>
                <a:gd name="connsiteX60" fmla="*/ 55336 w 587787"/>
                <a:gd name="connsiteY60" fmla="*/ 0 h 58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87787" h="586899">
                  <a:moveTo>
                    <a:pt x="587787" y="366541"/>
                  </a:moveTo>
                  <a:lnTo>
                    <a:pt x="587787" y="531656"/>
                  </a:lnTo>
                  <a:cubicBezTo>
                    <a:pt x="587787" y="562960"/>
                    <a:pt x="563804" y="586899"/>
                    <a:pt x="532441" y="586899"/>
                  </a:cubicBezTo>
                  <a:lnTo>
                    <a:pt x="409449" y="586899"/>
                  </a:lnTo>
                  <a:lnTo>
                    <a:pt x="461106" y="522449"/>
                  </a:lnTo>
                  <a:lnTo>
                    <a:pt x="486319" y="522449"/>
                  </a:lnTo>
                  <a:cubicBezTo>
                    <a:pt x="506612" y="522449"/>
                    <a:pt x="523216" y="505876"/>
                    <a:pt x="523216" y="485620"/>
                  </a:cubicBezTo>
                  <a:lnTo>
                    <a:pt x="523216" y="445723"/>
                  </a:lnTo>
                  <a:close/>
                  <a:moveTo>
                    <a:pt x="110081" y="355493"/>
                  </a:moveTo>
                  <a:lnTo>
                    <a:pt x="341783" y="355493"/>
                  </a:lnTo>
                  <a:lnTo>
                    <a:pt x="341783" y="392285"/>
                  </a:lnTo>
                  <a:lnTo>
                    <a:pt x="110081" y="392285"/>
                  </a:lnTo>
                  <a:close/>
                  <a:moveTo>
                    <a:pt x="515838" y="322942"/>
                  </a:moveTo>
                  <a:lnTo>
                    <a:pt x="587787" y="322942"/>
                  </a:lnTo>
                  <a:lnTo>
                    <a:pt x="372556" y="586899"/>
                  </a:lnTo>
                  <a:lnTo>
                    <a:pt x="244032" y="414406"/>
                  </a:lnTo>
                  <a:lnTo>
                    <a:pt x="315981" y="414406"/>
                  </a:lnTo>
                  <a:lnTo>
                    <a:pt x="372556" y="487455"/>
                  </a:lnTo>
                  <a:close/>
                  <a:moveTo>
                    <a:pt x="110081" y="282402"/>
                  </a:moveTo>
                  <a:lnTo>
                    <a:pt x="341783" y="282402"/>
                  </a:lnTo>
                  <a:lnTo>
                    <a:pt x="341783" y="319194"/>
                  </a:lnTo>
                  <a:lnTo>
                    <a:pt x="110081" y="319194"/>
                  </a:lnTo>
                  <a:close/>
                  <a:moveTo>
                    <a:pt x="110081" y="208719"/>
                  </a:moveTo>
                  <a:lnTo>
                    <a:pt x="477707" y="208719"/>
                  </a:lnTo>
                  <a:lnTo>
                    <a:pt x="477707" y="245610"/>
                  </a:lnTo>
                  <a:lnTo>
                    <a:pt x="110081" y="245610"/>
                  </a:lnTo>
                  <a:close/>
                  <a:moveTo>
                    <a:pt x="205971" y="38676"/>
                  </a:moveTo>
                  <a:cubicBezTo>
                    <a:pt x="193060" y="38676"/>
                    <a:pt x="183837" y="47885"/>
                    <a:pt x="183837" y="60777"/>
                  </a:cubicBezTo>
                  <a:cubicBezTo>
                    <a:pt x="183837" y="73055"/>
                    <a:pt x="194904" y="82264"/>
                    <a:pt x="205971" y="82264"/>
                  </a:cubicBezTo>
                  <a:cubicBezTo>
                    <a:pt x="216424" y="82264"/>
                    <a:pt x="227491" y="73055"/>
                    <a:pt x="227491" y="60777"/>
                  </a:cubicBezTo>
                  <a:cubicBezTo>
                    <a:pt x="227491" y="47885"/>
                    <a:pt x="216424" y="38676"/>
                    <a:pt x="205971" y="38676"/>
                  </a:cubicBezTo>
                  <a:close/>
                  <a:moveTo>
                    <a:pt x="143258" y="38676"/>
                  </a:moveTo>
                  <a:cubicBezTo>
                    <a:pt x="130346" y="38676"/>
                    <a:pt x="121123" y="47885"/>
                    <a:pt x="121123" y="60777"/>
                  </a:cubicBezTo>
                  <a:cubicBezTo>
                    <a:pt x="121123" y="73055"/>
                    <a:pt x="132191" y="82264"/>
                    <a:pt x="143258" y="82264"/>
                  </a:cubicBezTo>
                  <a:cubicBezTo>
                    <a:pt x="156169" y="82264"/>
                    <a:pt x="165392" y="73055"/>
                    <a:pt x="165392" y="60777"/>
                  </a:cubicBezTo>
                  <a:cubicBezTo>
                    <a:pt x="165392" y="47885"/>
                    <a:pt x="156169" y="38676"/>
                    <a:pt x="143258" y="38676"/>
                  </a:cubicBezTo>
                  <a:close/>
                  <a:moveTo>
                    <a:pt x="82389" y="38676"/>
                  </a:moveTo>
                  <a:cubicBezTo>
                    <a:pt x="69477" y="38676"/>
                    <a:pt x="60869" y="47885"/>
                    <a:pt x="60869" y="60777"/>
                  </a:cubicBezTo>
                  <a:cubicBezTo>
                    <a:pt x="60869" y="73055"/>
                    <a:pt x="71321" y="82264"/>
                    <a:pt x="82389" y="82264"/>
                  </a:cubicBezTo>
                  <a:cubicBezTo>
                    <a:pt x="93456" y="82264"/>
                    <a:pt x="104523" y="73055"/>
                    <a:pt x="104523" y="60777"/>
                  </a:cubicBezTo>
                  <a:cubicBezTo>
                    <a:pt x="104523" y="47885"/>
                    <a:pt x="95300" y="38676"/>
                    <a:pt x="82389" y="38676"/>
                  </a:cubicBezTo>
                  <a:close/>
                  <a:moveTo>
                    <a:pt x="55336" y="0"/>
                  </a:moveTo>
                  <a:lnTo>
                    <a:pt x="532451" y="0"/>
                  </a:lnTo>
                  <a:cubicBezTo>
                    <a:pt x="563808" y="0"/>
                    <a:pt x="587787" y="23943"/>
                    <a:pt x="587787" y="55252"/>
                  </a:cubicBezTo>
                  <a:lnTo>
                    <a:pt x="587787" y="295291"/>
                  </a:lnTo>
                  <a:lnTo>
                    <a:pt x="523229" y="295291"/>
                  </a:lnTo>
                  <a:lnTo>
                    <a:pt x="523229" y="100681"/>
                  </a:lnTo>
                  <a:cubicBezTo>
                    <a:pt x="523229" y="80422"/>
                    <a:pt x="506628" y="64461"/>
                    <a:pt x="486338" y="64461"/>
                  </a:cubicBezTo>
                  <a:lnTo>
                    <a:pt x="330784" y="64461"/>
                  </a:lnTo>
                  <a:cubicBezTo>
                    <a:pt x="310494" y="64461"/>
                    <a:pt x="293894" y="78581"/>
                    <a:pt x="293894" y="100681"/>
                  </a:cubicBezTo>
                  <a:cubicBezTo>
                    <a:pt x="293894" y="119099"/>
                    <a:pt x="293894" y="119099"/>
                    <a:pt x="257003" y="119099"/>
                  </a:cubicBezTo>
                  <a:lnTo>
                    <a:pt x="100834" y="119099"/>
                  </a:lnTo>
                  <a:cubicBezTo>
                    <a:pt x="80544" y="119099"/>
                    <a:pt x="64558" y="135674"/>
                    <a:pt x="64558" y="155933"/>
                  </a:cubicBezTo>
                  <a:lnTo>
                    <a:pt x="64558" y="485604"/>
                  </a:lnTo>
                  <a:cubicBezTo>
                    <a:pt x="64558" y="505863"/>
                    <a:pt x="80544" y="522438"/>
                    <a:pt x="100834" y="522438"/>
                  </a:cubicBezTo>
                  <a:lnTo>
                    <a:pt x="292049" y="522438"/>
                  </a:lnTo>
                  <a:lnTo>
                    <a:pt x="340006" y="586899"/>
                  </a:lnTo>
                  <a:lnTo>
                    <a:pt x="55336" y="586899"/>
                  </a:lnTo>
                  <a:cubicBezTo>
                    <a:pt x="23979" y="586899"/>
                    <a:pt x="0" y="562956"/>
                    <a:pt x="0" y="531647"/>
                  </a:cubicBezTo>
                  <a:lnTo>
                    <a:pt x="0" y="55252"/>
                  </a:lnTo>
                  <a:cubicBezTo>
                    <a:pt x="0" y="23943"/>
                    <a:pt x="23979" y="0"/>
                    <a:pt x="55336" y="0"/>
                  </a:cubicBezTo>
                  <a:close/>
                </a:path>
              </a:pathLst>
            </a:custGeom>
            <a:solidFill>
              <a:srgbClr val="8C9D80"/>
            </a:solidFill>
            <a:ln>
              <a:noFill/>
            </a:ln>
          </p:spPr>
        </p:sp>
        <p:sp>
          <p:nvSpPr>
            <p:cNvPr id="18" name="文本框 17"/>
            <p:cNvSpPr txBox="1"/>
            <p:nvPr/>
          </p:nvSpPr>
          <p:spPr>
            <a:xfrm>
              <a:off x="3661" y="2444"/>
              <a:ext cx="2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思源黑体 Normal" panose="020B0400000000000000" charset="-122"/>
                  <a:ea typeface="思源黑体 Normal" panose="020B0400000000000000" charset="-122"/>
                  <a:sym typeface="+mn-ea"/>
                </a:rPr>
                <a:t>自我评估</a:t>
              </a:r>
              <a:endPara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8165465" y="1257300"/>
            <a:ext cx="1610995" cy="1525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65465" y="1450340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认知环境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24" name="setting-flow-interface-symbol_38876"/>
          <p:cNvSpPr>
            <a:spLocks noChangeAspect="1"/>
          </p:cNvSpPr>
          <p:nvPr/>
        </p:nvSpPr>
        <p:spPr bwMode="auto">
          <a:xfrm>
            <a:off x="8716980" y="1931628"/>
            <a:ext cx="574641" cy="609685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iconfont-11592-5504471"/>
          <p:cNvSpPr>
            <a:spLocks noChangeAspect="1"/>
          </p:cNvSpPr>
          <p:nvPr/>
        </p:nvSpPr>
        <p:spPr bwMode="auto">
          <a:xfrm>
            <a:off x="6387423" y="2656798"/>
            <a:ext cx="540000" cy="540000"/>
          </a:xfrm>
          <a:custGeom>
            <a:avLst/>
            <a:gdLst>
              <a:gd name="T0" fmla="*/ 6944 w 11868"/>
              <a:gd name="T1" fmla="*/ 2582 h 11868"/>
              <a:gd name="T2" fmla="*/ 5334 w 11868"/>
              <a:gd name="T3" fmla="*/ 2268 h 11868"/>
              <a:gd name="T4" fmla="*/ 1067 w 11868"/>
              <a:gd name="T5" fmla="*/ 6534 h 11868"/>
              <a:gd name="T6" fmla="*/ 5334 w 11868"/>
              <a:gd name="T7" fmla="*/ 10801 h 11868"/>
              <a:gd name="T8" fmla="*/ 9600 w 11868"/>
              <a:gd name="T9" fmla="*/ 6534 h 11868"/>
              <a:gd name="T10" fmla="*/ 9286 w 11868"/>
              <a:gd name="T11" fmla="*/ 4924 h 11868"/>
              <a:gd name="T12" fmla="*/ 9070 w 11868"/>
              <a:gd name="T13" fmla="*/ 4922 h 11868"/>
              <a:gd name="T14" fmla="*/ 7942 w 11868"/>
              <a:gd name="T15" fmla="*/ 4680 h 11868"/>
              <a:gd name="T16" fmla="*/ 8534 w 11868"/>
              <a:gd name="T17" fmla="*/ 6534 h 11868"/>
              <a:gd name="T18" fmla="*/ 5334 w 11868"/>
              <a:gd name="T19" fmla="*/ 9734 h 11868"/>
              <a:gd name="T20" fmla="*/ 2134 w 11868"/>
              <a:gd name="T21" fmla="*/ 6534 h 11868"/>
              <a:gd name="T22" fmla="*/ 5334 w 11868"/>
              <a:gd name="T23" fmla="*/ 3334 h 11868"/>
              <a:gd name="T24" fmla="*/ 7188 w 11868"/>
              <a:gd name="T25" fmla="*/ 3926 h 11868"/>
              <a:gd name="T26" fmla="*/ 7188 w 11868"/>
              <a:gd name="T27" fmla="*/ 3926 h 11868"/>
              <a:gd name="T28" fmla="*/ 6946 w 11868"/>
              <a:gd name="T29" fmla="*/ 2798 h 11868"/>
              <a:gd name="T30" fmla="*/ 6944 w 11868"/>
              <a:gd name="T31" fmla="*/ 2582 h 11868"/>
              <a:gd name="T32" fmla="*/ 7592 w 11868"/>
              <a:gd name="T33" fmla="*/ 1701 h 11868"/>
              <a:gd name="T34" fmla="*/ 8732 w 11868"/>
              <a:gd name="T35" fmla="*/ 327 h 11868"/>
              <a:gd name="T36" fmla="*/ 9653 w 11868"/>
              <a:gd name="T37" fmla="*/ 514 h 11868"/>
              <a:gd name="T38" fmla="*/ 10046 w 11868"/>
              <a:gd name="T39" fmla="*/ 1822 h 11868"/>
              <a:gd name="T40" fmla="*/ 11354 w 11868"/>
              <a:gd name="T41" fmla="*/ 2215 h 11868"/>
              <a:gd name="T42" fmla="*/ 11541 w 11868"/>
              <a:gd name="T43" fmla="*/ 3136 h 11868"/>
              <a:gd name="T44" fmla="*/ 10167 w 11868"/>
              <a:gd name="T45" fmla="*/ 4276 h 11868"/>
              <a:gd name="T46" fmla="*/ 10667 w 11868"/>
              <a:gd name="T47" fmla="*/ 6534 h 11868"/>
              <a:gd name="T48" fmla="*/ 5334 w 11868"/>
              <a:gd name="T49" fmla="*/ 11868 h 11868"/>
              <a:gd name="T50" fmla="*/ 0 w 11868"/>
              <a:gd name="T51" fmla="*/ 6534 h 11868"/>
              <a:gd name="T52" fmla="*/ 5334 w 11868"/>
              <a:gd name="T53" fmla="*/ 1201 h 11868"/>
              <a:gd name="T54" fmla="*/ 7592 w 11868"/>
              <a:gd name="T55" fmla="*/ 1701 h 11868"/>
              <a:gd name="T56" fmla="*/ 6417 w 11868"/>
              <a:gd name="T57" fmla="*/ 4696 h 11868"/>
              <a:gd name="T58" fmla="*/ 3647 w 11868"/>
              <a:gd name="T59" fmla="*/ 5228 h 11868"/>
              <a:gd name="T60" fmla="*/ 3826 w 11868"/>
              <a:gd name="T61" fmla="*/ 8042 h 11868"/>
              <a:gd name="T62" fmla="*/ 6640 w 11868"/>
              <a:gd name="T63" fmla="*/ 8221 h 11868"/>
              <a:gd name="T64" fmla="*/ 7172 w 11868"/>
              <a:gd name="T65" fmla="*/ 5451 h 11868"/>
              <a:gd name="T66" fmla="*/ 6364 w 11868"/>
              <a:gd name="T67" fmla="*/ 6258 h 11868"/>
              <a:gd name="T68" fmla="*/ 5334 w 11868"/>
              <a:gd name="T69" fmla="*/ 7601 h 11868"/>
              <a:gd name="T70" fmla="*/ 4278 w 11868"/>
              <a:gd name="T71" fmla="*/ 6395 h 11868"/>
              <a:gd name="T72" fmla="*/ 5610 w 11868"/>
              <a:gd name="T73" fmla="*/ 5504 h 11868"/>
              <a:gd name="T74" fmla="*/ 6417 w 11868"/>
              <a:gd name="T75" fmla="*/ 4696 h 11868"/>
              <a:gd name="T76" fmla="*/ 9464 w 11868"/>
              <a:gd name="T77" fmla="*/ 2762 h 11868"/>
              <a:gd name="T78" fmla="*/ 9106 w 11868"/>
              <a:gd name="T79" fmla="*/ 2404 h 11868"/>
              <a:gd name="T80" fmla="*/ 8917 w 11868"/>
              <a:gd name="T81" fmla="*/ 1774 h 11868"/>
              <a:gd name="T82" fmla="*/ 8043 w 11868"/>
              <a:gd name="T83" fmla="*/ 2827 h 11868"/>
              <a:gd name="T84" fmla="*/ 8220 w 11868"/>
              <a:gd name="T85" fmla="*/ 3648 h 11868"/>
              <a:gd name="T86" fmla="*/ 9041 w 11868"/>
              <a:gd name="T87" fmla="*/ 3825 h 11868"/>
              <a:gd name="T88" fmla="*/ 10094 w 11868"/>
              <a:gd name="T89" fmla="*/ 2951 h 11868"/>
              <a:gd name="T90" fmla="*/ 9464 w 11868"/>
              <a:gd name="T91" fmla="*/ 2762 h 1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868" h="11868">
                <a:moveTo>
                  <a:pt x="6944" y="2582"/>
                </a:moveTo>
                <a:cubicBezTo>
                  <a:pt x="6433" y="2374"/>
                  <a:pt x="5886" y="2267"/>
                  <a:pt x="5334" y="2268"/>
                </a:cubicBezTo>
                <a:cubicBezTo>
                  <a:pt x="2977" y="2268"/>
                  <a:pt x="1067" y="4178"/>
                  <a:pt x="1067" y="6534"/>
                </a:cubicBezTo>
                <a:cubicBezTo>
                  <a:pt x="1067" y="8891"/>
                  <a:pt x="2977" y="10801"/>
                  <a:pt x="5334" y="10801"/>
                </a:cubicBezTo>
                <a:cubicBezTo>
                  <a:pt x="7690" y="10801"/>
                  <a:pt x="9600" y="8891"/>
                  <a:pt x="9600" y="6534"/>
                </a:cubicBezTo>
                <a:cubicBezTo>
                  <a:pt x="9600" y="5965"/>
                  <a:pt x="9489" y="5421"/>
                  <a:pt x="9286" y="4924"/>
                </a:cubicBezTo>
                <a:cubicBezTo>
                  <a:pt x="9215" y="4938"/>
                  <a:pt x="9141" y="4938"/>
                  <a:pt x="9070" y="4922"/>
                </a:cubicBezTo>
                <a:lnTo>
                  <a:pt x="7942" y="4680"/>
                </a:lnTo>
                <a:cubicBezTo>
                  <a:pt x="8328" y="5221"/>
                  <a:pt x="8535" y="5870"/>
                  <a:pt x="8534" y="6534"/>
                </a:cubicBezTo>
                <a:cubicBezTo>
                  <a:pt x="8534" y="8302"/>
                  <a:pt x="7101" y="9734"/>
                  <a:pt x="5334" y="9734"/>
                </a:cubicBezTo>
                <a:cubicBezTo>
                  <a:pt x="3566" y="9734"/>
                  <a:pt x="2134" y="8302"/>
                  <a:pt x="2134" y="6534"/>
                </a:cubicBezTo>
                <a:cubicBezTo>
                  <a:pt x="2134" y="4767"/>
                  <a:pt x="3566" y="3334"/>
                  <a:pt x="5334" y="3334"/>
                </a:cubicBezTo>
                <a:cubicBezTo>
                  <a:pt x="6025" y="3334"/>
                  <a:pt x="6665" y="3554"/>
                  <a:pt x="7188" y="3926"/>
                </a:cubicBezTo>
                <a:lnTo>
                  <a:pt x="7188" y="3926"/>
                </a:lnTo>
                <a:lnTo>
                  <a:pt x="6946" y="2798"/>
                </a:lnTo>
                <a:cubicBezTo>
                  <a:pt x="6930" y="2727"/>
                  <a:pt x="6930" y="2653"/>
                  <a:pt x="6944" y="2582"/>
                </a:cubicBezTo>
                <a:close/>
                <a:moveTo>
                  <a:pt x="7592" y="1701"/>
                </a:moveTo>
                <a:lnTo>
                  <a:pt x="8732" y="327"/>
                </a:lnTo>
                <a:cubicBezTo>
                  <a:pt x="9004" y="0"/>
                  <a:pt x="9531" y="107"/>
                  <a:pt x="9653" y="514"/>
                </a:cubicBezTo>
                <a:lnTo>
                  <a:pt x="10046" y="1822"/>
                </a:lnTo>
                <a:lnTo>
                  <a:pt x="11354" y="2215"/>
                </a:lnTo>
                <a:cubicBezTo>
                  <a:pt x="11761" y="2337"/>
                  <a:pt x="11868" y="2864"/>
                  <a:pt x="11541" y="3136"/>
                </a:cubicBezTo>
                <a:lnTo>
                  <a:pt x="10167" y="4276"/>
                </a:lnTo>
                <a:cubicBezTo>
                  <a:pt x="10497" y="4983"/>
                  <a:pt x="10668" y="5754"/>
                  <a:pt x="10667" y="6534"/>
                </a:cubicBezTo>
                <a:cubicBezTo>
                  <a:pt x="10667" y="9480"/>
                  <a:pt x="8279" y="11868"/>
                  <a:pt x="5334" y="11868"/>
                </a:cubicBezTo>
                <a:cubicBezTo>
                  <a:pt x="2388" y="11868"/>
                  <a:pt x="0" y="9480"/>
                  <a:pt x="0" y="6534"/>
                </a:cubicBezTo>
                <a:cubicBezTo>
                  <a:pt x="0" y="3589"/>
                  <a:pt x="2388" y="1201"/>
                  <a:pt x="5334" y="1201"/>
                </a:cubicBezTo>
                <a:cubicBezTo>
                  <a:pt x="6141" y="1201"/>
                  <a:pt x="6906" y="1380"/>
                  <a:pt x="7592" y="1701"/>
                </a:cubicBezTo>
                <a:close/>
                <a:moveTo>
                  <a:pt x="6417" y="4696"/>
                </a:moveTo>
                <a:cubicBezTo>
                  <a:pt x="5492" y="4151"/>
                  <a:pt x="4305" y="4378"/>
                  <a:pt x="3647" y="5228"/>
                </a:cubicBezTo>
                <a:cubicBezTo>
                  <a:pt x="2990" y="6077"/>
                  <a:pt x="3067" y="7282"/>
                  <a:pt x="3826" y="8042"/>
                </a:cubicBezTo>
                <a:cubicBezTo>
                  <a:pt x="4586" y="8801"/>
                  <a:pt x="5791" y="8878"/>
                  <a:pt x="6640" y="8221"/>
                </a:cubicBezTo>
                <a:cubicBezTo>
                  <a:pt x="7490" y="7563"/>
                  <a:pt x="7717" y="6376"/>
                  <a:pt x="7172" y="5451"/>
                </a:cubicBezTo>
                <a:lnTo>
                  <a:pt x="6364" y="6258"/>
                </a:lnTo>
                <a:cubicBezTo>
                  <a:pt x="6545" y="6935"/>
                  <a:pt x="6035" y="7600"/>
                  <a:pt x="5334" y="7601"/>
                </a:cubicBezTo>
                <a:cubicBezTo>
                  <a:pt x="4690" y="7600"/>
                  <a:pt x="4194" y="7033"/>
                  <a:pt x="4278" y="6395"/>
                </a:cubicBezTo>
                <a:cubicBezTo>
                  <a:pt x="4362" y="5757"/>
                  <a:pt x="4988" y="5338"/>
                  <a:pt x="5610" y="5504"/>
                </a:cubicBezTo>
                <a:lnTo>
                  <a:pt x="6417" y="4696"/>
                </a:lnTo>
                <a:close/>
                <a:moveTo>
                  <a:pt x="9464" y="2762"/>
                </a:moveTo>
                <a:cubicBezTo>
                  <a:pt x="9292" y="2710"/>
                  <a:pt x="9158" y="2576"/>
                  <a:pt x="9106" y="2404"/>
                </a:cubicBezTo>
                <a:lnTo>
                  <a:pt x="8917" y="1774"/>
                </a:lnTo>
                <a:lnTo>
                  <a:pt x="8043" y="2827"/>
                </a:lnTo>
                <a:lnTo>
                  <a:pt x="8220" y="3648"/>
                </a:lnTo>
                <a:lnTo>
                  <a:pt x="9041" y="3825"/>
                </a:lnTo>
                <a:lnTo>
                  <a:pt x="10094" y="2951"/>
                </a:lnTo>
                <a:lnTo>
                  <a:pt x="9464" y="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NTBd4CUif5RilSDdecision-making_115880"/>
          <p:cNvSpPr>
            <a:spLocks noChangeAspect="1"/>
          </p:cNvSpPr>
          <p:nvPr/>
        </p:nvSpPr>
        <p:spPr bwMode="auto">
          <a:xfrm>
            <a:off x="6451579" y="3911558"/>
            <a:ext cx="468000" cy="546602"/>
          </a:xfrm>
          <a:custGeom>
            <a:avLst/>
            <a:gdLst>
              <a:gd name="connsiteX0" fmla="*/ 347672 w 520200"/>
              <a:gd name="connsiteY0" fmla="*/ 478504 h 607568"/>
              <a:gd name="connsiteX1" fmla="*/ 465363 w 520200"/>
              <a:gd name="connsiteY1" fmla="*/ 530068 h 607568"/>
              <a:gd name="connsiteX2" fmla="*/ 455683 w 520200"/>
              <a:gd name="connsiteY2" fmla="*/ 505514 h 607568"/>
              <a:gd name="connsiteX3" fmla="*/ 465978 w 520200"/>
              <a:gd name="connsiteY3" fmla="*/ 482187 h 607568"/>
              <a:gd name="connsiteX4" fmla="*/ 489331 w 520200"/>
              <a:gd name="connsiteY4" fmla="*/ 492316 h 607568"/>
              <a:gd name="connsiteX5" fmla="*/ 514683 w 520200"/>
              <a:gd name="connsiteY5" fmla="*/ 557539 h 607568"/>
              <a:gd name="connsiteX6" fmla="*/ 504542 w 520200"/>
              <a:gd name="connsiteY6" fmla="*/ 580865 h 607568"/>
              <a:gd name="connsiteX7" fmla="*/ 439244 w 520200"/>
              <a:gd name="connsiteY7" fmla="*/ 606341 h 607568"/>
              <a:gd name="connsiteX8" fmla="*/ 432637 w 520200"/>
              <a:gd name="connsiteY8" fmla="*/ 607568 h 607568"/>
              <a:gd name="connsiteX9" fmla="*/ 415890 w 520200"/>
              <a:gd name="connsiteY9" fmla="*/ 596058 h 607568"/>
              <a:gd name="connsiteX10" fmla="*/ 426030 w 520200"/>
              <a:gd name="connsiteY10" fmla="*/ 572732 h 607568"/>
              <a:gd name="connsiteX11" fmla="*/ 450767 w 520200"/>
              <a:gd name="connsiteY11" fmla="*/ 563063 h 607568"/>
              <a:gd name="connsiteX12" fmla="*/ 347672 w 520200"/>
              <a:gd name="connsiteY12" fmla="*/ 517945 h 607568"/>
              <a:gd name="connsiteX13" fmla="*/ 39721 w 520200"/>
              <a:gd name="connsiteY13" fmla="*/ 473173 h 607568"/>
              <a:gd name="connsiteX14" fmla="*/ 53453 w 520200"/>
              <a:gd name="connsiteY14" fmla="*/ 473460 h 607568"/>
              <a:gd name="connsiteX15" fmla="*/ 62825 w 520200"/>
              <a:gd name="connsiteY15" fmla="*/ 497236 h 607568"/>
              <a:gd name="connsiteX16" fmla="*/ 52070 w 520200"/>
              <a:gd name="connsiteY16" fmla="*/ 521471 h 607568"/>
              <a:gd name="connsiteX17" fmla="*/ 172528 w 520200"/>
              <a:gd name="connsiteY17" fmla="*/ 474534 h 607568"/>
              <a:gd name="connsiteX18" fmla="*/ 172528 w 520200"/>
              <a:gd name="connsiteY18" fmla="*/ 513188 h 607568"/>
              <a:gd name="connsiteX19" fmla="*/ 65284 w 520200"/>
              <a:gd name="connsiteY19" fmla="*/ 554910 h 607568"/>
              <a:gd name="connsiteX20" fmla="*/ 89560 w 520200"/>
              <a:gd name="connsiteY20" fmla="*/ 565647 h 607568"/>
              <a:gd name="connsiteX21" fmla="*/ 98778 w 520200"/>
              <a:gd name="connsiteY21" fmla="*/ 589422 h 607568"/>
              <a:gd name="connsiteX22" fmla="*/ 82185 w 520200"/>
              <a:gd name="connsiteY22" fmla="*/ 600159 h 607568"/>
              <a:gd name="connsiteX23" fmla="*/ 74963 w 520200"/>
              <a:gd name="connsiteY23" fmla="*/ 598625 h 607568"/>
              <a:gd name="connsiteX24" fmla="*/ 10740 w 520200"/>
              <a:gd name="connsiteY24" fmla="*/ 570402 h 607568"/>
              <a:gd name="connsiteX25" fmla="*/ 1521 w 520200"/>
              <a:gd name="connsiteY25" fmla="*/ 546780 h 607568"/>
              <a:gd name="connsiteX26" fmla="*/ 29792 w 520200"/>
              <a:gd name="connsiteY26" fmla="*/ 482664 h 607568"/>
              <a:gd name="connsiteX27" fmla="*/ 39721 w 520200"/>
              <a:gd name="connsiteY27" fmla="*/ 473173 h 607568"/>
              <a:gd name="connsiteX28" fmla="*/ 431370 w 520200"/>
              <a:gd name="connsiteY28" fmla="*/ 320700 h 607568"/>
              <a:gd name="connsiteX29" fmla="*/ 445237 w 520200"/>
              <a:gd name="connsiteY29" fmla="*/ 320968 h 607568"/>
              <a:gd name="connsiteX30" fmla="*/ 509461 w 520200"/>
              <a:gd name="connsiteY30" fmla="*/ 349192 h 607568"/>
              <a:gd name="connsiteX31" fmla="*/ 518679 w 520200"/>
              <a:gd name="connsiteY31" fmla="*/ 372814 h 607568"/>
              <a:gd name="connsiteX32" fmla="*/ 490409 w 520200"/>
              <a:gd name="connsiteY32" fmla="*/ 436930 h 607568"/>
              <a:gd name="connsiteX33" fmla="*/ 473968 w 520200"/>
              <a:gd name="connsiteY33" fmla="*/ 447667 h 607568"/>
              <a:gd name="connsiteX34" fmla="*/ 466747 w 520200"/>
              <a:gd name="connsiteY34" fmla="*/ 446133 h 607568"/>
              <a:gd name="connsiteX35" fmla="*/ 457375 w 520200"/>
              <a:gd name="connsiteY35" fmla="*/ 422512 h 607568"/>
              <a:gd name="connsiteX36" fmla="*/ 468130 w 520200"/>
              <a:gd name="connsiteY36" fmla="*/ 398276 h 607568"/>
              <a:gd name="connsiteX37" fmla="*/ 347672 w 520200"/>
              <a:gd name="connsiteY37" fmla="*/ 445060 h 607568"/>
              <a:gd name="connsiteX38" fmla="*/ 347672 w 520200"/>
              <a:gd name="connsiteY38" fmla="*/ 406406 h 607568"/>
              <a:gd name="connsiteX39" fmla="*/ 454916 w 520200"/>
              <a:gd name="connsiteY39" fmla="*/ 364684 h 607568"/>
              <a:gd name="connsiteX40" fmla="*/ 430640 w 520200"/>
              <a:gd name="connsiteY40" fmla="*/ 353947 h 607568"/>
              <a:gd name="connsiteX41" fmla="*/ 421422 w 520200"/>
              <a:gd name="connsiteY41" fmla="*/ 330325 h 607568"/>
              <a:gd name="connsiteX42" fmla="*/ 431370 w 520200"/>
              <a:gd name="connsiteY42" fmla="*/ 320700 h 607568"/>
              <a:gd name="connsiteX43" fmla="*/ 80956 w 520200"/>
              <a:gd name="connsiteY43" fmla="*/ 313311 h 607568"/>
              <a:gd name="connsiteX44" fmla="*/ 104310 w 520200"/>
              <a:gd name="connsiteY44" fmla="*/ 323589 h 607568"/>
              <a:gd name="connsiteX45" fmla="*/ 94170 w 520200"/>
              <a:gd name="connsiteY45" fmla="*/ 346908 h 607568"/>
              <a:gd name="connsiteX46" fmla="*/ 69433 w 520200"/>
              <a:gd name="connsiteY46" fmla="*/ 356573 h 607568"/>
              <a:gd name="connsiteX47" fmla="*/ 172528 w 520200"/>
              <a:gd name="connsiteY47" fmla="*/ 401677 h 607568"/>
              <a:gd name="connsiteX48" fmla="*/ 172528 w 520200"/>
              <a:gd name="connsiteY48" fmla="*/ 441104 h 607568"/>
              <a:gd name="connsiteX49" fmla="*/ 54837 w 520200"/>
              <a:gd name="connsiteY49" fmla="*/ 389557 h 607568"/>
              <a:gd name="connsiteX50" fmla="*/ 64517 w 520200"/>
              <a:gd name="connsiteY50" fmla="*/ 414257 h 607568"/>
              <a:gd name="connsiteX51" fmla="*/ 54222 w 520200"/>
              <a:gd name="connsiteY51" fmla="*/ 437576 h 607568"/>
              <a:gd name="connsiteX52" fmla="*/ 47769 w 520200"/>
              <a:gd name="connsiteY52" fmla="*/ 438803 h 607568"/>
              <a:gd name="connsiteX53" fmla="*/ 30869 w 520200"/>
              <a:gd name="connsiteY53" fmla="*/ 427297 h 607568"/>
              <a:gd name="connsiteX54" fmla="*/ 5517 w 520200"/>
              <a:gd name="connsiteY54" fmla="*/ 362096 h 607568"/>
              <a:gd name="connsiteX55" fmla="*/ 15658 w 520200"/>
              <a:gd name="connsiteY55" fmla="*/ 338777 h 607568"/>
              <a:gd name="connsiteX56" fmla="*/ 210166 w 520200"/>
              <a:gd name="connsiteY56" fmla="*/ 151765 h 607568"/>
              <a:gd name="connsiteX57" fmla="*/ 215544 w 520200"/>
              <a:gd name="connsiteY57" fmla="*/ 155447 h 607568"/>
              <a:gd name="connsiteX58" fmla="*/ 253647 w 520200"/>
              <a:gd name="connsiteY58" fmla="*/ 259917 h 607568"/>
              <a:gd name="connsiteX59" fmla="*/ 266553 w 520200"/>
              <a:gd name="connsiteY59" fmla="*/ 259917 h 607568"/>
              <a:gd name="connsiteX60" fmla="*/ 304656 w 520200"/>
              <a:gd name="connsiteY60" fmla="*/ 155447 h 607568"/>
              <a:gd name="connsiteX61" fmla="*/ 311570 w 520200"/>
              <a:gd name="connsiteY61" fmla="*/ 152072 h 607568"/>
              <a:gd name="connsiteX62" fmla="*/ 329700 w 520200"/>
              <a:gd name="connsiteY62" fmla="*/ 157594 h 607568"/>
              <a:gd name="connsiteX63" fmla="*/ 329854 w 520200"/>
              <a:gd name="connsiteY63" fmla="*/ 157594 h 607568"/>
              <a:gd name="connsiteX64" fmla="*/ 368418 w 520200"/>
              <a:gd name="connsiteY64" fmla="*/ 210673 h 607568"/>
              <a:gd name="connsiteX65" fmla="*/ 368418 w 520200"/>
              <a:gd name="connsiteY65" fmla="*/ 321433 h 607568"/>
              <a:gd name="connsiteX66" fmla="*/ 367496 w 520200"/>
              <a:gd name="connsiteY66" fmla="*/ 324654 h 607568"/>
              <a:gd name="connsiteX67" fmla="*/ 327703 w 520200"/>
              <a:gd name="connsiteY67" fmla="*/ 385096 h 607568"/>
              <a:gd name="connsiteX68" fmla="*/ 327703 w 520200"/>
              <a:gd name="connsiteY68" fmla="*/ 538043 h 607568"/>
              <a:gd name="connsiteX69" fmla="*/ 322018 w 520200"/>
              <a:gd name="connsiteY69" fmla="*/ 543565 h 607568"/>
              <a:gd name="connsiteX70" fmla="*/ 198182 w 520200"/>
              <a:gd name="connsiteY70" fmla="*/ 543565 h 607568"/>
              <a:gd name="connsiteX71" fmla="*/ 192497 w 520200"/>
              <a:gd name="connsiteY71" fmla="*/ 538043 h 607568"/>
              <a:gd name="connsiteX72" fmla="*/ 192497 w 520200"/>
              <a:gd name="connsiteY72" fmla="*/ 385096 h 607568"/>
              <a:gd name="connsiteX73" fmla="*/ 152704 w 520200"/>
              <a:gd name="connsiteY73" fmla="*/ 324654 h 607568"/>
              <a:gd name="connsiteX74" fmla="*/ 151782 w 520200"/>
              <a:gd name="connsiteY74" fmla="*/ 321433 h 607568"/>
              <a:gd name="connsiteX75" fmla="*/ 151782 w 520200"/>
              <a:gd name="connsiteY75" fmla="*/ 210980 h 607568"/>
              <a:gd name="connsiteX76" fmla="*/ 190500 w 520200"/>
              <a:gd name="connsiteY76" fmla="*/ 157594 h 607568"/>
              <a:gd name="connsiteX77" fmla="*/ 210166 w 520200"/>
              <a:gd name="connsiteY77" fmla="*/ 151765 h 607568"/>
              <a:gd name="connsiteX78" fmla="*/ 251645 w 520200"/>
              <a:gd name="connsiteY78" fmla="*/ 151574 h 607568"/>
              <a:gd name="connsiteX79" fmla="*/ 268555 w 520200"/>
              <a:gd name="connsiteY79" fmla="*/ 151574 h 607568"/>
              <a:gd name="connsiteX80" fmla="*/ 274551 w 520200"/>
              <a:gd name="connsiteY80" fmla="*/ 154029 h 607568"/>
              <a:gd name="connsiteX81" fmla="*/ 275627 w 520200"/>
              <a:gd name="connsiteY81" fmla="*/ 163236 h 607568"/>
              <a:gd name="connsiteX82" fmla="*/ 266557 w 520200"/>
              <a:gd name="connsiteY82" fmla="*/ 176892 h 607568"/>
              <a:gd name="connsiteX83" fmla="*/ 270861 w 520200"/>
              <a:gd name="connsiteY83" fmla="*/ 212491 h 607568"/>
              <a:gd name="connsiteX84" fmla="*/ 262560 w 520200"/>
              <a:gd name="connsiteY84" fmla="*/ 234587 h 607568"/>
              <a:gd name="connsiteX85" fmla="*/ 257640 w 520200"/>
              <a:gd name="connsiteY85" fmla="*/ 234587 h 607568"/>
              <a:gd name="connsiteX86" fmla="*/ 249339 w 520200"/>
              <a:gd name="connsiteY86" fmla="*/ 212491 h 607568"/>
              <a:gd name="connsiteX87" fmla="*/ 253643 w 520200"/>
              <a:gd name="connsiteY87" fmla="*/ 176892 h 607568"/>
              <a:gd name="connsiteX88" fmla="*/ 244573 w 520200"/>
              <a:gd name="connsiteY88" fmla="*/ 163236 h 607568"/>
              <a:gd name="connsiteX89" fmla="*/ 245649 w 520200"/>
              <a:gd name="connsiteY89" fmla="*/ 154029 h 607568"/>
              <a:gd name="connsiteX90" fmla="*/ 251645 w 520200"/>
              <a:gd name="connsiteY90" fmla="*/ 151574 h 607568"/>
              <a:gd name="connsiteX91" fmla="*/ 260101 w 520200"/>
              <a:gd name="connsiteY91" fmla="*/ 0 h 607568"/>
              <a:gd name="connsiteX92" fmla="*/ 323540 w 520200"/>
              <a:gd name="connsiteY92" fmla="*/ 63439 h 607568"/>
              <a:gd name="connsiteX93" fmla="*/ 260101 w 520200"/>
              <a:gd name="connsiteY93" fmla="*/ 126878 h 607568"/>
              <a:gd name="connsiteX94" fmla="*/ 196662 w 520200"/>
              <a:gd name="connsiteY94" fmla="*/ 63439 h 607568"/>
              <a:gd name="connsiteX95" fmla="*/ 260101 w 520200"/>
              <a:gd name="connsiteY95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0200" h="607568">
                <a:moveTo>
                  <a:pt x="347672" y="478504"/>
                </a:moveTo>
                <a:lnTo>
                  <a:pt x="465363" y="530068"/>
                </a:lnTo>
                <a:lnTo>
                  <a:pt x="455683" y="505514"/>
                </a:lnTo>
                <a:cubicBezTo>
                  <a:pt x="451996" y="496153"/>
                  <a:pt x="456605" y="485717"/>
                  <a:pt x="465978" y="482187"/>
                </a:cubicBezTo>
                <a:cubicBezTo>
                  <a:pt x="475196" y="478504"/>
                  <a:pt x="485644" y="483108"/>
                  <a:pt x="489331" y="492316"/>
                </a:cubicBezTo>
                <a:lnTo>
                  <a:pt x="514683" y="557539"/>
                </a:lnTo>
                <a:cubicBezTo>
                  <a:pt x="518370" y="566900"/>
                  <a:pt x="513761" y="577336"/>
                  <a:pt x="504542" y="580865"/>
                </a:cubicBezTo>
                <a:lnTo>
                  <a:pt x="439244" y="606341"/>
                </a:lnTo>
                <a:cubicBezTo>
                  <a:pt x="437093" y="607108"/>
                  <a:pt x="434788" y="607568"/>
                  <a:pt x="432637" y="607568"/>
                </a:cubicBezTo>
                <a:cubicBezTo>
                  <a:pt x="425416" y="607568"/>
                  <a:pt x="418655" y="603271"/>
                  <a:pt x="415890" y="596058"/>
                </a:cubicBezTo>
                <a:cubicBezTo>
                  <a:pt x="412202" y="586850"/>
                  <a:pt x="416812" y="576415"/>
                  <a:pt x="426030" y="572732"/>
                </a:cubicBezTo>
                <a:lnTo>
                  <a:pt x="450767" y="563063"/>
                </a:lnTo>
                <a:lnTo>
                  <a:pt x="347672" y="517945"/>
                </a:lnTo>
                <a:close/>
                <a:moveTo>
                  <a:pt x="39721" y="473173"/>
                </a:moveTo>
                <a:cubicBezTo>
                  <a:pt x="44004" y="471505"/>
                  <a:pt x="48920" y="471466"/>
                  <a:pt x="53453" y="473460"/>
                </a:cubicBezTo>
                <a:cubicBezTo>
                  <a:pt x="62672" y="477448"/>
                  <a:pt x="66820" y="488032"/>
                  <a:pt x="62825" y="497236"/>
                </a:cubicBezTo>
                <a:lnTo>
                  <a:pt x="52070" y="521471"/>
                </a:lnTo>
                <a:lnTo>
                  <a:pt x="172528" y="474534"/>
                </a:lnTo>
                <a:lnTo>
                  <a:pt x="172528" y="513188"/>
                </a:lnTo>
                <a:lnTo>
                  <a:pt x="65284" y="554910"/>
                </a:lnTo>
                <a:lnTo>
                  <a:pt x="89560" y="565647"/>
                </a:lnTo>
                <a:cubicBezTo>
                  <a:pt x="98625" y="569635"/>
                  <a:pt x="102773" y="580219"/>
                  <a:pt x="98778" y="589422"/>
                </a:cubicBezTo>
                <a:cubicBezTo>
                  <a:pt x="95859" y="596171"/>
                  <a:pt x="89099" y="600159"/>
                  <a:pt x="82185" y="600159"/>
                </a:cubicBezTo>
                <a:cubicBezTo>
                  <a:pt x="79726" y="600159"/>
                  <a:pt x="77268" y="599699"/>
                  <a:pt x="74963" y="598625"/>
                </a:cubicBezTo>
                <a:lnTo>
                  <a:pt x="10740" y="570402"/>
                </a:lnTo>
                <a:cubicBezTo>
                  <a:pt x="1674" y="566414"/>
                  <a:pt x="-2474" y="555830"/>
                  <a:pt x="1521" y="546780"/>
                </a:cubicBezTo>
                <a:lnTo>
                  <a:pt x="29792" y="482664"/>
                </a:lnTo>
                <a:cubicBezTo>
                  <a:pt x="31789" y="478139"/>
                  <a:pt x="35438" y="474841"/>
                  <a:pt x="39721" y="473173"/>
                </a:cubicBezTo>
                <a:close/>
                <a:moveTo>
                  <a:pt x="431370" y="320700"/>
                </a:moveTo>
                <a:cubicBezTo>
                  <a:pt x="435672" y="319013"/>
                  <a:pt x="440627" y="318974"/>
                  <a:pt x="445237" y="320968"/>
                </a:cubicBezTo>
                <a:lnTo>
                  <a:pt x="509461" y="349192"/>
                </a:lnTo>
                <a:cubicBezTo>
                  <a:pt x="518526" y="353180"/>
                  <a:pt x="522674" y="363764"/>
                  <a:pt x="518679" y="372814"/>
                </a:cubicBezTo>
                <a:lnTo>
                  <a:pt x="490409" y="436930"/>
                </a:lnTo>
                <a:cubicBezTo>
                  <a:pt x="487489" y="443679"/>
                  <a:pt x="480883" y="447667"/>
                  <a:pt x="473968" y="447667"/>
                </a:cubicBezTo>
                <a:cubicBezTo>
                  <a:pt x="471510" y="447667"/>
                  <a:pt x="469052" y="447207"/>
                  <a:pt x="466747" y="446133"/>
                </a:cubicBezTo>
                <a:cubicBezTo>
                  <a:pt x="457528" y="442145"/>
                  <a:pt x="453380" y="431561"/>
                  <a:pt x="457375" y="422512"/>
                </a:cubicBezTo>
                <a:lnTo>
                  <a:pt x="468130" y="398276"/>
                </a:lnTo>
                <a:lnTo>
                  <a:pt x="347672" y="445060"/>
                </a:lnTo>
                <a:lnTo>
                  <a:pt x="347672" y="406406"/>
                </a:lnTo>
                <a:lnTo>
                  <a:pt x="454916" y="364684"/>
                </a:lnTo>
                <a:lnTo>
                  <a:pt x="430640" y="353947"/>
                </a:lnTo>
                <a:cubicBezTo>
                  <a:pt x="421575" y="349959"/>
                  <a:pt x="417427" y="339375"/>
                  <a:pt x="421422" y="330325"/>
                </a:cubicBezTo>
                <a:cubicBezTo>
                  <a:pt x="423419" y="325724"/>
                  <a:pt x="427068" y="322387"/>
                  <a:pt x="431370" y="320700"/>
                </a:cubicBezTo>
                <a:close/>
                <a:moveTo>
                  <a:pt x="80956" y="313311"/>
                </a:moveTo>
                <a:cubicBezTo>
                  <a:pt x="90329" y="309782"/>
                  <a:pt x="100776" y="314385"/>
                  <a:pt x="104310" y="323589"/>
                </a:cubicBezTo>
                <a:cubicBezTo>
                  <a:pt x="107998" y="332794"/>
                  <a:pt x="103388" y="343380"/>
                  <a:pt x="94170" y="346908"/>
                </a:cubicBezTo>
                <a:lnTo>
                  <a:pt x="69433" y="356573"/>
                </a:lnTo>
                <a:lnTo>
                  <a:pt x="172528" y="401677"/>
                </a:lnTo>
                <a:lnTo>
                  <a:pt x="172528" y="441104"/>
                </a:lnTo>
                <a:lnTo>
                  <a:pt x="54837" y="389557"/>
                </a:lnTo>
                <a:lnTo>
                  <a:pt x="64517" y="414257"/>
                </a:lnTo>
                <a:cubicBezTo>
                  <a:pt x="68204" y="423462"/>
                  <a:pt x="63595" y="433894"/>
                  <a:pt x="54222" y="437576"/>
                </a:cubicBezTo>
                <a:cubicBezTo>
                  <a:pt x="52071" y="438343"/>
                  <a:pt x="49920" y="438803"/>
                  <a:pt x="47769" y="438803"/>
                </a:cubicBezTo>
                <a:cubicBezTo>
                  <a:pt x="40548" y="438803"/>
                  <a:pt x="33634" y="434354"/>
                  <a:pt x="30869" y="427297"/>
                </a:cubicBezTo>
                <a:lnTo>
                  <a:pt x="5517" y="362096"/>
                </a:lnTo>
                <a:cubicBezTo>
                  <a:pt x="1830" y="352738"/>
                  <a:pt x="6439" y="342306"/>
                  <a:pt x="15658" y="338777"/>
                </a:cubicBezTo>
                <a:close/>
                <a:moveTo>
                  <a:pt x="210166" y="151765"/>
                </a:moveTo>
                <a:cubicBezTo>
                  <a:pt x="212471" y="151765"/>
                  <a:pt x="214622" y="153299"/>
                  <a:pt x="215544" y="155447"/>
                </a:cubicBezTo>
                <a:lnTo>
                  <a:pt x="253647" y="259917"/>
                </a:lnTo>
                <a:cubicBezTo>
                  <a:pt x="255798" y="266053"/>
                  <a:pt x="264402" y="266053"/>
                  <a:pt x="266553" y="259917"/>
                </a:cubicBezTo>
                <a:lnTo>
                  <a:pt x="304656" y="155447"/>
                </a:lnTo>
                <a:cubicBezTo>
                  <a:pt x="305732" y="152685"/>
                  <a:pt x="308805" y="151151"/>
                  <a:pt x="311570" y="152072"/>
                </a:cubicBezTo>
                <a:lnTo>
                  <a:pt x="329700" y="157594"/>
                </a:lnTo>
                <a:lnTo>
                  <a:pt x="329854" y="157594"/>
                </a:lnTo>
                <a:cubicBezTo>
                  <a:pt x="352900" y="165111"/>
                  <a:pt x="368418" y="186588"/>
                  <a:pt x="368418" y="210673"/>
                </a:cubicBezTo>
                <a:lnTo>
                  <a:pt x="368418" y="321433"/>
                </a:lnTo>
                <a:cubicBezTo>
                  <a:pt x="368418" y="322660"/>
                  <a:pt x="368111" y="323734"/>
                  <a:pt x="367496" y="324654"/>
                </a:cubicBezTo>
                <a:lnTo>
                  <a:pt x="327703" y="385096"/>
                </a:lnTo>
                <a:lnTo>
                  <a:pt x="327703" y="538043"/>
                </a:lnTo>
                <a:cubicBezTo>
                  <a:pt x="327703" y="541111"/>
                  <a:pt x="325091" y="543565"/>
                  <a:pt x="322018" y="543565"/>
                </a:cubicBezTo>
                <a:lnTo>
                  <a:pt x="198182" y="543565"/>
                </a:lnTo>
                <a:cubicBezTo>
                  <a:pt x="195109" y="543565"/>
                  <a:pt x="192497" y="541111"/>
                  <a:pt x="192497" y="538043"/>
                </a:cubicBezTo>
                <a:lnTo>
                  <a:pt x="192497" y="385096"/>
                </a:lnTo>
                <a:lnTo>
                  <a:pt x="152704" y="324654"/>
                </a:lnTo>
                <a:cubicBezTo>
                  <a:pt x="152089" y="323734"/>
                  <a:pt x="151782" y="322660"/>
                  <a:pt x="151782" y="321433"/>
                </a:cubicBezTo>
                <a:lnTo>
                  <a:pt x="151782" y="210980"/>
                </a:lnTo>
                <a:cubicBezTo>
                  <a:pt x="151782" y="186742"/>
                  <a:pt x="167300" y="165265"/>
                  <a:pt x="190500" y="157594"/>
                </a:cubicBezTo>
                <a:cubicBezTo>
                  <a:pt x="190500" y="157594"/>
                  <a:pt x="209705" y="151765"/>
                  <a:pt x="210166" y="151765"/>
                </a:cubicBezTo>
                <a:close/>
                <a:moveTo>
                  <a:pt x="251645" y="151574"/>
                </a:moveTo>
                <a:lnTo>
                  <a:pt x="268555" y="151574"/>
                </a:lnTo>
                <a:cubicBezTo>
                  <a:pt x="270861" y="151574"/>
                  <a:pt x="273014" y="152341"/>
                  <a:pt x="274551" y="154029"/>
                </a:cubicBezTo>
                <a:cubicBezTo>
                  <a:pt x="277011" y="156638"/>
                  <a:pt x="277318" y="160320"/>
                  <a:pt x="275627" y="163236"/>
                </a:cubicBezTo>
                <a:lnTo>
                  <a:pt x="266557" y="176892"/>
                </a:lnTo>
                <a:lnTo>
                  <a:pt x="270861" y="212491"/>
                </a:lnTo>
                <a:lnTo>
                  <a:pt x="262560" y="234587"/>
                </a:lnTo>
                <a:cubicBezTo>
                  <a:pt x="261637" y="236888"/>
                  <a:pt x="258563" y="236888"/>
                  <a:pt x="257640" y="234587"/>
                </a:cubicBezTo>
                <a:lnTo>
                  <a:pt x="249339" y="212491"/>
                </a:lnTo>
                <a:lnTo>
                  <a:pt x="253643" y="176892"/>
                </a:lnTo>
                <a:lnTo>
                  <a:pt x="244573" y="163236"/>
                </a:lnTo>
                <a:cubicBezTo>
                  <a:pt x="242882" y="160320"/>
                  <a:pt x="243189" y="156638"/>
                  <a:pt x="245649" y="154029"/>
                </a:cubicBezTo>
                <a:cubicBezTo>
                  <a:pt x="247187" y="152341"/>
                  <a:pt x="249339" y="151574"/>
                  <a:pt x="251645" y="151574"/>
                </a:cubicBezTo>
                <a:close/>
                <a:moveTo>
                  <a:pt x="260101" y="0"/>
                </a:moveTo>
                <a:cubicBezTo>
                  <a:pt x="295137" y="0"/>
                  <a:pt x="323540" y="28403"/>
                  <a:pt x="323540" y="63439"/>
                </a:cubicBezTo>
                <a:cubicBezTo>
                  <a:pt x="323540" y="98475"/>
                  <a:pt x="295137" y="126878"/>
                  <a:pt x="260101" y="126878"/>
                </a:cubicBezTo>
                <a:cubicBezTo>
                  <a:pt x="225065" y="126878"/>
                  <a:pt x="196662" y="98475"/>
                  <a:pt x="196662" y="63439"/>
                </a:cubicBezTo>
                <a:cubicBezTo>
                  <a:pt x="196662" y="28403"/>
                  <a:pt x="225065" y="0"/>
                  <a:pt x="2601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8" name="waving-flag_16212"/>
          <p:cNvSpPr>
            <a:spLocks noChangeAspect="1"/>
          </p:cNvSpPr>
          <p:nvPr/>
        </p:nvSpPr>
        <p:spPr bwMode="auto">
          <a:xfrm>
            <a:off x="6470946" y="5186638"/>
            <a:ext cx="432000" cy="531039"/>
          </a:xfrm>
          <a:custGeom>
            <a:avLst/>
            <a:gdLst>
              <a:gd name="connsiteX0" fmla="*/ 201391 w 491559"/>
              <a:gd name="connsiteY0" fmla="*/ 34417 h 604252"/>
              <a:gd name="connsiteX1" fmla="*/ 244085 w 491559"/>
              <a:gd name="connsiteY1" fmla="*/ 44529 h 604252"/>
              <a:gd name="connsiteX2" fmla="*/ 473074 w 491559"/>
              <a:gd name="connsiteY2" fmla="*/ 56463 h 604252"/>
              <a:gd name="connsiteX3" fmla="*/ 491559 w 491559"/>
              <a:gd name="connsiteY3" fmla="*/ 65692 h 604252"/>
              <a:gd name="connsiteX4" fmla="*/ 491559 w 491559"/>
              <a:gd name="connsiteY4" fmla="*/ 291654 h 604252"/>
              <a:gd name="connsiteX5" fmla="*/ 474827 w 491559"/>
              <a:gd name="connsiteY5" fmla="*/ 330640 h 604252"/>
              <a:gd name="connsiteX6" fmla="*/ 374117 w 491559"/>
              <a:gd name="connsiteY6" fmla="*/ 374559 h 604252"/>
              <a:gd name="connsiteX7" fmla="*/ 196280 w 491559"/>
              <a:gd name="connsiteY7" fmla="*/ 306930 h 604252"/>
              <a:gd name="connsiteX8" fmla="*/ 103537 w 491559"/>
              <a:gd name="connsiteY8" fmla="*/ 336846 h 604252"/>
              <a:gd name="connsiteX9" fmla="*/ 84255 w 491559"/>
              <a:gd name="connsiteY9" fmla="*/ 326343 h 604252"/>
              <a:gd name="connsiteX10" fmla="*/ 84255 w 491559"/>
              <a:gd name="connsiteY10" fmla="*/ 96563 h 604252"/>
              <a:gd name="connsiteX11" fmla="*/ 103218 w 491559"/>
              <a:gd name="connsiteY11" fmla="*/ 60441 h 604252"/>
              <a:gd name="connsiteX12" fmla="*/ 201391 w 491559"/>
              <a:gd name="connsiteY12" fmla="*/ 34417 h 604252"/>
              <a:gd name="connsiteX13" fmla="*/ 33942 w 491559"/>
              <a:gd name="connsiteY13" fmla="*/ 0 h 604252"/>
              <a:gd name="connsiteX14" fmla="*/ 67884 w 491559"/>
              <a:gd name="connsiteY14" fmla="*/ 33888 h 604252"/>
              <a:gd name="connsiteX15" fmla="*/ 65016 w 491559"/>
              <a:gd name="connsiteY15" fmla="*/ 47411 h 604252"/>
              <a:gd name="connsiteX16" fmla="*/ 57048 w 491559"/>
              <a:gd name="connsiteY16" fmla="*/ 81617 h 604252"/>
              <a:gd name="connsiteX17" fmla="*/ 57048 w 491559"/>
              <a:gd name="connsiteY17" fmla="*/ 581183 h 604252"/>
              <a:gd name="connsiteX18" fmla="*/ 33942 w 491559"/>
              <a:gd name="connsiteY18" fmla="*/ 604252 h 604252"/>
              <a:gd name="connsiteX19" fmla="*/ 10836 w 491559"/>
              <a:gd name="connsiteY19" fmla="*/ 581183 h 604252"/>
              <a:gd name="connsiteX20" fmla="*/ 10836 w 491559"/>
              <a:gd name="connsiteY20" fmla="*/ 81617 h 604252"/>
              <a:gd name="connsiteX21" fmla="*/ 2868 w 491559"/>
              <a:gd name="connsiteY21" fmla="*/ 47411 h 604252"/>
              <a:gd name="connsiteX22" fmla="*/ 0 w 491559"/>
              <a:gd name="connsiteY22" fmla="*/ 33888 h 604252"/>
              <a:gd name="connsiteX23" fmla="*/ 33942 w 491559"/>
              <a:gd name="connsiteY23" fmla="*/ 0 h 6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1559" h="604252">
                <a:moveTo>
                  <a:pt x="201391" y="34417"/>
                </a:moveTo>
                <a:cubicBezTo>
                  <a:pt x="215153" y="35359"/>
                  <a:pt x="229504" y="38442"/>
                  <a:pt x="244085" y="44529"/>
                </a:cubicBezTo>
                <a:cubicBezTo>
                  <a:pt x="323761" y="77627"/>
                  <a:pt x="352285" y="143188"/>
                  <a:pt x="473074" y="56463"/>
                </a:cubicBezTo>
                <a:cubicBezTo>
                  <a:pt x="483432" y="48984"/>
                  <a:pt x="491559" y="52962"/>
                  <a:pt x="491559" y="65692"/>
                </a:cubicBezTo>
                <a:lnTo>
                  <a:pt x="491559" y="291654"/>
                </a:lnTo>
                <a:cubicBezTo>
                  <a:pt x="491559" y="304384"/>
                  <a:pt x="484547" y="322365"/>
                  <a:pt x="474827" y="330640"/>
                </a:cubicBezTo>
                <a:cubicBezTo>
                  <a:pt x="453793" y="348780"/>
                  <a:pt x="415389" y="375832"/>
                  <a:pt x="374117" y="374559"/>
                </a:cubicBezTo>
                <a:cubicBezTo>
                  <a:pt x="312288" y="372649"/>
                  <a:pt x="252371" y="306930"/>
                  <a:pt x="196280" y="306930"/>
                </a:cubicBezTo>
                <a:cubicBezTo>
                  <a:pt x="160585" y="306930"/>
                  <a:pt x="124730" y="324275"/>
                  <a:pt x="103537" y="336846"/>
                </a:cubicBezTo>
                <a:cubicBezTo>
                  <a:pt x="92541" y="343370"/>
                  <a:pt x="84255" y="339074"/>
                  <a:pt x="84255" y="326343"/>
                </a:cubicBezTo>
                <a:lnTo>
                  <a:pt x="84255" y="96563"/>
                </a:lnTo>
                <a:cubicBezTo>
                  <a:pt x="84255" y="83833"/>
                  <a:pt x="92382" y="66965"/>
                  <a:pt x="103218" y="60441"/>
                </a:cubicBezTo>
                <a:cubicBezTo>
                  <a:pt x="124133" y="48029"/>
                  <a:pt x="160107" y="31589"/>
                  <a:pt x="201391" y="34417"/>
                </a:cubicBezTo>
                <a:close/>
                <a:moveTo>
                  <a:pt x="33942" y="0"/>
                </a:moveTo>
                <a:cubicBezTo>
                  <a:pt x="52746" y="0"/>
                  <a:pt x="67884" y="15114"/>
                  <a:pt x="67884" y="33888"/>
                </a:cubicBezTo>
                <a:cubicBezTo>
                  <a:pt x="67884" y="38661"/>
                  <a:pt x="66928" y="43274"/>
                  <a:pt x="65016" y="47411"/>
                </a:cubicBezTo>
                <a:cubicBezTo>
                  <a:pt x="61988" y="54411"/>
                  <a:pt x="57048" y="68889"/>
                  <a:pt x="57048" y="81617"/>
                </a:cubicBezTo>
                <a:lnTo>
                  <a:pt x="57048" y="581183"/>
                </a:lnTo>
                <a:cubicBezTo>
                  <a:pt x="57048" y="593911"/>
                  <a:pt x="46690" y="604252"/>
                  <a:pt x="33942" y="604252"/>
                </a:cubicBezTo>
                <a:cubicBezTo>
                  <a:pt x="21194" y="604252"/>
                  <a:pt x="10836" y="593911"/>
                  <a:pt x="10836" y="581183"/>
                </a:cubicBezTo>
                <a:lnTo>
                  <a:pt x="10836" y="81617"/>
                </a:lnTo>
                <a:cubicBezTo>
                  <a:pt x="10836" y="68889"/>
                  <a:pt x="6055" y="54411"/>
                  <a:pt x="2868" y="47411"/>
                </a:cubicBezTo>
                <a:cubicBezTo>
                  <a:pt x="1115" y="43274"/>
                  <a:pt x="0" y="38661"/>
                  <a:pt x="0" y="33888"/>
                </a:cubicBezTo>
                <a:cubicBezTo>
                  <a:pt x="0" y="15114"/>
                  <a:pt x="15298" y="0"/>
                  <a:pt x="33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29" name="直接箭头连接符 28"/>
          <p:cNvCxnSpPr/>
          <p:nvPr/>
        </p:nvCxnSpPr>
        <p:spPr>
          <a:xfrm>
            <a:off x="4107180" y="1892300"/>
            <a:ext cx="3960000" cy="0"/>
          </a:xfrm>
          <a:prstGeom prst="straightConnector1">
            <a:avLst/>
          </a:prstGeom>
          <a:ln w="28575">
            <a:solidFill>
              <a:srgbClr val="3D6D8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79490" y="1892300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7397115" y="2929890"/>
            <a:ext cx="1210945" cy="383540"/>
            <a:chOff x="15837" y="2048"/>
            <a:chExt cx="2461" cy="604"/>
          </a:xfrm>
        </p:grpSpPr>
        <p:sp>
          <p:nvSpPr>
            <p:cNvPr id="5" name="圆角矩形 4"/>
            <p:cNvSpPr/>
            <p:nvPr/>
          </p:nvSpPr>
          <p:spPr>
            <a:xfrm>
              <a:off x="15992" y="2048"/>
              <a:ext cx="2183" cy="604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37" y="2072"/>
              <a:ext cx="2461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700">
                  <a:latin typeface="思源黑体 Normal" panose="020B0400000000000000" charset="-122"/>
                  <a:ea typeface="思源黑体 Normal" panose="020B0400000000000000" charset="-122"/>
                </a:rPr>
                <a:t>早期目标</a:t>
              </a:r>
              <a:endParaRPr lang="zh-CN" altLang="en-US" sz="17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280015" y="2929890"/>
            <a:ext cx="1210945" cy="383540"/>
            <a:chOff x="15831" y="3217"/>
            <a:chExt cx="2461" cy="604"/>
          </a:xfrm>
        </p:grpSpPr>
        <p:sp>
          <p:nvSpPr>
            <p:cNvPr id="10" name="圆角矩形 9"/>
            <p:cNvSpPr/>
            <p:nvPr/>
          </p:nvSpPr>
          <p:spPr>
            <a:xfrm>
              <a:off x="15992" y="3217"/>
              <a:ext cx="2183" cy="604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831" y="3217"/>
              <a:ext cx="2461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700">
                  <a:latin typeface="思源黑体 Normal" panose="020B0400000000000000" charset="-122"/>
                  <a:ea typeface="思源黑体 Normal" panose="020B0400000000000000" charset="-122"/>
                </a:rPr>
                <a:t>晚期目标</a:t>
              </a:r>
              <a:endParaRPr lang="zh-CN" altLang="en-US" sz="17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838565" y="2938780"/>
            <a:ext cx="1210945" cy="383540"/>
            <a:chOff x="15831" y="4386"/>
            <a:chExt cx="2461" cy="604"/>
          </a:xfrm>
        </p:grpSpPr>
        <p:sp>
          <p:nvSpPr>
            <p:cNvPr id="14" name="圆角矩形 13"/>
            <p:cNvSpPr/>
            <p:nvPr/>
          </p:nvSpPr>
          <p:spPr>
            <a:xfrm>
              <a:off x="15992" y="4386"/>
              <a:ext cx="2183" cy="604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831" y="4390"/>
              <a:ext cx="2461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700">
                  <a:latin typeface="思源黑体 Normal" panose="020B0400000000000000" charset="-122"/>
                  <a:ea typeface="思源黑体 Normal" panose="020B0400000000000000" charset="-122"/>
                </a:rPr>
                <a:t>中期目标</a:t>
              </a:r>
              <a:endParaRPr lang="zh-CN" altLang="en-US" sz="17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cxnSp>
        <p:nvCxnSpPr>
          <p:cNvPr id="50" name="直接箭头连接符 49"/>
          <p:cNvCxnSpPr>
            <a:stCxn id="20" idx="3"/>
            <a:endCxn id="27" idx="1"/>
          </p:cNvCxnSpPr>
          <p:nvPr/>
        </p:nvCxnSpPr>
        <p:spPr>
          <a:xfrm flipV="1">
            <a:off x="8608060" y="3117850"/>
            <a:ext cx="2305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10049510" y="3117850"/>
            <a:ext cx="2305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/>
          <p:nvPr/>
        </p:nvCxnSpPr>
        <p:spPr>
          <a:xfrm>
            <a:off x="6090920" y="441261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68060" y="314515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职业规划的步骤与方法</a:t>
            </a:r>
            <a:endParaRPr lang="zh-CN" altLang="en-US" sz="2400" b="1" spc="15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3383280" y="6163627"/>
            <a:ext cx="5080000" cy="383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ctr"/>
            <a:r>
              <a:rPr lang="zh-CN" sz="1900" spc="150">
                <a:latin typeface="思源黑体 Normal" panose="020B0400000000000000" charset="-122"/>
                <a:ea typeface="思源黑体 Normal" panose="020B0400000000000000" charset="-122"/>
              </a:rPr>
              <a:t>职业规划流程图</a:t>
            </a:r>
            <a:endParaRPr lang="zh-CN" altLang="en-US" sz="1900" spc="15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17440" y="2451100"/>
            <a:ext cx="234000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46320" y="274637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确立目标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23155" y="3716020"/>
            <a:ext cx="233426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2035" y="401129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形成决策</a:t>
            </a:r>
            <a:endParaRPr lang="zh-CN" altLang="en-US">
              <a:solidFill>
                <a:srgbClr val="C00000"/>
              </a:solidFill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08550" y="4971415"/>
            <a:ext cx="2348865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37430" y="526669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实施行动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395855" y="1257300"/>
            <a:ext cx="1611630" cy="1525270"/>
            <a:chOff x="3661" y="2140"/>
            <a:chExt cx="2538" cy="2402"/>
          </a:xfrm>
        </p:grpSpPr>
        <p:sp>
          <p:nvSpPr>
            <p:cNvPr id="4" name="圆角矩形 3"/>
            <p:cNvSpPr/>
            <p:nvPr/>
          </p:nvSpPr>
          <p:spPr>
            <a:xfrm>
              <a:off x="3661" y="2140"/>
              <a:ext cx="2537" cy="2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pagerank-checker_48658"/>
            <p:cNvSpPr>
              <a:spLocks noChangeAspect="1"/>
            </p:cNvSpPr>
            <p:nvPr/>
          </p:nvSpPr>
          <p:spPr bwMode="auto">
            <a:xfrm>
              <a:off x="4530" y="3258"/>
              <a:ext cx="850" cy="849"/>
            </a:xfrm>
            <a:custGeom>
              <a:avLst/>
              <a:gdLst>
                <a:gd name="connsiteX0" fmla="*/ 587787 w 587787"/>
                <a:gd name="connsiteY0" fmla="*/ 366541 h 586899"/>
                <a:gd name="connsiteX1" fmla="*/ 587787 w 587787"/>
                <a:gd name="connsiteY1" fmla="*/ 531656 h 586899"/>
                <a:gd name="connsiteX2" fmla="*/ 532441 w 587787"/>
                <a:gd name="connsiteY2" fmla="*/ 586899 h 586899"/>
                <a:gd name="connsiteX3" fmla="*/ 409449 w 587787"/>
                <a:gd name="connsiteY3" fmla="*/ 586899 h 586899"/>
                <a:gd name="connsiteX4" fmla="*/ 461106 w 587787"/>
                <a:gd name="connsiteY4" fmla="*/ 522449 h 586899"/>
                <a:gd name="connsiteX5" fmla="*/ 486319 w 587787"/>
                <a:gd name="connsiteY5" fmla="*/ 522449 h 586899"/>
                <a:gd name="connsiteX6" fmla="*/ 523216 w 587787"/>
                <a:gd name="connsiteY6" fmla="*/ 485620 h 586899"/>
                <a:gd name="connsiteX7" fmla="*/ 523216 w 587787"/>
                <a:gd name="connsiteY7" fmla="*/ 445723 h 586899"/>
                <a:gd name="connsiteX8" fmla="*/ 110081 w 587787"/>
                <a:gd name="connsiteY8" fmla="*/ 355493 h 586899"/>
                <a:gd name="connsiteX9" fmla="*/ 341783 w 587787"/>
                <a:gd name="connsiteY9" fmla="*/ 355493 h 586899"/>
                <a:gd name="connsiteX10" fmla="*/ 341783 w 587787"/>
                <a:gd name="connsiteY10" fmla="*/ 392285 h 586899"/>
                <a:gd name="connsiteX11" fmla="*/ 110081 w 587787"/>
                <a:gd name="connsiteY11" fmla="*/ 392285 h 586899"/>
                <a:gd name="connsiteX12" fmla="*/ 515838 w 587787"/>
                <a:gd name="connsiteY12" fmla="*/ 322942 h 586899"/>
                <a:gd name="connsiteX13" fmla="*/ 587787 w 587787"/>
                <a:gd name="connsiteY13" fmla="*/ 322942 h 586899"/>
                <a:gd name="connsiteX14" fmla="*/ 372556 w 587787"/>
                <a:gd name="connsiteY14" fmla="*/ 586899 h 586899"/>
                <a:gd name="connsiteX15" fmla="*/ 244032 w 587787"/>
                <a:gd name="connsiteY15" fmla="*/ 414406 h 586899"/>
                <a:gd name="connsiteX16" fmla="*/ 315981 w 587787"/>
                <a:gd name="connsiteY16" fmla="*/ 414406 h 586899"/>
                <a:gd name="connsiteX17" fmla="*/ 372556 w 587787"/>
                <a:gd name="connsiteY17" fmla="*/ 487455 h 586899"/>
                <a:gd name="connsiteX18" fmla="*/ 110081 w 587787"/>
                <a:gd name="connsiteY18" fmla="*/ 282402 h 586899"/>
                <a:gd name="connsiteX19" fmla="*/ 341783 w 587787"/>
                <a:gd name="connsiteY19" fmla="*/ 282402 h 586899"/>
                <a:gd name="connsiteX20" fmla="*/ 341783 w 587787"/>
                <a:gd name="connsiteY20" fmla="*/ 319194 h 586899"/>
                <a:gd name="connsiteX21" fmla="*/ 110081 w 587787"/>
                <a:gd name="connsiteY21" fmla="*/ 319194 h 586899"/>
                <a:gd name="connsiteX22" fmla="*/ 110081 w 587787"/>
                <a:gd name="connsiteY22" fmla="*/ 208719 h 586899"/>
                <a:gd name="connsiteX23" fmla="*/ 477707 w 587787"/>
                <a:gd name="connsiteY23" fmla="*/ 208719 h 586899"/>
                <a:gd name="connsiteX24" fmla="*/ 477707 w 587787"/>
                <a:gd name="connsiteY24" fmla="*/ 245610 h 586899"/>
                <a:gd name="connsiteX25" fmla="*/ 110081 w 587787"/>
                <a:gd name="connsiteY25" fmla="*/ 245610 h 586899"/>
                <a:gd name="connsiteX26" fmla="*/ 205971 w 587787"/>
                <a:gd name="connsiteY26" fmla="*/ 38676 h 586899"/>
                <a:gd name="connsiteX27" fmla="*/ 183837 w 587787"/>
                <a:gd name="connsiteY27" fmla="*/ 60777 h 586899"/>
                <a:gd name="connsiteX28" fmla="*/ 205971 w 587787"/>
                <a:gd name="connsiteY28" fmla="*/ 82264 h 586899"/>
                <a:gd name="connsiteX29" fmla="*/ 227491 w 587787"/>
                <a:gd name="connsiteY29" fmla="*/ 60777 h 586899"/>
                <a:gd name="connsiteX30" fmla="*/ 205971 w 587787"/>
                <a:gd name="connsiteY30" fmla="*/ 38676 h 586899"/>
                <a:gd name="connsiteX31" fmla="*/ 143258 w 587787"/>
                <a:gd name="connsiteY31" fmla="*/ 38676 h 586899"/>
                <a:gd name="connsiteX32" fmla="*/ 121123 w 587787"/>
                <a:gd name="connsiteY32" fmla="*/ 60777 h 586899"/>
                <a:gd name="connsiteX33" fmla="*/ 143258 w 587787"/>
                <a:gd name="connsiteY33" fmla="*/ 82264 h 586899"/>
                <a:gd name="connsiteX34" fmla="*/ 165392 w 587787"/>
                <a:gd name="connsiteY34" fmla="*/ 60777 h 586899"/>
                <a:gd name="connsiteX35" fmla="*/ 143258 w 587787"/>
                <a:gd name="connsiteY35" fmla="*/ 38676 h 586899"/>
                <a:gd name="connsiteX36" fmla="*/ 82389 w 587787"/>
                <a:gd name="connsiteY36" fmla="*/ 38676 h 586899"/>
                <a:gd name="connsiteX37" fmla="*/ 60869 w 587787"/>
                <a:gd name="connsiteY37" fmla="*/ 60777 h 586899"/>
                <a:gd name="connsiteX38" fmla="*/ 82389 w 587787"/>
                <a:gd name="connsiteY38" fmla="*/ 82264 h 586899"/>
                <a:gd name="connsiteX39" fmla="*/ 104523 w 587787"/>
                <a:gd name="connsiteY39" fmla="*/ 60777 h 586899"/>
                <a:gd name="connsiteX40" fmla="*/ 82389 w 587787"/>
                <a:gd name="connsiteY40" fmla="*/ 38676 h 586899"/>
                <a:gd name="connsiteX41" fmla="*/ 55336 w 587787"/>
                <a:gd name="connsiteY41" fmla="*/ 0 h 586899"/>
                <a:gd name="connsiteX42" fmla="*/ 532451 w 587787"/>
                <a:gd name="connsiteY42" fmla="*/ 0 h 586899"/>
                <a:gd name="connsiteX43" fmla="*/ 587787 w 587787"/>
                <a:gd name="connsiteY43" fmla="*/ 55252 h 586899"/>
                <a:gd name="connsiteX44" fmla="*/ 587787 w 587787"/>
                <a:gd name="connsiteY44" fmla="*/ 295291 h 586899"/>
                <a:gd name="connsiteX45" fmla="*/ 523229 w 587787"/>
                <a:gd name="connsiteY45" fmla="*/ 295291 h 586899"/>
                <a:gd name="connsiteX46" fmla="*/ 523229 w 587787"/>
                <a:gd name="connsiteY46" fmla="*/ 100681 h 586899"/>
                <a:gd name="connsiteX47" fmla="*/ 486338 w 587787"/>
                <a:gd name="connsiteY47" fmla="*/ 64461 h 586899"/>
                <a:gd name="connsiteX48" fmla="*/ 330784 w 587787"/>
                <a:gd name="connsiteY48" fmla="*/ 64461 h 586899"/>
                <a:gd name="connsiteX49" fmla="*/ 293894 w 587787"/>
                <a:gd name="connsiteY49" fmla="*/ 100681 h 586899"/>
                <a:gd name="connsiteX50" fmla="*/ 257003 w 587787"/>
                <a:gd name="connsiteY50" fmla="*/ 119099 h 586899"/>
                <a:gd name="connsiteX51" fmla="*/ 100834 w 587787"/>
                <a:gd name="connsiteY51" fmla="*/ 119099 h 586899"/>
                <a:gd name="connsiteX52" fmla="*/ 64558 w 587787"/>
                <a:gd name="connsiteY52" fmla="*/ 155933 h 586899"/>
                <a:gd name="connsiteX53" fmla="*/ 64558 w 587787"/>
                <a:gd name="connsiteY53" fmla="*/ 485604 h 586899"/>
                <a:gd name="connsiteX54" fmla="*/ 100834 w 587787"/>
                <a:gd name="connsiteY54" fmla="*/ 522438 h 586899"/>
                <a:gd name="connsiteX55" fmla="*/ 292049 w 587787"/>
                <a:gd name="connsiteY55" fmla="*/ 522438 h 586899"/>
                <a:gd name="connsiteX56" fmla="*/ 340006 w 587787"/>
                <a:gd name="connsiteY56" fmla="*/ 586899 h 586899"/>
                <a:gd name="connsiteX57" fmla="*/ 55336 w 587787"/>
                <a:gd name="connsiteY57" fmla="*/ 586899 h 586899"/>
                <a:gd name="connsiteX58" fmla="*/ 0 w 587787"/>
                <a:gd name="connsiteY58" fmla="*/ 531647 h 586899"/>
                <a:gd name="connsiteX59" fmla="*/ 0 w 587787"/>
                <a:gd name="connsiteY59" fmla="*/ 55252 h 586899"/>
                <a:gd name="connsiteX60" fmla="*/ 55336 w 587787"/>
                <a:gd name="connsiteY60" fmla="*/ 0 h 58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87787" h="586899">
                  <a:moveTo>
                    <a:pt x="587787" y="366541"/>
                  </a:moveTo>
                  <a:lnTo>
                    <a:pt x="587787" y="531656"/>
                  </a:lnTo>
                  <a:cubicBezTo>
                    <a:pt x="587787" y="562960"/>
                    <a:pt x="563804" y="586899"/>
                    <a:pt x="532441" y="586899"/>
                  </a:cubicBezTo>
                  <a:lnTo>
                    <a:pt x="409449" y="586899"/>
                  </a:lnTo>
                  <a:lnTo>
                    <a:pt x="461106" y="522449"/>
                  </a:lnTo>
                  <a:lnTo>
                    <a:pt x="486319" y="522449"/>
                  </a:lnTo>
                  <a:cubicBezTo>
                    <a:pt x="506612" y="522449"/>
                    <a:pt x="523216" y="505876"/>
                    <a:pt x="523216" y="485620"/>
                  </a:cubicBezTo>
                  <a:lnTo>
                    <a:pt x="523216" y="445723"/>
                  </a:lnTo>
                  <a:close/>
                  <a:moveTo>
                    <a:pt x="110081" y="355493"/>
                  </a:moveTo>
                  <a:lnTo>
                    <a:pt x="341783" y="355493"/>
                  </a:lnTo>
                  <a:lnTo>
                    <a:pt x="341783" y="392285"/>
                  </a:lnTo>
                  <a:lnTo>
                    <a:pt x="110081" y="392285"/>
                  </a:lnTo>
                  <a:close/>
                  <a:moveTo>
                    <a:pt x="515838" y="322942"/>
                  </a:moveTo>
                  <a:lnTo>
                    <a:pt x="587787" y="322942"/>
                  </a:lnTo>
                  <a:lnTo>
                    <a:pt x="372556" y="586899"/>
                  </a:lnTo>
                  <a:lnTo>
                    <a:pt x="244032" y="414406"/>
                  </a:lnTo>
                  <a:lnTo>
                    <a:pt x="315981" y="414406"/>
                  </a:lnTo>
                  <a:lnTo>
                    <a:pt x="372556" y="487455"/>
                  </a:lnTo>
                  <a:close/>
                  <a:moveTo>
                    <a:pt x="110081" y="282402"/>
                  </a:moveTo>
                  <a:lnTo>
                    <a:pt x="341783" y="282402"/>
                  </a:lnTo>
                  <a:lnTo>
                    <a:pt x="341783" y="319194"/>
                  </a:lnTo>
                  <a:lnTo>
                    <a:pt x="110081" y="319194"/>
                  </a:lnTo>
                  <a:close/>
                  <a:moveTo>
                    <a:pt x="110081" y="208719"/>
                  </a:moveTo>
                  <a:lnTo>
                    <a:pt x="477707" y="208719"/>
                  </a:lnTo>
                  <a:lnTo>
                    <a:pt x="477707" y="245610"/>
                  </a:lnTo>
                  <a:lnTo>
                    <a:pt x="110081" y="245610"/>
                  </a:lnTo>
                  <a:close/>
                  <a:moveTo>
                    <a:pt x="205971" y="38676"/>
                  </a:moveTo>
                  <a:cubicBezTo>
                    <a:pt x="193060" y="38676"/>
                    <a:pt x="183837" y="47885"/>
                    <a:pt x="183837" y="60777"/>
                  </a:cubicBezTo>
                  <a:cubicBezTo>
                    <a:pt x="183837" y="73055"/>
                    <a:pt x="194904" y="82264"/>
                    <a:pt x="205971" y="82264"/>
                  </a:cubicBezTo>
                  <a:cubicBezTo>
                    <a:pt x="216424" y="82264"/>
                    <a:pt x="227491" y="73055"/>
                    <a:pt x="227491" y="60777"/>
                  </a:cubicBezTo>
                  <a:cubicBezTo>
                    <a:pt x="227491" y="47885"/>
                    <a:pt x="216424" y="38676"/>
                    <a:pt x="205971" y="38676"/>
                  </a:cubicBezTo>
                  <a:close/>
                  <a:moveTo>
                    <a:pt x="143258" y="38676"/>
                  </a:moveTo>
                  <a:cubicBezTo>
                    <a:pt x="130346" y="38676"/>
                    <a:pt x="121123" y="47885"/>
                    <a:pt x="121123" y="60777"/>
                  </a:cubicBezTo>
                  <a:cubicBezTo>
                    <a:pt x="121123" y="73055"/>
                    <a:pt x="132191" y="82264"/>
                    <a:pt x="143258" y="82264"/>
                  </a:cubicBezTo>
                  <a:cubicBezTo>
                    <a:pt x="156169" y="82264"/>
                    <a:pt x="165392" y="73055"/>
                    <a:pt x="165392" y="60777"/>
                  </a:cubicBezTo>
                  <a:cubicBezTo>
                    <a:pt x="165392" y="47885"/>
                    <a:pt x="156169" y="38676"/>
                    <a:pt x="143258" y="38676"/>
                  </a:cubicBezTo>
                  <a:close/>
                  <a:moveTo>
                    <a:pt x="82389" y="38676"/>
                  </a:moveTo>
                  <a:cubicBezTo>
                    <a:pt x="69477" y="38676"/>
                    <a:pt x="60869" y="47885"/>
                    <a:pt x="60869" y="60777"/>
                  </a:cubicBezTo>
                  <a:cubicBezTo>
                    <a:pt x="60869" y="73055"/>
                    <a:pt x="71321" y="82264"/>
                    <a:pt x="82389" y="82264"/>
                  </a:cubicBezTo>
                  <a:cubicBezTo>
                    <a:pt x="93456" y="82264"/>
                    <a:pt x="104523" y="73055"/>
                    <a:pt x="104523" y="60777"/>
                  </a:cubicBezTo>
                  <a:cubicBezTo>
                    <a:pt x="104523" y="47885"/>
                    <a:pt x="95300" y="38676"/>
                    <a:pt x="82389" y="38676"/>
                  </a:cubicBezTo>
                  <a:close/>
                  <a:moveTo>
                    <a:pt x="55336" y="0"/>
                  </a:moveTo>
                  <a:lnTo>
                    <a:pt x="532451" y="0"/>
                  </a:lnTo>
                  <a:cubicBezTo>
                    <a:pt x="563808" y="0"/>
                    <a:pt x="587787" y="23943"/>
                    <a:pt x="587787" y="55252"/>
                  </a:cubicBezTo>
                  <a:lnTo>
                    <a:pt x="587787" y="295291"/>
                  </a:lnTo>
                  <a:lnTo>
                    <a:pt x="523229" y="295291"/>
                  </a:lnTo>
                  <a:lnTo>
                    <a:pt x="523229" y="100681"/>
                  </a:lnTo>
                  <a:cubicBezTo>
                    <a:pt x="523229" y="80422"/>
                    <a:pt x="506628" y="64461"/>
                    <a:pt x="486338" y="64461"/>
                  </a:cubicBezTo>
                  <a:lnTo>
                    <a:pt x="330784" y="64461"/>
                  </a:lnTo>
                  <a:cubicBezTo>
                    <a:pt x="310494" y="64461"/>
                    <a:pt x="293894" y="78581"/>
                    <a:pt x="293894" y="100681"/>
                  </a:cubicBezTo>
                  <a:cubicBezTo>
                    <a:pt x="293894" y="119099"/>
                    <a:pt x="293894" y="119099"/>
                    <a:pt x="257003" y="119099"/>
                  </a:cubicBezTo>
                  <a:lnTo>
                    <a:pt x="100834" y="119099"/>
                  </a:lnTo>
                  <a:cubicBezTo>
                    <a:pt x="80544" y="119099"/>
                    <a:pt x="64558" y="135674"/>
                    <a:pt x="64558" y="155933"/>
                  </a:cubicBezTo>
                  <a:lnTo>
                    <a:pt x="64558" y="485604"/>
                  </a:lnTo>
                  <a:cubicBezTo>
                    <a:pt x="64558" y="505863"/>
                    <a:pt x="80544" y="522438"/>
                    <a:pt x="100834" y="522438"/>
                  </a:cubicBezTo>
                  <a:lnTo>
                    <a:pt x="292049" y="522438"/>
                  </a:lnTo>
                  <a:lnTo>
                    <a:pt x="340006" y="586899"/>
                  </a:lnTo>
                  <a:lnTo>
                    <a:pt x="55336" y="586899"/>
                  </a:lnTo>
                  <a:cubicBezTo>
                    <a:pt x="23979" y="586899"/>
                    <a:pt x="0" y="562956"/>
                    <a:pt x="0" y="531647"/>
                  </a:cubicBezTo>
                  <a:lnTo>
                    <a:pt x="0" y="55252"/>
                  </a:lnTo>
                  <a:cubicBezTo>
                    <a:pt x="0" y="23943"/>
                    <a:pt x="23979" y="0"/>
                    <a:pt x="55336" y="0"/>
                  </a:cubicBezTo>
                  <a:close/>
                </a:path>
              </a:pathLst>
            </a:custGeom>
            <a:solidFill>
              <a:srgbClr val="8C9D80"/>
            </a:solidFill>
            <a:ln>
              <a:noFill/>
            </a:ln>
          </p:spPr>
        </p:sp>
        <p:sp>
          <p:nvSpPr>
            <p:cNvPr id="18" name="文本框 17"/>
            <p:cNvSpPr txBox="1"/>
            <p:nvPr/>
          </p:nvSpPr>
          <p:spPr>
            <a:xfrm>
              <a:off x="3661" y="2444"/>
              <a:ext cx="2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思源黑体 Normal" panose="020B0400000000000000" charset="-122"/>
                  <a:ea typeface="思源黑体 Normal" panose="020B0400000000000000" charset="-122"/>
                  <a:sym typeface="+mn-ea"/>
                </a:rPr>
                <a:t>自我评估</a:t>
              </a:r>
              <a:endPara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8165465" y="1257300"/>
            <a:ext cx="1610995" cy="1525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65465" y="1450340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认知环境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24" name="setting-flow-interface-symbol_38876"/>
          <p:cNvSpPr>
            <a:spLocks noChangeAspect="1"/>
          </p:cNvSpPr>
          <p:nvPr/>
        </p:nvSpPr>
        <p:spPr bwMode="auto">
          <a:xfrm>
            <a:off x="8716980" y="1931628"/>
            <a:ext cx="574641" cy="609685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iconfont-11592-5504471"/>
          <p:cNvSpPr>
            <a:spLocks noChangeAspect="1"/>
          </p:cNvSpPr>
          <p:nvPr/>
        </p:nvSpPr>
        <p:spPr bwMode="auto">
          <a:xfrm>
            <a:off x="6387423" y="2656798"/>
            <a:ext cx="540000" cy="540000"/>
          </a:xfrm>
          <a:custGeom>
            <a:avLst/>
            <a:gdLst>
              <a:gd name="T0" fmla="*/ 6944 w 11868"/>
              <a:gd name="T1" fmla="*/ 2582 h 11868"/>
              <a:gd name="T2" fmla="*/ 5334 w 11868"/>
              <a:gd name="T3" fmla="*/ 2268 h 11868"/>
              <a:gd name="T4" fmla="*/ 1067 w 11868"/>
              <a:gd name="T5" fmla="*/ 6534 h 11868"/>
              <a:gd name="T6" fmla="*/ 5334 w 11868"/>
              <a:gd name="T7" fmla="*/ 10801 h 11868"/>
              <a:gd name="T8" fmla="*/ 9600 w 11868"/>
              <a:gd name="T9" fmla="*/ 6534 h 11868"/>
              <a:gd name="T10" fmla="*/ 9286 w 11868"/>
              <a:gd name="T11" fmla="*/ 4924 h 11868"/>
              <a:gd name="T12" fmla="*/ 9070 w 11868"/>
              <a:gd name="T13" fmla="*/ 4922 h 11868"/>
              <a:gd name="T14" fmla="*/ 7942 w 11868"/>
              <a:gd name="T15" fmla="*/ 4680 h 11868"/>
              <a:gd name="T16" fmla="*/ 8534 w 11868"/>
              <a:gd name="T17" fmla="*/ 6534 h 11868"/>
              <a:gd name="T18" fmla="*/ 5334 w 11868"/>
              <a:gd name="T19" fmla="*/ 9734 h 11868"/>
              <a:gd name="T20" fmla="*/ 2134 w 11868"/>
              <a:gd name="T21" fmla="*/ 6534 h 11868"/>
              <a:gd name="T22" fmla="*/ 5334 w 11868"/>
              <a:gd name="T23" fmla="*/ 3334 h 11868"/>
              <a:gd name="T24" fmla="*/ 7188 w 11868"/>
              <a:gd name="T25" fmla="*/ 3926 h 11868"/>
              <a:gd name="T26" fmla="*/ 7188 w 11868"/>
              <a:gd name="T27" fmla="*/ 3926 h 11868"/>
              <a:gd name="T28" fmla="*/ 6946 w 11868"/>
              <a:gd name="T29" fmla="*/ 2798 h 11868"/>
              <a:gd name="T30" fmla="*/ 6944 w 11868"/>
              <a:gd name="T31" fmla="*/ 2582 h 11868"/>
              <a:gd name="T32" fmla="*/ 7592 w 11868"/>
              <a:gd name="T33" fmla="*/ 1701 h 11868"/>
              <a:gd name="T34" fmla="*/ 8732 w 11868"/>
              <a:gd name="T35" fmla="*/ 327 h 11868"/>
              <a:gd name="T36" fmla="*/ 9653 w 11868"/>
              <a:gd name="T37" fmla="*/ 514 h 11868"/>
              <a:gd name="T38" fmla="*/ 10046 w 11868"/>
              <a:gd name="T39" fmla="*/ 1822 h 11868"/>
              <a:gd name="T40" fmla="*/ 11354 w 11868"/>
              <a:gd name="T41" fmla="*/ 2215 h 11868"/>
              <a:gd name="T42" fmla="*/ 11541 w 11868"/>
              <a:gd name="T43" fmla="*/ 3136 h 11868"/>
              <a:gd name="T44" fmla="*/ 10167 w 11868"/>
              <a:gd name="T45" fmla="*/ 4276 h 11868"/>
              <a:gd name="T46" fmla="*/ 10667 w 11868"/>
              <a:gd name="T47" fmla="*/ 6534 h 11868"/>
              <a:gd name="T48" fmla="*/ 5334 w 11868"/>
              <a:gd name="T49" fmla="*/ 11868 h 11868"/>
              <a:gd name="T50" fmla="*/ 0 w 11868"/>
              <a:gd name="T51" fmla="*/ 6534 h 11868"/>
              <a:gd name="T52" fmla="*/ 5334 w 11868"/>
              <a:gd name="T53" fmla="*/ 1201 h 11868"/>
              <a:gd name="T54" fmla="*/ 7592 w 11868"/>
              <a:gd name="T55" fmla="*/ 1701 h 11868"/>
              <a:gd name="T56" fmla="*/ 6417 w 11868"/>
              <a:gd name="T57" fmla="*/ 4696 h 11868"/>
              <a:gd name="T58" fmla="*/ 3647 w 11868"/>
              <a:gd name="T59" fmla="*/ 5228 h 11868"/>
              <a:gd name="T60" fmla="*/ 3826 w 11868"/>
              <a:gd name="T61" fmla="*/ 8042 h 11868"/>
              <a:gd name="T62" fmla="*/ 6640 w 11868"/>
              <a:gd name="T63" fmla="*/ 8221 h 11868"/>
              <a:gd name="T64" fmla="*/ 7172 w 11868"/>
              <a:gd name="T65" fmla="*/ 5451 h 11868"/>
              <a:gd name="T66" fmla="*/ 6364 w 11868"/>
              <a:gd name="T67" fmla="*/ 6258 h 11868"/>
              <a:gd name="T68" fmla="*/ 5334 w 11868"/>
              <a:gd name="T69" fmla="*/ 7601 h 11868"/>
              <a:gd name="T70" fmla="*/ 4278 w 11868"/>
              <a:gd name="T71" fmla="*/ 6395 h 11868"/>
              <a:gd name="T72" fmla="*/ 5610 w 11868"/>
              <a:gd name="T73" fmla="*/ 5504 h 11868"/>
              <a:gd name="T74" fmla="*/ 6417 w 11868"/>
              <a:gd name="T75" fmla="*/ 4696 h 11868"/>
              <a:gd name="T76" fmla="*/ 9464 w 11868"/>
              <a:gd name="T77" fmla="*/ 2762 h 11868"/>
              <a:gd name="T78" fmla="*/ 9106 w 11868"/>
              <a:gd name="T79" fmla="*/ 2404 h 11868"/>
              <a:gd name="T80" fmla="*/ 8917 w 11868"/>
              <a:gd name="T81" fmla="*/ 1774 h 11868"/>
              <a:gd name="T82" fmla="*/ 8043 w 11868"/>
              <a:gd name="T83" fmla="*/ 2827 h 11868"/>
              <a:gd name="T84" fmla="*/ 8220 w 11868"/>
              <a:gd name="T85" fmla="*/ 3648 h 11868"/>
              <a:gd name="T86" fmla="*/ 9041 w 11868"/>
              <a:gd name="T87" fmla="*/ 3825 h 11868"/>
              <a:gd name="T88" fmla="*/ 10094 w 11868"/>
              <a:gd name="T89" fmla="*/ 2951 h 11868"/>
              <a:gd name="T90" fmla="*/ 9464 w 11868"/>
              <a:gd name="T91" fmla="*/ 2762 h 1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868" h="11868">
                <a:moveTo>
                  <a:pt x="6944" y="2582"/>
                </a:moveTo>
                <a:cubicBezTo>
                  <a:pt x="6433" y="2374"/>
                  <a:pt x="5886" y="2267"/>
                  <a:pt x="5334" y="2268"/>
                </a:cubicBezTo>
                <a:cubicBezTo>
                  <a:pt x="2977" y="2268"/>
                  <a:pt x="1067" y="4178"/>
                  <a:pt x="1067" y="6534"/>
                </a:cubicBezTo>
                <a:cubicBezTo>
                  <a:pt x="1067" y="8891"/>
                  <a:pt x="2977" y="10801"/>
                  <a:pt x="5334" y="10801"/>
                </a:cubicBezTo>
                <a:cubicBezTo>
                  <a:pt x="7690" y="10801"/>
                  <a:pt x="9600" y="8891"/>
                  <a:pt x="9600" y="6534"/>
                </a:cubicBezTo>
                <a:cubicBezTo>
                  <a:pt x="9600" y="5965"/>
                  <a:pt x="9489" y="5421"/>
                  <a:pt x="9286" y="4924"/>
                </a:cubicBezTo>
                <a:cubicBezTo>
                  <a:pt x="9215" y="4938"/>
                  <a:pt x="9141" y="4938"/>
                  <a:pt x="9070" y="4922"/>
                </a:cubicBezTo>
                <a:lnTo>
                  <a:pt x="7942" y="4680"/>
                </a:lnTo>
                <a:cubicBezTo>
                  <a:pt x="8328" y="5221"/>
                  <a:pt x="8535" y="5870"/>
                  <a:pt x="8534" y="6534"/>
                </a:cubicBezTo>
                <a:cubicBezTo>
                  <a:pt x="8534" y="8302"/>
                  <a:pt x="7101" y="9734"/>
                  <a:pt x="5334" y="9734"/>
                </a:cubicBezTo>
                <a:cubicBezTo>
                  <a:pt x="3566" y="9734"/>
                  <a:pt x="2134" y="8302"/>
                  <a:pt x="2134" y="6534"/>
                </a:cubicBezTo>
                <a:cubicBezTo>
                  <a:pt x="2134" y="4767"/>
                  <a:pt x="3566" y="3334"/>
                  <a:pt x="5334" y="3334"/>
                </a:cubicBezTo>
                <a:cubicBezTo>
                  <a:pt x="6025" y="3334"/>
                  <a:pt x="6665" y="3554"/>
                  <a:pt x="7188" y="3926"/>
                </a:cubicBezTo>
                <a:lnTo>
                  <a:pt x="7188" y="3926"/>
                </a:lnTo>
                <a:lnTo>
                  <a:pt x="6946" y="2798"/>
                </a:lnTo>
                <a:cubicBezTo>
                  <a:pt x="6930" y="2727"/>
                  <a:pt x="6930" y="2653"/>
                  <a:pt x="6944" y="2582"/>
                </a:cubicBezTo>
                <a:close/>
                <a:moveTo>
                  <a:pt x="7592" y="1701"/>
                </a:moveTo>
                <a:lnTo>
                  <a:pt x="8732" y="327"/>
                </a:lnTo>
                <a:cubicBezTo>
                  <a:pt x="9004" y="0"/>
                  <a:pt x="9531" y="107"/>
                  <a:pt x="9653" y="514"/>
                </a:cubicBezTo>
                <a:lnTo>
                  <a:pt x="10046" y="1822"/>
                </a:lnTo>
                <a:lnTo>
                  <a:pt x="11354" y="2215"/>
                </a:lnTo>
                <a:cubicBezTo>
                  <a:pt x="11761" y="2337"/>
                  <a:pt x="11868" y="2864"/>
                  <a:pt x="11541" y="3136"/>
                </a:cubicBezTo>
                <a:lnTo>
                  <a:pt x="10167" y="4276"/>
                </a:lnTo>
                <a:cubicBezTo>
                  <a:pt x="10497" y="4983"/>
                  <a:pt x="10668" y="5754"/>
                  <a:pt x="10667" y="6534"/>
                </a:cubicBezTo>
                <a:cubicBezTo>
                  <a:pt x="10667" y="9480"/>
                  <a:pt x="8279" y="11868"/>
                  <a:pt x="5334" y="11868"/>
                </a:cubicBezTo>
                <a:cubicBezTo>
                  <a:pt x="2388" y="11868"/>
                  <a:pt x="0" y="9480"/>
                  <a:pt x="0" y="6534"/>
                </a:cubicBezTo>
                <a:cubicBezTo>
                  <a:pt x="0" y="3589"/>
                  <a:pt x="2388" y="1201"/>
                  <a:pt x="5334" y="1201"/>
                </a:cubicBezTo>
                <a:cubicBezTo>
                  <a:pt x="6141" y="1201"/>
                  <a:pt x="6906" y="1380"/>
                  <a:pt x="7592" y="1701"/>
                </a:cubicBezTo>
                <a:close/>
                <a:moveTo>
                  <a:pt x="6417" y="4696"/>
                </a:moveTo>
                <a:cubicBezTo>
                  <a:pt x="5492" y="4151"/>
                  <a:pt x="4305" y="4378"/>
                  <a:pt x="3647" y="5228"/>
                </a:cubicBezTo>
                <a:cubicBezTo>
                  <a:pt x="2990" y="6077"/>
                  <a:pt x="3067" y="7282"/>
                  <a:pt x="3826" y="8042"/>
                </a:cubicBezTo>
                <a:cubicBezTo>
                  <a:pt x="4586" y="8801"/>
                  <a:pt x="5791" y="8878"/>
                  <a:pt x="6640" y="8221"/>
                </a:cubicBezTo>
                <a:cubicBezTo>
                  <a:pt x="7490" y="7563"/>
                  <a:pt x="7717" y="6376"/>
                  <a:pt x="7172" y="5451"/>
                </a:cubicBezTo>
                <a:lnTo>
                  <a:pt x="6364" y="6258"/>
                </a:lnTo>
                <a:cubicBezTo>
                  <a:pt x="6545" y="6935"/>
                  <a:pt x="6035" y="7600"/>
                  <a:pt x="5334" y="7601"/>
                </a:cubicBezTo>
                <a:cubicBezTo>
                  <a:pt x="4690" y="7600"/>
                  <a:pt x="4194" y="7033"/>
                  <a:pt x="4278" y="6395"/>
                </a:cubicBezTo>
                <a:cubicBezTo>
                  <a:pt x="4362" y="5757"/>
                  <a:pt x="4988" y="5338"/>
                  <a:pt x="5610" y="5504"/>
                </a:cubicBezTo>
                <a:lnTo>
                  <a:pt x="6417" y="4696"/>
                </a:lnTo>
                <a:close/>
                <a:moveTo>
                  <a:pt x="9464" y="2762"/>
                </a:moveTo>
                <a:cubicBezTo>
                  <a:pt x="9292" y="2710"/>
                  <a:pt x="9158" y="2576"/>
                  <a:pt x="9106" y="2404"/>
                </a:cubicBezTo>
                <a:lnTo>
                  <a:pt x="8917" y="1774"/>
                </a:lnTo>
                <a:lnTo>
                  <a:pt x="8043" y="2827"/>
                </a:lnTo>
                <a:lnTo>
                  <a:pt x="8220" y="3648"/>
                </a:lnTo>
                <a:lnTo>
                  <a:pt x="9041" y="3825"/>
                </a:lnTo>
                <a:lnTo>
                  <a:pt x="10094" y="2951"/>
                </a:lnTo>
                <a:lnTo>
                  <a:pt x="9464" y="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NTBd4CUif5RilSDdecision-making_115880"/>
          <p:cNvSpPr>
            <a:spLocks noChangeAspect="1"/>
          </p:cNvSpPr>
          <p:nvPr/>
        </p:nvSpPr>
        <p:spPr bwMode="auto">
          <a:xfrm>
            <a:off x="6451579" y="3911558"/>
            <a:ext cx="468000" cy="546602"/>
          </a:xfrm>
          <a:custGeom>
            <a:avLst/>
            <a:gdLst>
              <a:gd name="connsiteX0" fmla="*/ 347672 w 520200"/>
              <a:gd name="connsiteY0" fmla="*/ 478504 h 607568"/>
              <a:gd name="connsiteX1" fmla="*/ 465363 w 520200"/>
              <a:gd name="connsiteY1" fmla="*/ 530068 h 607568"/>
              <a:gd name="connsiteX2" fmla="*/ 455683 w 520200"/>
              <a:gd name="connsiteY2" fmla="*/ 505514 h 607568"/>
              <a:gd name="connsiteX3" fmla="*/ 465978 w 520200"/>
              <a:gd name="connsiteY3" fmla="*/ 482187 h 607568"/>
              <a:gd name="connsiteX4" fmla="*/ 489331 w 520200"/>
              <a:gd name="connsiteY4" fmla="*/ 492316 h 607568"/>
              <a:gd name="connsiteX5" fmla="*/ 514683 w 520200"/>
              <a:gd name="connsiteY5" fmla="*/ 557539 h 607568"/>
              <a:gd name="connsiteX6" fmla="*/ 504542 w 520200"/>
              <a:gd name="connsiteY6" fmla="*/ 580865 h 607568"/>
              <a:gd name="connsiteX7" fmla="*/ 439244 w 520200"/>
              <a:gd name="connsiteY7" fmla="*/ 606341 h 607568"/>
              <a:gd name="connsiteX8" fmla="*/ 432637 w 520200"/>
              <a:gd name="connsiteY8" fmla="*/ 607568 h 607568"/>
              <a:gd name="connsiteX9" fmla="*/ 415890 w 520200"/>
              <a:gd name="connsiteY9" fmla="*/ 596058 h 607568"/>
              <a:gd name="connsiteX10" fmla="*/ 426030 w 520200"/>
              <a:gd name="connsiteY10" fmla="*/ 572732 h 607568"/>
              <a:gd name="connsiteX11" fmla="*/ 450767 w 520200"/>
              <a:gd name="connsiteY11" fmla="*/ 563063 h 607568"/>
              <a:gd name="connsiteX12" fmla="*/ 347672 w 520200"/>
              <a:gd name="connsiteY12" fmla="*/ 517945 h 607568"/>
              <a:gd name="connsiteX13" fmla="*/ 39721 w 520200"/>
              <a:gd name="connsiteY13" fmla="*/ 473173 h 607568"/>
              <a:gd name="connsiteX14" fmla="*/ 53453 w 520200"/>
              <a:gd name="connsiteY14" fmla="*/ 473460 h 607568"/>
              <a:gd name="connsiteX15" fmla="*/ 62825 w 520200"/>
              <a:gd name="connsiteY15" fmla="*/ 497236 h 607568"/>
              <a:gd name="connsiteX16" fmla="*/ 52070 w 520200"/>
              <a:gd name="connsiteY16" fmla="*/ 521471 h 607568"/>
              <a:gd name="connsiteX17" fmla="*/ 172528 w 520200"/>
              <a:gd name="connsiteY17" fmla="*/ 474534 h 607568"/>
              <a:gd name="connsiteX18" fmla="*/ 172528 w 520200"/>
              <a:gd name="connsiteY18" fmla="*/ 513188 h 607568"/>
              <a:gd name="connsiteX19" fmla="*/ 65284 w 520200"/>
              <a:gd name="connsiteY19" fmla="*/ 554910 h 607568"/>
              <a:gd name="connsiteX20" fmla="*/ 89560 w 520200"/>
              <a:gd name="connsiteY20" fmla="*/ 565647 h 607568"/>
              <a:gd name="connsiteX21" fmla="*/ 98778 w 520200"/>
              <a:gd name="connsiteY21" fmla="*/ 589422 h 607568"/>
              <a:gd name="connsiteX22" fmla="*/ 82185 w 520200"/>
              <a:gd name="connsiteY22" fmla="*/ 600159 h 607568"/>
              <a:gd name="connsiteX23" fmla="*/ 74963 w 520200"/>
              <a:gd name="connsiteY23" fmla="*/ 598625 h 607568"/>
              <a:gd name="connsiteX24" fmla="*/ 10740 w 520200"/>
              <a:gd name="connsiteY24" fmla="*/ 570402 h 607568"/>
              <a:gd name="connsiteX25" fmla="*/ 1521 w 520200"/>
              <a:gd name="connsiteY25" fmla="*/ 546780 h 607568"/>
              <a:gd name="connsiteX26" fmla="*/ 29792 w 520200"/>
              <a:gd name="connsiteY26" fmla="*/ 482664 h 607568"/>
              <a:gd name="connsiteX27" fmla="*/ 39721 w 520200"/>
              <a:gd name="connsiteY27" fmla="*/ 473173 h 607568"/>
              <a:gd name="connsiteX28" fmla="*/ 431370 w 520200"/>
              <a:gd name="connsiteY28" fmla="*/ 320700 h 607568"/>
              <a:gd name="connsiteX29" fmla="*/ 445237 w 520200"/>
              <a:gd name="connsiteY29" fmla="*/ 320968 h 607568"/>
              <a:gd name="connsiteX30" fmla="*/ 509461 w 520200"/>
              <a:gd name="connsiteY30" fmla="*/ 349192 h 607568"/>
              <a:gd name="connsiteX31" fmla="*/ 518679 w 520200"/>
              <a:gd name="connsiteY31" fmla="*/ 372814 h 607568"/>
              <a:gd name="connsiteX32" fmla="*/ 490409 w 520200"/>
              <a:gd name="connsiteY32" fmla="*/ 436930 h 607568"/>
              <a:gd name="connsiteX33" fmla="*/ 473968 w 520200"/>
              <a:gd name="connsiteY33" fmla="*/ 447667 h 607568"/>
              <a:gd name="connsiteX34" fmla="*/ 466747 w 520200"/>
              <a:gd name="connsiteY34" fmla="*/ 446133 h 607568"/>
              <a:gd name="connsiteX35" fmla="*/ 457375 w 520200"/>
              <a:gd name="connsiteY35" fmla="*/ 422512 h 607568"/>
              <a:gd name="connsiteX36" fmla="*/ 468130 w 520200"/>
              <a:gd name="connsiteY36" fmla="*/ 398276 h 607568"/>
              <a:gd name="connsiteX37" fmla="*/ 347672 w 520200"/>
              <a:gd name="connsiteY37" fmla="*/ 445060 h 607568"/>
              <a:gd name="connsiteX38" fmla="*/ 347672 w 520200"/>
              <a:gd name="connsiteY38" fmla="*/ 406406 h 607568"/>
              <a:gd name="connsiteX39" fmla="*/ 454916 w 520200"/>
              <a:gd name="connsiteY39" fmla="*/ 364684 h 607568"/>
              <a:gd name="connsiteX40" fmla="*/ 430640 w 520200"/>
              <a:gd name="connsiteY40" fmla="*/ 353947 h 607568"/>
              <a:gd name="connsiteX41" fmla="*/ 421422 w 520200"/>
              <a:gd name="connsiteY41" fmla="*/ 330325 h 607568"/>
              <a:gd name="connsiteX42" fmla="*/ 431370 w 520200"/>
              <a:gd name="connsiteY42" fmla="*/ 320700 h 607568"/>
              <a:gd name="connsiteX43" fmla="*/ 80956 w 520200"/>
              <a:gd name="connsiteY43" fmla="*/ 313311 h 607568"/>
              <a:gd name="connsiteX44" fmla="*/ 104310 w 520200"/>
              <a:gd name="connsiteY44" fmla="*/ 323589 h 607568"/>
              <a:gd name="connsiteX45" fmla="*/ 94170 w 520200"/>
              <a:gd name="connsiteY45" fmla="*/ 346908 h 607568"/>
              <a:gd name="connsiteX46" fmla="*/ 69433 w 520200"/>
              <a:gd name="connsiteY46" fmla="*/ 356573 h 607568"/>
              <a:gd name="connsiteX47" fmla="*/ 172528 w 520200"/>
              <a:gd name="connsiteY47" fmla="*/ 401677 h 607568"/>
              <a:gd name="connsiteX48" fmla="*/ 172528 w 520200"/>
              <a:gd name="connsiteY48" fmla="*/ 441104 h 607568"/>
              <a:gd name="connsiteX49" fmla="*/ 54837 w 520200"/>
              <a:gd name="connsiteY49" fmla="*/ 389557 h 607568"/>
              <a:gd name="connsiteX50" fmla="*/ 64517 w 520200"/>
              <a:gd name="connsiteY50" fmla="*/ 414257 h 607568"/>
              <a:gd name="connsiteX51" fmla="*/ 54222 w 520200"/>
              <a:gd name="connsiteY51" fmla="*/ 437576 h 607568"/>
              <a:gd name="connsiteX52" fmla="*/ 47769 w 520200"/>
              <a:gd name="connsiteY52" fmla="*/ 438803 h 607568"/>
              <a:gd name="connsiteX53" fmla="*/ 30869 w 520200"/>
              <a:gd name="connsiteY53" fmla="*/ 427297 h 607568"/>
              <a:gd name="connsiteX54" fmla="*/ 5517 w 520200"/>
              <a:gd name="connsiteY54" fmla="*/ 362096 h 607568"/>
              <a:gd name="connsiteX55" fmla="*/ 15658 w 520200"/>
              <a:gd name="connsiteY55" fmla="*/ 338777 h 607568"/>
              <a:gd name="connsiteX56" fmla="*/ 210166 w 520200"/>
              <a:gd name="connsiteY56" fmla="*/ 151765 h 607568"/>
              <a:gd name="connsiteX57" fmla="*/ 215544 w 520200"/>
              <a:gd name="connsiteY57" fmla="*/ 155447 h 607568"/>
              <a:gd name="connsiteX58" fmla="*/ 253647 w 520200"/>
              <a:gd name="connsiteY58" fmla="*/ 259917 h 607568"/>
              <a:gd name="connsiteX59" fmla="*/ 266553 w 520200"/>
              <a:gd name="connsiteY59" fmla="*/ 259917 h 607568"/>
              <a:gd name="connsiteX60" fmla="*/ 304656 w 520200"/>
              <a:gd name="connsiteY60" fmla="*/ 155447 h 607568"/>
              <a:gd name="connsiteX61" fmla="*/ 311570 w 520200"/>
              <a:gd name="connsiteY61" fmla="*/ 152072 h 607568"/>
              <a:gd name="connsiteX62" fmla="*/ 329700 w 520200"/>
              <a:gd name="connsiteY62" fmla="*/ 157594 h 607568"/>
              <a:gd name="connsiteX63" fmla="*/ 329854 w 520200"/>
              <a:gd name="connsiteY63" fmla="*/ 157594 h 607568"/>
              <a:gd name="connsiteX64" fmla="*/ 368418 w 520200"/>
              <a:gd name="connsiteY64" fmla="*/ 210673 h 607568"/>
              <a:gd name="connsiteX65" fmla="*/ 368418 w 520200"/>
              <a:gd name="connsiteY65" fmla="*/ 321433 h 607568"/>
              <a:gd name="connsiteX66" fmla="*/ 367496 w 520200"/>
              <a:gd name="connsiteY66" fmla="*/ 324654 h 607568"/>
              <a:gd name="connsiteX67" fmla="*/ 327703 w 520200"/>
              <a:gd name="connsiteY67" fmla="*/ 385096 h 607568"/>
              <a:gd name="connsiteX68" fmla="*/ 327703 w 520200"/>
              <a:gd name="connsiteY68" fmla="*/ 538043 h 607568"/>
              <a:gd name="connsiteX69" fmla="*/ 322018 w 520200"/>
              <a:gd name="connsiteY69" fmla="*/ 543565 h 607568"/>
              <a:gd name="connsiteX70" fmla="*/ 198182 w 520200"/>
              <a:gd name="connsiteY70" fmla="*/ 543565 h 607568"/>
              <a:gd name="connsiteX71" fmla="*/ 192497 w 520200"/>
              <a:gd name="connsiteY71" fmla="*/ 538043 h 607568"/>
              <a:gd name="connsiteX72" fmla="*/ 192497 w 520200"/>
              <a:gd name="connsiteY72" fmla="*/ 385096 h 607568"/>
              <a:gd name="connsiteX73" fmla="*/ 152704 w 520200"/>
              <a:gd name="connsiteY73" fmla="*/ 324654 h 607568"/>
              <a:gd name="connsiteX74" fmla="*/ 151782 w 520200"/>
              <a:gd name="connsiteY74" fmla="*/ 321433 h 607568"/>
              <a:gd name="connsiteX75" fmla="*/ 151782 w 520200"/>
              <a:gd name="connsiteY75" fmla="*/ 210980 h 607568"/>
              <a:gd name="connsiteX76" fmla="*/ 190500 w 520200"/>
              <a:gd name="connsiteY76" fmla="*/ 157594 h 607568"/>
              <a:gd name="connsiteX77" fmla="*/ 210166 w 520200"/>
              <a:gd name="connsiteY77" fmla="*/ 151765 h 607568"/>
              <a:gd name="connsiteX78" fmla="*/ 251645 w 520200"/>
              <a:gd name="connsiteY78" fmla="*/ 151574 h 607568"/>
              <a:gd name="connsiteX79" fmla="*/ 268555 w 520200"/>
              <a:gd name="connsiteY79" fmla="*/ 151574 h 607568"/>
              <a:gd name="connsiteX80" fmla="*/ 274551 w 520200"/>
              <a:gd name="connsiteY80" fmla="*/ 154029 h 607568"/>
              <a:gd name="connsiteX81" fmla="*/ 275627 w 520200"/>
              <a:gd name="connsiteY81" fmla="*/ 163236 h 607568"/>
              <a:gd name="connsiteX82" fmla="*/ 266557 w 520200"/>
              <a:gd name="connsiteY82" fmla="*/ 176892 h 607568"/>
              <a:gd name="connsiteX83" fmla="*/ 270861 w 520200"/>
              <a:gd name="connsiteY83" fmla="*/ 212491 h 607568"/>
              <a:gd name="connsiteX84" fmla="*/ 262560 w 520200"/>
              <a:gd name="connsiteY84" fmla="*/ 234587 h 607568"/>
              <a:gd name="connsiteX85" fmla="*/ 257640 w 520200"/>
              <a:gd name="connsiteY85" fmla="*/ 234587 h 607568"/>
              <a:gd name="connsiteX86" fmla="*/ 249339 w 520200"/>
              <a:gd name="connsiteY86" fmla="*/ 212491 h 607568"/>
              <a:gd name="connsiteX87" fmla="*/ 253643 w 520200"/>
              <a:gd name="connsiteY87" fmla="*/ 176892 h 607568"/>
              <a:gd name="connsiteX88" fmla="*/ 244573 w 520200"/>
              <a:gd name="connsiteY88" fmla="*/ 163236 h 607568"/>
              <a:gd name="connsiteX89" fmla="*/ 245649 w 520200"/>
              <a:gd name="connsiteY89" fmla="*/ 154029 h 607568"/>
              <a:gd name="connsiteX90" fmla="*/ 251645 w 520200"/>
              <a:gd name="connsiteY90" fmla="*/ 151574 h 607568"/>
              <a:gd name="connsiteX91" fmla="*/ 260101 w 520200"/>
              <a:gd name="connsiteY91" fmla="*/ 0 h 607568"/>
              <a:gd name="connsiteX92" fmla="*/ 323540 w 520200"/>
              <a:gd name="connsiteY92" fmla="*/ 63439 h 607568"/>
              <a:gd name="connsiteX93" fmla="*/ 260101 w 520200"/>
              <a:gd name="connsiteY93" fmla="*/ 126878 h 607568"/>
              <a:gd name="connsiteX94" fmla="*/ 196662 w 520200"/>
              <a:gd name="connsiteY94" fmla="*/ 63439 h 607568"/>
              <a:gd name="connsiteX95" fmla="*/ 260101 w 520200"/>
              <a:gd name="connsiteY95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0200" h="607568">
                <a:moveTo>
                  <a:pt x="347672" y="478504"/>
                </a:moveTo>
                <a:lnTo>
                  <a:pt x="465363" y="530068"/>
                </a:lnTo>
                <a:lnTo>
                  <a:pt x="455683" y="505514"/>
                </a:lnTo>
                <a:cubicBezTo>
                  <a:pt x="451996" y="496153"/>
                  <a:pt x="456605" y="485717"/>
                  <a:pt x="465978" y="482187"/>
                </a:cubicBezTo>
                <a:cubicBezTo>
                  <a:pt x="475196" y="478504"/>
                  <a:pt x="485644" y="483108"/>
                  <a:pt x="489331" y="492316"/>
                </a:cubicBezTo>
                <a:lnTo>
                  <a:pt x="514683" y="557539"/>
                </a:lnTo>
                <a:cubicBezTo>
                  <a:pt x="518370" y="566900"/>
                  <a:pt x="513761" y="577336"/>
                  <a:pt x="504542" y="580865"/>
                </a:cubicBezTo>
                <a:lnTo>
                  <a:pt x="439244" y="606341"/>
                </a:lnTo>
                <a:cubicBezTo>
                  <a:pt x="437093" y="607108"/>
                  <a:pt x="434788" y="607568"/>
                  <a:pt x="432637" y="607568"/>
                </a:cubicBezTo>
                <a:cubicBezTo>
                  <a:pt x="425416" y="607568"/>
                  <a:pt x="418655" y="603271"/>
                  <a:pt x="415890" y="596058"/>
                </a:cubicBezTo>
                <a:cubicBezTo>
                  <a:pt x="412202" y="586850"/>
                  <a:pt x="416812" y="576415"/>
                  <a:pt x="426030" y="572732"/>
                </a:cubicBezTo>
                <a:lnTo>
                  <a:pt x="450767" y="563063"/>
                </a:lnTo>
                <a:lnTo>
                  <a:pt x="347672" y="517945"/>
                </a:lnTo>
                <a:close/>
                <a:moveTo>
                  <a:pt x="39721" y="473173"/>
                </a:moveTo>
                <a:cubicBezTo>
                  <a:pt x="44004" y="471505"/>
                  <a:pt x="48920" y="471466"/>
                  <a:pt x="53453" y="473460"/>
                </a:cubicBezTo>
                <a:cubicBezTo>
                  <a:pt x="62672" y="477448"/>
                  <a:pt x="66820" y="488032"/>
                  <a:pt x="62825" y="497236"/>
                </a:cubicBezTo>
                <a:lnTo>
                  <a:pt x="52070" y="521471"/>
                </a:lnTo>
                <a:lnTo>
                  <a:pt x="172528" y="474534"/>
                </a:lnTo>
                <a:lnTo>
                  <a:pt x="172528" y="513188"/>
                </a:lnTo>
                <a:lnTo>
                  <a:pt x="65284" y="554910"/>
                </a:lnTo>
                <a:lnTo>
                  <a:pt x="89560" y="565647"/>
                </a:lnTo>
                <a:cubicBezTo>
                  <a:pt x="98625" y="569635"/>
                  <a:pt x="102773" y="580219"/>
                  <a:pt x="98778" y="589422"/>
                </a:cubicBezTo>
                <a:cubicBezTo>
                  <a:pt x="95859" y="596171"/>
                  <a:pt x="89099" y="600159"/>
                  <a:pt x="82185" y="600159"/>
                </a:cubicBezTo>
                <a:cubicBezTo>
                  <a:pt x="79726" y="600159"/>
                  <a:pt x="77268" y="599699"/>
                  <a:pt x="74963" y="598625"/>
                </a:cubicBezTo>
                <a:lnTo>
                  <a:pt x="10740" y="570402"/>
                </a:lnTo>
                <a:cubicBezTo>
                  <a:pt x="1674" y="566414"/>
                  <a:pt x="-2474" y="555830"/>
                  <a:pt x="1521" y="546780"/>
                </a:cubicBezTo>
                <a:lnTo>
                  <a:pt x="29792" y="482664"/>
                </a:lnTo>
                <a:cubicBezTo>
                  <a:pt x="31789" y="478139"/>
                  <a:pt x="35438" y="474841"/>
                  <a:pt x="39721" y="473173"/>
                </a:cubicBezTo>
                <a:close/>
                <a:moveTo>
                  <a:pt x="431370" y="320700"/>
                </a:moveTo>
                <a:cubicBezTo>
                  <a:pt x="435672" y="319013"/>
                  <a:pt x="440627" y="318974"/>
                  <a:pt x="445237" y="320968"/>
                </a:cubicBezTo>
                <a:lnTo>
                  <a:pt x="509461" y="349192"/>
                </a:lnTo>
                <a:cubicBezTo>
                  <a:pt x="518526" y="353180"/>
                  <a:pt x="522674" y="363764"/>
                  <a:pt x="518679" y="372814"/>
                </a:cubicBezTo>
                <a:lnTo>
                  <a:pt x="490409" y="436930"/>
                </a:lnTo>
                <a:cubicBezTo>
                  <a:pt x="487489" y="443679"/>
                  <a:pt x="480883" y="447667"/>
                  <a:pt x="473968" y="447667"/>
                </a:cubicBezTo>
                <a:cubicBezTo>
                  <a:pt x="471510" y="447667"/>
                  <a:pt x="469052" y="447207"/>
                  <a:pt x="466747" y="446133"/>
                </a:cubicBezTo>
                <a:cubicBezTo>
                  <a:pt x="457528" y="442145"/>
                  <a:pt x="453380" y="431561"/>
                  <a:pt x="457375" y="422512"/>
                </a:cubicBezTo>
                <a:lnTo>
                  <a:pt x="468130" y="398276"/>
                </a:lnTo>
                <a:lnTo>
                  <a:pt x="347672" y="445060"/>
                </a:lnTo>
                <a:lnTo>
                  <a:pt x="347672" y="406406"/>
                </a:lnTo>
                <a:lnTo>
                  <a:pt x="454916" y="364684"/>
                </a:lnTo>
                <a:lnTo>
                  <a:pt x="430640" y="353947"/>
                </a:lnTo>
                <a:cubicBezTo>
                  <a:pt x="421575" y="349959"/>
                  <a:pt x="417427" y="339375"/>
                  <a:pt x="421422" y="330325"/>
                </a:cubicBezTo>
                <a:cubicBezTo>
                  <a:pt x="423419" y="325724"/>
                  <a:pt x="427068" y="322387"/>
                  <a:pt x="431370" y="320700"/>
                </a:cubicBezTo>
                <a:close/>
                <a:moveTo>
                  <a:pt x="80956" y="313311"/>
                </a:moveTo>
                <a:cubicBezTo>
                  <a:pt x="90329" y="309782"/>
                  <a:pt x="100776" y="314385"/>
                  <a:pt x="104310" y="323589"/>
                </a:cubicBezTo>
                <a:cubicBezTo>
                  <a:pt x="107998" y="332794"/>
                  <a:pt x="103388" y="343380"/>
                  <a:pt x="94170" y="346908"/>
                </a:cubicBezTo>
                <a:lnTo>
                  <a:pt x="69433" y="356573"/>
                </a:lnTo>
                <a:lnTo>
                  <a:pt x="172528" y="401677"/>
                </a:lnTo>
                <a:lnTo>
                  <a:pt x="172528" y="441104"/>
                </a:lnTo>
                <a:lnTo>
                  <a:pt x="54837" y="389557"/>
                </a:lnTo>
                <a:lnTo>
                  <a:pt x="64517" y="414257"/>
                </a:lnTo>
                <a:cubicBezTo>
                  <a:pt x="68204" y="423462"/>
                  <a:pt x="63595" y="433894"/>
                  <a:pt x="54222" y="437576"/>
                </a:cubicBezTo>
                <a:cubicBezTo>
                  <a:pt x="52071" y="438343"/>
                  <a:pt x="49920" y="438803"/>
                  <a:pt x="47769" y="438803"/>
                </a:cubicBezTo>
                <a:cubicBezTo>
                  <a:pt x="40548" y="438803"/>
                  <a:pt x="33634" y="434354"/>
                  <a:pt x="30869" y="427297"/>
                </a:cubicBezTo>
                <a:lnTo>
                  <a:pt x="5517" y="362096"/>
                </a:lnTo>
                <a:cubicBezTo>
                  <a:pt x="1830" y="352738"/>
                  <a:pt x="6439" y="342306"/>
                  <a:pt x="15658" y="338777"/>
                </a:cubicBezTo>
                <a:close/>
                <a:moveTo>
                  <a:pt x="210166" y="151765"/>
                </a:moveTo>
                <a:cubicBezTo>
                  <a:pt x="212471" y="151765"/>
                  <a:pt x="214622" y="153299"/>
                  <a:pt x="215544" y="155447"/>
                </a:cubicBezTo>
                <a:lnTo>
                  <a:pt x="253647" y="259917"/>
                </a:lnTo>
                <a:cubicBezTo>
                  <a:pt x="255798" y="266053"/>
                  <a:pt x="264402" y="266053"/>
                  <a:pt x="266553" y="259917"/>
                </a:cubicBezTo>
                <a:lnTo>
                  <a:pt x="304656" y="155447"/>
                </a:lnTo>
                <a:cubicBezTo>
                  <a:pt x="305732" y="152685"/>
                  <a:pt x="308805" y="151151"/>
                  <a:pt x="311570" y="152072"/>
                </a:cubicBezTo>
                <a:lnTo>
                  <a:pt x="329700" y="157594"/>
                </a:lnTo>
                <a:lnTo>
                  <a:pt x="329854" y="157594"/>
                </a:lnTo>
                <a:cubicBezTo>
                  <a:pt x="352900" y="165111"/>
                  <a:pt x="368418" y="186588"/>
                  <a:pt x="368418" y="210673"/>
                </a:cubicBezTo>
                <a:lnTo>
                  <a:pt x="368418" y="321433"/>
                </a:lnTo>
                <a:cubicBezTo>
                  <a:pt x="368418" y="322660"/>
                  <a:pt x="368111" y="323734"/>
                  <a:pt x="367496" y="324654"/>
                </a:cubicBezTo>
                <a:lnTo>
                  <a:pt x="327703" y="385096"/>
                </a:lnTo>
                <a:lnTo>
                  <a:pt x="327703" y="538043"/>
                </a:lnTo>
                <a:cubicBezTo>
                  <a:pt x="327703" y="541111"/>
                  <a:pt x="325091" y="543565"/>
                  <a:pt x="322018" y="543565"/>
                </a:cubicBezTo>
                <a:lnTo>
                  <a:pt x="198182" y="543565"/>
                </a:lnTo>
                <a:cubicBezTo>
                  <a:pt x="195109" y="543565"/>
                  <a:pt x="192497" y="541111"/>
                  <a:pt x="192497" y="538043"/>
                </a:cubicBezTo>
                <a:lnTo>
                  <a:pt x="192497" y="385096"/>
                </a:lnTo>
                <a:lnTo>
                  <a:pt x="152704" y="324654"/>
                </a:lnTo>
                <a:cubicBezTo>
                  <a:pt x="152089" y="323734"/>
                  <a:pt x="151782" y="322660"/>
                  <a:pt x="151782" y="321433"/>
                </a:cubicBezTo>
                <a:lnTo>
                  <a:pt x="151782" y="210980"/>
                </a:lnTo>
                <a:cubicBezTo>
                  <a:pt x="151782" y="186742"/>
                  <a:pt x="167300" y="165265"/>
                  <a:pt x="190500" y="157594"/>
                </a:cubicBezTo>
                <a:cubicBezTo>
                  <a:pt x="190500" y="157594"/>
                  <a:pt x="209705" y="151765"/>
                  <a:pt x="210166" y="151765"/>
                </a:cubicBezTo>
                <a:close/>
                <a:moveTo>
                  <a:pt x="251645" y="151574"/>
                </a:moveTo>
                <a:lnTo>
                  <a:pt x="268555" y="151574"/>
                </a:lnTo>
                <a:cubicBezTo>
                  <a:pt x="270861" y="151574"/>
                  <a:pt x="273014" y="152341"/>
                  <a:pt x="274551" y="154029"/>
                </a:cubicBezTo>
                <a:cubicBezTo>
                  <a:pt x="277011" y="156638"/>
                  <a:pt x="277318" y="160320"/>
                  <a:pt x="275627" y="163236"/>
                </a:cubicBezTo>
                <a:lnTo>
                  <a:pt x="266557" y="176892"/>
                </a:lnTo>
                <a:lnTo>
                  <a:pt x="270861" y="212491"/>
                </a:lnTo>
                <a:lnTo>
                  <a:pt x="262560" y="234587"/>
                </a:lnTo>
                <a:cubicBezTo>
                  <a:pt x="261637" y="236888"/>
                  <a:pt x="258563" y="236888"/>
                  <a:pt x="257640" y="234587"/>
                </a:cubicBezTo>
                <a:lnTo>
                  <a:pt x="249339" y="212491"/>
                </a:lnTo>
                <a:lnTo>
                  <a:pt x="253643" y="176892"/>
                </a:lnTo>
                <a:lnTo>
                  <a:pt x="244573" y="163236"/>
                </a:lnTo>
                <a:cubicBezTo>
                  <a:pt x="242882" y="160320"/>
                  <a:pt x="243189" y="156638"/>
                  <a:pt x="245649" y="154029"/>
                </a:cubicBezTo>
                <a:cubicBezTo>
                  <a:pt x="247187" y="152341"/>
                  <a:pt x="249339" y="151574"/>
                  <a:pt x="251645" y="151574"/>
                </a:cubicBezTo>
                <a:close/>
                <a:moveTo>
                  <a:pt x="260101" y="0"/>
                </a:moveTo>
                <a:cubicBezTo>
                  <a:pt x="295137" y="0"/>
                  <a:pt x="323540" y="28403"/>
                  <a:pt x="323540" y="63439"/>
                </a:cubicBezTo>
                <a:cubicBezTo>
                  <a:pt x="323540" y="98475"/>
                  <a:pt x="295137" y="126878"/>
                  <a:pt x="260101" y="126878"/>
                </a:cubicBezTo>
                <a:cubicBezTo>
                  <a:pt x="225065" y="126878"/>
                  <a:pt x="196662" y="98475"/>
                  <a:pt x="196662" y="63439"/>
                </a:cubicBezTo>
                <a:cubicBezTo>
                  <a:pt x="196662" y="28403"/>
                  <a:pt x="225065" y="0"/>
                  <a:pt x="2601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8" name="waving-flag_16212"/>
          <p:cNvSpPr>
            <a:spLocks noChangeAspect="1"/>
          </p:cNvSpPr>
          <p:nvPr/>
        </p:nvSpPr>
        <p:spPr bwMode="auto">
          <a:xfrm>
            <a:off x="6470946" y="5186638"/>
            <a:ext cx="432000" cy="531039"/>
          </a:xfrm>
          <a:custGeom>
            <a:avLst/>
            <a:gdLst>
              <a:gd name="connsiteX0" fmla="*/ 201391 w 491559"/>
              <a:gd name="connsiteY0" fmla="*/ 34417 h 604252"/>
              <a:gd name="connsiteX1" fmla="*/ 244085 w 491559"/>
              <a:gd name="connsiteY1" fmla="*/ 44529 h 604252"/>
              <a:gd name="connsiteX2" fmla="*/ 473074 w 491559"/>
              <a:gd name="connsiteY2" fmla="*/ 56463 h 604252"/>
              <a:gd name="connsiteX3" fmla="*/ 491559 w 491559"/>
              <a:gd name="connsiteY3" fmla="*/ 65692 h 604252"/>
              <a:gd name="connsiteX4" fmla="*/ 491559 w 491559"/>
              <a:gd name="connsiteY4" fmla="*/ 291654 h 604252"/>
              <a:gd name="connsiteX5" fmla="*/ 474827 w 491559"/>
              <a:gd name="connsiteY5" fmla="*/ 330640 h 604252"/>
              <a:gd name="connsiteX6" fmla="*/ 374117 w 491559"/>
              <a:gd name="connsiteY6" fmla="*/ 374559 h 604252"/>
              <a:gd name="connsiteX7" fmla="*/ 196280 w 491559"/>
              <a:gd name="connsiteY7" fmla="*/ 306930 h 604252"/>
              <a:gd name="connsiteX8" fmla="*/ 103537 w 491559"/>
              <a:gd name="connsiteY8" fmla="*/ 336846 h 604252"/>
              <a:gd name="connsiteX9" fmla="*/ 84255 w 491559"/>
              <a:gd name="connsiteY9" fmla="*/ 326343 h 604252"/>
              <a:gd name="connsiteX10" fmla="*/ 84255 w 491559"/>
              <a:gd name="connsiteY10" fmla="*/ 96563 h 604252"/>
              <a:gd name="connsiteX11" fmla="*/ 103218 w 491559"/>
              <a:gd name="connsiteY11" fmla="*/ 60441 h 604252"/>
              <a:gd name="connsiteX12" fmla="*/ 201391 w 491559"/>
              <a:gd name="connsiteY12" fmla="*/ 34417 h 604252"/>
              <a:gd name="connsiteX13" fmla="*/ 33942 w 491559"/>
              <a:gd name="connsiteY13" fmla="*/ 0 h 604252"/>
              <a:gd name="connsiteX14" fmla="*/ 67884 w 491559"/>
              <a:gd name="connsiteY14" fmla="*/ 33888 h 604252"/>
              <a:gd name="connsiteX15" fmla="*/ 65016 w 491559"/>
              <a:gd name="connsiteY15" fmla="*/ 47411 h 604252"/>
              <a:gd name="connsiteX16" fmla="*/ 57048 w 491559"/>
              <a:gd name="connsiteY16" fmla="*/ 81617 h 604252"/>
              <a:gd name="connsiteX17" fmla="*/ 57048 w 491559"/>
              <a:gd name="connsiteY17" fmla="*/ 581183 h 604252"/>
              <a:gd name="connsiteX18" fmla="*/ 33942 w 491559"/>
              <a:gd name="connsiteY18" fmla="*/ 604252 h 604252"/>
              <a:gd name="connsiteX19" fmla="*/ 10836 w 491559"/>
              <a:gd name="connsiteY19" fmla="*/ 581183 h 604252"/>
              <a:gd name="connsiteX20" fmla="*/ 10836 w 491559"/>
              <a:gd name="connsiteY20" fmla="*/ 81617 h 604252"/>
              <a:gd name="connsiteX21" fmla="*/ 2868 w 491559"/>
              <a:gd name="connsiteY21" fmla="*/ 47411 h 604252"/>
              <a:gd name="connsiteX22" fmla="*/ 0 w 491559"/>
              <a:gd name="connsiteY22" fmla="*/ 33888 h 604252"/>
              <a:gd name="connsiteX23" fmla="*/ 33942 w 491559"/>
              <a:gd name="connsiteY23" fmla="*/ 0 h 6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1559" h="604252">
                <a:moveTo>
                  <a:pt x="201391" y="34417"/>
                </a:moveTo>
                <a:cubicBezTo>
                  <a:pt x="215153" y="35359"/>
                  <a:pt x="229504" y="38442"/>
                  <a:pt x="244085" y="44529"/>
                </a:cubicBezTo>
                <a:cubicBezTo>
                  <a:pt x="323761" y="77627"/>
                  <a:pt x="352285" y="143188"/>
                  <a:pt x="473074" y="56463"/>
                </a:cubicBezTo>
                <a:cubicBezTo>
                  <a:pt x="483432" y="48984"/>
                  <a:pt x="491559" y="52962"/>
                  <a:pt x="491559" y="65692"/>
                </a:cubicBezTo>
                <a:lnTo>
                  <a:pt x="491559" y="291654"/>
                </a:lnTo>
                <a:cubicBezTo>
                  <a:pt x="491559" y="304384"/>
                  <a:pt x="484547" y="322365"/>
                  <a:pt x="474827" y="330640"/>
                </a:cubicBezTo>
                <a:cubicBezTo>
                  <a:pt x="453793" y="348780"/>
                  <a:pt x="415389" y="375832"/>
                  <a:pt x="374117" y="374559"/>
                </a:cubicBezTo>
                <a:cubicBezTo>
                  <a:pt x="312288" y="372649"/>
                  <a:pt x="252371" y="306930"/>
                  <a:pt x="196280" y="306930"/>
                </a:cubicBezTo>
                <a:cubicBezTo>
                  <a:pt x="160585" y="306930"/>
                  <a:pt x="124730" y="324275"/>
                  <a:pt x="103537" y="336846"/>
                </a:cubicBezTo>
                <a:cubicBezTo>
                  <a:pt x="92541" y="343370"/>
                  <a:pt x="84255" y="339074"/>
                  <a:pt x="84255" y="326343"/>
                </a:cubicBezTo>
                <a:lnTo>
                  <a:pt x="84255" y="96563"/>
                </a:lnTo>
                <a:cubicBezTo>
                  <a:pt x="84255" y="83833"/>
                  <a:pt x="92382" y="66965"/>
                  <a:pt x="103218" y="60441"/>
                </a:cubicBezTo>
                <a:cubicBezTo>
                  <a:pt x="124133" y="48029"/>
                  <a:pt x="160107" y="31589"/>
                  <a:pt x="201391" y="34417"/>
                </a:cubicBezTo>
                <a:close/>
                <a:moveTo>
                  <a:pt x="33942" y="0"/>
                </a:moveTo>
                <a:cubicBezTo>
                  <a:pt x="52746" y="0"/>
                  <a:pt x="67884" y="15114"/>
                  <a:pt x="67884" y="33888"/>
                </a:cubicBezTo>
                <a:cubicBezTo>
                  <a:pt x="67884" y="38661"/>
                  <a:pt x="66928" y="43274"/>
                  <a:pt x="65016" y="47411"/>
                </a:cubicBezTo>
                <a:cubicBezTo>
                  <a:pt x="61988" y="54411"/>
                  <a:pt x="57048" y="68889"/>
                  <a:pt x="57048" y="81617"/>
                </a:cubicBezTo>
                <a:lnTo>
                  <a:pt x="57048" y="581183"/>
                </a:lnTo>
                <a:cubicBezTo>
                  <a:pt x="57048" y="593911"/>
                  <a:pt x="46690" y="604252"/>
                  <a:pt x="33942" y="604252"/>
                </a:cubicBezTo>
                <a:cubicBezTo>
                  <a:pt x="21194" y="604252"/>
                  <a:pt x="10836" y="593911"/>
                  <a:pt x="10836" y="581183"/>
                </a:cubicBezTo>
                <a:lnTo>
                  <a:pt x="10836" y="81617"/>
                </a:lnTo>
                <a:cubicBezTo>
                  <a:pt x="10836" y="68889"/>
                  <a:pt x="6055" y="54411"/>
                  <a:pt x="2868" y="47411"/>
                </a:cubicBezTo>
                <a:cubicBezTo>
                  <a:pt x="1115" y="43274"/>
                  <a:pt x="0" y="38661"/>
                  <a:pt x="0" y="33888"/>
                </a:cubicBezTo>
                <a:cubicBezTo>
                  <a:pt x="0" y="15114"/>
                  <a:pt x="15298" y="0"/>
                  <a:pt x="33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29" name="直接箭头连接符 28"/>
          <p:cNvCxnSpPr/>
          <p:nvPr/>
        </p:nvCxnSpPr>
        <p:spPr>
          <a:xfrm>
            <a:off x="4107180" y="1892300"/>
            <a:ext cx="3960000" cy="0"/>
          </a:xfrm>
          <a:prstGeom prst="straightConnector1">
            <a:avLst/>
          </a:prstGeom>
          <a:ln w="28575">
            <a:solidFill>
              <a:srgbClr val="3D6D8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79490" y="1892300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730250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职业规划的步骤与方法</a:t>
            </a:r>
            <a:r>
              <a:rPr lang="en-US" altLang="zh-CN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——</a:t>
            </a:r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SWOT决策分析法</a:t>
            </a:r>
            <a:endParaRPr lang="zh-CN" altLang="en-US" sz="2400" b="1" spc="15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52160" y="1482090"/>
            <a:ext cx="5565953" cy="4977943"/>
            <a:chOff x="887" y="2416"/>
            <a:chExt cx="8765" cy="7839"/>
          </a:xfrm>
        </p:grpSpPr>
        <p:sp>
          <p:nvSpPr>
            <p:cNvPr id="30" name="任意多边形: 形状 4"/>
            <p:cNvSpPr/>
            <p:nvPr>
              <p:custDataLst>
                <p:tags r:id="rId2"/>
              </p:custDataLst>
            </p:nvPr>
          </p:nvSpPr>
          <p:spPr>
            <a:xfrm>
              <a:off x="899" y="2416"/>
              <a:ext cx="2721" cy="2721"/>
            </a:xfrm>
            <a:custGeom>
              <a:avLst/>
              <a:gdLst>
                <a:gd name="connsiteX0" fmla="*/ 1954661 w 1954661"/>
                <a:gd name="connsiteY0" fmla="*/ 0 h 1955712"/>
                <a:gd name="connsiteX1" fmla="*/ 1954661 w 1954661"/>
                <a:gd name="connsiteY1" fmla="*/ 873579 h 1955712"/>
                <a:gd name="connsiteX2" fmla="*/ 1903881 w 1954661"/>
                <a:gd name="connsiteY2" fmla="*/ 881329 h 1955712"/>
                <a:gd name="connsiteX3" fmla="*/ 875574 w 1954661"/>
                <a:gd name="connsiteY3" fmla="*/ 1935672 h 1955712"/>
                <a:gd name="connsiteX4" fmla="*/ 872901 w 1954661"/>
                <a:gd name="connsiteY4" fmla="*/ 1955712 h 1955712"/>
                <a:gd name="connsiteX5" fmla="*/ 0 w 1954661"/>
                <a:gd name="connsiteY5" fmla="*/ 1955712 h 1955712"/>
                <a:gd name="connsiteX6" fmla="*/ 28600 w 1954661"/>
                <a:gd name="connsiteY6" fmla="*/ 1755703 h 1955712"/>
                <a:gd name="connsiteX7" fmla="*/ 1945818 w 1954661"/>
                <a:gd name="connsiteY7" fmla="*/ 446 h 195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4661" h="1955712">
                  <a:moveTo>
                    <a:pt x="1954661" y="0"/>
                  </a:moveTo>
                  <a:lnTo>
                    <a:pt x="1954661" y="873579"/>
                  </a:lnTo>
                  <a:lnTo>
                    <a:pt x="1903881" y="881329"/>
                  </a:lnTo>
                  <a:cubicBezTo>
                    <a:pt x="1380139" y="988502"/>
                    <a:pt x="969940" y="1407380"/>
                    <a:pt x="875574" y="1935672"/>
                  </a:cubicBezTo>
                  <a:lnTo>
                    <a:pt x="872901" y="1955712"/>
                  </a:lnTo>
                  <a:lnTo>
                    <a:pt x="0" y="1955712"/>
                  </a:lnTo>
                  <a:lnTo>
                    <a:pt x="28600" y="1755703"/>
                  </a:lnTo>
                  <a:cubicBezTo>
                    <a:pt x="207741" y="820749"/>
                    <a:pt x="984393" y="98084"/>
                    <a:pt x="1945818" y="4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endParaRPr lang="zh-CN" altLang="en-US" sz="4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3" name="任意多边形: 形状 5"/>
            <p:cNvSpPr/>
            <p:nvPr>
              <p:custDataLst>
                <p:tags r:id="rId3"/>
              </p:custDataLst>
            </p:nvPr>
          </p:nvSpPr>
          <p:spPr>
            <a:xfrm rot="5400000">
              <a:off x="6931" y="2417"/>
              <a:ext cx="2721" cy="2721"/>
            </a:xfrm>
            <a:custGeom>
              <a:avLst/>
              <a:gdLst>
                <a:gd name="connsiteX0" fmla="*/ 1954661 w 1954661"/>
                <a:gd name="connsiteY0" fmla="*/ 0 h 1955712"/>
                <a:gd name="connsiteX1" fmla="*/ 1954661 w 1954661"/>
                <a:gd name="connsiteY1" fmla="*/ 873579 h 1955712"/>
                <a:gd name="connsiteX2" fmla="*/ 1903881 w 1954661"/>
                <a:gd name="connsiteY2" fmla="*/ 881329 h 1955712"/>
                <a:gd name="connsiteX3" fmla="*/ 875574 w 1954661"/>
                <a:gd name="connsiteY3" fmla="*/ 1935672 h 1955712"/>
                <a:gd name="connsiteX4" fmla="*/ 872901 w 1954661"/>
                <a:gd name="connsiteY4" fmla="*/ 1955712 h 1955712"/>
                <a:gd name="connsiteX5" fmla="*/ 0 w 1954661"/>
                <a:gd name="connsiteY5" fmla="*/ 1955712 h 1955712"/>
                <a:gd name="connsiteX6" fmla="*/ 28600 w 1954661"/>
                <a:gd name="connsiteY6" fmla="*/ 1755703 h 1955712"/>
                <a:gd name="connsiteX7" fmla="*/ 1945818 w 1954661"/>
                <a:gd name="connsiteY7" fmla="*/ 446 h 195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4661" h="1955712">
                  <a:moveTo>
                    <a:pt x="1954661" y="0"/>
                  </a:moveTo>
                  <a:lnTo>
                    <a:pt x="1954661" y="873579"/>
                  </a:lnTo>
                  <a:lnTo>
                    <a:pt x="1903881" y="881329"/>
                  </a:lnTo>
                  <a:cubicBezTo>
                    <a:pt x="1380139" y="988502"/>
                    <a:pt x="969940" y="1407380"/>
                    <a:pt x="875574" y="1935672"/>
                  </a:cubicBezTo>
                  <a:lnTo>
                    <a:pt x="872901" y="1955712"/>
                  </a:lnTo>
                  <a:lnTo>
                    <a:pt x="0" y="1955712"/>
                  </a:lnTo>
                  <a:lnTo>
                    <a:pt x="28600" y="1755703"/>
                  </a:lnTo>
                  <a:cubicBezTo>
                    <a:pt x="207741" y="820749"/>
                    <a:pt x="984393" y="98084"/>
                    <a:pt x="1945818" y="4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endParaRPr lang="zh-CN" altLang="en-US" sz="4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4" name="任意多边形: 形状 6"/>
            <p:cNvSpPr/>
            <p:nvPr>
              <p:custDataLst>
                <p:tags r:id="rId4"/>
              </p:custDataLst>
            </p:nvPr>
          </p:nvSpPr>
          <p:spPr>
            <a:xfrm rot="10800000">
              <a:off x="6931" y="7534"/>
              <a:ext cx="2721" cy="2721"/>
            </a:xfrm>
            <a:custGeom>
              <a:avLst/>
              <a:gdLst>
                <a:gd name="connsiteX0" fmla="*/ 1954661 w 1954661"/>
                <a:gd name="connsiteY0" fmla="*/ 0 h 1955712"/>
                <a:gd name="connsiteX1" fmla="*/ 1954661 w 1954661"/>
                <a:gd name="connsiteY1" fmla="*/ 873579 h 1955712"/>
                <a:gd name="connsiteX2" fmla="*/ 1903881 w 1954661"/>
                <a:gd name="connsiteY2" fmla="*/ 881329 h 1955712"/>
                <a:gd name="connsiteX3" fmla="*/ 875574 w 1954661"/>
                <a:gd name="connsiteY3" fmla="*/ 1935672 h 1955712"/>
                <a:gd name="connsiteX4" fmla="*/ 872901 w 1954661"/>
                <a:gd name="connsiteY4" fmla="*/ 1955712 h 1955712"/>
                <a:gd name="connsiteX5" fmla="*/ 0 w 1954661"/>
                <a:gd name="connsiteY5" fmla="*/ 1955712 h 1955712"/>
                <a:gd name="connsiteX6" fmla="*/ 28600 w 1954661"/>
                <a:gd name="connsiteY6" fmla="*/ 1755703 h 1955712"/>
                <a:gd name="connsiteX7" fmla="*/ 1945818 w 1954661"/>
                <a:gd name="connsiteY7" fmla="*/ 446 h 195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4661" h="1955712">
                  <a:moveTo>
                    <a:pt x="1954661" y="0"/>
                  </a:moveTo>
                  <a:lnTo>
                    <a:pt x="1954661" y="873579"/>
                  </a:lnTo>
                  <a:lnTo>
                    <a:pt x="1903881" y="881329"/>
                  </a:lnTo>
                  <a:cubicBezTo>
                    <a:pt x="1380139" y="988502"/>
                    <a:pt x="969940" y="1407380"/>
                    <a:pt x="875574" y="1935672"/>
                  </a:cubicBezTo>
                  <a:lnTo>
                    <a:pt x="872901" y="1955712"/>
                  </a:lnTo>
                  <a:lnTo>
                    <a:pt x="0" y="1955712"/>
                  </a:lnTo>
                  <a:lnTo>
                    <a:pt x="28600" y="1755703"/>
                  </a:lnTo>
                  <a:cubicBezTo>
                    <a:pt x="207741" y="820749"/>
                    <a:pt x="984393" y="98084"/>
                    <a:pt x="1945818" y="4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endParaRPr lang="zh-CN" altLang="en-US" sz="4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5" name="任意多边形: 形状 7"/>
            <p:cNvSpPr/>
            <p:nvPr>
              <p:custDataLst>
                <p:tags r:id="rId5"/>
              </p:custDataLst>
            </p:nvPr>
          </p:nvSpPr>
          <p:spPr>
            <a:xfrm rot="16200000">
              <a:off x="887" y="7534"/>
              <a:ext cx="2721" cy="2721"/>
            </a:xfrm>
            <a:custGeom>
              <a:avLst/>
              <a:gdLst>
                <a:gd name="connsiteX0" fmla="*/ 1954661 w 1954661"/>
                <a:gd name="connsiteY0" fmla="*/ 0 h 1955712"/>
                <a:gd name="connsiteX1" fmla="*/ 1954661 w 1954661"/>
                <a:gd name="connsiteY1" fmla="*/ 873579 h 1955712"/>
                <a:gd name="connsiteX2" fmla="*/ 1903881 w 1954661"/>
                <a:gd name="connsiteY2" fmla="*/ 881329 h 1955712"/>
                <a:gd name="connsiteX3" fmla="*/ 875574 w 1954661"/>
                <a:gd name="connsiteY3" fmla="*/ 1935672 h 1955712"/>
                <a:gd name="connsiteX4" fmla="*/ 872901 w 1954661"/>
                <a:gd name="connsiteY4" fmla="*/ 1955712 h 1955712"/>
                <a:gd name="connsiteX5" fmla="*/ 0 w 1954661"/>
                <a:gd name="connsiteY5" fmla="*/ 1955712 h 1955712"/>
                <a:gd name="connsiteX6" fmla="*/ 28600 w 1954661"/>
                <a:gd name="connsiteY6" fmla="*/ 1755703 h 1955712"/>
                <a:gd name="connsiteX7" fmla="*/ 1945818 w 1954661"/>
                <a:gd name="connsiteY7" fmla="*/ 446 h 195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4661" h="1955712">
                  <a:moveTo>
                    <a:pt x="1954661" y="0"/>
                  </a:moveTo>
                  <a:lnTo>
                    <a:pt x="1954661" y="873579"/>
                  </a:lnTo>
                  <a:lnTo>
                    <a:pt x="1903881" y="881329"/>
                  </a:lnTo>
                  <a:cubicBezTo>
                    <a:pt x="1380139" y="988502"/>
                    <a:pt x="969940" y="1407380"/>
                    <a:pt x="875574" y="1935672"/>
                  </a:cubicBezTo>
                  <a:lnTo>
                    <a:pt x="872901" y="1955712"/>
                  </a:lnTo>
                  <a:lnTo>
                    <a:pt x="0" y="1955712"/>
                  </a:lnTo>
                  <a:lnTo>
                    <a:pt x="28600" y="1755703"/>
                  </a:lnTo>
                  <a:cubicBezTo>
                    <a:pt x="207741" y="820749"/>
                    <a:pt x="984393" y="98084"/>
                    <a:pt x="1945818" y="4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endParaRPr lang="zh-CN" altLang="en-US" sz="4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6"/>
              </p:custDataLst>
            </p:nvPr>
          </p:nvSpPr>
          <p:spPr>
            <a:xfrm>
              <a:off x="1984" y="3960"/>
              <a:ext cx="6573" cy="48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1600" dirty="0">
                  <a:effectLst/>
                  <a:latin typeface="思源黑体 Normal" panose="020B0400000000000000" charset="-122"/>
                  <a:ea typeface="思源黑体 Normal" panose="020B0400000000000000" charset="-122"/>
                </a:rPr>
                <a:t>将与研究对象密切相关的各种</a:t>
              </a:r>
              <a:endParaRPr lang="zh-CN" sz="1600" dirty="0">
                <a:effectLst/>
                <a:latin typeface="思源黑体 Normal" panose="020B0400000000000000" charset="-122"/>
                <a:ea typeface="思源黑体 Normal" panose="020B0400000000000000" charset="-122"/>
              </a:endParaRPr>
            </a:p>
            <a:p>
              <a:pPr algn="ctr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1600" dirty="0">
                  <a:effectLst/>
                  <a:latin typeface="思源黑体 Normal" panose="020B0400000000000000" charset="-122"/>
                  <a:ea typeface="思源黑体 Normal" panose="020B0400000000000000" charset="-122"/>
                </a:rPr>
                <a:t>内部优势、劣势、机会和威胁等，</a:t>
              </a:r>
              <a:endParaRPr lang="zh-CN" sz="1600" dirty="0">
                <a:effectLst/>
                <a:latin typeface="思源黑体 Normal" panose="020B0400000000000000" charset="-122"/>
                <a:ea typeface="思源黑体 Normal" panose="020B0400000000000000" charset="-122"/>
              </a:endParaRPr>
            </a:p>
            <a:p>
              <a:pPr algn="ctr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1600" dirty="0">
                  <a:effectLst/>
                  <a:latin typeface="思源黑体 Normal" panose="020B0400000000000000" charset="-122"/>
                  <a:ea typeface="思源黑体 Normal" panose="020B0400000000000000" charset="-122"/>
                </a:rPr>
                <a:t>通过调查列举出来，并依照矩阵形式</a:t>
              </a:r>
              <a:endParaRPr lang="zh-CN" sz="1600" dirty="0">
                <a:effectLst/>
                <a:latin typeface="思源黑体 Normal" panose="020B0400000000000000" charset="-122"/>
                <a:ea typeface="思源黑体 Normal" panose="020B0400000000000000" charset="-122"/>
              </a:endParaRPr>
            </a:p>
            <a:p>
              <a:pPr algn="ctr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1600" dirty="0">
                  <a:effectLst/>
                  <a:latin typeface="思源黑体 Normal" panose="020B0400000000000000" charset="-122"/>
                  <a:ea typeface="思源黑体 Normal" panose="020B0400000000000000" charset="-122"/>
                </a:rPr>
                <a:t>排列，用系统分析的思想，把各种因素相互匹配起来加以分析，从中得出一系列相应的结论，结论通常带有一定的决策性。</a:t>
              </a:r>
              <a:endParaRPr lang="zh-CN" sz="1600" dirty="0">
                <a:effectLst/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45" y="2893"/>
              <a:ext cx="2564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>
                <a:lnSpc>
                  <a:spcPct val="200000"/>
                </a:lnSpc>
              </a:pPr>
              <a:r>
                <a:rPr lang="en-US" altLang="zh-CN" sz="1600" i="1" dirty="0">
                  <a:solidFill>
                    <a:srgbClr val="F8F8F8"/>
                  </a:solidFill>
                  <a:effectLst/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  <a:sym typeface="+mn-ea"/>
                </a:rPr>
                <a:t>strengths</a:t>
              </a:r>
              <a:endParaRPr lang="zh-CN" sz="1600" i="1" dirty="0">
                <a:solidFill>
                  <a:srgbClr val="F8F8F8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endParaRPr>
            </a:p>
            <a:p>
              <a:pPr>
                <a:lnSpc>
                  <a:spcPct val="200000"/>
                </a:lnSpc>
              </a:pPr>
              <a:r>
                <a:rPr lang="zh-CN" sz="1600" i="1" dirty="0">
                  <a:solidFill>
                    <a:srgbClr val="F8F8F8"/>
                  </a:solidFill>
                  <a:effectLst/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  <a:sym typeface="+mn-ea"/>
                </a:rPr>
                <a:t>优势</a:t>
              </a:r>
              <a:endParaRPr lang="zh-CN" altLang="en-US" sz="1600" i="1" dirty="0">
                <a:solidFill>
                  <a:srgbClr val="F8F8F8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829" y="2893"/>
              <a:ext cx="2428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200000"/>
                </a:lnSpc>
              </a:pPr>
              <a:r>
                <a:rPr lang="zh-CN" altLang="en-US" sz="1600" i="1">
                  <a:solidFill>
                    <a:srgbClr val="F8F8F8"/>
                  </a:solidFill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</a:rPr>
                <a:t>weaknesses</a:t>
              </a:r>
              <a:endParaRPr lang="zh-CN" altLang="en-US" sz="1600" i="1">
                <a:solidFill>
                  <a:srgbClr val="F8F8F8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endParaRPr>
            </a:p>
            <a:p>
              <a:pPr algn="r">
                <a:lnSpc>
                  <a:spcPct val="200000"/>
                </a:lnSpc>
              </a:pPr>
              <a:r>
                <a:rPr lang="zh-CN" altLang="en-US" sz="1600" i="1">
                  <a:solidFill>
                    <a:srgbClr val="F8F8F8"/>
                  </a:solidFill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</a:rPr>
                <a:t>劣势</a:t>
              </a:r>
              <a:endParaRPr lang="zh-CN" altLang="en-US" sz="1600" i="1">
                <a:solidFill>
                  <a:srgbClr val="F8F8F8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173" y="7839"/>
              <a:ext cx="2548" cy="16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200000"/>
                </a:lnSpc>
              </a:pPr>
              <a:r>
                <a:rPr lang="zh-CN" altLang="en-US" sz="1600" i="1">
                  <a:solidFill>
                    <a:srgbClr val="F8F8F8"/>
                  </a:solidFill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</a:rPr>
                <a:t>机会</a:t>
              </a:r>
              <a:endParaRPr lang="zh-CN" altLang="en-US" i="1">
                <a:solidFill>
                  <a:srgbClr val="F8F8F8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endParaRPr>
            </a:p>
            <a:p>
              <a:pPr algn="r">
                <a:lnSpc>
                  <a:spcPct val="200000"/>
                </a:lnSpc>
              </a:pPr>
              <a:r>
                <a:rPr lang="zh-CN" altLang="en-US" sz="1500" i="1">
                  <a:solidFill>
                    <a:srgbClr val="F8F8F8"/>
                  </a:solidFill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  <a:sym typeface="+mn-ea"/>
                </a:rPr>
                <a:t>opportunities</a:t>
              </a:r>
              <a:endParaRPr lang="zh-CN" altLang="en-US" sz="1500" i="1">
                <a:solidFill>
                  <a:srgbClr val="F8F8F8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880" y="7807"/>
              <a:ext cx="2487" cy="16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r">
                <a:lnSpc>
                  <a:spcPct val="200000"/>
                </a:lnSpc>
              </a:pPr>
              <a:r>
                <a:rPr lang="zh-CN" altLang="en-US" sz="1600" i="1">
                  <a:solidFill>
                    <a:srgbClr val="F8F8F8"/>
                  </a:solidFill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  <a:sym typeface="+mn-ea"/>
                </a:rPr>
                <a:t>威胁</a:t>
              </a:r>
              <a:endParaRPr lang="zh-CN" altLang="en-US" sz="1600" i="1">
                <a:solidFill>
                  <a:srgbClr val="F8F8F8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500" i="1">
                  <a:solidFill>
                    <a:srgbClr val="F8F8F8"/>
                  </a:solidFill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</a:rPr>
                <a:t>threats</a:t>
              </a:r>
              <a:endParaRPr lang="zh-CN" altLang="en-US" sz="1500" i="1">
                <a:solidFill>
                  <a:srgbClr val="F8F8F8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2945" y="1946910"/>
            <a:ext cx="5318760" cy="4016375"/>
            <a:chOff x="10756" y="3426"/>
            <a:chExt cx="8376" cy="6325"/>
          </a:xfrm>
        </p:grpSpPr>
        <p:sp>
          <p:nvSpPr>
            <p:cNvPr id="26" name="椭圆 25"/>
            <p:cNvSpPr/>
            <p:nvPr>
              <p:custDataLst>
                <p:tags r:id="rId7"/>
              </p:custDataLst>
            </p:nvPr>
          </p:nvSpPr>
          <p:spPr>
            <a:xfrm>
              <a:off x="10756" y="5229"/>
              <a:ext cx="907" cy="9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8"/>
              </p:custDataLst>
            </p:nvPr>
          </p:nvSpPr>
          <p:spPr>
            <a:xfrm>
              <a:off x="10756" y="6910"/>
              <a:ext cx="907" cy="9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9"/>
              </p:custDataLst>
            </p:nvPr>
          </p:nvSpPr>
          <p:spPr>
            <a:xfrm>
              <a:off x="10756" y="8652"/>
              <a:ext cx="907" cy="9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10"/>
              </p:custDataLst>
            </p:nvPr>
          </p:nvSpPr>
          <p:spPr>
            <a:xfrm>
              <a:off x="10756" y="3426"/>
              <a:ext cx="907" cy="9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11"/>
              </p:custDataLst>
            </p:nvPr>
          </p:nvSpPr>
          <p:spPr>
            <a:xfrm>
              <a:off x="10756" y="3572"/>
              <a:ext cx="907" cy="87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80000"/>
                </a:lnSpc>
                <a:spcAft>
                  <a:spcPts val="0"/>
                </a:spcAft>
              </a:pPr>
              <a:r>
                <a:rPr lang="en-US" sz="2400" kern="1200" dirty="0">
                  <a:solidFill>
                    <a:srgbClr val="F8F8F8"/>
                  </a:solidFill>
                  <a:effectLst/>
                  <a:latin typeface="思源黑体 Normal" panose="020B0400000000000000" charset="-122"/>
                  <a:ea typeface="思源黑体 Normal" panose="020B0400000000000000" charset="-122"/>
                </a:rPr>
                <a:t>1</a:t>
              </a:r>
              <a:endParaRPr lang="en-US" sz="2400" kern="1200" dirty="0">
                <a:solidFill>
                  <a:srgbClr val="F8F8F8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12"/>
              </p:custDataLst>
            </p:nvPr>
          </p:nvSpPr>
          <p:spPr>
            <a:xfrm>
              <a:off x="10885" y="5434"/>
              <a:ext cx="682" cy="7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lnSpc>
                  <a:spcPct val="8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en-US" sz="2400" dirty="0">
                  <a:solidFill>
                    <a:srgbClr val="F8F8F8"/>
                  </a:solidFill>
                  <a:effectLst/>
                  <a:latin typeface="思源黑体 Normal" panose="020B0400000000000000" charset="-122"/>
                  <a:ea typeface="思源黑体 Normal" panose="020B0400000000000000" charset="-122"/>
                  <a:sym typeface="+mn-ea"/>
                </a:rPr>
                <a:t>2</a:t>
              </a:r>
              <a:endParaRPr lang="en-US" sz="2400" dirty="0">
                <a:solidFill>
                  <a:srgbClr val="F8F8F8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sym typeface="+mn-ea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13"/>
              </p:custDataLst>
            </p:nvPr>
          </p:nvSpPr>
          <p:spPr>
            <a:xfrm>
              <a:off x="10891" y="7086"/>
              <a:ext cx="681" cy="8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lnSpc>
                  <a:spcPct val="8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en-US" sz="2400" dirty="0">
                  <a:solidFill>
                    <a:srgbClr val="F8F8F8"/>
                  </a:solidFill>
                  <a:effectLst/>
                  <a:latin typeface="思源黑体 Normal" panose="020B0400000000000000" charset="-122"/>
                  <a:ea typeface="思源黑体 Normal" panose="020B0400000000000000" charset="-122"/>
                  <a:sym typeface="+mn-ea"/>
                </a:rPr>
                <a:t>3</a:t>
              </a:r>
              <a:endParaRPr lang="en-US" sz="2400" dirty="0">
                <a:solidFill>
                  <a:srgbClr val="F8F8F8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sym typeface="+mn-ea"/>
              </a:endParaRPr>
            </a:p>
          </p:txBody>
        </p:sp>
        <p:sp>
          <p:nvSpPr>
            <p:cNvPr id="39" name="矩形 38"/>
            <p:cNvSpPr/>
            <p:nvPr>
              <p:custDataLst>
                <p:tags r:id="rId14"/>
              </p:custDataLst>
            </p:nvPr>
          </p:nvSpPr>
          <p:spPr>
            <a:xfrm>
              <a:off x="10891" y="8843"/>
              <a:ext cx="676" cy="9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lnSpc>
                  <a:spcPct val="80000"/>
                </a:lnSpc>
                <a:spcAft>
                  <a:spcPts val="0"/>
                </a:spcAft>
                <a:buClrTx/>
                <a:buSzTx/>
                <a:buFontTx/>
              </a:pPr>
              <a:r>
                <a:rPr lang="en-US" sz="2400" dirty="0">
                  <a:solidFill>
                    <a:srgbClr val="F8F8F8"/>
                  </a:solidFill>
                  <a:effectLst/>
                  <a:latin typeface="思源黑体 Normal" panose="020B0400000000000000" charset="-122"/>
                  <a:ea typeface="思源黑体 Normal" panose="020B0400000000000000" charset="-122"/>
                  <a:sym typeface="+mn-ea"/>
                </a:rPr>
                <a:t>4</a:t>
              </a:r>
              <a:endParaRPr lang="en-US" sz="2400" dirty="0">
                <a:solidFill>
                  <a:srgbClr val="F8F8F8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5"/>
              </p:custDataLst>
            </p:nvPr>
          </p:nvSpPr>
          <p:spPr>
            <a:xfrm>
              <a:off x="12119" y="5441"/>
              <a:ext cx="4957" cy="16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l">
                <a:lnSpc>
                  <a:spcPct val="80000"/>
                </a:lnSpc>
                <a:spcAft>
                  <a:spcPts val="0"/>
                </a:spcAft>
              </a:pPr>
              <a:r>
                <a:rPr lang="zh-CN" sz="1800" dirty="0">
                  <a:effectLst/>
                  <a:latin typeface="思源黑体 Normal" panose="020B0400000000000000" charset="-122"/>
                  <a:ea typeface="思源黑体 Normal" panose="020B0400000000000000" charset="-122"/>
                  <a:sym typeface="+mn-ea"/>
                </a:rPr>
                <a:t>找出自己的职业机会和威胁</a:t>
              </a:r>
              <a:endParaRPr lang="zh-CN" sz="1800" dirty="0">
                <a:effectLst/>
                <a:latin typeface="思源黑体 Normal" panose="020B0400000000000000" charset="-122"/>
                <a:ea typeface="思源黑体 Normal" panose="020B0400000000000000" charset="-122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6"/>
              </p:custDataLst>
            </p:nvPr>
          </p:nvSpPr>
          <p:spPr>
            <a:xfrm>
              <a:off x="12119" y="7103"/>
              <a:ext cx="6728" cy="16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l">
                <a:lnSpc>
                  <a:spcPct val="80000"/>
                </a:lnSpc>
                <a:spcAft>
                  <a:spcPts val="0"/>
                </a:spcAft>
              </a:pPr>
              <a:r>
                <a:rPr lang="zh-CN" sz="1800" dirty="0">
                  <a:effectLst/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  <a:sym typeface="+mn-ea"/>
                </a:rPr>
                <a:t>提纲式地列出5年内要达成的职业目标</a:t>
              </a:r>
              <a:endParaRPr lang="zh-CN" sz="1800" dirty="0">
                <a:effectLst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7"/>
              </p:custDataLst>
            </p:nvPr>
          </p:nvSpPr>
          <p:spPr>
            <a:xfrm>
              <a:off x="12118" y="8845"/>
              <a:ext cx="6729" cy="8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l">
                <a:lnSpc>
                  <a:spcPct val="80000"/>
                </a:lnSpc>
                <a:spcAft>
                  <a:spcPts val="0"/>
                </a:spcAft>
              </a:pPr>
              <a:r>
                <a:rPr lang="zh-CN" sz="1800" dirty="0">
                  <a:effectLst/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  <a:sym typeface="+mn-ea"/>
                </a:rPr>
                <a:t>提纲式地列出今后5年的职业行动计划</a:t>
              </a:r>
              <a:endParaRPr lang="zh-CN" sz="1800" dirty="0">
                <a:effectLst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18"/>
              </p:custDataLst>
            </p:nvPr>
          </p:nvSpPr>
          <p:spPr>
            <a:xfrm>
              <a:off x="12119" y="3630"/>
              <a:ext cx="7013" cy="8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80000"/>
                </a:lnSpc>
                <a:spcAft>
                  <a:spcPts val="0"/>
                </a:spcAft>
              </a:pPr>
              <a:r>
                <a:rPr lang="zh-CN" sz="1800" dirty="0">
                  <a:effectLst/>
                  <a:latin typeface="思源黑体 Normal" panose="020B0400000000000000" charset="-122"/>
                  <a:ea typeface="思源黑体 Normal" panose="020B0400000000000000" charset="-122"/>
                </a:rPr>
                <a:t>评估自己的长处和短处</a:t>
              </a:r>
              <a:endParaRPr lang="zh-CN" sz="1800" dirty="0">
                <a:effectLst/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730250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职业规划的步骤与方法</a:t>
            </a:r>
            <a:r>
              <a:rPr lang="en-US" altLang="zh-CN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——</a:t>
            </a:r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SWOT决策分析实例</a:t>
            </a:r>
            <a:endParaRPr lang="zh-CN" altLang="en-US" sz="2400" b="1" spc="15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956945" y="1261745"/>
          <a:ext cx="10280650" cy="5173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7445"/>
                <a:gridCol w="4251960"/>
                <a:gridCol w="3611245"/>
              </a:tblGrid>
              <a:tr h="1478280"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楷体" panose="02010609060101010101" charset="-122"/>
                        </a:rPr>
                        <a:t> 小丁</a:t>
                      </a:r>
                      <a:r>
                        <a:rPr lang="zh-CN" alt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楷体" panose="02010609060101010101" charset="-122"/>
                        </a:rPr>
                        <a:t>，</a:t>
                      </a: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楷体" panose="02010609060101010101" charset="-122"/>
                        </a:rPr>
                        <a:t>计算机专业，在校期间成绩优秀，多次深入企业实习；一直担任学生干部。但是性格急躁，遇事易冲动，有时很难踏实完成工作。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机会 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（1）计算机方面人才需求旺盛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（2）计算机行业发展前景不错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（3）计算机人才较受重视</a:t>
                      </a:r>
                      <a:endParaRPr lang="en-US" alt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挑战 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（1）就业竞争激烈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（2）经济形势影响企业招聘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（3）企业更加看重实际经验</a:t>
                      </a:r>
                      <a:endParaRPr lang="en-US" alt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7215"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优势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（1）专业成绩优秀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（2）学生干部经历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（3）企业实训经历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（4）人际关系和谐</a:t>
                      </a:r>
                      <a:endParaRPr lang="en-US" alt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“优势—机会”策略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（1）发挥专业优势，融入企业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（2）发挥担任学生干部的优势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（3）加强人际沟通，打动招聘官</a:t>
                      </a:r>
                      <a:endParaRPr lang="en-US" alt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“优势—挑战”策略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（1）准确定位竞争优势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（2）强调自身学习适应能力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（3）合理明确就业定位</a:t>
                      </a:r>
                      <a:endParaRPr lang="en-US" alt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8280"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劣势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（1）工作阅历缺乏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（2）性格急躁，容易冲动</a:t>
                      </a:r>
                      <a:endParaRPr lang="en-US" alt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“劣势—机会”策略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（1）增加跨行业实训经验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（2）学习职业技能课程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（3）完善自身性格</a:t>
                      </a:r>
                      <a:endParaRPr lang="en-US" alt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“劣势—挑战”策略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（1）克制冲动的个性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（2）加强学习，差异化竞争</a:t>
                      </a:r>
                      <a:endParaRPr 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（3）积极寻找能够发挥自身优势的企业</a:t>
                      </a:r>
                      <a:endParaRPr lang="en-US" alt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楷体" panose="02010609060101010101" charset="-122"/>
                        </a:rPr>
                        <a:t>职业决策结论</a:t>
                      </a:r>
                      <a:endParaRPr lang="en-US" alt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思源黑体 Normal" panose="020B0400000000000000" charset="-122"/>
                          <a:ea typeface="思源黑体 Normal" panose="020B0400000000000000" charset="-122"/>
                          <a:cs typeface="楷体" panose="02010609060101010101" charset="-122"/>
                        </a:rPr>
                        <a:t>定位于本区域内中小型软件开发企业，从事具体的软件设计与开发工作，在工作中进一步提升自己。</a:t>
                      </a:r>
                      <a:endParaRPr lang="en-US" altLang="en-US" sz="1400" b="0">
                        <a:latin typeface="思源黑体 Normal" panose="020B0400000000000000" charset="-122"/>
                        <a:ea typeface="思源黑体 Normal" panose="020B0400000000000000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88811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职业规划的步骤与方法</a:t>
            </a:r>
            <a:r>
              <a:rPr lang="en-US" altLang="zh-CN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——</a:t>
            </a:r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做一份自己的SWOT分析记录</a:t>
            </a:r>
            <a:endParaRPr lang="zh-CN" altLang="en-US" sz="2400" b="1" spc="15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  <a:p>
            <a:endParaRPr lang="zh-CN" altLang="en-US" sz="2400" b="1" spc="15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956945" y="1261745"/>
          <a:ext cx="10280650" cy="5173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7445"/>
                <a:gridCol w="4251960"/>
                <a:gridCol w="3611245"/>
              </a:tblGrid>
              <a:tr h="1478280">
                <a:tc>
                  <a:txBody>
                    <a:bodyPr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机会 </a:t>
                      </a: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挑战 </a:t>
                      </a: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7215">
                <a:tc>
                  <a:txBody>
                    <a:bodyPr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优势</a:t>
                      </a: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“优势—机会”策略</a:t>
                      </a: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“优势—挑战”策略</a:t>
                      </a: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8280">
                <a:tc>
                  <a:txBody>
                    <a:bodyPr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劣势</a:t>
                      </a: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“劣势—机会”策略</a:t>
                      </a: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500" b="0">
                          <a:latin typeface="思源黑体 Normal" panose="020B0400000000000000" charset="-122"/>
                          <a:ea typeface="思源黑体 Normal" panose="020B0400000000000000" charset="-122"/>
                          <a:cs typeface="思源黑体 Normal" panose="020B0400000000000000" charset="-122"/>
                        </a:rPr>
                        <a:t>“劣势—挑战”策略</a:t>
                      </a: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思源黑体 Normal" panose="020B0400000000000000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0">
                          <a:latin typeface="思源黑体 Normal" panose="020B0400000000000000" charset="-122"/>
                          <a:ea typeface="思源黑体 Normal" panose="020B0400000000000000" charset="-122"/>
                          <a:cs typeface="楷体" panose="02010609060101010101" charset="-122"/>
                        </a:rPr>
                        <a:t>职业决策结论</a:t>
                      </a: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endParaRPr lang="en-US" altLang="en-US" sz="1500" b="0">
                        <a:latin typeface="思源黑体 Normal" panose="020B0400000000000000" charset="-122"/>
                        <a:ea typeface="思源黑体 Normal" panose="020B0400000000000000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/>
          <p:nvPr/>
        </p:nvCxnSpPr>
        <p:spPr>
          <a:xfrm>
            <a:off x="6090920" y="441261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68060" y="3145155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职业规划的步骤与方法</a:t>
            </a:r>
            <a:endParaRPr lang="zh-CN" altLang="en-US" sz="2400" b="1" spc="15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3383280" y="6163627"/>
            <a:ext cx="5080000" cy="383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ctr"/>
            <a:r>
              <a:rPr lang="zh-CN" sz="1900" spc="150">
                <a:latin typeface="思源黑体 Normal" panose="020B0400000000000000" charset="-122"/>
                <a:ea typeface="思源黑体 Normal" panose="020B0400000000000000" charset="-122"/>
              </a:rPr>
              <a:t>职业规划流程图</a:t>
            </a:r>
            <a:endParaRPr lang="zh-CN" altLang="en-US" sz="1900" spc="15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17440" y="2451100"/>
            <a:ext cx="234000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46320" y="274637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</a:rPr>
              <a:t>确立目标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23155" y="3716020"/>
            <a:ext cx="2334260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2035" y="401129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形成决策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08550" y="4971415"/>
            <a:ext cx="2348865" cy="9594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37430" y="526669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实施行动</a:t>
            </a:r>
            <a:endParaRPr lang="zh-CN" altLang="en-US">
              <a:solidFill>
                <a:srgbClr val="C00000"/>
              </a:solidFill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395855" y="1257300"/>
            <a:ext cx="1611630" cy="1525270"/>
            <a:chOff x="3661" y="2140"/>
            <a:chExt cx="2538" cy="2402"/>
          </a:xfrm>
        </p:grpSpPr>
        <p:sp>
          <p:nvSpPr>
            <p:cNvPr id="4" name="圆角矩形 3"/>
            <p:cNvSpPr/>
            <p:nvPr/>
          </p:nvSpPr>
          <p:spPr>
            <a:xfrm>
              <a:off x="3661" y="2140"/>
              <a:ext cx="2537" cy="24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pagerank-checker_48658"/>
            <p:cNvSpPr>
              <a:spLocks noChangeAspect="1"/>
            </p:cNvSpPr>
            <p:nvPr/>
          </p:nvSpPr>
          <p:spPr bwMode="auto">
            <a:xfrm>
              <a:off x="4530" y="3258"/>
              <a:ext cx="850" cy="849"/>
            </a:xfrm>
            <a:custGeom>
              <a:avLst/>
              <a:gdLst>
                <a:gd name="connsiteX0" fmla="*/ 587787 w 587787"/>
                <a:gd name="connsiteY0" fmla="*/ 366541 h 586899"/>
                <a:gd name="connsiteX1" fmla="*/ 587787 w 587787"/>
                <a:gd name="connsiteY1" fmla="*/ 531656 h 586899"/>
                <a:gd name="connsiteX2" fmla="*/ 532441 w 587787"/>
                <a:gd name="connsiteY2" fmla="*/ 586899 h 586899"/>
                <a:gd name="connsiteX3" fmla="*/ 409449 w 587787"/>
                <a:gd name="connsiteY3" fmla="*/ 586899 h 586899"/>
                <a:gd name="connsiteX4" fmla="*/ 461106 w 587787"/>
                <a:gd name="connsiteY4" fmla="*/ 522449 h 586899"/>
                <a:gd name="connsiteX5" fmla="*/ 486319 w 587787"/>
                <a:gd name="connsiteY5" fmla="*/ 522449 h 586899"/>
                <a:gd name="connsiteX6" fmla="*/ 523216 w 587787"/>
                <a:gd name="connsiteY6" fmla="*/ 485620 h 586899"/>
                <a:gd name="connsiteX7" fmla="*/ 523216 w 587787"/>
                <a:gd name="connsiteY7" fmla="*/ 445723 h 586899"/>
                <a:gd name="connsiteX8" fmla="*/ 110081 w 587787"/>
                <a:gd name="connsiteY8" fmla="*/ 355493 h 586899"/>
                <a:gd name="connsiteX9" fmla="*/ 341783 w 587787"/>
                <a:gd name="connsiteY9" fmla="*/ 355493 h 586899"/>
                <a:gd name="connsiteX10" fmla="*/ 341783 w 587787"/>
                <a:gd name="connsiteY10" fmla="*/ 392285 h 586899"/>
                <a:gd name="connsiteX11" fmla="*/ 110081 w 587787"/>
                <a:gd name="connsiteY11" fmla="*/ 392285 h 586899"/>
                <a:gd name="connsiteX12" fmla="*/ 515838 w 587787"/>
                <a:gd name="connsiteY12" fmla="*/ 322942 h 586899"/>
                <a:gd name="connsiteX13" fmla="*/ 587787 w 587787"/>
                <a:gd name="connsiteY13" fmla="*/ 322942 h 586899"/>
                <a:gd name="connsiteX14" fmla="*/ 372556 w 587787"/>
                <a:gd name="connsiteY14" fmla="*/ 586899 h 586899"/>
                <a:gd name="connsiteX15" fmla="*/ 244032 w 587787"/>
                <a:gd name="connsiteY15" fmla="*/ 414406 h 586899"/>
                <a:gd name="connsiteX16" fmla="*/ 315981 w 587787"/>
                <a:gd name="connsiteY16" fmla="*/ 414406 h 586899"/>
                <a:gd name="connsiteX17" fmla="*/ 372556 w 587787"/>
                <a:gd name="connsiteY17" fmla="*/ 487455 h 586899"/>
                <a:gd name="connsiteX18" fmla="*/ 110081 w 587787"/>
                <a:gd name="connsiteY18" fmla="*/ 282402 h 586899"/>
                <a:gd name="connsiteX19" fmla="*/ 341783 w 587787"/>
                <a:gd name="connsiteY19" fmla="*/ 282402 h 586899"/>
                <a:gd name="connsiteX20" fmla="*/ 341783 w 587787"/>
                <a:gd name="connsiteY20" fmla="*/ 319194 h 586899"/>
                <a:gd name="connsiteX21" fmla="*/ 110081 w 587787"/>
                <a:gd name="connsiteY21" fmla="*/ 319194 h 586899"/>
                <a:gd name="connsiteX22" fmla="*/ 110081 w 587787"/>
                <a:gd name="connsiteY22" fmla="*/ 208719 h 586899"/>
                <a:gd name="connsiteX23" fmla="*/ 477707 w 587787"/>
                <a:gd name="connsiteY23" fmla="*/ 208719 h 586899"/>
                <a:gd name="connsiteX24" fmla="*/ 477707 w 587787"/>
                <a:gd name="connsiteY24" fmla="*/ 245610 h 586899"/>
                <a:gd name="connsiteX25" fmla="*/ 110081 w 587787"/>
                <a:gd name="connsiteY25" fmla="*/ 245610 h 586899"/>
                <a:gd name="connsiteX26" fmla="*/ 205971 w 587787"/>
                <a:gd name="connsiteY26" fmla="*/ 38676 h 586899"/>
                <a:gd name="connsiteX27" fmla="*/ 183837 w 587787"/>
                <a:gd name="connsiteY27" fmla="*/ 60777 h 586899"/>
                <a:gd name="connsiteX28" fmla="*/ 205971 w 587787"/>
                <a:gd name="connsiteY28" fmla="*/ 82264 h 586899"/>
                <a:gd name="connsiteX29" fmla="*/ 227491 w 587787"/>
                <a:gd name="connsiteY29" fmla="*/ 60777 h 586899"/>
                <a:gd name="connsiteX30" fmla="*/ 205971 w 587787"/>
                <a:gd name="connsiteY30" fmla="*/ 38676 h 586899"/>
                <a:gd name="connsiteX31" fmla="*/ 143258 w 587787"/>
                <a:gd name="connsiteY31" fmla="*/ 38676 h 586899"/>
                <a:gd name="connsiteX32" fmla="*/ 121123 w 587787"/>
                <a:gd name="connsiteY32" fmla="*/ 60777 h 586899"/>
                <a:gd name="connsiteX33" fmla="*/ 143258 w 587787"/>
                <a:gd name="connsiteY33" fmla="*/ 82264 h 586899"/>
                <a:gd name="connsiteX34" fmla="*/ 165392 w 587787"/>
                <a:gd name="connsiteY34" fmla="*/ 60777 h 586899"/>
                <a:gd name="connsiteX35" fmla="*/ 143258 w 587787"/>
                <a:gd name="connsiteY35" fmla="*/ 38676 h 586899"/>
                <a:gd name="connsiteX36" fmla="*/ 82389 w 587787"/>
                <a:gd name="connsiteY36" fmla="*/ 38676 h 586899"/>
                <a:gd name="connsiteX37" fmla="*/ 60869 w 587787"/>
                <a:gd name="connsiteY37" fmla="*/ 60777 h 586899"/>
                <a:gd name="connsiteX38" fmla="*/ 82389 w 587787"/>
                <a:gd name="connsiteY38" fmla="*/ 82264 h 586899"/>
                <a:gd name="connsiteX39" fmla="*/ 104523 w 587787"/>
                <a:gd name="connsiteY39" fmla="*/ 60777 h 586899"/>
                <a:gd name="connsiteX40" fmla="*/ 82389 w 587787"/>
                <a:gd name="connsiteY40" fmla="*/ 38676 h 586899"/>
                <a:gd name="connsiteX41" fmla="*/ 55336 w 587787"/>
                <a:gd name="connsiteY41" fmla="*/ 0 h 586899"/>
                <a:gd name="connsiteX42" fmla="*/ 532451 w 587787"/>
                <a:gd name="connsiteY42" fmla="*/ 0 h 586899"/>
                <a:gd name="connsiteX43" fmla="*/ 587787 w 587787"/>
                <a:gd name="connsiteY43" fmla="*/ 55252 h 586899"/>
                <a:gd name="connsiteX44" fmla="*/ 587787 w 587787"/>
                <a:gd name="connsiteY44" fmla="*/ 295291 h 586899"/>
                <a:gd name="connsiteX45" fmla="*/ 523229 w 587787"/>
                <a:gd name="connsiteY45" fmla="*/ 295291 h 586899"/>
                <a:gd name="connsiteX46" fmla="*/ 523229 w 587787"/>
                <a:gd name="connsiteY46" fmla="*/ 100681 h 586899"/>
                <a:gd name="connsiteX47" fmla="*/ 486338 w 587787"/>
                <a:gd name="connsiteY47" fmla="*/ 64461 h 586899"/>
                <a:gd name="connsiteX48" fmla="*/ 330784 w 587787"/>
                <a:gd name="connsiteY48" fmla="*/ 64461 h 586899"/>
                <a:gd name="connsiteX49" fmla="*/ 293894 w 587787"/>
                <a:gd name="connsiteY49" fmla="*/ 100681 h 586899"/>
                <a:gd name="connsiteX50" fmla="*/ 257003 w 587787"/>
                <a:gd name="connsiteY50" fmla="*/ 119099 h 586899"/>
                <a:gd name="connsiteX51" fmla="*/ 100834 w 587787"/>
                <a:gd name="connsiteY51" fmla="*/ 119099 h 586899"/>
                <a:gd name="connsiteX52" fmla="*/ 64558 w 587787"/>
                <a:gd name="connsiteY52" fmla="*/ 155933 h 586899"/>
                <a:gd name="connsiteX53" fmla="*/ 64558 w 587787"/>
                <a:gd name="connsiteY53" fmla="*/ 485604 h 586899"/>
                <a:gd name="connsiteX54" fmla="*/ 100834 w 587787"/>
                <a:gd name="connsiteY54" fmla="*/ 522438 h 586899"/>
                <a:gd name="connsiteX55" fmla="*/ 292049 w 587787"/>
                <a:gd name="connsiteY55" fmla="*/ 522438 h 586899"/>
                <a:gd name="connsiteX56" fmla="*/ 340006 w 587787"/>
                <a:gd name="connsiteY56" fmla="*/ 586899 h 586899"/>
                <a:gd name="connsiteX57" fmla="*/ 55336 w 587787"/>
                <a:gd name="connsiteY57" fmla="*/ 586899 h 586899"/>
                <a:gd name="connsiteX58" fmla="*/ 0 w 587787"/>
                <a:gd name="connsiteY58" fmla="*/ 531647 h 586899"/>
                <a:gd name="connsiteX59" fmla="*/ 0 w 587787"/>
                <a:gd name="connsiteY59" fmla="*/ 55252 h 586899"/>
                <a:gd name="connsiteX60" fmla="*/ 55336 w 587787"/>
                <a:gd name="connsiteY60" fmla="*/ 0 h 58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87787" h="586899">
                  <a:moveTo>
                    <a:pt x="587787" y="366541"/>
                  </a:moveTo>
                  <a:lnTo>
                    <a:pt x="587787" y="531656"/>
                  </a:lnTo>
                  <a:cubicBezTo>
                    <a:pt x="587787" y="562960"/>
                    <a:pt x="563804" y="586899"/>
                    <a:pt x="532441" y="586899"/>
                  </a:cubicBezTo>
                  <a:lnTo>
                    <a:pt x="409449" y="586899"/>
                  </a:lnTo>
                  <a:lnTo>
                    <a:pt x="461106" y="522449"/>
                  </a:lnTo>
                  <a:lnTo>
                    <a:pt x="486319" y="522449"/>
                  </a:lnTo>
                  <a:cubicBezTo>
                    <a:pt x="506612" y="522449"/>
                    <a:pt x="523216" y="505876"/>
                    <a:pt x="523216" y="485620"/>
                  </a:cubicBezTo>
                  <a:lnTo>
                    <a:pt x="523216" y="445723"/>
                  </a:lnTo>
                  <a:close/>
                  <a:moveTo>
                    <a:pt x="110081" y="355493"/>
                  </a:moveTo>
                  <a:lnTo>
                    <a:pt x="341783" y="355493"/>
                  </a:lnTo>
                  <a:lnTo>
                    <a:pt x="341783" y="392285"/>
                  </a:lnTo>
                  <a:lnTo>
                    <a:pt x="110081" y="392285"/>
                  </a:lnTo>
                  <a:close/>
                  <a:moveTo>
                    <a:pt x="515838" y="322942"/>
                  </a:moveTo>
                  <a:lnTo>
                    <a:pt x="587787" y="322942"/>
                  </a:lnTo>
                  <a:lnTo>
                    <a:pt x="372556" y="586899"/>
                  </a:lnTo>
                  <a:lnTo>
                    <a:pt x="244032" y="414406"/>
                  </a:lnTo>
                  <a:lnTo>
                    <a:pt x="315981" y="414406"/>
                  </a:lnTo>
                  <a:lnTo>
                    <a:pt x="372556" y="487455"/>
                  </a:lnTo>
                  <a:close/>
                  <a:moveTo>
                    <a:pt x="110081" y="282402"/>
                  </a:moveTo>
                  <a:lnTo>
                    <a:pt x="341783" y="282402"/>
                  </a:lnTo>
                  <a:lnTo>
                    <a:pt x="341783" y="319194"/>
                  </a:lnTo>
                  <a:lnTo>
                    <a:pt x="110081" y="319194"/>
                  </a:lnTo>
                  <a:close/>
                  <a:moveTo>
                    <a:pt x="110081" y="208719"/>
                  </a:moveTo>
                  <a:lnTo>
                    <a:pt x="477707" y="208719"/>
                  </a:lnTo>
                  <a:lnTo>
                    <a:pt x="477707" y="245610"/>
                  </a:lnTo>
                  <a:lnTo>
                    <a:pt x="110081" y="245610"/>
                  </a:lnTo>
                  <a:close/>
                  <a:moveTo>
                    <a:pt x="205971" y="38676"/>
                  </a:moveTo>
                  <a:cubicBezTo>
                    <a:pt x="193060" y="38676"/>
                    <a:pt x="183837" y="47885"/>
                    <a:pt x="183837" y="60777"/>
                  </a:cubicBezTo>
                  <a:cubicBezTo>
                    <a:pt x="183837" y="73055"/>
                    <a:pt x="194904" y="82264"/>
                    <a:pt x="205971" y="82264"/>
                  </a:cubicBezTo>
                  <a:cubicBezTo>
                    <a:pt x="216424" y="82264"/>
                    <a:pt x="227491" y="73055"/>
                    <a:pt x="227491" y="60777"/>
                  </a:cubicBezTo>
                  <a:cubicBezTo>
                    <a:pt x="227491" y="47885"/>
                    <a:pt x="216424" y="38676"/>
                    <a:pt x="205971" y="38676"/>
                  </a:cubicBezTo>
                  <a:close/>
                  <a:moveTo>
                    <a:pt x="143258" y="38676"/>
                  </a:moveTo>
                  <a:cubicBezTo>
                    <a:pt x="130346" y="38676"/>
                    <a:pt x="121123" y="47885"/>
                    <a:pt x="121123" y="60777"/>
                  </a:cubicBezTo>
                  <a:cubicBezTo>
                    <a:pt x="121123" y="73055"/>
                    <a:pt x="132191" y="82264"/>
                    <a:pt x="143258" y="82264"/>
                  </a:cubicBezTo>
                  <a:cubicBezTo>
                    <a:pt x="156169" y="82264"/>
                    <a:pt x="165392" y="73055"/>
                    <a:pt x="165392" y="60777"/>
                  </a:cubicBezTo>
                  <a:cubicBezTo>
                    <a:pt x="165392" y="47885"/>
                    <a:pt x="156169" y="38676"/>
                    <a:pt x="143258" y="38676"/>
                  </a:cubicBezTo>
                  <a:close/>
                  <a:moveTo>
                    <a:pt x="82389" y="38676"/>
                  </a:moveTo>
                  <a:cubicBezTo>
                    <a:pt x="69477" y="38676"/>
                    <a:pt x="60869" y="47885"/>
                    <a:pt x="60869" y="60777"/>
                  </a:cubicBezTo>
                  <a:cubicBezTo>
                    <a:pt x="60869" y="73055"/>
                    <a:pt x="71321" y="82264"/>
                    <a:pt x="82389" y="82264"/>
                  </a:cubicBezTo>
                  <a:cubicBezTo>
                    <a:pt x="93456" y="82264"/>
                    <a:pt x="104523" y="73055"/>
                    <a:pt x="104523" y="60777"/>
                  </a:cubicBezTo>
                  <a:cubicBezTo>
                    <a:pt x="104523" y="47885"/>
                    <a:pt x="95300" y="38676"/>
                    <a:pt x="82389" y="38676"/>
                  </a:cubicBezTo>
                  <a:close/>
                  <a:moveTo>
                    <a:pt x="55336" y="0"/>
                  </a:moveTo>
                  <a:lnTo>
                    <a:pt x="532451" y="0"/>
                  </a:lnTo>
                  <a:cubicBezTo>
                    <a:pt x="563808" y="0"/>
                    <a:pt x="587787" y="23943"/>
                    <a:pt x="587787" y="55252"/>
                  </a:cubicBezTo>
                  <a:lnTo>
                    <a:pt x="587787" y="295291"/>
                  </a:lnTo>
                  <a:lnTo>
                    <a:pt x="523229" y="295291"/>
                  </a:lnTo>
                  <a:lnTo>
                    <a:pt x="523229" y="100681"/>
                  </a:lnTo>
                  <a:cubicBezTo>
                    <a:pt x="523229" y="80422"/>
                    <a:pt x="506628" y="64461"/>
                    <a:pt x="486338" y="64461"/>
                  </a:cubicBezTo>
                  <a:lnTo>
                    <a:pt x="330784" y="64461"/>
                  </a:lnTo>
                  <a:cubicBezTo>
                    <a:pt x="310494" y="64461"/>
                    <a:pt x="293894" y="78581"/>
                    <a:pt x="293894" y="100681"/>
                  </a:cubicBezTo>
                  <a:cubicBezTo>
                    <a:pt x="293894" y="119099"/>
                    <a:pt x="293894" y="119099"/>
                    <a:pt x="257003" y="119099"/>
                  </a:cubicBezTo>
                  <a:lnTo>
                    <a:pt x="100834" y="119099"/>
                  </a:lnTo>
                  <a:cubicBezTo>
                    <a:pt x="80544" y="119099"/>
                    <a:pt x="64558" y="135674"/>
                    <a:pt x="64558" y="155933"/>
                  </a:cubicBezTo>
                  <a:lnTo>
                    <a:pt x="64558" y="485604"/>
                  </a:lnTo>
                  <a:cubicBezTo>
                    <a:pt x="64558" y="505863"/>
                    <a:pt x="80544" y="522438"/>
                    <a:pt x="100834" y="522438"/>
                  </a:cubicBezTo>
                  <a:lnTo>
                    <a:pt x="292049" y="522438"/>
                  </a:lnTo>
                  <a:lnTo>
                    <a:pt x="340006" y="586899"/>
                  </a:lnTo>
                  <a:lnTo>
                    <a:pt x="55336" y="586899"/>
                  </a:lnTo>
                  <a:cubicBezTo>
                    <a:pt x="23979" y="586899"/>
                    <a:pt x="0" y="562956"/>
                    <a:pt x="0" y="531647"/>
                  </a:cubicBezTo>
                  <a:lnTo>
                    <a:pt x="0" y="55252"/>
                  </a:lnTo>
                  <a:cubicBezTo>
                    <a:pt x="0" y="23943"/>
                    <a:pt x="23979" y="0"/>
                    <a:pt x="55336" y="0"/>
                  </a:cubicBezTo>
                  <a:close/>
                </a:path>
              </a:pathLst>
            </a:custGeom>
            <a:solidFill>
              <a:srgbClr val="8C9D80"/>
            </a:solidFill>
            <a:ln>
              <a:noFill/>
            </a:ln>
          </p:spPr>
        </p:sp>
        <p:sp>
          <p:nvSpPr>
            <p:cNvPr id="18" name="文本框 17"/>
            <p:cNvSpPr txBox="1"/>
            <p:nvPr/>
          </p:nvSpPr>
          <p:spPr>
            <a:xfrm>
              <a:off x="3661" y="2444"/>
              <a:ext cx="2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latin typeface="思源黑体 Normal" panose="020B0400000000000000" charset="-122"/>
                  <a:ea typeface="思源黑体 Normal" panose="020B0400000000000000" charset="-122"/>
                  <a:sym typeface="+mn-ea"/>
                </a:rPr>
                <a:t>自我评估</a:t>
              </a:r>
              <a:endPara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8165465" y="1257300"/>
            <a:ext cx="1610995" cy="1525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65465" y="1450340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认知环境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24" name="setting-flow-interface-symbol_38876"/>
          <p:cNvSpPr>
            <a:spLocks noChangeAspect="1"/>
          </p:cNvSpPr>
          <p:nvPr/>
        </p:nvSpPr>
        <p:spPr bwMode="auto">
          <a:xfrm>
            <a:off x="8716980" y="1931628"/>
            <a:ext cx="574641" cy="609685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iconfont-11592-5504471"/>
          <p:cNvSpPr>
            <a:spLocks noChangeAspect="1"/>
          </p:cNvSpPr>
          <p:nvPr/>
        </p:nvSpPr>
        <p:spPr bwMode="auto">
          <a:xfrm>
            <a:off x="6387423" y="2656798"/>
            <a:ext cx="540000" cy="540000"/>
          </a:xfrm>
          <a:custGeom>
            <a:avLst/>
            <a:gdLst>
              <a:gd name="T0" fmla="*/ 6944 w 11868"/>
              <a:gd name="T1" fmla="*/ 2582 h 11868"/>
              <a:gd name="T2" fmla="*/ 5334 w 11868"/>
              <a:gd name="T3" fmla="*/ 2268 h 11868"/>
              <a:gd name="T4" fmla="*/ 1067 w 11868"/>
              <a:gd name="T5" fmla="*/ 6534 h 11868"/>
              <a:gd name="T6" fmla="*/ 5334 w 11868"/>
              <a:gd name="T7" fmla="*/ 10801 h 11868"/>
              <a:gd name="T8" fmla="*/ 9600 w 11868"/>
              <a:gd name="T9" fmla="*/ 6534 h 11868"/>
              <a:gd name="T10" fmla="*/ 9286 w 11868"/>
              <a:gd name="T11" fmla="*/ 4924 h 11868"/>
              <a:gd name="T12" fmla="*/ 9070 w 11868"/>
              <a:gd name="T13" fmla="*/ 4922 h 11868"/>
              <a:gd name="T14" fmla="*/ 7942 w 11868"/>
              <a:gd name="T15" fmla="*/ 4680 h 11868"/>
              <a:gd name="T16" fmla="*/ 8534 w 11868"/>
              <a:gd name="T17" fmla="*/ 6534 h 11868"/>
              <a:gd name="T18" fmla="*/ 5334 w 11868"/>
              <a:gd name="T19" fmla="*/ 9734 h 11868"/>
              <a:gd name="T20" fmla="*/ 2134 w 11868"/>
              <a:gd name="T21" fmla="*/ 6534 h 11868"/>
              <a:gd name="T22" fmla="*/ 5334 w 11868"/>
              <a:gd name="T23" fmla="*/ 3334 h 11868"/>
              <a:gd name="T24" fmla="*/ 7188 w 11868"/>
              <a:gd name="T25" fmla="*/ 3926 h 11868"/>
              <a:gd name="T26" fmla="*/ 7188 w 11868"/>
              <a:gd name="T27" fmla="*/ 3926 h 11868"/>
              <a:gd name="T28" fmla="*/ 6946 w 11868"/>
              <a:gd name="T29" fmla="*/ 2798 h 11868"/>
              <a:gd name="T30" fmla="*/ 6944 w 11868"/>
              <a:gd name="T31" fmla="*/ 2582 h 11868"/>
              <a:gd name="T32" fmla="*/ 7592 w 11868"/>
              <a:gd name="T33" fmla="*/ 1701 h 11868"/>
              <a:gd name="T34" fmla="*/ 8732 w 11868"/>
              <a:gd name="T35" fmla="*/ 327 h 11868"/>
              <a:gd name="T36" fmla="*/ 9653 w 11868"/>
              <a:gd name="T37" fmla="*/ 514 h 11868"/>
              <a:gd name="T38" fmla="*/ 10046 w 11868"/>
              <a:gd name="T39" fmla="*/ 1822 h 11868"/>
              <a:gd name="T40" fmla="*/ 11354 w 11868"/>
              <a:gd name="T41" fmla="*/ 2215 h 11868"/>
              <a:gd name="T42" fmla="*/ 11541 w 11868"/>
              <a:gd name="T43" fmla="*/ 3136 h 11868"/>
              <a:gd name="T44" fmla="*/ 10167 w 11868"/>
              <a:gd name="T45" fmla="*/ 4276 h 11868"/>
              <a:gd name="T46" fmla="*/ 10667 w 11868"/>
              <a:gd name="T47" fmla="*/ 6534 h 11868"/>
              <a:gd name="T48" fmla="*/ 5334 w 11868"/>
              <a:gd name="T49" fmla="*/ 11868 h 11868"/>
              <a:gd name="T50" fmla="*/ 0 w 11868"/>
              <a:gd name="T51" fmla="*/ 6534 h 11868"/>
              <a:gd name="T52" fmla="*/ 5334 w 11868"/>
              <a:gd name="T53" fmla="*/ 1201 h 11868"/>
              <a:gd name="T54" fmla="*/ 7592 w 11868"/>
              <a:gd name="T55" fmla="*/ 1701 h 11868"/>
              <a:gd name="T56" fmla="*/ 6417 w 11868"/>
              <a:gd name="T57" fmla="*/ 4696 h 11868"/>
              <a:gd name="T58" fmla="*/ 3647 w 11868"/>
              <a:gd name="T59" fmla="*/ 5228 h 11868"/>
              <a:gd name="T60" fmla="*/ 3826 w 11868"/>
              <a:gd name="T61" fmla="*/ 8042 h 11868"/>
              <a:gd name="T62" fmla="*/ 6640 w 11868"/>
              <a:gd name="T63" fmla="*/ 8221 h 11868"/>
              <a:gd name="T64" fmla="*/ 7172 w 11868"/>
              <a:gd name="T65" fmla="*/ 5451 h 11868"/>
              <a:gd name="T66" fmla="*/ 6364 w 11868"/>
              <a:gd name="T67" fmla="*/ 6258 h 11868"/>
              <a:gd name="T68" fmla="*/ 5334 w 11868"/>
              <a:gd name="T69" fmla="*/ 7601 h 11868"/>
              <a:gd name="T70" fmla="*/ 4278 w 11868"/>
              <a:gd name="T71" fmla="*/ 6395 h 11868"/>
              <a:gd name="T72" fmla="*/ 5610 w 11868"/>
              <a:gd name="T73" fmla="*/ 5504 h 11868"/>
              <a:gd name="T74" fmla="*/ 6417 w 11868"/>
              <a:gd name="T75" fmla="*/ 4696 h 11868"/>
              <a:gd name="T76" fmla="*/ 9464 w 11868"/>
              <a:gd name="T77" fmla="*/ 2762 h 11868"/>
              <a:gd name="T78" fmla="*/ 9106 w 11868"/>
              <a:gd name="T79" fmla="*/ 2404 h 11868"/>
              <a:gd name="T80" fmla="*/ 8917 w 11868"/>
              <a:gd name="T81" fmla="*/ 1774 h 11868"/>
              <a:gd name="T82" fmla="*/ 8043 w 11868"/>
              <a:gd name="T83" fmla="*/ 2827 h 11868"/>
              <a:gd name="T84" fmla="*/ 8220 w 11868"/>
              <a:gd name="T85" fmla="*/ 3648 h 11868"/>
              <a:gd name="T86" fmla="*/ 9041 w 11868"/>
              <a:gd name="T87" fmla="*/ 3825 h 11868"/>
              <a:gd name="T88" fmla="*/ 10094 w 11868"/>
              <a:gd name="T89" fmla="*/ 2951 h 11868"/>
              <a:gd name="T90" fmla="*/ 9464 w 11868"/>
              <a:gd name="T91" fmla="*/ 2762 h 1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868" h="11868">
                <a:moveTo>
                  <a:pt x="6944" y="2582"/>
                </a:moveTo>
                <a:cubicBezTo>
                  <a:pt x="6433" y="2374"/>
                  <a:pt x="5886" y="2267"/>
                  <a:pt x="5334" y="2268"/>
                </a:cubicBezTo>
                <a:cubicBezTo>
                  <a:pt x="2977" y="2268"/>
                  <a:pt x="1067" y="4178"/>
                  <a:pt x="1067" y="6534"/>
                </a:cubicBezTo>
                <a:cubicBezTo>
                  <a:pt x="1067" y="8891"/>
                  <a:pt x="2977" y="10801"/>
                  <a:pt x="5334" y="10801"/>
                </a:cubicBezTo>
                <a:cubicBezTo>
                  <a:pt x="7690" y="10801"/>
                  <a:pt x="9600" y="8891"/>
                  <a:pt x="9600" y="6534"/>
                </a:cubicBezTo>
                <a:cubicBezTo>
                  <a:pt x="9600" y="5965"/>
                  <a:pt x="9489" y="5421"/>
                  <a:pt x="9286" y="4924"/>
                </a:cubicBezTo>
                <a:cubicBezTo>
                  <a:pt x="9215" y="4938"/>
                  <a:pt x="9141" y="4938"/>
                  <a:pt x="9070" y="4922"/>
                </a:cubicBezTo>
                <a:lnTo>
                  <a:pt x="7942" y="4680"/>
                </a:lnTo>
                <a:cubicBezTo>
                  <a:pt x="8328" y="5221"/>
                  <a:pt x="8535" y="5870"/>
                  <a:pt x="8534" y="6534"/>
                </a:cubicBezTo>
                <a:cubicBezTo>
                  <a:pt x="8534" y="8302"/>
                  <a:pt x="7101" y="9734"/>
                  <a:pt x="5334" y="9734"/>
                </a:cubicBezTo>
                <a:cubicBezTo>
                  <a:pt x="3566" y="9734"/>
                  <a:pt x="2134" y="8302"/>
                  <a:pt x="2134" y="6534"/>
                </a:cubicBezTo>
                <a:cubicBezTo>
                  <a:pt x="2134" y="4767"/>
                  <a:pt x="3566" y="3334"/>
                  <a:pt x="5334" y="3334"/>
                </a:cubicBezTo>
                <a:cubicBezTo>
                  <a:pt x="6025" y="3334"/>
                  <a:pt x="6665" y="3554"/>
                  <a:pt x="7188" y="3926"/>
                </a:cubicBezTo>
                <a:lnTo>
                  <a:pt x="7188" y="3926"/>
                </a:lnTo>
                <a:lnTo>
                  <a:pt x="6946" y="2798"/>
                </a:lnTo>
                <a:cubicBezTo>
                  <a:pt x="6930" y="2727"/>
                  <a:pt x="6930" y="2653"/>
                  <a:pt x="6944" y="2582"/>
                </a:cubicBezTo>
                <a:close/>
                <a:moveTo>
                  <a:pt x="7592" y="1701"/>
                </a:moveTo>
                <a:lnTo>
                  <a:pt x="8732" y="327"/>
                </a:lnTo>
                <a:cubicBezTo>
                  <a:pt x="9004" y="0"/>
                  <a:pt x="9531" y="107"/>
                  <a:pt x="9653" y="514"/>
                </a:cubicBezTo>
                <a:lnTo>
                  <a:pt x="10046" y="1822"/>
                </a:lnTo>
                <a:lnTo>
                  <a:pt x="11354" y="2215"/>
                </a:lnTo>
                <a:cubicBezTo>
                  <a:pt x="11761" y="2337"/>
                  <a:pt x="11868" y="2864"/>
                  <a:pt x="11541" y="3136"/>
                </a:cubicBezTo>
                <a:lnTo>
                  <a:pt x="10167" y="4276"/>
                </a:lnTo>
                <a:cubicBezTo>
                  <a:pt x="10497" y="4983"/>
                  <a:pt x="10668" y="5754"/>
                  <a:pt x="10667" y="6534"/>
                </a:cubicBezTo>
                <a:cubicBezTo>
                  <a:pt x="10667" y="9480"/>
                  <a:pt x="8279" y="11868"/>
                  <a:pt x="5334" y="11868"/>
                </a:cubicBezTo>
                <a:cubicBezTo>
                  <a:pt x="2388" y="11868"/>
                  <a:pt x="0" y="9480"/>
                  <a:pt x="0" y="6534"/>
                </a:cubicBezTo>
                <a:cubicBezTo>
                  <a:pt x="0" y="3589"/>
                  <a:pt x="2388" y="1201"/>
                  <a:pt x="5334" y="1201"/>
                </a:cubicBezTo>
                <a:cubicBezTo>
                  <a:pt x="6141" y="1201"/>
                  <a:pt x="6906" y="1380"/>
                  <a:pt x="7592" y="1701"/>
                </a:cubicBezTo>
                <a:close/>
                <a:moveTo>
                  <a:pt x="6417" y="4696"/>
                </a:moveTo>
                <a:cubicBezTo>
                  <a:pt x="5492" y="4151"/>
                  <a:pt x="4305" y="4378"/>
                  <a:pt x="3647" y="5228"/>
                </a:cubicBezTo>
                <a:cubicBezTo>
                  <a:pt x="2990" y="6077"/>
                  <a:pt x="3067" y="7282"/>
                  <a:pt x="3826" y="8042"/>
                </a:cubicBezTo>
                <a:cubicBezTo>
                  <a:pt x="4586" y="8801"/>
                  <a:pt x="5791" y="8878"/>
                  <a:pt x="6640" y="8221"/>
                </a:cubicBezTo>
                <a:cubicBezTo>
                  <a:pt x="7490" y="7563"/>
                  <a:pt x="7717" y="6376"/>
                  <a:pt x="7172" y="5451"/>
                </a:cubicBezTo>
                <a:lnTo>
                  <a:pt x="6364" y="6258"/>
                </a:lnTo>
                <a:cubicBezTo>
                  <a:pt x="6545" y="6935"/>
                  <a:pt x="6035" y="7600"/>
                  <a:pt x="5334" y="7601"/>
                </a:cubicBezTo>
                <a:cubicBezTo>
                  <a:pt x="4690" y="7600"/>
                  <a:pt x="4194" y="7033"/>
                  <a:pt x="4278" y="6395"/>
                </a:cubicBezTo>
                <a:cubicBezTo>
                  <a:pt x="4362" y="5757"/>
                  <a:pt x="4988" y="5338"/>
                  <a:pt x="5610" y="5504"/>
                </a:cubicBezTo>
                <a:lnTo>
                  <a:pt x="6417" y="4696"/>
                </a:lnTo>
                <a:close/>
                <a:moveTo>
                  <a:pt x="9464" y="2762"/>
                </a:moveTo>
                <a:cubicBezTo>
                  <a:pt x="9292" y="2710"/>
                  <a:pt x="9158" y="2576"/>
                  <a:pt x="9106" y="2404"/>
                </a:cubicBezTo>
                <a:lnTo>
                  <a:pt x="8917" y="1774"/>
                </a:lnTo>
                <a:lnTo>
                  <a:pt x="8043" y="2827"/>
                </a:lnTo>
                <a:lnTo>
                  <a:pt x="8220" y="3648"/>
                </a:lnTo>
                <a:lnTo>
                  <a:pt x="9041" y="3825"/>
                </a:lnTo>
                <a:lnTo>
                  <a:pt x="10094" y="2951"/>
                </a:lnTo>
                <a:lnTo>
                  <a:pt x="9464" y="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NTBd4CUif5RilSDdecision-making_115880"/>
          <p:cNvSpPr>
            <a:spLocks noChangeAspect="1"/>
          </p:cNvSpPr>
          <p:nvPr/>
        </p:nvSpPr>
        <p:spPr bwMode="auto">
          <a:xfrm>
            <a:off x="6451579" y="3911558"/>
            <a:ext cx="468000" cy="546602"/>
          </a:xfrm>
          <a:custGeom>
            <a:avLst/>
            <a:gdLst>
              <a:gd name="connsiteX0" fmla="*/ 347672 w 520200"/>
              <a:gd name="connsiteY0" fmla="*/ 478504 h 607568"/>
              <a:gd name="connsiteX1" fmla="*/ 465363 w 520200"/>
              <a:gd name="connsiteY1" fmla="*/ 530068 h 607568"/>
              <a:gd name="connsiteX2" fmla="*/ 455683 w 520200"/>
              <a:gd name="connsiteY2" fmla="*/ 505514 h 607568"/>
              <a:gd name="connsiteX3" fmla="*/ 465978 w 520200"/>
              <a:gd name="connsiteY3" fmla="*/ 482187 h 607568"/>
              <a:gd name="connsiteX4" fmla="*/ 489331 w 520200"/>
              <a:gd name="connsiteY4" fmla="*/ 492316 h 607568"/>
              <a:gd name="connsiteX5" fmla="*/ 514683 w 520200"/>
              <a:gd name="connsiteY5" fmla="*/ 557539 h 607568"/>
              <a:gd name="connsiteX6" fmla="*/ 504542 w 520200"/>
              <a:gd name="connsiteY6" fmla="*/ 580865 h 607568"/>
              <a:gd name="connsiteX7" fmla="*/ 439244 w 520200"/>
              <a:gd name="connsiteY7" fmla="*/ 606341 h 607568"/>
              <a:gd name="connsiteX8" fmla="*/ 432637 w 520200"/>
              <a:gd name="connsiteY8" fmla="*/ 607568 h 607568"/>
              <a:gd name="connsiteX9" fmla="*/ 415890 w 520200"/>
              <a:gd name="connsiteY9" fmla="*/ 596058 h 607568"/>
              <a:gd name="connsiteX10" fmla="*/ 426030 w 520200"/>
              <a:gd name="connsiteY10" fmla="*/ 572732 h 607568"/>
              <a:gd name="connsiteX11" fmla="*/ 450767 w 520200"/>
              <a:gd name="connsiteY11" fmla="*/ 563063 h 607568"/>
              <a:gd name="connsiteX12" fmla="*/ 347672 w 520200"/>
              <a:gd name="connsiteY12" fmla="*/ 517945 h 607568"/>
              <a:gd name="connsiteX13" fmla="*/ 39721 w 520200"/>
              <a:gd name="connsiteY13" fmla="*/ 473173 h 607568"/>
              <a:gd name="connsiteX14" fmla="*/ 53453 w 520200"/>
              <a:gd name="connsiteY14" fmla="*/ 473460 h 607568"/>
              <a:gd name="connsiteX15" fmla="*/ 62825 w 520200"/>
              <a:gd name="connsiteY15" fmla="*/ 497236 h 607568"/>
              <a:gd name="connsiteX16" fmla="*/ 52070 w 520200"/>
              <a:gd name="connsiteY16" fmla="*/ 521471 h 607568"/>
              <a:gd name="connsiteX17" fmla="*/ 172528 w 520200"/>
              <a:gd name="connsiteY17" fmla="*/ 474534 h 607568"/>
              <a:gd name="connsiteX18" fmla="*/ 172528 w 520200"/>
              <a:gd name="connsiteY18" fmla="*/ 513188 h 607568"/>
              <a:gd name="connsiteX19" fmla="*/ 65284 w 520200"/>
              <a:gd name="connsiteY19" fmla="*/ 554910 h 607568"/>
              <a:gd name="connsiteX20" fmla="*/ 89560 w 520200"/>
              <a:gd name="connsiteY20" fmla="*/ 565647 h 607568"/>
              <a:gd name="connsiteX21" fmla="*/ 98778 w 520200"/>
              <a:gd name="connsiteY21" fmla="*/ 589422 h 607568"/>
              <a:gd name="connsiteX22" fmla="*/ 82185 w 520200"/>
              <a:gd name="connsiteY22" fmla="*/ 600159 h 607568"/>
              <a:gd name="connsiteX23" fmla="*/ 74963 w 520200"/>
              <a:gd name="connsiteY23" fmla="*/ 598625 h 607568"/>
              <a:gd name="connsiteX24" fmla="*/ 10740 w 520200"/>
              <a:gd name="connsiteY24" fmla="*/ 570402 h 607568"/>
              <a:gd name="connsiteX25" fmla="*/ 1521 w 520200"/>
              <a:gd name="connsiteY25" fmla="*/ 546780 h 607568"/>
              <a:gd name="connsiteX26" fmla="*/ 29792 w 520200"/>
              <a:gd name="connsiteY26" fmla="*/ 482664 h 607568"/>
              <a:gd name="connsiteX27" fmla="*/ 39721 w 520200"/>
              <a:gd name="connsiteY27" fmla="*/ 473173 h 607568"/>
              <a:gd name="connsiteX28" fmla="*/ 431370 w 520200"/>
              <a:gd name="connsiteY28" fmla="*/ 320700 h 607568"/>
              <a:gd name="connsiteX29" fmla="*/ 445237 w 520200"/>
              <a:gd name="connsiteY29" fmla="*/ 320968 h 607568"/>
              <a:gd name="connsiteX30" fmla="*/ 509461 w 520200"/>
              <a:gd name="connsiteY30" fmla="*/ 349192 h 607568"/>
              <a:gd name="connsiteX31" fmla="*/ 518679 w 520200"/>
              <a:gd name="connsiteY31" fmla="*/ 372814 h 607568"/>
              <a:gd name="connsiteX32" fmla="*/ 490409 w 520200"/>
              <a:gd name="connsiteY32" fmla="*/ 436930 h 607568"/>
              <a:gd name="connsiteX33" fmla="*/ 473968 w 520200"/>
              <a:gd name="connsiteY33" fmla="*/ 447667 h 607568"/>
              <a:gd name="connsiteX34" fmla="*/ 466747 w 520200"/>
              <a:gd name="connsiteY34" fmla="*/ 446133 h 607568"/>
              <a:gd name="connsiteX35" fmla="*/ 457375 w 520200"/>
              <a:gd name="connsiteY35" fmla="*/ 422512 h 607568"/>
              <a:gd name="connsiteX36" fmla="*/ 468130 w 520200"/>
              <a:gd name="connsiteY36" fmla="*/ 398276 h 607568"/>
              <a:gd name="connsiteX37" fmla="*/ 347672 w 520200"/>
              <a:gd name="connsiteY37" fmla="*/ 445060 h 607568"/>
              <a:gd name="connsiteX38" fmla="*/ 347672 w 520200"/>
              <a:gd name="connsiteY38" fmla="*/ 406406 h 607568"/>
              <a:gd name="connsiteX39" fmla="*/ 454916 w 520200"/>
              <a:gd name="connsiteY39" fmla="*/ 364684 h 607568"/>
              <a:gd name="connsiteX40" fmla="*/ 430640 w 520200"/>
              <a:gd name="connsiteY40" fmla="*/ 353947 h 607568"/>
              <a:gd name="connsiteX41" fmla="*/ 421422 w 520200"/>
              <a:gd name="connsiteY41" fmla="*/ 330325 h 607568"/>
              <a:gd name="connsiteX42" fmla="*/ 431370 w 520200"/>
              <a:gd name="connsiteY42" fmla="*/ 320700 h 607568"/>
              <a:gd name="connsiteX43" fmla="*/ 80956 w 520200"/>
              <a:gd name="connsiteY43" fmla="*/ 313311 h 607568"/>
              <a:gd name="connsiteX44" fmla="*/ 104310 w 520200"/>
              <a:gd name="connsiteY44" fmla="*/ 323589 h 607568"/>
              <a:gd name="connsiteX45" fmla="*/ 94170 w 520200"/>
              <a:gd name="connsiteY45" fmla="*/ 346908 h 607568"/>
              <a:gd name="connsiteX46" fmla="*/ 69433 w 520200"/>
              <a:gd name="connsiteY46" fmla="*/ 356573 h 607568"/>
              <a:gd name="connsiteX47" fmla="*/ 172528 w 520200"/>
              <a:gd name="connsiteY47" fmla="*/ 401677 h 607568"/>
              <a:gd name="connsiteX48" fmla="*/ 172528 w 520200"/>
              <a:gd name="connsiteY48" fmla="*/ 441104 h 607568"/>
              <a:gd name="connsiteX49" fmla="*/ 54837 w 520200"/>
              <a:gd name="connsiteY49" fmla="*/ 389557 h 607568"/>
              <a:gd name="connsiteX50" fmla="*/ 64517 w 520200"/>
              <a:gd name="connsiteY50" fmla="*/ 414257 h 607568"/>
              <a:gd name="connsiteX51" fmla="*/ 54222 w 520200"/>
              <a:gd name="connsiteY51" fmla="*/ 437576 h 607568"/>
              <a:gd name="connsiteX52" fmla="*/ 47769 w 520200"/>
              <a:gd name="connsiteY52" fmla="*/ 438803 h 607568"/>
              <a:gd name="connsiteX53" fmla="*/ 30869 w 520200"/>
              <a:gd name="connsiteY53" fmla="*/ 427297 h 607568"/>
              <a:gd name="connsiteX54" fmla="*/ 5517 w 520200"/>
              <a:gd name="connsiteY54" fmla="*/ 362096 h 607568"/>
              <a:gd name="connsiteX55" fmla="*/ 15658 w 520200"/>
              <a:gd name="connsiteY55" fmla="*/ 338777 h 607568"/>
              <a:gd name="connsiteX56" fmla="*/ 210166 w 520200"/>
              <a:gd name="connsiteY56" fmla="*/ 151765 h 607568"/>
              <a:gd name="connsiteX57" fmla="*/ 215544 w 520200"/>
              <a:gd name="connsiteY57" fmla="*/ 155447 h 607568"/>
              <a:gd name="connsiteX58" fmla="*/ 253647 w 520200"/>
              <a:gd name="connsiteY58" fmla="*/ 259917 h 607568"/>
              <a:gd name="connsiteX59" fmla="*/ 266553 w 520200"/>
              <a:gd name="connsiteY59" fmla="*/ 259917 h 607568"/>
              <a:gd name="connsiteX60" fmla="*/ 304656 w 520200"/>
              <a:gd name="connsiteY60" fmla="*/ 155447 h 607568"/>
              <a:gd name="connsiteX61" fmla="*/ 311570 w 520200"/>
              <a:gd name="connsiteY61" fmla="*/ 152072 h 607568"/>
              <a:gd name="connsiteX62" fmla="*/ 329700 w 520200"/>
              <a:gd name="connsiteY62" fmla="*/ 157594 h 607568"/>
              <a:gd name="connsiteX63" fmla="*/ 329854 w 520200"/>
              <a:gd name="connsiteY63" fmla="*/ 157594 h 607568"/>
              <a:gd name="connsiteX64" fmla="*/ 368418 w 520200"/>
              <a:gd name="connsiteY64" fmla="*/ 210673 h 607568"/>
              <a:gd name="connsiteX65" fmla="*/ 368418 w 520200"/>
              <a:gd name="connsiteY65" fmla="*/ 321433 h 607568"/>
              <a:gd name="connsiteX66" fmla="*/ 367496 w 520200"/>
              <a:gd name="connsiteY66" fmla="*/ 324654 h 607568"/>
              <a:gd name="connsiteX67" fmla="*/ 327703 w 520200"/>
              <a:gd name="connsiteY67" fmla="*/ 385096 h 607568"/>
              <a:gd name="connsiteX68" fmla="*/ 327703 w 520200"/>
              <a:gd name="connsiteY68" fmla="*/ 538043 h 607568"/>
              <a:gd name="connsiteX69" fmla="*/ 322018 w 520200"/>
              <a:gd name="connsiteY69" fmla="*/ 543565 h 607568"/>
              <a:gd name="connsiteX70" fmla="*/ 198182 w 520200"/>
              <a:gd name="connsiteY70" fmla="*/ 543565 h 607568"/>
              <a:gd name="connsiteX71" fmla="*/ 192497 w 520200"/>
              <a:gd name="connsiteY71" fmla="*/ 538043 h 607568"/>
              <a:gd name="connsiteX72" fmla="*/ 192497 w 520200"/>
              <a:gd name="connsiteY72" fmla="*/ 385096 h 607568"/>
              <a:gd name="connsiteX73" fmla="*/ 152704 w 520200"/>
              <a:gd name="connsiteY73" fmla="*/ 324654 h 607568"/>
              <a:gd name="connsiteX74" fmla="*/ 151782 w 520200"/>
              <a:gd name="connsiteY74" fmla="*/ 321433 h 607568"/>
              <a:gd name="connsiteX75" fmla="*/ 151782 w 520200"/>
              <a:gd name="connsiteY75" fmla="*/ 210980 h 607568"/>
              <a:gd name="connsiteX76" fmla="*/ 190500 w 520200"/>
              <a:gd name="connsiteY76" fmla="*/ 157594 h 607568"/>
              <a:gd name="connsiteX77" fmla="*/ 210166 w 520200"/>
              <a:gd name="connsiteY77" fmla="*/ 151765 h 607568"/>
              <a:gd name="connsiteX78" fmla="*/ 251645 w 520200"/>
              <a:gd name="connsiteY78" fmla="*/ 151574 h 607568"/>
              <a:gd name="connsiteX79" fmla="*/ 268555 w 520200"/>
              <a:gd name="connsiteY79" fmla="*/ 151574 h 607568"/>
              <a:gd name="connsiteX80" fmla="*/ 274551 w 520200"/>
              <a:gd name="connsiteY80" fmla="*/ 154029 h 607568"/>
              <a:gd name="connsiteX81" fmla="*/ 275627 w 520200"/>
              <a:gd name="connsiteY81" fmla="*/ 163236 h 607568"/>
              <a:gd name="connsiteX82" fmla="*/ 266557 w 520200"/>
              <a:gd name="connsiteY82" fmla="*/ 176892 h 607568"/>
              <a:gd name="connsiteX83" fmla="*/ 270861 w 520200"/>
              <a:gd name="connsiteY83" fmla="*/ 212491 h 607568"/>
              <a:gd name="connsiteX84" fmla="*/ 262560 w 520200"/>
              <a:gd name="connsiteY84" fmla="*/ 234587 h 607568"/>
              <a:gd name="connsiteX85" fmla="*/ 257640 w 520200"/>
              <a:gd name="connsiteY85" fmla="*/ 234587 h 607568"/>
              <a:gd name="connsiteX86" fmla="*/ 249339 w 520200"/>
              <a:gd name="connsiteY86" fmla="*/ 212491 h 607568"/>
              <a:gd name="connsiteX87" fmla="*/ 253643 w 520200"/>
              <a:gd name="connsiteY87" fmla="*/ 176892 h 607568"/>
              <a:gd name="connsiteX88" fmla="*/ 244573 w 520200"/>
              <a:gd name="connsiteY88" fmla="*/ 163236 h 607568"/>
              <a:gd name="connsiteX89" fmla="*/ 245649 w 520200"/>
              <a:gd name="connsiteY89" fmla="*/ 154029 h 607568"/>
              <a:gd name="connsiteX90" fmla="*/ 251645 w 520200"/>
              <a:gd name="connsiteY90" fmla="*/ 151574 h 607568"/>
              <a:gd name="connsiteX91" fmla="*/ 260101 w 520200"/>
              <a:gd name="connsiteY91" fmla="*/ 0 h 607568"/>
              <a:gd name="connsiteX92" fmla="*/ 323540 w 520200"/>
              <a:gd name="connsiteY92" fmla="*/ 63439 h 607568"/>
              <a:gd name="connsiteX93" fmla="*/ 260101 w 520200"/>
              <a:gd name="connsiteY93" fmla="*/ 126878 h 607568"/>
              <a:gd name="connsiteX94" fmla="*/ 196662 w 520200"/>
              <a:gd name="connsiteY94" fmla="*/ 63439 h 607568"/>
              <a:gd name="connsiteX95" fmla="*/ 260101 w 520200"/>
              <a:gd name="connsiteY95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0200" h="607568">
                <a:moveTo>
                  <a:pt x="347672" y="478504"/>
                </a:moveTo>
                <a:lnTo>
                  <a:pt x="465363" y="530068"/>
                </a:lnTo>
                <a:lnTo>
                  <a:pt x="455683" y="505514"/>
                </a:lnTo>
                <a:cubicBezTo>
                  <a:pt x="451996" y="496153"/>
                  <a:pt x="456605" y="485717"/>
                  <a:pt x="465978" y="482187"/>
                </a:cubicBezTo>
                <a:cubicBezTo>
                  <a:pt x="475196" y="478504"/>
                  <a:pt x="485644" y="483108"/>
                  <a:pt x="489331" y="492316"/>
                </a:cubicBezTo>
                <a:lnTo>
                  <a:pt x="514683" y="557539"/>
                </a:lnTo>
                <a:cubicBezTo>
                  <a:pt x="518370" y="566900"/>
                  <a:pt x="513761" y="577336"/>
                  <a:pt x="504542" y="580865"/>
                </a:cubicBezTo>
                <a:lnTo>
                  <a:pt x="439244" y="606341"/>
                </a:lnTo>
                <a:cubicBezTo>
                  <a:pt x="437093" y="607108"/>
                  <a:pt x="434788" y="607568"/>
                  <a:pt x="432637" y="607568"/>
                </a:cubicBezTo>
                <a:cubicBezTo>
                  <a:pt x="425416" y="607568"/>
                  <a:pt x="418655" y="603271"/>
                  <a:pt x="415890" y="596058"/>
                </a:cubicBezTo>
                <a:cubicBezTo>
                  <a:pt x="412202" y="586850"/>
                  <a:pt x="416812" y="576415"/>
                  <a:pt x="426030" y="572732"/>
                </a:cubicBezTo>
                <a:lnTo>
                  <a:pt x="450767" y="563063"/>
                </a:lnTo>
                <a:lnTo>
                  <a:pt x="347672" y="517945"/>
                </a:lnTo>
                <a:close/>
                <a:moveTo>
                  <a:pt x="39721" y="473173"/>
                </a:moveTo>
                <a:cubicBezTo>
                  <a:pt x="44004" y="471505"/>
                  <a:pt x="48920" y="471466"/>
                  <a:pt x="53453" y="473460"/>
                </a:cubicBezTo>
                <a:cubicBezTo>
                  <a:pt x="62672" y="477448"/>
                  <a:pt x="66820" y="488032"/>
                  <a:pt x="62825" y="497236"/>
                </a:cubicBezTo>
                <a:lnTo>
                  <a:pt x="52070" y="521471"/>
                </a:lnTo>
                <a:lnTo>
                  <a:pt x="172528" y="474534"/>
                </a:lnTo>
                <a:lnTo>
                  <a:pt x="172528" y="513188"/>
                </a:lnTo>
                <a:lnTo>
                  <a:pt x="65284" y="554910"/>
                </a:lnTo>
                <a:lnTo>
                  <a:pt x="89560" y="565647"/>
                </a:lnTo>
                <a:cubicBezTo>
                  <a:pt x="98625" y="569635"/>
                  <a:pt x="102773" y="580219"/>
                  <a:pt x="98778" y="589422"/>
                </a:cubicBezTo>
                <a:cubicBezTo>
                  <a:pt x="95859" y="596171"/>
                  <a:pt x="89099" y="600159"/>
                  <a:pt x="82185" y="600159"/>
                </a:cubicBezTo>
                <a:cubicBezTo>
                  <a:pt x="79726" y="600159"/>
                  <a:pt x="77268" y="599699"/>
                  <a:pt x="74963" y="598625"/>
                </a:cubicBezTo>
                <a:lnTo>
                  <a:pt x="10740" y="570402"/>
                </a:lnTo>
                <a:cubicBezTo>
                  <a:pt x="1674" y="566414"/>
                  <a:pt x="-2474" y="555830"/>
                  <a:pt x="1521" y="546780"/>
                </a:cubicBezTo>
                <a:lnTo>
                  <a:pt x="29792" y="482664"/>
                </a:lnTo>
                <a:cubicBezTo>
                  <a:pt x="31789" y="478139"/>
                  <a:pt x="35438" y="474841"/>
                  <a:pt x="39721" y="473173"/>
                </a:cubicBezTo>
                <a:close/>
                <a:moveTo>
                  <a:pt x="431370" y="320700"/>
                </a:moveTo>
                <a:cubicBezTo>
                  <a:pt x="435672" y="319013"/>
                  <a:pt x="440627" y="318974"/>
                  <a:pt x="445237" y="320968"/>
                </a:cubicBezTo>
                <a:lnTo>
                  <a:pt x="509461" y="349192"/>
                </a:lnTo>
                <a:cubicBezTo>
                  <a:pt x="518526" y="353180"/>
                  <a:pt x="522674" y="363764"/>
                  <a:pt x="518679" y="372814"/>
                </a:cubicBezTo>
                <a:lnTo>
                  <a:pt x="490409" y="436930"/>
                </a:lnTo>
                <a:cubicBezTo>
                  <a:pt x="487489" y="443679"/>
                  <a:pt x="480883" y="447667"/>
                  <a:pt x="473968" y="447667"/>
                </a:cubicBezTo>
                <a:cubicBezTo>
                  <a:pt x="471510" y="447667"/>
                  <a:pt x="469052" y="447207"/>
                  <a:pt x="466747" y="446133"/>
                </a:cubicBezTo>
                <a:cubicBezTo>
                  <a:pt x="457528" y="442145"/>
                  <a:pt x="453380" y="431561"/>
                  <a:pt x="457375" y="422512"/>
                </a:cubicBezTo>
                <a:lnTo>
                  <a:pt x="468130" y="398276"/>
                </a:lnTo>
                <a:lnTo>
                  <a:pt x="347672" y="445060"/>
                </a:lnTo>
                <a:lnTo>
                  <a:pt x="347672" y="406406"/>
                </a:lnTo>
                <a:lnTo>
                  <a:pt x="454916" y="364684"/>
                </a:lnTo>
                <a:lnTo>
                  <a:pt x="430640" y="353947"/>
                </a:lnTo>
                <a:cubicBezTo>
                  <a:pt x="421575" y="349959"/>
                  <a:pt x="417427" y="339375"/>
                  <a:pt x="421422" y="330325"/>
                </a:cubicBezTo>
                <a:cubicBezTo>
                  <a:pt x="423419" y="325724"/>
                  <a:pt x="427068" y="322387"/>
                  <a:pt x="431370" y="320700"/>
                </a:cubicBezTo>
                <a:close/>
                <a:moveTo>
                  <a:pt x="80956" y="313311"/>
                </a:moveTo>
                <a:cubicBezTo>
                  <a:pt x="90329" y="309782"/>
                  <a:pt x="100776" y="314385"/>
                  <a:pt x="104310" y="323589"/>
                </a:cubicBezTo>
                <a:cubicBezTo>
                  <a:pt x="107998" y="332794"/>
                  <a:pt x="103388" y="343380"/>
                  <a:pt x="94170" y="346908"/>
                </a:cubicBezTo>
                <a:lnTo>
                  <a:pt x="69433" y="356573"/>
                </a:lnTo>
                <a:lnTo>
                  <a:pt x="172528" y="401677"/>
                </a:lnTo>
                <a:lnTo>
                  <a:pt x="172528" y="441104"/>
                </a:lnTo>
                <a:lnTo>
                  <a:pt x="54837" y="389557"/>
                </a:lnTo>
                <a:lnTo>
                  <a:pt x="64517" y="414257"/>
                </a:lnTo>
                <a:cubicBezTo>
                  <a:pt x="68204" y="423462"/>
                  <a:pt x="63595" y="433894"/>
                  <a:pt x="54222" y="437576"/>
                </a:cubicBezTo>
                <a:cubicBezTo>
                  <a:pt x="52071" y="438343"/>
                  <a:pt x="49920" y="438803"/>
                  <a:pt x="47769" y="438803"/>
                </a:cubicBezTo>
                <a:cubicBezTo>
                  <a:pt x="40548" y="438803"/>
                  <a:pt x="33634" y="434354"/>
                  <a:pt x="30869" y="427297"/>
                </a:cubicBezTo>
                <a:lnTo>
                  <a:pt x="5517" y="362096"/>
                </a:lnTo>
                <a:cubicBezTo>
                  <a:pt x="1830" y="352738"/>
                  <a:pt x="6439" y="342306"/>
                  <a:pt x="15658" y="338777"/>
                </a:cubicBezTo>
                <a:close/>
                <a:moveTo>
                  <a:pt x="210166" y="151765"/>
                </a:moveTo>
                <a:cubicBezTo>
                  <a:pt x="212471" y="151765"/>
                  <a:pt x="214622" y="153299"/>
                  <a:pt x="215544" y="155447"/>
                </a:cubicBezTo>
                <a:lnTo>
                  <a:pt x="253647" y="259917"/>
                </a:lnTo>
                <a:cubicBezTo>
                  <a:pt x="255798" y="266053"/>
                  <a:pt x="264402" y="266053"/>
                  <a:pt x="266553" y="259917"/>
                </a:cubicBezTo>
                <a:lnTo>
                  <a:pt x="304656" y="155447"/>
                </a:lnTo>
                <a:cubicBezTo>
                  <a:pt x="305732" y="152685"/>
                  <a:pt x="308805" y="151151"/>
                  <a:pt x="311570" y="152072"/>
                </a:cubicBezTo>
                <a:lnTo>
                  <a:pt x="329700" y="157594"/>
                </a:lnTo>
                <a:lnTo>
                  <a:pt x="329854" y="157594"/>
                </a:lnTo>
                <a:cubicBezTo>
                  <a:pt x="352900" y="165111"/>
                  <a:pt x="368418" y="186588"/>
                  <a:pt x="368418" y="210673"/>
                </a:cubicBezTo>
                <a:lnTo>
                  <a:pt x="368418" y="321433"/>
                </a:lnTo>
                <a:cubicBezTo>
                  <a:pt x="368418" y="322660"/>
                  <a:pt x="368111" y="323734"/>
                  <a:pt x="367496" y="324654"/>
                </a:cubicBezTo>
                <a:lnTo>
                  <a:pt x="327703" y="385096"/>
                </a:lnTo>
                <a:lnTo>
                  <a:pt x="327703" y="538043"/>
                </a:lnTo>
                <a:cubicBezTo>
                  <a:pt x="327703" y="541111"/>
                  <a:pt x="325091" y="543565"/>
                  <a:pt x="322018" y="543565"/>
                </a:cubicBezTo>
                <a:lnTo>
                  <a:pt x="198182" y="543565"/>
                </a:lnTo>
                <a:cubicBezTo>
                  <a:pt x="195109" y="543565"/>
                  <a:pt x="192497" y="541111"/>
                  <a:pt x="192497" y="538043"/>
                </a:cubicBezTo>
                <a:lnTo>
                  <a:pt x="192497" y="385096"/>
                </a:lnTo>
                <a:lnTo>
                  <a:pt x="152704" y="324654"/>
                </a:lnTo>
                <a:cubicBezTo>
                  <a:pt x="152089" y="323734"/>
                  <a:pt x="151782" y="322660"/>
                  <a:pt x="151782" y="321433"/>
                </a:cubicBezTo>
                <a:lnTo>
                  <a:pt x="151782" y="210980"/>
                </a:lnTo>
                <a:cubicBezTo>
                  <a:pt x="151782" y="186742"/>
                  <a:pt x="167300" y="165265"/>
                  <a:pt x="190500" y="157594"/>
                </a:cubicBezTo>
                <a:cubicBezTo>
                  <a:pt x="190500" y="157594"/>
                  <a:pt x="209705" y="151765"/>
                  <a:pt x="210166" y="151765"/>
                </a:cubicBezTo>
                <a:close/>
                <a:moveTo>
                  <a:pt x="251645" y="151574"/>
                </a:moveTo>
                <a:lnTo>
                  <a:pt x="268555" y="151574"/>
                </a:lnTo>
                <a:cubicBezTo>
                  <a:pt x="270861" y="151574"/>
                  <a:pt x="273014" y="152341"/>
                  <a:pt x="274551" y="154029"/>
                </a:cubicBezTo>
                <a:cubicBezTo>
                  <a:pt x="277011" y="156638"/>
                  <a:pt x="277318" y="160320"/>
                  <a:pt x="275627" y="163236"/>
                </a:cubicBezTo>
                <a:lnTo>
                  <a:pt x="266557" y="176892"/>
                </a:lnTo>
                <a:lnTo>
                  <a:pt x="270861" y="212491"/>
                </a:lnTo>
                <a:lnTo>
                  <a:pt x="262560" y="234587"/>
                </a:lnTo>
                <a:cubicBezTo>
                  <a:pt x="261637" y="236888"/>
                  <a:pt x="258563" y="236888"/>
                  <a:pt x="257640" y="234587"/>
                </a:cubicBezTo>
                <a:lnTo>
                  <a:pt x="249339" y="212491"/>
                </a:lnTo>
                <a:lnTo>
                  <a:pt x="253643" y="176892"/>
                </a:lnTo>
                <a:lnTo>
                  <a:pt x="244573" y="163236"/>
                </a:lnTo>
                <a:cubicBezTo>
                  <a:pt x="242882" y="160320"/>
                  <a:pt x="243189" y="156638"/>
                  <a:pt x="245649" y="154029"/>
                </a:cubicBezTo>
                <a:cubicBezTo>
                  <a:pt x="247187" y="152341"/>
                  <a:pt x="249339" y="151574"/>
                  <a:pt x="251645" y="151574"/>
                </a:cubicBezTo>
                <a:close/>
                <a:moveTo>
                  <a:pt x="260101" y="0"/>
                </a:moveTo>
                <a:cubicBezTo>
                  <a:pt x="295137" y="0"/>
                  <a:pt x="323540" y="28403"/>
                  <a:pt x="323540" y="63439"/>
                </a:cubicBezTo>
                <a:cubicBezTo>
                  <a:pt x="323540" y="98475"/>
                  <a:pt x="295137" y="126878"/>
                  <a:pt x="260101" y="126878"/>
                </a:cubicBezTo>
                <a:cubicBezTo>
                  <a:pt x="225065" y="126878"/>
                  <a:pt x="196662" y="98475"/>
                  <a:pt x="196662" y="63439"/>
                </a:cubicBezTo>
                <a:cubicBezTo>
                  <a:pt x="196662" y="28403"/>
                  <a:pt x="225065" y="0"/>
                  <a:pt x="2601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8" name="waving-flag_16212"/>
          <p:cNvSpPr>
            <a:spLocks noChangeAspect="1"/>
          </p:cNvSpPr>
          <p:nvPr/>
        </p:nvSpPr>
        <p:spPr bwMode="auto">
          <a:xfrm>
            <a:off x="6470946" y="5186638"/>
            <a:ext cx="432000" cy="531039"/>
          </a:xfrm>
          <a:custGeom>
            <a:avLst/>
            <a:gdLst>
              <a:gd name="connsiteX0" fmla="*/ 201391 w 491559"/>
              <a:gd name="connsiteY0" fmla="*/ 34417 h 604252"/>
              <a:gd name="connsiteX1" fmla="*/ 244085 w 491559"/>
              <a:gd name="connsiteY1" fmla="*/ 44529 h 604252"/>
              <a:gd name="connsiteX2" fmla="*/ 473074 w 491559"/>
              <a:gd name="connsiteY2" fmla="*/ 56463 h 604252"/>
              <a:gd name="connsiteX3" fmla="*/ 491559 w 491559"/>
              <a:gd name="connsiteY3" fmla="*/ 65692 h 604252"/>
              <a:gd name="connsiteX4" fmla="*/ 491559 w 491559"/>
              <a:gd name="connsiteY4" fmla="*/ 291654 h 604252"/>
              <a:gd name="connsiteX5" fmla="*/ 474827 w 491559"/>
              <a:gd name="connsiteY5" fmla="*/ 330640 h 604252"/>
              <a:gd name="connsiteX6" fmla="*/ 374117 w 491559"/>
              <a:gd name="connsiteY6" fmla="*/ 374559 h 604252"/>
              <a:gd name="connsiteX7" fmla="*/ 196280 w 491559"/>
              <a:gd name="connsiteY7" fmla="*/ 306930 h 604252"/>
              <a:gd name="connsiteX8" fmla="*/ 103537 w 491559"/>
              <a:gd name="connsiteY8" fmla="*/ 336846 h 604252"/>
              <a:gd name="connsiteX9" fmla="*/ 84255 w 491559"/>
              <a:gd name="connsiteY9" fmla="*/ 326343 h 604252"/>
              <a:gd name="connsiteX10" fmla="*/ 84255 w 491559"/>
              <a:gd name="connsiteY10" fmla="*/ 96563 h 604252"/>
              <a:gd name="connsiteX11" fmla="*/ 103218 w 491559"/>
              <a:gd name="connsiteY11" fmla="*/ 60441 h 604252"/>
              <a:gd name="connsiteX12" fmla="*/ 201391 w 491559"/>
              <a:gd name="connsiteY12" fmla="*/ 34417 h 604252"/>
              <a:gd name="connsiteX13" fmla="*/ 33942 w 491559"/>
              <a:gd name="connsiteY13" fmla="*/ 0 h 604252"/>
              <a:gd name="connsiteX14" fmla="*/ 67884 w 491559"/>
              <a:gd name="connsiteY14" fmla="*/ 33888 h 604252"/>
              <a:gd name="connsiteX15" fmla="*/ 65016 w 491559"/>
              <a:gd name="connsiteY15" fmla="*/ 47411 h 604252"/>
              <a:gd name="connsiteX16" fmla="*/ 57048 w 491559"/>
              <a:gd name="connsiteY16" fmla="*/ 81617 h 604252"/>
              <a:gd name="connsiteX17" fmla="*/ 57048 w 491559"/>
              <a:gd name="connsiteY17" fmla="*/ 581183 h 604252"/>
              <a:gd name="connsiteX18" fmla="*/ 33942 w 491559"/>
              <a:gd name="connsiteY18" fmla="*/ 604252 h 604252"/>
              <a:gd name="connsiteX19" fmla="*/ 10836 w 491559"/>
              <a:gd name="connsiteY19" fmla="*/ 581183 h 604252"/>
              <a:gd name="connsiteX20" fmla="*/ 10836 w 491559"/>
              <a:gd name="connsiteY20" fmla="*/ 81617 h 604252"/>
              <a:gd name="connsiteX21" fmla="*/ 2868 w 491559"/>
              <a:gd name="connsiteY21" fmla="*/ 47411 h 604252"/>
              <a:gd name="connsiteX22" fmla="*/ 0 w 491559"/>
              <a:gd name="connsiteY22" fmla="*/ 33888 h 604252"/>
              <a:gd name="connsiteX23" fmla="*/ 33942 w 491559"/>
              <a:gd name="connsiteY23" fmla="*/ 0 h 6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1559" h="604252">
                <a:moveTo>
                  <a:pt x="201391" y="34417"/>
                </a:moveTo>
                <a:cubicBezTo>
                  <a:pt x="215153" y="35359"/>
                  <a:pt x="229504" y="38442"/>
                  <a:pt x="244085" y="44529"/>
                </a:cubicBezTo>
                <a:cubicBezTo>
                  <a:pt x="323761" y="77627"/>
                  <a:pt x="352285" y="143188"/>
                  <a:pt x="473074" y="56463"/>
                </a:cubicBezTo>
                <a:cubicBezTo>
                  <a:pt x="483432" y="48984"/>
                  <a:pt x="491559" y="52962"/>
                  <a:pt x="491559" y="65692"/>
                </a:cubicBezTo>
                <a:lnTo>
                  <a:pt x="491559" y="291654"/>
                </a:lnTo>
                <a:cubicBezTo>
                  <a:pt x="491559" y="304384"/>
                  <a:pt x="484547" y="322365"/>
                  <a:pt x="474827" y="330640"/>
                </a:cubicBezTo>
                <a:cubicBezTo>
                  <a:pt x="453793" y="348780"/>
                  <a:pt x="415389" y="375832"/>
                  <a:pt x="374117" y="374559"/>
                </a:cubicBezTo>
                <a:cubicBezTo>
                  <a:pt x="312288" y="372649"/>
                  <a:pt x="252371" y="306930"/>
                  <a:pt x="196280" y="306930"/>
                </a:cubicBezTo>
                <a:cubicBezTo>
                  <a:pt x="160585" y="306930"/>
                  <a:pt x="124730" y="324275"/>
                  <a:pt x="103537" y="336846"/>
                </a:cubicBezTo>
                <a:cubicBezTo>
                  <a:pt x="92541" y="343370"/>
                  <a:pt x="84255" y="339074"/>
                  <a:pt x="84255" y="326343"/>
                </a:cubicBezTo>
                <a:lnTo>
                  <a:pt x="84255" y="96563"/>
                </a:lnTo>
                <a:cubicBezTo>
                  <a:pt x="84255" y="83833"/>
                  <a:pt x="92382" y="66965"/>
                  <a:pt x="103218" y="60441"/>
                </a:cubicBezTo>
                <a:cubicBezTo>
                  <a:pt x="124133" y="48029"/>
                  <a:pt x="160107" y="31589"/>
                  <a:pt x="201391" y="34417"/>
                </a:cubicBezTo>
                <a:close/>
                <a:moveTo>
                  <a:pt x="33942" y="0"/>
                </a:moveTo>
                <a:cubicBezTo>
                  <a:pt x="52746" y="0"/>
                  <a:pt x="67884" y="15114"/>
                  <a:pt x="67884" y="33888"/>
                </a:cubicBezTo>
                <a:cubicBezTo>
                  <a:pt x="67884" y="38661"/>
                  <a:pt x="66928" y="43274"/>
                  <a:pt x="65016" y="47411"/>
                </a:cubicBezTo>
                <a:cubicBezTo>
                  <a:pt x="61988" y="54411"/>
                  <a:pt x="57048" y="68889"/>
                  <a:pt x="57048" y="81617"/>
                </a:cubicBezTo>
                <a:lnTo>
                  <a:pt x="57048" y="581183"/>
                </a:lnTo>
                <a:cubicBezTo>
                  <a:pt x="57048" y="593911"/>
                  <a:pt x="46690" y="604252"/>
                  <a:pt x="33942" y="604252"/>
                </a:cubicBezTo>
                <a:cubicBezTo>
                  <a:pt x="21194" y="604252"/>
                  <a:pt x="10836" y="593911"/>
                  <a:pt x="10836" y="581183"/>
                </a:cubicBezTo>
                <a:lnTo>
                  <a:pt x="10836" y="81617"/>
                </a:lnTo>
                <a:cubicBezTo>
                  <a:pt x="10836" y="68889"/>
                  <a:pt x="6055" y="54411"/>
                  <a:pt x="2868" y="47411"/>
                </a:cubicBezTo>
                <a:cubicBezTo>
                  <a:pt x="1115" y="43274"/>
                  <a:pt x="0" y="38661"/>
                  <a:pt x="0" y="33888"/>
                </a:cubicBezTo>
                <a:cubicBezTo>
                  <a:pt x="0" y="15114"/>
                  <a:pt x="15298" y="0"/>
                  <a:pt x="33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29" name="直接箭头连接符 28"/>
          <p:cNvCxnSpPr/>
          <p:nvPr/>
        </p:nvCxnSpPr>
        <p:spPr>
          <a:xfrm>
            <a:off x="4107180" y="1892300"/>
            <a:ext cx="3960000" cy="0"/>
          </a:xfrm>
          <a:prstGeom prst="straightConnector1">
            <a:avLst/>
          </a:prstGeom>
          <a:ln w="28575">
            <a:solidFill>
              <a:srgbClr val="3D6D8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79490" y="1892300"/>
            <a:ext cx="11430" cy="55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7531803" y="4916170"/>
            <a:ext cx="540000" cy="1076325"/>
            <a:chOff x="15992" y="1976"/>
            <a:chExt cx="1610" cy="1695"/>
          </a:xfrm>
        </p:grpSpPr>
        <p:sp>
          <p:nvSpPr>
            <p:cNvPr id="10" name="圆角矩形 9"/>
            <p:cNvSpPr/>
            <p:nvPr/>
          </p:nvSpPr>
          <p:spPr>
            <a:xfrm>
              <a:off x="15992" y="2048"/>
              <a:ext cx="1610" cy="1535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110" y="1976"/>
              <a:ext cx="1386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思源黑体 Normal" panose="020B0400000000000000" charset="-122"/>
                  <a:ea typeface="思源黑体 Normal" panose="020B0400000000000000" charset="-122"/>
                </a:rPr>
                <a:t>实施</a:t>
              </a:r>
              <a:endParaRPr lang="zh-CN" altLang="en-US" sz="1600">
                <a:latin typeface="思源黑体 Normal" panose="020B0400000000000000" charset="-122"/>
                <a:ea typeface="思源黑体 Normal" panose="020B0400000000000000" charset="-122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思源黑体 Normal" panose="020B0400000000000000" charset="-122"/>
                  <a:ea typeface="思源黑体 Normal" panose="020B0400000000000000" charset="-122"/>
                </a:rPr>
                <a:t>时间</a:t>
              </a:r>
              <a:endParaRPr lang="zh-CN" altLang="en-US" sz="16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368348" y="4916170"/>
            <a:ext cx="539750" cy="1076325"/>
            <a:chOff x="15992" y="1976"/>
            <a:chExt cx="1610" cy="1695"/>
          </a:xfrm>
        </p:grpSpPr>
        <p:sp>
          <p:nvSpPr>
            <p:cNvPr id="43" name="圆角矩形 42"/>
            <p:cNvSpPr/>
            <p:nvPr/>
          </p:nvSpPr>
          <p:spPr>
            <a:xfrm>
              <a:off x="15992" y="2048"/>
              <a:ext cx="1610" cy="1535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110" y="1976"/>
              <a:ext cx="1386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思源黑体 Normal" panose="020B0400000000000000" charset="-122"/>
                  <a:ea typeface="思源黑体 Normal" panose="020B0400000000000000" charset="-122"/>
                </a:rPr>
                <a:t>实施</a:t>
              </a:r>
              <a:endParaRPr lang="zh-CN" altLang="en-US" sz="1600">
                <a:latin typeface="思源黑体 Normal" panose="020B0400000000000000" charset="-122"/>
                <a:ea typeface="思源黑体 Normal" panose="020B0400000000000000" charset="-122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思源黑体 Normal" panose="020B0400000000000000" charset="-122"/>
                  <a:ea typeface="思源黑体 Normal" panose="020B0400000000000000" charset="-122"/>
                </a:rPr>
                <a:t>计划</a:t>
              </a:r>
              <a:endParaRPr lang="zh-CN" altLang="en-US" sz="16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04643" y="4916170"/>
            <a:ext cx="539750" cy="1076325"/>
            <a:chOff x="15992" y="1976"/>
            <a:chExt cx="1610" cy="1695"/>
          </a:xfrm>
        </p:grpSpPr>
        <p:sp>
          <p:nvSpPr>
            <p:cNvPr id="47" name="圆角矩形 46"/>
            <p:cNvSpPr/>
            <p:nvPr/>
          </p:nvSpPr>
          <p:spPr>
            <a:xfrm>
              <a:off x="15992" y="2048"/>
              <a:ext cx="1610" cy="1535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110" y="1976"/>
              <a:ext cx="1386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思源黑体 Normal" panose="020B0400000000000000" charset="-122"/>
                  <a:ea typeface="思源黑体 Normal" panose="020B0400000000000000" charset="-122"/>
                </a:rPr>
                <a:t>实施</a:t>
              </a:r>
              <a:endParaRPr lang="zh-CN" altLang="en-US" sz="1600">
                <a:latin typeface="思源黑体 Normal" panose="020B0400000000000000" charset="-122"/>
                <a:ea typeface="思源黑体 Normal" panose="020B0400000000000000" charset="-122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思源黑体 Normal" panose="020B0400000000000000" charset="-122"/>
                  <a:ea typeface="思源黑体 Normal" panose="020B0400000000000000" charset="-122"/>
                </a:rPr>
                <a:t>策略</a:t>
              </a:r>
              <a:endParaRPr lang="zh-CN" altLang="en-US" sz="16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040938" y="4916170"/>
            <a:ext cx="539750" cy="1076325"/>
            <a:chOff x="15992" y="1976"/>
            <a:chExt cx="1610" cy="1695"/>
          </a:xfrm>
        </p:grpSpPr>
        <p:sp>
          <p:nvSpPr>
            <p:cNvPr id="50" name="圆角矩形 49"/>
            <p:cNvSpPr/>
            <p:nvPr/>
          </p:nvSpPr>
          <p:spPr>
            <a:xfrm>
              <a:off x="15992" y="2048"/>
              <a:ext cx="1610" cy="1535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049" y="1976"/>
              <a:ext cx="1493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思源黑体 Normal" panose="020B0400000000000000" charset="-122"/>
                  <a:ea typeface="思源黑体 Normal" panose="020B0400000000000000" charset="-122"/>
                </a:rPr>
                <a:t>紧急</a:t>
              </a:r>
              <a:r>
                <a:rPr lang="en-US" altLang="zh-CN" sz="1600">
                  <a:latin typeface="思源黑体 Normal" panose="020B0400000000000000" charset="-122"/>
                  <a:ea typeface="思源黑体 Normal" panose="020B0400000000000000" charset="-122"/>
                </a:rPr>
                <a:t>/</a:t>
              </a:r>
              <a:r>
                <a:rPr lang="zh-CN" altLang="en-US" sz="1600">
                  <a:latin typeface="思源黑体 Normal" panose="020B0400000000000000" charset="-122"/>
                  <a:ea typeface="思源黑体 Normal" panose="020B0400000000000000" charset="-122"/>
                </a:rPr>
                <a:t>重要</a:t>
              </a:r>
              <a:endParaRPr lang="zh-CN" altLang="en-US" sz="16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877233" y="4916170"/>
            <a:ext cx="539750" cy="1076325"/>
            <a:chOff x="15992" y="1976"/>
            <a:chExt cx="1610" cy="1695"/>
          </a:xfrm>
        </p:grpSpPr>
        <p:sp>
          <p:nvSpPr>
            <p:cNvPr id="53" name="圆角矩形 52"/>
            <p:cNvSpPr/>
            <p:nvPr/>
          </p:nvSpPr>
          <p:spPr>
            <a:xfrm>
              <a:off x="15992" y="2048"/>
              <a:ext cx="1610" cy="1535"/>
            </a:xfrm>
            <a:prstGeom prst="roundRect">
              <a:avLst/>
            </a:prstGeom>
            <a:solidFill>
              <a:srgbClr val="D4D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0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6110" y="1976"/>
              <a:ext cx="1386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latin typeface="思源黑体 Normal" panose="020B0400000000000000" charset="-122"/>
                  <a:ea typeface="思源黑体 Normal" panose="020B0400000000000000" charset="-122"/>
                </a:rPr>
                <a:t>效果评估</a:t>
              </a:r>
              <a:endParaRPr lang="zh-CN" altLang="en-US" sz="16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职业规划的步骤与方法</a:t>
            </a:r>
            <a:endParaRPr lang="zh-CN" altLang="en-US" sz="2400" b="1" spc="15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25855" y="1216660"/>
            <a:ext cx="961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为使职业生涯规划行之有效，需要结合实际情况</a:t>
            </a:r>
            <a:r>
              <a:rPr lang="zh-CN" altLang="en-US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不断对规划进行评估与修正。</a:t>
            </a:r>
            <a:endParaRPr lang="zh-CN" altLang="en-US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6" name="îṧḷîḍé"/>
          <p:cNvSpPr/>
          <p:nvPr/>
        </p:nvSpPr>
        <p:spPr>
          <a:xfrm>
            <a:off x="3811905" y="2597150"/>
            <a:ext cx="3635375" cy="3812540"/>
          </a:xfrm>
          <a:custGeom>
            <a:avLst/>
            <a:gdLst>
              <a:gd name="connsiteX0" fmla="*/ 2878715 w 3635248"/>
              <a:gd name="connsiteY0" fmla="*/ 3774942 h 3812468"/>
              <a:gd name="connsiteX1" fmla="*/ 3312840 w 3635248"/>
              <a:gd name="connsiteY1" fmla="*/ 93508 h 3812468"/>
              <a:gd name="connsiteX2" fmla="*/ 5336 w 3635248"/>
              <a:gd name="connsiteY2" fmla="*/ 1823944 h 3812468"/>
              <a:gd name="connsiteX3" fmla="*/ 2878715 w 3635248"/>
              <a:gd name="connsiteY3" fmla="*/ 3774942 h 381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248" h="3812468">
                <a:moveTo>
                  <a:pt x="2878715" y="3774942"/>
                </a:moveTo>
                <a:cubicBezTo>
                  <a:pt x="3508049" y="3447676"/>
                  <a:pt x="3976238" y="646003"/>
                  <a:pt x="3312840" y="93508"/>
                </a:cubicBezTo>
                <a:cubicBezTo>
                  <a:pt x="2723636" y="-397236"/>
                  <a:pt x="139416" y="1171900"/>
                  <a:pt x="5336" y="1823944"/>
                </a:cubicBezTo>
                <a:cubicBezTo>
                  <a:pt x="-128588" y="2475832"/>
                  <a:pt x="2297599" y="4077010"/>
                  <a:pt x="2878715" y="37749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5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7" name="íS1íḍè"/>
          <p:cNvGrpSpPr/>
          <p:nvPr/>
        </p:nvGrpSpPr>
        <p:grpSpPr>
          <a:xfrm rot="0">
            <a:off x="3862070" y="2631440"/>
            <a:ext cx="3548380" cy="3726180"/>
            <a:chOff x="4186237" y="1620325"/>
            <a:chExt cx="3548469" cy="3726136"/>
          </a:xfrm>
          <a:solidFill>
            <a:schemeClr val="bg1">
              <a:lumMod val="85000"/>
            </a:schemeClr>
          </a:solidFill>
        </p:grpSpPr>
        <p:sp>
          <p:nvSpPr>
            <p:cNvPr id="8" name="iṧḻïďé"/>
            <p:cNvSpPr/>
            <p:nvPr/>
          </p:nvSpPr>
          <p:spPr>
            <a:xfrm>
              <a:off x="4267979" y="1702608"/>
              <a:ext cx="3385061" cy="3562151"/>
            </a:xfrm>
            <a:custGeom>
              <a:avLst/>
              <a:gdLst>
                <a:gd name="connsiteX0" fmla="*/ 2697672 w 3385061"/>
                <a:gd name="connsiteY0" fmla="*/ 3538022 h 3562151"/>
                <a:gd name="connsiteX1" fmla="*/ 2666251 w 3385061"/>
                <a:gd name="connsiteY1" fmla="*/ 3550309 h 3562151"/>
                <a:gd name="connsiteX2" fmla="*/ 2580546 w 3385061"/>
                <a:gd name="connsiteY2" fmla="*/ 3561975 h 3562151"/>
                <a:gd name="connsiteX3" fmla="*/ 2430601 w 3385061"/>
                <a:gd name="connsiteY3" fmla="*/ 3548598 h 3562151"/>
                <a:gd name="connsiteX4" fmla="*/ 2226371 w 3385061"/>
                <a:gd name="connsiteY4" fmla="*/ 3496802 h 3562151"/>
                <a:gd name="connsiteX5" fmla="*/ 1698763 w 3385061"/>
                <a:gd name="connsiteY5" fmla="*/ 3272196 h 3562151"/>
                <a:gd name="connsiteX6" fmla="*/ 1391562 w 3385061"/>
                <a:gd name="connsiteY6" fmla="*/ 3101252 h 3562151"/>
                <a:gd name="connsiteX7" fmla="*/ 1065074 w 3385061"/>
                <a:gd name="connsiteY7" fmla="*/ 2892044 h 3562151"/>
                <a:gd name="connsiteX8" fmla="*/ 728319 w 3385061"/>
                <a:gd name="connsiteY8" fmla="*/ 2643484 h 3562151"/>
                <a:gd name="connsiteX9" fmla="*/ 395453 w 3385061"/>
                <a:gd name="connsiteY9" fmla="*/ 2351837 h 3562151"/>
                <a:gd name="connsiteX10" fmla="*/ 239442 w 3385061"/>
                <a:gd name="connsiteY10" fmla="*/ 2187271 h 3562151"/>
                <a:gd name="connsiteX11" fmla="*/ 102407 w 3385061"/>
                <a:gd name="connsiteY11" fmla="*/ 2008550 h 3562151"/>
                <a:gd name="connsiteX12" fmla="*/ 73320 w 3385061"/>
                <a:gd name="connsiteY12" fmla="*/ 1961886 h 3562151"/>
                <a:gd name="connsiteX13" fmla="*/ 60254 w 3385061"/>
                <a:gd name="connsiteY13" fmla="*/ 1938243 h 3562151"/>
                <a:gd name="connsiteX14" fmla="*/ 47966 w 3385061"/>
                <a:gd name="connsiteY14" fmla="*/ 1914601 h 3562151"/>
                <a:gd name="connsiteX15" fmla="*/ 36456 w 3385061"/>
                <a:gd name="connsiteY15" fmla="*/ 1890958 h 3562151"/>
                <a:gd name="connsiteX16" fmla="*/ 26657 w 3385061"/>
                <a:gd name="connsiteY16" fmla="*/ 1867471 h 3562151"/>
                <a:gd name="connsiteX17" fmla="*/ 18102 w 3385061"/>
                <a:gd name="connsiteY17" fmla="*/ 1844294 h 3562151"/>
                <a:gd name="connsiteX18" fmla="*/ 10947 w 3385061"/>
                <a:gd name="connsiteY18" fmla="*/ 1821429 h 3562151"/>
                <a:gd name="connsiteX19" fmla="*/ 525 w 3385061"/>
                <a:gd name="connsiteY19" fmla="*/ 1740080 h 3562151"/>
                <a:gd name="connsiteX20" fmla="*/ 24324 w 3385061"/>
                <a:gd name="connsiteY20" fmla="*/ 1661996 h 3562151"/>
                <a:gd name="connsiteX21" fmla="*/ 77675 w 3385061"/>
                <a:gd name="connsiteY21" fmla="*/ 1570069 h 3562151"/>
                <a:gd name="connsiteX22" fmla="*/ 148137 w 3385061"/>
                <a:gd name="connsiteY22" fmla="*/ 1477831 h 3562151"/>
                <a:gd name="connsiteX23" fmla="*/ 316437 w 3385061"/>
                <a:gd name="connsiteY23" fmla="*/ 1300510 h 3562151"/>
                <a:gd name="connsiteX24" fmla="*/ 708876 w 3385061"/>
                <a:gd name="connsiteY24" fmla="*/ 974799 h 3562151"/>
                <a:gd name="connsiteX25" fmla="*/ 1140980 w 3385061"/>
                <a:gd name="connsiteY25" fmla="*/ 681442 h 3562151"/>
                <a:gd name="connsiteX26" fmla="*/ 1597503 w 3385061"/>
                <a:gd name="connsiteY26" fmla="*/ 420438 h 3562151"/>
                <a:gd name="connsiteX27" fmla="*/ 2071137 w 3385061"/>
                <a:gd name="connsiteY27" fmla="*/ 199408 h 3562151"/>
                <a:gd name="connsiteX28" fmla="*/ 2554726 w 3385061"/>
                <a:gd name="connsiteY28" fmla="*/ 40597 h 3562151"/>
                <a:gd name="connsiteX29" fmla="*/ 2793487 w 3385061"/>
                <a:gd name="connsiteY29" fmla="*/ 2333 h 3562151"/>
                <a:gd name="connsiteX30" fmla="*/ 2822418 w 3385061"/>
                <a:gd name="connsiteY30" fmla="*/ 933 h 3562151"/>
                <a:gd name="connsiteX31" fmla="*/ 2836884 w 3385061"/>
                <a:gd name="connsiteY31" fmla="*/ 156 h 3562151"/>
                <a:gd name="connsiteX32" fmla="*/ 2851039 w 3385061"/>
                <a:gd name="connsiteY32" fmla="*/ 156 h 3562151"/>
                <a:gd name="connsiteX33" fmla="*/ 2879348 w 3385061"/>
                <a:gd name="connsiteY33" fmla="*/ 0 h 3562151"/>
                <a:gd name="connsiteX34" fmla="*/ 2906879 w 3385061"/>
                <a:gd name="connsiteY34" fmla="*/ 1400 h 3562151"/>
                <a:gd name="connsiteX35" fmla="*/ 2920567 w 3385061"/>
                <a:gd name="connsiteY35" fmla="*/ 2022 h 3562151"/>
                <a:gd name="connsiteX36" fmla="*/ 2933788 w 3385061"/>
                <a:gd name="connsiteY36" fmla="*/ 3578 h 3562151"/>
                <a:gd name="connsiteX37" fmla="*/ 2960076 w 3385061"/>
                <a:gd name="connsiteY37" fmla="*/ 6688 h 3562151"/>
                <a:gd name="connsiteX38" fmla="*/ 2985274 w 3385061"/>
                <a:gd name="connsiteY38" fmla="*/ 11199 h 3562151"/>
                <a:gd name="connsiteX39" fmla="*/ 3009228 w 3385061"/>
                <a:gd name="connsiteY39" fmla="*/ 16954 h 3562151"/>
                <a:gd name="connsiteX40" fmla="*/ 3090422 w 3385061"/>
                <a:gd name="connsiteY40" fmla="*/ 51174 h 3562151"/>
                <a:gd name="connsiteX41" fmla="*/ 3105977 w 3385061"/>
                <a:gd name="connsiteY41" fmla="*/ 62685 h 3562151"/>
                <a:gd name="connsiteX42" fmla="*/ 3114376 w 3385061"/>
                <a:gd name="connsiteY42" fmla="*/ 69840 h 3562151"/>
                <a:gd name="connsiteX43" fmla="*/ 3123086 w 3385061"/>
                <a:gd name="connsiteY43" fmla="*/ 77772 h 3562151"/>
                <a:gd name="connsiteX44" fmla="*/ 3131797 w 3385061"/>
                <a:gd name="connsiteY44" fmla="*/ 85705 h 3562151"/>
                <a:gd name="connsiteX45" fmla="*/ 3140041 w 3385061"/>
                <a:gd name="connsiteY45" fmla="*/ 94727 h 3562151"/>
                <a:gd name="connsiteX46" fmla="*/ 3148285 w 3385061"/>
                <a:gd name="connsiteY46" fmla="*/ 103593 h 3562151"/>
                <a:gd name="connsiteX47" fmla="*/ 3156373 w 3385061"/>
                <a:gd name="connsiteY47" fmla="*/ 112926 h 3562151"/>
                <a:gd name="connsiteX48" fmla="*/ 3172083 w 3385061"/>
                <a:gd name="connsiteY48" fmla="*/ 132524 h 3562151"/>
                <a:gd name="connsiteX49" fmla="*/ 3186860 w 3385061"/>
                <a:gd name="connsiteY49" fmla="*/ 153523 h 3562151"/>
                <a:gd name="connsiteX50" fmla="*/ 3194170 w 3385061"/>
                <a:gd name="connsiteY50" fmla="*/ 164100 h 3562151"/>
                <a:gd name="connsiteX51" fmla="*/ 3201014 w 3385061"/>
                <a:gd name="connsiteY51" fmla="*/ 175455 h 3562151"/>
                <a:gd name="connsiteX52" fmla="*/ 3214702 w 3385061"/>
                <a:gd name="connsiteY52" fmla="*/ 198009 h 3562151"/>
                <a:gd name="connsiteX53" fmla="*/ 3261366 w 3385061"/>
                <a:gd name="connsiteY53" fmla="*/ 296935 h 3562151"/>
                <a:gd name="connsiteX54" fmla="*/ 3326850 w 3385061"/>
                <a:gd name="connsiteY54" fmla="*/ 514387 h 3562151"/>
                <a:gd name="connsiteX55" fmla="*/ 3364025 w 3385061"/>
                <a:gd name="connsiteY55" fmla="*/ 741949 h 3562151"/>
                <a:gd name="connsiteX56" fmla="*/ 3384713 w 3385061"/>
                <a:gd name="connsiteY56" fmla="*/ 1195828 h 3562151"/>
                <a:gd name="connsiteX57" fmla="*/ 3306940 w 3385061"/>
                <a:gd name="connsiteY57" fmla="*/ 2033126 h 3562151"/>
                <a:gd name="connsiteX58" fmla="*/ 3146418 w 3385061"/>
                <a:gd name="connsiteY58" fmla="*/ 2723900 h 3562151"/>
                <a:gd name="connsiteX59" fmla="*/ 2949187 w 3385061"/>
                <a:gd name="connsiteY59" fmla="*/ 3221488 h 3562151"/>
                <a:gd name="connsiteX60" fmla="*/ 2851505 w 3385061"/>
                <a:gd name="connsiteY60" fmla="*/ 3382943 h 3562151"/>
                <a:gd name="connsiteX61" fmla="*/ 2768133 w 3385061"/>
                <a:gd name="connsiteY61" fmla="*/ 3480781 h 3562151"/>
                <a:gd name="connsiteX62" fmla="*/ 2736713 w 3385061"/>
                <a:gd name="connsiteY62" fmla="*/ 3508468 h 3562151"/>
                <a:gd name="connsiteX63" fmla="*/ 2714004 w 3385061"/>
                <a:gd name="connsiteY63" fmla="*/ 3524645 h 3562151"/>
                <a:gd name="connsiteX64" fmla="*/ 2695961 w 3385061"/>
                <a:gd name="connsiteY64" fmla="*/ 3535222 h 3562151"/>
                <a:gd name="connsiteX65" fmla="*/ 2815575 w 3385061"/>
                <a:gd name="connsiteY65" fmla="*/ 3399587 h 3562151"/>
                <a:gd name="connsiteX66" fmla="*/ 2912945 w 3385061"/>
                <a:gd name="connsiteY66" fmla="*/ 3210133 h 3562151"/>
                <a:gd name="connsiteX67" fmla="*/ 3049514 w 3385061"/>
                <a:gd name="connsiteY67" fmla="*/ 2780985 h 3562151"/>
                <a:gd name="connsiteX68" fmla="*/ 3212058 w 3385061"/>
                <a:gd name="connsiteY68" fmla="*/ 2162850 h 3562151"/>
                <a:gd name="connsiteX69" fmla="*/ 3303052 w 3385061"/>
                <a:gd name="connsiteY69" fmla="*/ 1525739 h 3562151"/>
                <a:gd name="connsiteX70" fmla="*/ 3315340 w 3385061"/>
                <a:gd name="connsiteY70" fmla="*/ 888627 h 3562151"/>
                <a:gd name="connsiteX71" fmla="*/ 3279720 w 3385061"/>
                <a:gd name="connsiteY71" fmla="*/ 580649 h 3562151"/>
                <a:gd name="connsiteX72" fmla="*/ 3246589 w 3385061"/>
                <a:gd name="connsiteY72" fmla="*/ 434748 h 3562151"/>
                <a:gd name="connsiteX73" fmla="*/ 3200703 w 3385061"/>
                <a:gd name="connsiteY73" fmla="*/ 299579 h 3562151"/>
                <a:gd name="connsiteX74" fmla="*/ 3139885 w 3385061"/>
                <a:gd name="connsiteY74" fmla="*/ 184476 h 3562151"/>
                <a:gd name="connsiteX75" fmla="*/ 3122620 w 3385061"/>
                <a:gd name="connsiteY75" fmla="*/ 160211 h 3562151"/>
                <a:gd name="connsiteX76" fmla="*/ 3104577 w 3385061"/>
                <a:gd name="connsiteY76" fmla="*/ 138279 h 3562151"/>
                <a:gd name="connsiteX77" fmla="*/ 3086067 w 3385061"/>
                <a:gd name="connsiteY77" fmla="*/ 118992 h 3562151"/>
                <a:gd name="connsiteX78" fmla="*/ 3068646 w 3385061"/>
                <a:gd name="connsiteY78" fmla="*/ 103748 h 3562151"/>
                <a:gd name="connsiteX79" fmla="*/ 2986207 w 3385061"/>
                <a:gd name="connsiteY79" fmla="*/ 66884 h 3562151"/>
                <a:gd name="connsiteX80" fmla="*/ 2862705 w 3385061"/>
                <a:gd name="connsiteY80" fmla="*/ 53196 h 3562151"/>
                <a:gd name="connsiteX81" fmla="*/ 2721314 w 3385061"/>
                <a:gd name="connsiteY81" fmla="*/ 62373 h 3562151"/>
                <a:gd name="connsiteX82" fmla="*/ 2703116 w 3385061"/>
                <a:gd name="connsiteY82" fmla="*/ 64551 h 3562151"/>
                <a:gd name="connsiteX83" fmla="*/ 2684761 w 3385061"/>
                <a:gd name="connsiteY83" fmla="*/ 67506 h 3562151"/>
                <a:gd name="connsiteX84" fmla="*/ 2647897 w 3385061"/>
                <a:gd name="connsiteY84" fmla="*/ 73417 h 3562151"/>
                <a:gd name="connsiteX85" fmla="*/ 2573547 w 3385061"/>
                <a:gd name="connsiteY85" fmla="*/ 88349 h 3562151"/>
                <a:gd name="connsiteX86" fmla="*/ 2273968 w 3385061"/>
                <a:gd name="connsiteY86" fmla="*/ 174055 h 3562151"/>
                <a:gd name="connsiteX87" fmla="*/ 1684608 w 3385061"/>
                <a:gd name="connsiteY87" fmla="*/ 424793 h 3562151"/>
                <a:gd name="connsiteX88" fmla="*/ 1119514 w 3385061"/>
                <a:gd name="connsiteY88" fmla="*/ 741015 h 3562151"/>
                <a:gd name="connsiteX89" fmla="*/ 589262 w 3385061"/>
                <a:gd name="connsiteY89" fmla="*/ 1110279 h 3562151"/>
                <a:gd name="connsiteX90" fmla="*/ 346301 w 3385061"/>
                <a:gd name="connsiteY90" fmla="*/ 1316687 h 3562151"/>
                <a:gd name="connsiteX91" fmla="*/ 235087 w 3385061"/>
                <a:gd name="connsiteY91" fmla="*/ 1426501 h 3562151"/>
                <a:gd name="connsiteX92" fmla="*/ 135849 w 3385061"/>
                <a:gd name="connsiteY92" fmla="*/ 1540671 h 3562151"/>
                <a:gd name="connsiteX93" fmla="*/ 59010 w 3385061"/>
                <a:gd name="connsiteY93" fmla="*/ 1656085 h 3562151"/>
                <a:gd name="connsiteX94" fmla="*/ 51699 w 3385061"/>
                <a:gd name="connsiteY94" fmla="*/ 1670084 h 3562151"/>
                <a:gd name="connsiteX95" fmla="*/ 45633 w 3385061"/>
                <a:gd name="connsiteY95" fmla="*/ 1683461 h 3562151"/>
                <a:gd name="connsiteX96" fmla="*/ 35523 w 3385061"/>
                <a:gd name="connsiteY96" fmla="*/ 1708971 h 3562151"/>
                <a:gd name="connsiteX97" fmla="*/ 34278 w 3385061"/>
                <a:gd name="connsiteY97" fmla="*/ 1712081 h 3562151"/>
                <a:gd name="connsiteX98" fmla="*/ 33656 w 3385061"/>
                <a:gd name="connsiteY98" fmla="*/ 1714881 h 3562151"/>
                <a:gd name="connsiteX99" fmla="*/ 32256 w 3385061"/>
                <a:gd name="connsiteY99" fmla="*/ 1720325 h 3562151"/>
                <a:gd name="connsiteX100" fmla="*/ 30701 w 3385061"/>
                <a:gd name="connsiteY100" fmla="*/ 1725769 h 3562151"/>
                <a:gd name="connsiteX101" fmla="*/ 29612 w 3385061"/>
                <a:gd name="connsiteY101" fmla="*/ 1730747 h 3562151"/>
                <a:gd name="connsiteX102" fmla="*/ 27746 w 3385061"/>
                <a:gd name="connsiteY102" fmla="*/ 1748634 h 3562151"/>
                <a:gd name="connsiteX103" fmla="*/ 48122 w 3385061"/>
                <a:gd name="connsiteY103" fmla="*/ 1851761 h 3562151"/>
                <a:gd name="connsiteX104" fmla="*/ 110029 w 3385061"/>
                <a:gd name="connsiteY104" fmla="*/ 1974641 h 3562151"/>
                <a:gd name="connsiteX105" fmla="*/ 195578 w 3385061"/>
                <a:gd name="connsiteY105" fmla="*/ 2097521 h 3562151"/>
                <a:gd name="connsiteX106" fmla="*/ 295438 w 3385061"/>
                <a:gd name="connsiteY106" fmla="*/ 2216513 h 3562151"/>
                <a:gd name="connsiteX107" fmla="*/ 520200 w 3385061"/>
                <a:gd name="connsiteY107" fmla="*/ 2441431 h 3562151"/>
                <a:gd name="connsiteX108" fmla="*/ 1024476 w 3385061"/>
                <a:gd name="connsiteY108" fmla="*/ 2844758 h 3562151"/>
                <a:gd name="connsiteX109" fmla="*/ 1572305 w 3385061"/>
                <a:gd name="connsiteY109" fmla="*/ 3192401 h 3562151"/>
                <a:gd name="connsiteX110" fmla="*/ 2152643 w 3385061"/>
                <a:gd name="connsiteY110" fmla="*/ 3465693 h 3562151"/>
                <a:gd name="connsiteX111" fmla="*/ 2449267 w 3385061"/>
                <a:gd name="connsiteY111" fmla="*/ 3548132 h 3562151"/>
                <a:gd name="connsiteX112" fmla="*/ 2589568 w 3385061"/>
                <a:gd name="connsiteY112" fmla="*/ 3559642 h 3562151"/>
                <a:gd name="connsiteX113" fmla="*/ 2697672 w 3385061"/>
                <a:gd name="connsiteY113" fmla="*/ 3538022 h 35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385061" h="3562151">
                  <a:moveTo>
                    <a:pt x="2697672" y="3538022"/>
                  </a:moveTo>
                  <a:cubicBezTo>
                    <a:pt x="2692850" y="3539733"/>
                    <a:pt x="2684606" y="3545021"/>
                    <a:pt x="2666251" y="3550309"/>
                  </a:cubicBezTo>
                  <a:cubicBezTo>
                    <a:pt x="2647897" y="3555287"/>
                    <a:pt x="2620210" y="3561042"/>
                    <a:pt x="2580546" y="3561975"/>
                  </a:cubicBezTo>
                  <a:cubicBezTo>
                    <a:pt x="2541038" y="3563064"/>
                    <a:pt x="2490330" y="3559176"/>
                    <a:pt x="2430601" y="3548598"/>
                  </a:cubicBezTo>
                  <a:cubicBezTo>
                    <a:pt x="2370872" y="3538022"/>
                    <a:pt x="2302121" y="3520756"/>
                    <a:pt x="2226371" y="3496802"/>
                  </a:cubicBezTo>
                  <a:cubicBezTo>
                    <a:pt x="2074715" y="3448739"/>
                    <a:pt x="1895372" y="3373455"/>
                    <a:pt x="1698763" y="3272196"/>
                  </a:cubicBezTo>
                  <a:cubicBezTo>
                    <a:pt x="1600303" y="3221799"/>
                    <a:pt x="1497488" y="3164559"/>
                    <a:pt x="1391562" y="3101252"/>
                  </a:cubicBezTo>
                  <a:cubicBezTo>
                    <a:pt x="1285481" y="3038101"/>
                    <a:pt x="1176288" y="2968106"/>
                    <a:pt x="1065074" y="2892044"/>
                  </a:cubicBezTo>
                  <a:cubicBezTo>
                    <a:pt x="954015" y="2815827"/>
                    <a:pt x="840934" y="2733233"/>
                    <a:pt x="728319" y="2643484"/>
                  </a:cubicBezTo>
                  <a:cubicBezTo>
                    <a:pt x="615705" y="2553890"/>
                    <a:pt x="503246" y="2456985"/>
                    <a:pt x="395453" y="2351837"/>
                  </a:cubicBezTo>
                  <a:cubicBezTo>
                    <a:pt x="341635" y="2299263"/>
                    <a:pt x="289061" y="2244511"/>
                    <a:pt x="239442" y="2187271"/>
                  </a:cubicBezTo>
                  <a:cubicBezTo>
                    <a:pt x="189823" y="2130186"/>
                    <a:pt x="143004" y="2070456"/>
                    <a:pt x="102407" y="2008550"/>
                  </a:cubicBezTo>
                  <a:cubicBezTo>
                    <a:pt x="91830" y="1993151"/>
                    <a:pt x="83119" y="1977441"/>
                    <a:pt x="73320" y="1961886"/>
                  </a:cubicBezTo>
                  <a:cubicBezTo>
                    <a:pt x="68654" y="1954109"/>
                    <a:pt x="64610" y="1946176"/>
                    <a:pt x="60254" y="1938243"/>
                  </a:cubicBezTo>
                  <a:cubicBezTo>
                    <a:pt x="55899" y="1930311"/>
                    <a:pt x="51544" y="1922533"/>
                    <a:pt x="47966" y="1914601"/>
                  </a:cubicBezTo>
                  <a:lnTo>
                    <a:pt x="36456" y="1890958"/>
                  </a:lnTo>
                  <a:lnTo>
                    <a:pt x="26657" y="1867471"/>
                  </a:lnTo>
                  <a:cubicBezTo>
                    <a:pt x="23079" y="1859538"/>
                    <a:pt x="20746" y="1851916"/>
                    <a:pt x="18102" y="1844294"/>
                  </a:cubicBezTo>
                  <a:cubicBezTo>
                    <a:pt x="15458" y="1836517"/>
                    <a:pt x="12502" y="1828895"/>
                    <a:pt x="10947" y="1821429"/>
                  </a:cubicBezTo>
                  <a:cubicBezTo>
                    <a:pt x="2392" y="1791409"/>
                    <a:pt x="-1497" y="1762945"/>
                    <a:pt x="525" y="1740080"/>
                  </a:cubicBezTo>
                  <a:cubicBezTo>
                    <a:pt x="1458" y="1720481"/>
                    <a:pt x="10325" y="1691549"/>
                    <a:pt x="24324" y="1661996"/>
                  </a:cubicBezTo>
                  <a:cubicBezTo>
                    <a:pt x="38478" y="1632131"/>
                    <a:pt x="56366" y="1601022"/>
                    <a:pt x="77675" y="1570069"/>
                  </a:cubicBezTo>
                  <a:cubicBezTo>
                    <a:pt x="99141" y="1539116"/>
                    <a:pt x="122472" y="1508162"/>
                    <a:pt x="148137" y="1477831"/>
                  </a:cubicBezTo>
                  <a:cubicBezTo>
                    <a:pt x="199156" y="1417013"/>
                    <a:pt x="256085" y="1357750"/>
                    <a:pt x="316437" y="1300510"/>
                  </a:cubicBezTo>
                  <a:cubicBezTo>
                    <a:pt x="437295" y="1185873"/>
                    <a:pt x="570286" y="1077770"/>
                    <a:pt x="708876" y="974799"/>
                  </a:cubicBezTo>
                  <a:cubicBezTo>
                    <a:pt x="847622" y="871984"/>
                    <a:pt x="992279" y="773991"/>
                    <a:pt x="1140980" y="681442"/>
                  </a:cubicBezTo>
                  <a:cubicBezTo>
                    <a:pt x="1289680" y="588893"/>
                    <a:pt x="1442114" y="501321"/>
                    <a:pt x="1597503" y="420438"/>
                  </a:cubicBezTo>
                  <a:cubicBezTo>
                    <a:pt x="1752737" y="339399"/>
                    <a:pt x="1911082" y="264582"/>
                    <a:pt x="2071137" y="199408"/>
                  </a:cubicBezTo>
                  <a:cubicBezTo>
                    <a:pt x="2231037" y="134391"/>
                    <a:pt x="2393426" y="78239"/>
                    <a:pt x="2554726" y="40597"/>
                  </a:cubicBezTo>
                  <a:cubicBezTo>
                    <a:pt x="2635298" y="21932"/>
                    <a:pt x="2715715" y="8244"/>
                    <a:pt x="2793487" y="2333"/>
                  </a:cubicBezTo>
                  <a:lnTo>
                    <a:pt x="2822418" y="933"/>
                  </a:lnTo>
                  <a:lnTo>
                    <a:pt x="2836884" y="156"/>
                  </a:lnTo>
                  <a:lnTo>
                    <a:pt x="2851039" y="156"/>
                  </a:lnTo>
                  <a:lnTo>
                    <a:pt x="2879348" y="0"/>
                  </a:lnTo>
                  <a:lnTo>
                    <a:pt x="2906879" y="1400"/>
                  </a:lnTo>
                  <a:lnTo>
                    <a:pt x="2920567" y="2022"/>
                  </a:lnTo>
                  <a:lnTo>
                    <a:pt x="2933788" y="3578"/>
                  </a:lnTo>
                  <a:cubicBezTo>
                    <a:pt x="2942499" y="4666"/>
                    <a:pt x="2951676" y="5289"/>
                    <a:pt x="2960076" y="6688"/>
                  </a:cubicBezTo>
                  <a:lnTo>
                    <a:pt x="2985274" y="11199"/>
                  </a:lnTo>
                  <a:cubicBezTo>
                    <a:pt x="2993829" y="12444"/>
                    <a:pt x="3001139" y="15243"/>
                    <a:pt x="3009228" y="16954"/>
                  </a:cubicBezTo>
                  <a:cubicBezTo>
                    <a:pt x="3040337" y="25354"/>
                    <a:pt x="3068179" y="36709"/>
                    <a:pt x="3090422" y="51174"/>
                  </a:cubicBezTo>
                  <a:cubicBezTo>
                    <a:pt x="3095711" y="55063"/>
                    <a:pt x="3100688" y="59107"/>
                    <a:pt x="3105977" y="62685"/>
                  </a:cubicBezTo>
                  <a:cubicBezTo>
                    <a:pt x="3108465" y="64084"/>
                    <a:pt x="3111576" y="67351"/>
                    <a:pt x="3114376" y="69840"/>
                  </a:cubicBezTo>
                  <a:lnTo>
                    <a:pt x="3123086" y="77772"/>
                  </a:lnTo>
                  <a:cubicBezTo>
                    <a:pt x="3125886" y="80417"/>
                    <a:pt x="3128997" y="82905"/>
                    <a:pt x="3131797" y="85705"/>
                  </a:cubicBezTo>
                  <a:lnTo>
                    <a:pt x="3140041" y="94727"/>
                  </a:lnTo>
                  <a:lnTo>
                    <a:pt x="3148285" y="103593"/>
                  </a:lnTo>
                  <a:cubicBezTo>
                    <a:pt x="3151084" y="106393"/>
                    <a:pt x="3153884" y="109504"/>
                    <a:pt x="3156373" y="112926"/>
                  </a:cubicBezTo>
                  <a:lnTo>
                    <a:pt x="3172083" y="132524"/>
                  </a:lnTo>
                  <a:cubicBezTo>
                    <a:pt x="3177216" y="139057"/>
                    <a:pt x="3181882" y="146523"/>
                    <a:pt x="3186860" y="153523"/>
                  </a:cubicBezTo>
                  <a:lnTo>
                    <a:pt x="3194170" y="164100"/>
                  </a:lnTo>
                  <a:cubicBezTo>
                    <a:pt x="3196504" y="167677"/>
                    <a:pt x="3198681" y="171566"/>
                    <a:pt x="3201014" y="175455"/>
                  </a:cubicBezTo>
                  <a:lnTo>
                    <a:pt x="3214702" y="198009"/>
                  </a:lnTo>
                  <a:cubicBezTo>
                    <a:pt x="3231501" y="229740"/>
                    <a:pt x="3247989" y="262093"/>
                    <a:pt x="3261366" y="296935"/>
                  </a:cubicBezTo>
                  <a:cubicBezTo>
                    <a:pt x="3289053" y="365841"/>
                    <a:pt x="3310362" y="439414"/>
                    <a:pt x="3326850" y="514387"/>
                  </a:cubicBezTo>
                  <a:cubicBezTo>
                    <a:pt x="3343338" y="589359"/>
                    <a:pt x="3355315" y="665576"/>
                    <a:pt x="3364025" y="741949"/>
                  </a:cubicBezTo>
                  <a:cubicBezTo>
                    <a:pt x="3381135" y="894694"/>
                    <a:pt x="3386579" y="1047127"/>
                    <a:pt x="3384713" y="1195828"/>
                  </a:cubicBezTo>
                  <a:cubicBezTo>
                    <a:pt x="3380669" y="1493385"/>
                    <a:pt x="3349560" y="1775855"/>
                    <a:pt x="3306940" y="2033126"/>
                  </a:cubicBezTo>
                  <a:cubicBezTo>
                    <a:pt x="3263854" y="2290553"/>
                    <a:pt x="3208014" y="2523092"/>
                    <a:pt x="3146418" y="2723900"/>
                  </a:cubicBezTo>
                  <a:cubicBezTo>
                    <a:pt x="3084511" y="2924397"/>
                    <a:pt x="3016383" y="3093008"/>
                    <a:pt x="2949187" y="3221488"/>
                  </a:cubicBezTo>
                  <a:cubicBezTo>
                    <a:pt x="2915745" y="3285728"/>
                    <a:pt x="2882459" y="3339702"/>
                    <a:pt x="2851505" y="3382943"/>
                  </a:cubicBezTo>
                  <a:cubicBezTo>
                    <a:pt x="2820552" y="3426185"/>
                    <a:pt x="2791776" y="3458227"/>
                    <a:pt x="2768133" y="3480781"/>
                  </a:cubicBezTo>
                  <a:cubicBezTo>
                    <a:pt x="2756467" y="3492758"/>
                    <a:pt x="2745735" y="3500535"/>
                    <a:pt x="2736713" y="3508468"/>
                  </a:cubicBezTo>
                  <a:cubicBezTo>
                    <a:pt x="2727692" y="3514845"/>
                    <a:pt x="2720070" y="3520289"/>
                    <a:pt x="2714004" y="3524645"/>
                  </a:cubicBezTo>
                  <a:cubicBezTo>
                    <a:pt x="2701871" y="3531333"/>
                    <a:pt x="2695961" y="3535222"/>
                    <a:pt x="2695961" y="3535222"/>
                  </a:cubicBezTo>
                  <a:cubicBezTo>
                    <a:pt x="2737024" y="3506290"/>
                    <a:pt x="2779333" y="3456827"/>
                    <a:pt x="2815575" y="3399587"/>
                  </a:cubicBezTo>
                  <a:cubicBezTo>
                    <a:pt x="2851972" y="3341880"/>
                    <a:pt x="2884325" y="3277484"/>
                    <a:pt x="2912945" y="3210133"/>
                  </a:cubicBezTo>
                  <a:cubicBezTo>
                    <a:pt x="2970030" y="3074809"/>
                    <a:pt x="3013738" y="2929064"/>
                    <a:pt x="3049514" y="2780985"/>
                  </a:cubicBezTo>
                  <a:cubicBezTo>
                    <a:pt x="3117020" y="2581266"/>
                    <a:pt x="3169905" y="2373147"/>
                    <a:pt x="3212058" y="2162850"/>
                  </a:cubicBezTo>
                  <a:cubicBezTo>
                    <a:pt x="3253900" y="1952398"/>
                    <a:pt x="3284542" y="1739146"/>
                    <a:pt x="3303052" y="1525739"/>
                  </a:cubicBezTo>
                  <a:cubicBezTo>
                    <a:pt x="3321562" y="1312331"/>
                    <a:pt x="3327628" y="1098302"/>
                    <a:pt x="3315340" y="888627"/>
                  </a:cubicBezTo>
                  <a:cubicBezTo>
                    <a:pt x="3309273" y="783946"/>
                    <a:pt x="3297452" y="680664"/>
                    <a:pt x="3279720" y="580649"/>
                  </a:cubicBezTo>
                  <a:cubicBezTo>
                    <a:pt x="3270232" y="531030"/>
                    <a:pt x="3259810" y="481722"/>
                    <a:pt x="3246589" y="434748"/>
                  </a:cubicBezTo>
                  <a:cubicBezTo>
                    <a:pt x="3233368" y="387773"/>
                    <a:pt x="3218435" y="342043"/>
                    <a:pt x="3200703" y="299579"/>
                  </a:cubicBezTo>
                  <a:cubicBezTo>
                    <a:pt x="3182816" y="257427"/>
                    <a:pt x="3162439" y="218074"/>
                    <a:pt x="3139885" y="184476"/>
                  </a:cubicBezTo>
                  <a:cubicBezTo>
                    <a:pt x="3134286" y="176077"/>
                    <a:pt x="3128686" y="167366"/>
                    <a:pt x="3122620" y="160211"/>
                  </a:cubicBezTo>
                  <a:cubicBezTo>
                    <a:pt x="3116554" y="152745"/>
                    <a:pt x="3110954" y="144501"/>
                    <a:pt x="3104577" y="138279"/>
                  </a:cubicBezTo>
                  <a:cubicBezTo>
                    <a:pt x="3098355" y="131746"/>
                    <a:pt x="3092600" y="124280"/>
                    <a:pt x="3086067" y="118992"/>
                  </a:cubicBezTo>
                  <a:cubicBezTo>
                    <a:pt x="3079845" y="113392"/>
                    <a:pt x="3073001" y="106082"/>
                    <a:pt x="3068646" y="103748"/>
                  </a:cubicBezTo>
                  <a:cubicBezTo>
                    <a:pt x="3050136" y="89127"/>
                    <a:pt x="3022293" y="75750"/>
                    <a:pt x="2986207" y="66884"/>
                  </a:cubicBezTo>
                  <a:cubicBezTo>
                    <a:pt x="2950276" y="58018"/>
                    <a:pt x="2907657" y="53663"/>
                    <a:pt x="2862705" y="53196"/>
                  </a:cubicBezTo>
                  <a:cubicBezTo>
                    <a:pt x="2817596" y="52574"/>
                    <a:pt x="2770000" y="55841"/>
                    <a:pt x="2721314" y="62373"/>
                  </a:cubicBezTo>
                  <a:lnTo>
                    <a:pt x="2703116" y="64551"/>
                  </a:lnTo>
                  <a:lnTo>
                    <a:pt x="2684761" y="67506"/>
                  </a:lnTo>
                  <a:cubicBezTo>
                    <a:pt x="2672473" y="69529"/>
                    <a:pt x="2660185" y="71240"/>
                    <a:pt x="2647897" y="73417"/>
                  </a:cubicBezTo>
                  <a:cubicBezTo>
                    <a:pt x="2623166" y="78239"/>
                    <a:pt x="2598434" y="82594"/>
                    <a:pt x="2573547" y="88349"/>
                  </a:cubicBezTo>
                  <a:cubicBezTo>
                    <a:pt x="2473998" y="109970"/>
                    <a:pt x="2373672" y="139835"/>
                    <a:pt x="2273968" y="174055"/>
                  </a:cubicBezTo>
                  <a:cubicBezTo>
                    <a:pt x="2074404" y="242494"/>
                    <a:pt x="1877328" y="329133"/>
                    <a:pt x="1684608" y="424793"/>
                  </a:cubicBezTo>
                  <a:cubicBezTo>
                    <a:pt x="1491888" y="520764"/>
                    <a:pt x="1303057" y="626845"/>
                    <a:pt x="1119514" y="741015"/>
                  </a:cubicBezTo>
                  <a:cubicBezTo>
                    <a:pt x="936127" y="855341"/>
                    <a:pt x="757873" y="978066"/>
                    <a:pt x="589262" y="1110279"/>
                  </a:cubicBezTo>
                  <a:cubicBezTo>
                    <a:pt x="504957" y="1176230"/>
                    <a:pt x="423451" y="1245136"/>
                    <a:pt x="346301" y="1316687"/>
                  </a:cubicBezTo>
                  <a:cubicBezTo>
                    <a:pt x="307882" y="1352617"/>
                    <a:pt x="270240" y="1389015"/>
                    <a:pt x="235087" y="1426501"/>
                  </a:cubicBezTo>
                  <a:cubicBezTo>
                    <a:pt x="199778" y="1463832"/>
                    <a:pt x="165869" y="1501940"/>
                    <a:pt x="135849" y="1540671"/>
                  </a:cubicBezTo>
                  <a:cubicBezTo>
                    <a:pt x="105829" y="1579246"/>
                    <a:pt x="78764" y="1618599"/>
                    <a:pt x="59010" y="1656085"/>
                  </a:cubicBezTo>
                  <a:cubicBezTo>
                    <a:pt x="56677" y="1660752"/>
                    <a:pt x="53722" y="1665573"/>
                    <a:pt x="51699" y="1670084"/>
                  </a:cubicBezTo>
                  <a:lnTo>
                    <a:pt x="45633" y="1683461"/>
                  </a:lnTo>
                  <a:cubicBezTo>
                    <a:pt x="40811" y="1692638"/>
                    <a:pt x="38945" y="1700571"/>
                    <a:pt x="35523" y="1708971"/>
                  </a:cubicBezTo>
                  <a:lnTo>
                    <a:pt x="34278" y="1712081"/>
                  </a:lnTo>
                  <a:lnTo>
                    <a:pt x="33656" y="1714881"/>
                  </a:lnTo>
                  <a:lnTo>
                    <a:pt x="32256" y="1720325"/>
                  </a:lnTo>
                  <a:lnTo>
                    <a:pt x="30701" y="1725769"/>
                  </a:lnTo>
                  <a:cubicBezTo>
                    <a:pt x="30079" y="1727636"/>
                    <a:pt x="29457" y="1729502"/>
                    <a:pt x="29612" y="1730747"/>
                  </a:cubicBezTo>
                  <a:cubicBezTo>
                    <a:pt x="29301" y="1736502"/>
                    <a:pt x="27279" y="1741479"/>
                    <a:pt x="27746" y="1748634"/>
                  </a:cubicBezTo>
                  <a:cubicBezTo>
                    <a:pt x="26346" y="1774921"/>
                    <a:pt x="32879" y="1812097"/>
                    <a:pt x="48122" y="1851761"/>
                  </a:cubicBezTo>
                  <a:cubicBezTo>
                    <a:pt x="62899" y="1891425"/>
                    <a:pt x="84519" y="1933266"/>
                    <a:pt x="110029" y="1974641"/>
                  </a:cubicBezTo>
                  <a:cubicBezTo>
                    <a:pt x="135538" y="2016016"/>
                    <a:pt x="164469" y="2057080"/>
                    <a:pt x="195578" y="2097521"/>
                  </a:cubicBezTo>
                  <a:cubicBezTo>
                    <a:pt x="227154" y="2137807"/>
                    <a:pt x="260441" y="2177471"/>
                    <a:pt x="295438" y="2216513"/>
                  </a:cubicBezTo>
                  <a:cubicBezTo>
                    <a:pt x="365589" y="2294285"/>
                    <a:pt x="441339" y="2369103"/>
                    <a:pt x="520200" y="2441431"/>
                  </a:cubicBezTo>
                  <a:cubicBezTo>
                    <a:pt x="678234" y="2584999"/>
                    <a:pt x="848089" y="2719545"/>
                    <a:pt x="1024476" y="2844758"/>
                  </a:cubicBezTo>
                  <a:cubicBezTo>
                    <a:pt x="1201020" y="2969972"/>
                    <a:pt x="1383940" y="3086942"/>
                    <a:pt x="1572305" y="3192401"/>
                  </a:cubicBezTo>
                  <a:cubicBezTo>
                    <a:pt x="1760514" y="3297705"/>
                    <a:pt x="1954634" y="3393209"/>
                    <a:pt x="2152643" y="3465693"/>
                  </a:cubicBezTo>
                  <a:cubicBezTo>
                    <a:pt x="2251414" y="3501468"/>
                    <a:pt x="2351740" y="3531644"/>
                    <a:pt x="2449267" y="3548132"/>
                  </a:cubicBezTo>
                  <a:cubicBezTo>
                    <a:pt x="2497796" y="3556376"/>
                    <a:pt x="2545860" y="3561042"/>
                    <a:pt x="2589568" y="3559642"/>
                  </a:cubicBezTo>
                  <a:cubicBezTo>
                    <a:pt x="2633120" y="3558553"/>
                    <a:pt x="2671851" y="3550309"/>
                    <a:pt x="2697672" y="3538022"/>
                  </a:cubicBezTo>
                  <a:close/>
                </a:path>
              </a:pathLst>
            </a:custGeom>
            <a:grpFill/>
            <a:ln w="15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íṡļîdé"/>
            <p:cNvSpPr/>
            <p:nvPr/>
          </p:nvSpPr>
          <p:spPr>
            <a:xfrm>
              <a:off x="4186237" y="1620325"/>
              <a:ext cx="3548469" cy="3726136"/>
            </a:xfrm>
            <a:custGeom>
              <a:avLst/>
              <a:gdLst>
                <a:gd name="connsiteX0" fmla="*/ 2816899 w 3548469"/>
                <a:gd name="connsiteY0" fmla="*/ 3692944 h 3726136"/>
                <a:gd name="connsiteX1" fmla="*/ 2770391 w 3548469"/>
                <a:gd name="connsiteY1" fmla="*/ 3711143 h 3726136"/>
                <a:gd name="connsiteX2" fmla="*/ 2663843 w 3548469"/>
                <a:gd name="connsiteY2" fmla="*/ 3725920 h 3726136"/>
                <a:gd name="connsiteX3" fmla="*/ 2283225 w 3548469"/>
                <a:gd name="connsiteY3" fmla="*/ 3656858 h 3726136"/>
                <a:gd name="connsiteX4" fmla="*/ 1743018 w 3548469"/>
                <a:gd name="connsiteY4" fmla="*/ 3426962 h 3726136"/>
                <a:gd name="connsiteX5" fmla="*/ 1431306 w 3548469"/>
                <a:gd name="connsiteY5" fmla="*/ 3253530 h 3726136"/>
                <a:gd name="connsiteX6" fmla="*/ 1100618 w 3548469"/>
                <a:gd name="connsiteY6" fmla="*/ 3041678 h 3726136"/>
                <a:gd name="connsiteX7" fmla="*/ 759197 w 3548469"/>
                <a:gd name="connsiteY7" fmla="*/ 2789696 h 3726136"/>
                <a:gd name="connsiteX8" fmla="*/ 420110 w 3548469"/>
                <a:gd name="connsiteY8" fmla="*/ 2492605 h 3726136"/>
                <a:gd name="connsiteX9" fmla="*/ 259588 w 3548469"/>
                <a:gd name="connsiteY9" fmla="*/ 2323217 h 3726136"/>
                <a:gd name="connsiteX10" fmla="*/ 115709 w 3548469"/>
                <a:gd name="connsiteY10" fmla="*/ 2135630 h 3726136"/>
                <a:gd name="connsiteX11" fmla="*/ 84444 w 3548469"/>
                <a:gd name="connsiteY11" fmla="*/ 2085389 h 3726136"/>
                <a:gd name="connsiteX12" fmla="*/ 70134 w 3548469"/>
                <a:gd name="connsiteY12" fmla="*/ 2059568 h 3726136"/>
                <a:gd name="connsiteX13" fmla="*/ 56446 w 3548469"/>
                <a:gd name="connsiteY13" fmla="*/ 2033437 h 3726136"/>
                <a:gd name="connsiteX14" fmla="*/ 43692 w 3548469"/>
                <a:gd name="connsiteY14" fmla="*/ 2006994 h 3726136"/>
                <a:gd name="connsiteX15" fmla="*/ 32492 w 3548469"/>
                <a:gd name="connsiteY15" fmla="*/ 1980085 h 3726136"/>
                <a:gd name="connsiteX16" fmla="*/ 22537 w 3548469"/>
                <a:gd name="connsiteY16" fmla="*/ 1952865 h 3726136"/>
                <a:gd name="connsiteX17" fmla="*/ 13982 w 3548469"/>
                <a:gd name="connsiteY17" fmla="*/ 1925489 h 3726136"/>
                <a:gd name="connsiteX18" fmla="*/ 761 w 3548469"/>
                <a:gd name="connsiteY18" fmla="*/ 1815985 h 3726136"/>
                <a:gd name="connsiteX19" fmla="*/ 31870 w 3548469"/>
                <a:gd name="connsiteY19" fmla="*/ 1709593 h 3726136"/>
                <a:gd name="connsiteX20" fmla="*/ 167350 w 3548469"/>
                <a:gd name="connsiteY20" fmla="*/ 1507073 h 3726136"/>
                <a:gd name="connsiteX21" fmla="*/ 342026 w 3548469"/>
                <a:gd name="connsiteY21" fmla="*/ 1322908 h 3726136"/>
                <a:gd name="connsiteX22" fmla="*/ 742088 w 3548469"/>
                <a:gd name="connsiteY22" fmla="*/ 990820 h 3726136"/>
                <a:gd name="connsiteX23" fmla="*/ 1179635 w 3548469"/>
                <a:gd name="connsiteY23" fmla="*/ 693730 h 3726136"/>
                <a:gd name="connsiteX24" fmla="*/ 1641603 w 3548469"/>
                <a:gd name="connsiteY24" fmla="*/ 429615 h 3726136"/>
                <a:gd name="connsiteX25" fmla="*/ 2122236 w 3548469"/>
                <a:gd name="connsiteY25" fmla="*/ 205475 h 3726136"/>
                <a:gd name="connsiteX26" fmla="*/ 2618269 w 3548469"/>
                <a:gd name="connsiteY26" fmla="*/ 42775 h 3726136"/>
                <a:gd name="connsiteX27" fmla="*/ 2869629 w 3548469"/>
                <a:gd name="connsiteY27" fmla="*/ 2644 h 3726136"/>
                <a:gd name="connsiteX28" fmla="*/ 2900893 w 3548469"/>
                <a:gd name="connsiteY28" fmla="*/ 1089 h 3726136"/>
                <a:gd name="connsiteX29" fmla="*/ 2916448 w 3548469"/>
                <a:gd name="connsiteY29" fmla="*/ 311 h 3726136"/>
                <a:gd name="connsiteX30" fmla="*/ 2932002 w 3548469"/>
                <a:gd name="connsiteY30" fmla="*/ 156 h 3726136"/>
                <a:gd name="connsiteX31" fmla="*/ 2962956 w 3548469"/>
                <a:gd name="connsiteY31" fmla="*/ 0 h 3726136"/>
                <a:gd name="connsiteX32" fmla="*/ 2993598 w 3548469"/>
                <a:gd name="connsiteY32" fmla="*/ 1400 h 3726136"/>
                <a:gd name="connsiteX33" fmla="*/ 3008842 w 3548469"/>
                <a:gd name="connsiteY33" fmla="*/ 2178 h 3726136"/>
                <a:gd name="connsiteX34" fmla="*/ 3023929 w 3548469"/>
                <a:gd name="connsiteY34" fmla="*/ 3889 h 3726136"/>
                <a:gd name="connsiteX35" fmla="*/ 3053949 w 3548469"/>
                <a:gd name="connsiteY35" fmla="*/ 7466 h 3726136"/>
                <a:gd name="connsiteX36" fmla="*/ 3083347 w 3548469"/>
                <a:gd name="connsiteY36" fmla="*/ 12755 h 3726136"/>
                <a:gd name="connsiteX37" fmla="*/ 3112123 w 3548469"/>
                <a:gd name="connsiteY37" fmla="*/ 19599 h 3726136"/>
                <a:gd name="connsiteX38" fmla="*/ 3216805 w 3548469"/>
                <a:gd name="connsiteY38" fmla="*/ 64240 h 3726136"/>
                <a:gd name="connsiteX39" fmla="*/ 3239048 w 3548469"/>
                <a:gd name="connsiteY39" fmla="*/ 80572 h 3726136"/>
                <a:gd name="connsiteX40" fmla="*/ 3249936 w 3548469"/>
                <a:gd name="connsiteY40" fmla="*/ 89749 h 3726136"/>
                <a:gd name="connsiteX41" fmla="*/ 3260669 w 3548469"/>
                <a:gd name="connsiteY41" fmla="*/ 99549 h 3726136"/>
                <a:gd name="connsiteX42" fmla="*/ 3271245 w 3548469"/>
                <a:gd name="connsiteY42" fmla="*/ 109348 h 3726136"/>
                <a:gd name="connsiteX43" fmla="*/ 3281200 w 3548469"/>
                <a:gd name="connsiteY43" fmla="*/ 120081 h 3726136"/>
                <a:gd name="connsiteX44" fmla="*/ 3300799 w 3548469"/>
                <a:gd name="connsiteY44" fmla="*/ 141857 h 3726136"/>
                <a:gd name="connsiteX45" fmla="*/ 3319153 w 3548469"/>
                <a:gd name="connsiteY45" fmla="*/ 164877 h 3726136"/>
                <a:gd name="connsiteX46" fmla="*/ 3336108 w 3548469"/>
                <a:gd name="connsiteY46" fmla="*/ 189142 h 3726136"/>
                <a:gd name="connsiteX47" fmla="*/ 3344507 w 3548469"/>
                <a:gd name="connsiteY47" fmla="*/ 201275 h 3726136"/>
                <a:gd name="connsiteX48" fmla="*/ 3352284 w 3548469"/>
                <a:gd name="connsiteY48" fmla="*/ 214030 h 3726136"/>
                <a:gd name="connsiteX49" fmla="*/ 3367683 w 3548469"/>
                <a:gd name="connsiteY49" fmla="*/ 239539 h 3726136"/>
                <a:gd name="connsiteX50" fmla="*/ 3418858 w 3548469"/>
                <a:gd name="connsiteY50" fmla="*/ 347954 h 3726136"/>
                <a:gd name="connsiteX51" fmla="*/ 3488386 w 3548469"/>
                <a:gd name="connsiteY51" fmla="*/ 578316 h 3726136"/>
                <a:gd name="connsiteX52" fmla="*/ 3526961 w 3548469"/>
                <a:gd name="connsiteY52" fmla="*/ 814121 h 3726136"/>
                <a:gd name="connsiteX53" fmla="*/ 3548115 w 3548469"/>
                <a:gd name="connsiteY53" fmla="*/ 1278423 h 3726136"/>
                <a:gd name="connsiteX54" fmla="*/ 3469254 w 3548469"/>
                <a:gd name="connsiteY54" fmla="*/ 2128319 h 3726136"/>
                <a:gd name="connsiteX55" fmla="*/ 3306243 w 3548469"/>
                <a:gd name="connsiteY55" fmla="*/ 2829826 h 3726136"/>
                <a:gd name="connsiteX56" fmla="*/ 3103257 w 3548469"/>
                <a:gd name="connsiteY56" fmla="*/ 3341257 h 3726136"/>
                <a:gd name="connsiteX57" fmla="*/ 2999509 w 3548469"/>
                <a:gd name="connsiteY57" fmla="*/ 3512357 h 3726136"/>
                <a:gd name="connsiteX58" fmla="*/ 2906182 w 3548469"/>
                <a:gd name="connsiteY58" fmla="*/ 3621705 h 3726136"/>
                <a:gd name="connsiteX59" fmla="*/ 2868540 w 3548469"/>
                <a:gd name="connsiteY59" fmla="*/ 3654680 h 3726136"/>
                <a:gd name="connsiteX60" fmla="*/ 2839609 w 3548469"/>
                <a:gd name="connsiteY60" fmla="*/ 3675212 h 3726136"/>
                <a:gd name="connsiteX61" fmla="*/ 2815188 w 3548469"/>
                <a:gd name="connsiteY61" fmla="*/ 3689367 h 3726136"/>
                <a:gd name="connsiteX62" fmla="*/ 2961711 w 3548469"/>
                <a:gd name="connsiteY62" fmla="*/ 3531489 h 3726136"/>
                <a:gd name="connsiteX63" fmla="*/ 3066860 w 3548469"/>
                <a:gd name="connsiteY63" fmla="*/ 3329903 h 3726136"/>
                <a:gd name="connsiteX64" fmla="*/ 3208872 w 3548469"/>
                <a:gd name="connsiteY64" fmla="*/ 2888311 h 3726136"/>
                <a:gd name="connsiteX65" fmla="*/ 3374216 w 3548469"/>
                <a:gd name="connsiteY65" fmla="*/ 2259910 h 3726136"/>
                <a:gd name="connsiteX66" fmla="*/ 3466454 w 3548469"/>
                <a:gd name="connsiteY66" fmla="*/ 1613777 h 3726136"/>
                <a:gd name="connsiteX67" fmla="*/ 3478742 w 3548469"/>
                <a:gd name="connsiteY67" fmla="*/ 964689 h 3726136"/>
                <a:gd name="connsiteX68" fmla="*/ 3441878 w 3548469"/>
                <a:gd name="connsiteY68" fmla="*/ 646911 h 3726136"/>
                <a:gd name="connsiteX69" fmla="*/ 3407036 w 3548469"/>
                <a:gd name="connsiteY69" fmla="*/ 493699 h 3726136"/>
                <a:gd name="connsiteX70" fmla="*/ 3357573 w 3548469"/>
                <a:gd name="connsiteY70" fmla="*/ 348576 h 3726136"/>
                <a:gd name="connsiteX71" fmla="*/ 3288978 w 3548469"/>
                <a:gd name="connsiteY71" fmla="*/ 219318 h 3726136"/>
                <a:gd name="connsiteX72" fmla="*/ 3268601 w 3548469"/>
                <a:gd name="connsiteY72" fmla="*/ 190853 h 3726136"/>
                <a:gd name="connsiteX73" fmla="*/ 3246825 w 3548469"/>
                <a:gd name="connsiteY73" fmla="*/ 164411 h 3726136"/>
                <a:gd name="connsiteX74" fmla="*/ 3223649 w 3548469"/>
                <a:gd name="connsiteY74" fmla="*/ 140301 h 3726136"/>
                <a:gd name="connsiteX75" fmla="*/ 3199850 w 3548469"/>
                <a:gd name="connsiteY75" fmla="*/ 119769 h 3726136"/>
                <a:gd name="connsiteX76" fmla="*/ 3086925 w 3548469"/>
                <a:gd name="connsiteY76" fmla="*/ 68595 h 3726136"/>
                <a:gd name="connsiteX77" fmla="*/ 2944757 w 3548469"/>
                <a:gd name="connsiteY77" fmla="*/ 52730 h 3726136"/>
                <a:gd name="connsiteX78" fmla="*/ 2792479 w 3548469"/>
                <a:gd name="connsiteY78" fmla="*/ 62685 h 3726136"/>
                <a:gd name="connsiteX79" fmla="*/ 2773191 w 3548469"/>
                <a:gd name="connsiteY79" fmla="*/ 65018 h 3726136"/>
                <a:gd name="connsiteX80" fmla="*/ 2753904 w 3548469"/>
                <a:gd name="connsiteY80" fmla="*/ 68129 h 3726136"/>
                <a:gd name="connsiteX81" fmla="*/ 2715173 w 3548469"/>
                <a:gd name="connsiteY81" fmla="*/ 74350 h 3726136"/>
                <a:gd name="connsiteX82" fmla="*/ 2637556 w 3548469"/>
                <a:gd name="connsiteY82" fmla="*/ 89905 h 3726136"/>
                <a:gd name="connsiteX83" fmla="*/ 2329111 w 3548469"/>
                <a:gd name="connsiteY83" fmla="*/ 178099 h 3726136"/>
                <a:gd name="connsiteX84" fmla="*/ 1729952 w 3548469"/>
                <a:gd name="connsiteY84" fmla="*/ 433037 h 3726136"/>
                <a:gd name="connsiteX85" fmla="*/ 1158170 w 3548469"/>
                <a:gd name="connsiteY85" fmla="*/ 753148 h 3726136"/>
                <a:gd name="connsiteX86" fmla="*/ 620296 w 3548469"/>
                <a:gd name="connsiteY86" fmla="*/ 1128011 h 3726136"/>
                <a:gd name="connsiteX87" fmla="*/ 372202 w 3548469"/>
                <a:gd name="connsiteY87" fmla="*/ 1338930 h 3726136"/>
                <a:gd name="connsiteX88" fmla="*/ 257410 w 3548469"/>
                <a:gd name="connsiteY88" fmla="*/ 1452322 h 3726136"/>
                <a:gd name="connsiteX89" fmla="*/ 153040 w 3548469"/>
                <a:gd name="connsiteY89" fmla="*/ 1572402 h 3726136"/>
                <a:gd name="connsiteX90" fmla="*/ 68268 w 3548469"/>
                <a:gd name="connsiteY90" fmla="*/ 1700104 h 3726136"/>
                <a:gd name="connsiteX91" fmla="*/ 27670 w 3548469"/>
                <a:gd name="connsiteY91" fmla="*/ 1827651 h 3726136"/>
                <a:gd name="connsiteX92" fmla="*/ 53491 w 3548469"/>
                <a:gd name="connsiteY92" fmla="*/ 1962975 h 3726136"/>
                <a:gd name="connsiteX93" fmla="*/ 122397 w 3548469"/>
                <a:gd name="connsiteY93" fmla="*/ 2099699 h 3726136"/>
                <a:gd name="connsiteX94" fmla="*/ 213080 w 3548469"/>
                <a:gd name="connsiteY94" fmla="*/ 2230045 h 3726136"/>
                <a:gd name="connsiteX95" fmla="*/ 316828 w 3548469"/>
                <a:gd name="connsiteY95" fmla="*/ 2353548 h 3726136"/>
                <a:gd name="connsiteX96" fmla="*/ 547190 w 3548469"/>
                <a:gd name="connsiteY96" fmla="*/ 2584066 h 3726136"/>
                <a:gd name="connsiteX97" fmla="*/ 1059554 w 3548469"/>
                <a:gd name="connsiteY97" fmla="*/ 2994237 h 3726136"/>
                <a:gd name="connsiteX98" fmla="*/ 1614849 w 3548469"/>
                <a:gd name="connsiteY98" fmla="*/ 3346546 h 3726136"/>
                <a:gd name="connsiteX99" fmla="*/ 2207319 w 3548469"/>
                <a:gd name="connsiteY99" fmla="*/ 3625282 h 3726136"/>
                <a:gd name="connsiteX100" fmla="*/ 2518253 w 3548469"/>
                <a:gd name="connsiteY100" fmla="*/ 3711454 h 3726136"/>
                <a:gd name="connsiteX101" fmla="*/ 2674420 w 3548469"/>
                <a:gd name="connsiteY101" fmla="*/ 3723898 h 3726136"/>
                <a:gd name="connsiteX102" fmla="*/ 2816899 w 3548469"/>
                <a:gd name="connsiteY102" fmla="*/ 3692944 h 372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3548469" h="3726136">
                  <a:moveTo>
                    <a:pt x="2816899" y="3692944"/>
                  </a:moveTo>
                  <a:cubicBezTo>
                    <a:pt x="2809744" y="3695744"/>
                    <a:pt x="2795590" y="3703988"/>
                    <a:pt x="2770391" y="3711143"/>
                  </a:cubicBezTo>
                  <a:cubicBezTo>
                    <a:pt x="2745349" y="3718142"/>
                    <a:pt x="2709884" y="3724986"/>
                    <a:pt x="2663843" y="3725920"/>
                  </a:cubicBezTo>
                  <a:cubicBezTo>
                    <a:pt x="2572072" y="3728564"/>
                    <a:pt x="2440325" y="3707099"/>
                    <a:pt x="2283225" y="3656858"/>
                  </a:cubicBezTo>
                  <a:cubicBezTo>
                    <a:pt x="2125969" y="3606928"/>
                    <a:pt x="1942893" y="3529933"/>
                    <a:pt x="1743018" y="3426962"/>
                  </a:cubicBezTo>
                  <a:cubicBezTo>
                    <a:pt x="1643003" y="3375633"/>
                    <a:pt x="1538788" y="3317770"/>
                    <a:pt x="1431306" y="3253530"/>
                  </a:cubicBezTo>
                  <a:cubicBezTo>
                    <a:pt x="1323669" y="3189446"/>
                    <a:pt x="1213233" y="3118673"/>
                    <a:pt x="1100618" y="3041678"/>
                  </a:cubicBezTo>
                  <a:cubicBezTo>
                    <a:pt x="988159" y="2964372"/>
                    <a:pt x="873523" y="2880845"/>
                    <a:pt x="759197" y="2789696"/>
                  </a:cubicBezTo>
                  <a:cubicBezTo>
                    <a:pt x="644872" y="2698702"/>
                    <a:pt x="530391" y="2600242"/>
                    <a:pt x="420110" y="2492605"/>
                  </a:cubicBezTo>
                  <a:cubicBezTo>
                    <a:pt x="365047" y="2438787"/>
                    <a:pt x="311073" y="2382479"/>
                    <a:pt x="259588" y="2323217"/>
                  </a:cubicBezTo>
                  <a:cubicBezTo>
                    <a:pt x="208102" y="2263954"/>
                    <a:pt x="159106" y="2201736"/>
                    <a:pt x="115709" y="2135630"/>
                  </a:cubicBezTo>
                  <a:cubicBezTo>
                    <a:pt x="104510" y="2119298"/>
                    <a:pt x="94866" y="2102188"/>
                    <a:pt x="84444" y="2085389"/>
                  </a:cubicBezTo>
                  <a:cubicBezTo>
                    <a:pt x="79467" y="2076834"/>
                    <a:pt x="74956" y="2068123"/>
                    <a:pt x="70134" y="2059568"/>
                  </a:cubicBezTo>
                  <a:cubicBezTo>
                    <a:pt x="65312" y="2051013"/>
                    <a:pt x="60490" y="2042303"/>
                    <a:pt x="56446" y="2033437"/>
                  </a:cubicBezTo>
                  <a:lnTo>
                    <a:pt x="43692" y="2006994"/>
                  </a:lnTo>
                  <a:lnTo>
                    <a:pt x="32492" y="1980085"/>
                  </a:lnTo>
                  <a:cubicBezTo>
                    <a:pt x="28448" y="1971219"/>
                    <a:pt x="25648" y="1962042"/>
                    <a:pt x="22537" y="1952865"/>
                  </a:cubicBezTo>
                  <a:cubicBezTo>
                    <a:pt x="19427" y="1943843"/>
                    <a:pt x="16005" y="1934666"/>
                    <a:pt x="13982" y="1925489"/>
                  </a:cubicBezTo>
                  <a:cubicBezTo>
                    <a:pt x="3717" y="1888936"/>
                    <a:pt x="-2194" y="1851449"/>
                    <a:pt x="761" y="1815985"/>
                  </a:cubicBezTo>
                  <a:cubicBezTo>
                    <a:pt x="3094" y="1781610"/>
                    <a:pt x="15382" y="1745057"/>
                    <a:pt x="31870" y="1709593"/>
                  </a:cubicBezTo>
                  <a:cubicBezTo>
                    <a:pt x="65157" y="1638509"/>
                    <a:pt x="113842" y="1571002"/>
                    <a:pt x="167350" y="1507073"/>
                  </a:cubicBezTo>
                  <a:cubicBezTo>
                    <a:pt x="221013" y="1442989"/>
                    <a:pt x="279964" y="1381860"/>
                    <a:pt x="342026" y="1322908"/>
                  </a:cubicBezTo>
                  <a:cubicBezTo>
                    <a:pt x="466307" y="1205161"/>
                    <a:pt x="601320" y="1095191"/>
                    <a:pt x="742088" y="990820"/>
                  </a:cubicBezTo>
                  <a:cubicBezTo>
                    <a:pt x="882856" y="886605"/>
                    <a:pt x="1029223" y="787368"/>
                    <a:pt x="1179635" y="693730"/>
                  </a:cubicBezTo>
                  <a:cubicBezTo>
                    <a:pt x="1330047" y="600092"/>
                    <a:pt x="1484192" y="511587"/>
                    <a:pt x="1641603" y="429615"/>
                  </a:cubicBezTo>
                  <a:cubicBezTo>
                    <a:pt x="1798859" y="347487"/>
                    <a:pt x="1959225" y="271737"/>
                    <a:pt x="2122236" y="205475"/>
                  </a:cubicBezTo>
                  <a:cubicBezTo>
                    <a:pt x="2285092" y="139368"/>
                    <a:pt x="2450747" y="81817"/>
                    <a:pt x="2618269" y="42775"/>
                  </a:cubicBezTo>
                  <a:cubicBezTo>
                    <a:pt x="2701952" y="23487"/>
                    <a:pt x="2786101" y="8866"/>
                    <a:pt x="2869629" y="2644"/>
                  </a:cubicBezTo>
                  <a:lnTo>
                    <a:pt x="2900893" y="1089"/>
                  </a:lnTo>
                  <a:lnTo>
                    <a:pt x="2916448" y="311"/>
                  </a:lnTo>
                  <a:lnTo>
                    <a:pt x="2932002" y="156"/>
                  </a:lnTo>
                  <a:lnTo>
                    <a:pt x="2962956" y="0"/>
                  </a:lnTo>
                  <a:lnTo>
                    <a:pt x="2993598" y="1400"/>
                  </a:lnTo>
                  <a:lnTo>
                    <a:pt x="3008842" y="2178"/>
                  </a:lnTo>
                  <a:lnTo>
                    <a:pt x="3023929" y="3889"/>
                  </a:lnTo>
                  <a:cubicBezTo>
                    <a:pt x="3033884" y="5133"/>
                    <a:pt x="3044150" y="5755"/>
                    <a:pt x="3053949" y="7466"/>
                  </a:cubicBezTo>
                  <a:lnTo>
                    <a:pt x="3083347" y="12755"/>
                  </a:lnTo>
                  <a:cubicBezTo>
                    <a:pt x="3093147" y="14310"/>
                    <a:pt x="3102479" y="17421"/>
                    <a:pt x="3112123" y="19599"/>
                  </a:cubicBezTo>
                  <a:cubicBezTo>
                    <a:pt x="3149920" y="29865"/>
                    <a:pt x="3185696" y="44019"/>
                    <a:pt x="3216805" y="64240"/>
                  </a:cubicBezTo>
                  <a:lnTo>
                    <a:pt x="3239048" y="80572"/>
                  </a:lnTo>
                  <a:cubicBezTo>
                    <a:pt x="3242781" y="83061"/>
                    <a:pt x="3246358" y="86638"/>
                    <a:pt x="3249936" y="89749"/>
                  </a:cubicBezTo>
                  <a:lnTo>
                    <a:pt x="3260669" y="99549"/>
                  </a:lnTo>
                  <a:cubicBezTo>
                    <a:pt x="3264246" y="102815"/>
                    <a:pt x="3267823" y="105926"/>
                    <a:pt x="3271245" y="109348"/>
                  </a:cubicBezTo>
                  <a:lnTo>
                    <a:pt x="3281200" y="120081"/>
                  </a:lnTo>
                  <a:cubicBezTo>
                    <a:pt x="3287733" y="127391"/>
                    <a:pt x="3294888" y="133924"/>
                    <a:pt x="3300799" y="141857"/>
                  </a:cubicBezTo>
                  <a:lnTo>
                    <a:pt x="3319153" y="164877"/>
                  </a:lnTo>
                  <a:cubicBezTo>
                    <a:pt x="3325219" y="172655"/>
                    <a:pt x="3330508" y="181054"/>
                    <a:pt x="3336108" y="189142"/>
                  </a:cubicBezTo>
                  <a:lnTo>
                    <a:pt x="3344507" y="201275"/>
                  </a:lnTo>
                  <a:cubicBezTo>
                    <a:pt x="3347151" y="205475"/>
                    <a:pt x="3349640" y="209830"/>
                    <a:pt x="3352284" y="214030"/>
                  </a:cubicBezTo>
                  <a:lnTo>
                    <a:pt x="3367683" y="239539"/>
                  </a:lnTo>
                  <a:cubicBezTo>
                    <a:pt x="3386504" y="274692"/>
                    <a:pt x="3404392" y="310467"/>
                    <a:pt x="3418858" y="347954"/>
                  </a:cubicBezTo>
                  <a:cubicBezTo>
                    <a:pt x="3448878" y="422460"/>
                    <a:pt x="3471121" y="500076"/>
                    <a:pt x="3488386" y="578316"/>
                  </a:cubicBezTo>
                  <a:cubicBezTo>
                    <a:pt x="3505496" y="656710"/>
                    <a:pt x="3517939" y="735571"/>
                    <a:pt x="3526961" y="814121"/>
                  </a:cubicBezTo>
                  <a:cubicBezTo>
                    <a:pt x="3544693" y="971377"/>
                    <a:pt x="3549982" y="1127077"/>
                    <a:pt x="3548115" y="1278423"/>
                  </a:cubicBezTo>
                  <a:cubicBezTo>
                    <a:pt x="3544071" y="1581424"/>
                    <a:pt x="3512340" y="1867471"/>
                    <a:pt x="3469254" y="2128319"/>
                  </a:cubicBezTo>
                  <a:cubicBezTo>
                    <a:pt x="3425546" y="2389168"/>
                    <a:pt x="3368928" y="2625129"/>
                    <a:pt x="3306243" y="2829826"/>
                  </a:cubicBezTo>
                  <a:cubicBezTo>
                    <a:pt x="3243092" y="3034212"/>
                    <a:pt x="3173408" y="3207178"/>
                    <a:pt x="3103257" y="3341257"/>
                  </a:cubicBezTo>
                  <a:cubicBezTo>
                    <a:pt x="3068259" y="3408297"/>
                    <a:pt x="3033106" y="3465693"/>
                    <a:pt x="2999509" y="3512357"/>
                  </a:cubicBezTo>
                  <a:cubicBezTo>
                    <a:pt x="2965911" y="3559176"/>
                    <a:pt x="2933869" y="3595417"/>
                    <a:pt x="2906182" y="3621705"/>
                  </a:cubicBezTo>
                  <a:cubicBezTo>
                    <a:pt x="2892650" y="3635393"/>
                    <a:pt x="2879428" y="3645347"/>
                    <a:pt x="2868540" y="3654680"/>
                  </a:cubicBezTo>
                  <a:cubicBezTo>
                    <a:pt x="2857185" y="3663080"/>
                    <a:pt x="2847541" y="3669768"/>
                    <a:pt x="2839609" y="3675212"/>
                  </a:cubicBezTo>
                  <a:cubicBezTo>
                    <a:pt x="2823588" y="3684545"/>
                    <a:pt x="2815188" y="3689367"/>
                    <a:pt x="2815188" y="3689367"/>
                  </a:cubicBezTo>
                  <a:cubicBezTo>
                    <a:pt x="2873051" y="3651103"/>
                    <a:pt x="2920959" y="3593706"/>
                    <a:pt x="2961711" y="3531489"/>
                  </a:cubicBezTo>
                  <a:cubicBezTo>
                    <a:pt x="3002309" y="3468493"/>
                    <a:pt x="3036528" y="3400364"/>
                    <a:pt x="3066860" y="3329903"/>
                  </a:cubicBezTo>
                  <a:cubicBezTo>
                    <a:pt x="3126900" y="3188668"/>
                    <a:pt x="3172008" y="3039345"/>
                    <a:pt x="3208872" y="2888311"/>
                  </a:cubicBezTo>
                  <a:cubicBezTo>
                    <a:pt x="3277778" y="2684392"/>
                    <a:pt x="3331286" y="2473162"/>
                    <a:pt x="3374216" y="2259910"/>
                  </a:cubicBezTo>
                  <a:cubicBezTo>
                    <a:pt x="3416680" y="2046503"/>
                    <a:pt x="3447633" y="1830451"/>
                    <a:pt x="3466454" y="1613777"/>
                  </a:cubicBezTo>
                  <a:cubicBezTo>
                    <a:pt x="3485119" y="1397103"/>
                    <a:pt x="3491497" y="1179496"/>
                    <a:pt x="3478742" y="964689"/>
                  </a:cubicBezTo>
                  <a:cubicBezTo>
                    <a:pt x="3472520" y="857363"/>
                    <a:pt x="3460388" y="750970"/>
                    <a:pt x="3441878" y="646911"/>
                  </a:cubicBezTo>
                  <a:cubicBezTo>
                    <a:pt x="3431923" y="595114"/>
                    <a:pt x="3421191" y="543629"/>
                    <a:pt x="3407036" y="493699"/>
                  </a:cubicBezTo>
                  <a:cubicBezTo>
                    <a:pt x="3392882" y="443925"/>
                    <a:pt x="3377016" y="394928"/>
                    <a:pt x="3357573" y="348576"/>
                  </a:cubicBezTo>
                  <a:cubicBezTo>
                    <a:pt x="3337974" y="302379"/>
                    <a:pt x="3315420" y="258671"/>
                    <a:pt x="3288978" y="219318"/>
                  </a:cubicBezTo>
                  <a:cubicBezTo>
                    <a:pt x="3282289" y="209519"/>
                    <a:pt x="3275912" y="199564"/>
                    <a:pt x="3268601" y="190853"/>
                  </a:cubicBezTo>
                  <a:cubicBezTo>
                    <a:pt x="3261446" y="181832"/>
                    <a:pt x="3254602" y="172344"/>
                    <a:pt x="3246825" y="164411"/>
                  </a:cubicBezTo>
                  <a:cubicBezTo>
                    <a:pt x="3239203" y="156323"/>
                    <a:pt x="3231893" y="147301"/>
                    <a:pt x="3223649" y="140301"/>
                  </a:cubicBezTo>
                  <a:cubicBezTo>
                    <a:pt x="3215560" y="132991"/>
                    <a:pt x="3207472" y="124591"/>
                    <a:pt x="3199850" y="119769"/>
                  </a:cubicBezTo>
                  <a:cubicBezTo>
                    <a:pt x="3169830" y="96438"/>
                    <a:pt x="3130944" y="79328"/>
                    <a:pt x="3086925" y="68595"/>
                  </a:cubicBezTo>
                  <a:cubicBezTo>
                    <a:pt x="3042906" y="57707"/>
                    <a:pt x="2994376" y="53196"/>
                    <a:pt x="2944757" y="52730"/>
                  </a:cubicBezTo>
                  <a:cubicBezTo>
                    <a:pt x="2894983" y="52107"/>
                    <a:pt x="2843809" y="55685"/>
                    <a:pt x="2792479" y="62685"/>
                  </a:cubicBezTo>
                  <a:lnTo>
                    <a:pt x="2773191" y="65018"/>
                  </a:lnTo>
                  <a:lnTo>
                    <a:pt x="2753904" y="68129"/>
                  </a:lnTo>
                  <a:cubicBezTo>
                    <a:pt x="2740993" y="70306"/>
                    <a:pt x="2728083" y="72173"/>
                    <a:pt x="2715173" y="74350"/>
                  </a:cubicBezTo>
                  <a:cubicBezTo>
                    <a:pt x="2689352" y="79328"/>
                    <a:pt x="2663532" y="83839"/>
                    <a:pt x="2637556" y="89905"/>
                  </a:cubicBezTo>
                  <a:cubicBezTo>
                    <a:pt x="2534119" y="112459"/>
                    <a:pt x="2430993" y="143101"/>
                    <a:pt x="2329111" y="178099"/>
                  </a:cubicBezTo>
                  <a:cubicBezTo>
                    <a:pt x="2125036" y="248094"/>
                    <a:pt x="1925161" y="336132"/>
                    <a:pt x="1729952" y="433037"/>
                  </a:cubicBezTo>
                  <a:cubicBezTo>
                    <a:pt x="1534588" y="530408"/>
                    <a:pt x="1343735" y="637578"/>
                    <a:pt x="1158170" y="753148"/>
                  </a:cubicBezTo>
                  <a:cubicBezTo>
                    <a:pt x="972294" y="869340"/>
                    <a:pt x="791862" y="993620"/>
                    <a:pt x="620296" y="1128011"/>
                  </a:cubicBezTo>
                  <a:cubicBezTo>
                    <a:pt x="534435" y="1195206"/>
                    <a:pt x="451374" y="1265357"/>
                    <a:pt x="372202" y="1338930"/>
                  </a:cubicBezTo>
                  <a:cubicBezTo>
                    <a:pt x="332849" y="1375794"/>
                    <a:pt x="293963" y="1413280"/>
                    <a:pt x="257410" y="1452322"/>
                  </a:cubicBezTo>
                  <a:cubicBezTo>
                    <a:pt x="220701" y="1491208"/>
                    <a:pt x="185082" y="1531027"/>
                    <a:pt x="153040" y="1572402"/>
                  </a:cubicBezTo>
                  <a:cubicBezTo>
                    <a:pt x="120997" y="1613777"/>
                    <a:pt x="91444" y="1656552"/>
                    <a:pt x="68268" y="1700104"/>
                  </a:cubicBezTo>
                  <a:cubicBezTo>
                    <a:pt x="45403" y="1743813"/>
                    <a:pt x="28137" y="1787987"/>
                    <a:pt x="27670" y="1827651"/>
                  </a:cubicBezTo>
                  <a:cubicBezTo>
                    <a:pt x="25959" y="1869804"/>
                    <a:pt x="35914" y="1916623"/>
                    <a:pt x="53491" y="1962975"/>
                  </a:cubicBezTo>
                  <a:cubicBezTo>
                    <a:pt x="70912" y="2009327"/>
                    <a:pt x="94866" y="2055213"/>
                    <a:pt x="122397" y="2099699"/>
                  </a:cubicBezTo>
                  <a:cubicBezTo>
                    <a:pt x="149773" y="2144340"/>
                    <a:pt x="180571" y="2187582"/>
                    <a:pt x="213080" y="2230045"/>
                  </a:cubicBezTo>
                  <a:cubicBezTo>
                    <a:pt x="246211" y="2272198"/>
                    <a:pt x="280742" y="2313417"/>
                    <a:pt x="316828" y="2353548"/>
                  </a:cubicBezTo>
                  <a:cubicBezTo>
                    <a:pt x="389312" y="2433809"/>
                    <a:pt x="466773" y="2510337"/>
                    <a:pt x="547190" y="2584066"/>
                  </a:cubicBezTo>
                  <a:cubicBezTo>
                    <a:pt x="708490" y="2731055"/>
                    <a:pt x="880678" y="2867312"/>
                    <a:pt x="1059554" y="2994237"/>
                  </a:cubicBezTo>
                  <a:cubicBezTo>
                    <a:pt x="1238431" y="3121006"/>
                    <a:pt x="1423529" y="3239531"/>
                    <a:pt x="1614849" y="3346546"/>
                  </a:cubicBezTo>
                  <a:cubicBezTo>
                    <a:pt x="1806014" y="3453405"/>
                    <a:pt x="2003089" y="3550465"/>
                    <a:pt x="2207319" y="3625282"/>
                  </a:cubicBezTo>
                  <a:cubicBezTo>
                    <a:pt x="2309357" y="3662146"/>
                    <a:pt x="2413416" y="3693722"/>
                    <a:pt x="2518253" y="3711454"/>
                  </a:cubicBezTo>
                  <a:cubicBezTo>
                    <a:pt x="2570672" y="3720164"/>
                    <a:pt x="2623246" y="3725609"/>
                    <a:pt x="2674420" y="3723898"/>
                  </a:cubicBezTo>
                  <a:cubicBezTo>
                    <a:pt x="2725439" y="3722342"/>
                    <a:pt x="2775213" y="3713320"/>
                    <a:pt x="2816899" y="3692944"/>
                  </a:cubicBezTo>
                  <a:close/>
                </a:path>
              </a:pathLst>
            </a:custGeom>
            <a:grpFill/>
            <a:ln w="15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4" name="ï$ḻiḍe"/>
          <p:cNvSpPr/>
          <p:nvPr/>
        </p:nvSpPr>
        <p:spPr>
          <a:xfrm>
            <a:off x="4039235" y="4775835"/>
            <a:ext cx="712470" cy="715645"/>
          </a:xfrm>
          <a:custGeom>
            <a:avLst/>
            <a:gdLst>
              <a:gd name="connsiteX0" fmla="*/ 712706 w 712706"/>
              <a:gd name="connsiteY0" fmla="*/ 357908 h 715817"/>
              <a:gd name="connsiteX1" fmla="*/ 356353 w 712706"/>
              <a:gd name="connsiteY1" fmla="*/ 715817 h 715817"/>
              <a:gd name="connsiteX2" fmla="*/ 0 w 712706"/>
              <a:gd name="connsiteY2" fmla="*/ 357908 h 715817"/>
              <a:gd name="connsiteX3" fmla="*/ 356353 w 712706"/>
              <a:gd name="connsiteY3" fmla="*/ 0 h 715817"/>
              <a:gd name="connsiteX4" fmla="*/ 712706 w 712706"/>
              <a:gd name="connsiteY4" fmla="*/ 357908 h 7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706" h="715817">
                <a:moveTo>
                  <a:pt x="712706" y="357908"/>
                </a:moveTo>
                <a:cubicBezTo>
                  <a:pt x="712706" y="555606"/>
                  <a:pt x="553117" y="715817"/>
                  <a:pt x="356353" y="715817"/>
                </a:cubicBezTo>
                <a:cubicBezTo>
                  <a:pt x="159589" y="715817"/>
                  <a:pt x="0" y="555606"/>
                  <a:pt x="0" y="357908"/>
                </a:cubicBezTo>
                <a:cubicBezTo>
                  <a:pt x="0" y="160211"/>
                  <a:pt x="159589" y="0"/>
                  <a:pt x="356353" y="0"/>
                </a:cubicBezTo>
                <a:cubicBezTo>
                  <a:pt x="553117" y="0"/>
                  <a:pt x="712706" y="160211"/>
                  <a:pt x="712706" y="35790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553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15" name="ïšļïḋé"/>
          <p:cNvSpPr/>
          <p:nvPr/>
        </p:nvSpPr>
        <p:spPr>
          <a:xfrm>
            <a:off x="4173855" y="5069205"/>
            <a:ext cx="577850" cy="421640"/>
          </a:xfrm>
          <a:custGeom>
            <a:avLst/>
            <a:gdLst>
              <a:gd name="connsiteX0" fmla="*/ 572094 w 577856"/>
              <a:gd name="connsiteY0" fmla="*/ 0 h 421992"/>
              <a:gd name="connsiteX1" fmla="*/ 161767 w 577856"/>
              <a:gd name="connsiteY1" fmla="*/ 377663 h 421992"/>
              <a:gd name="connsiteX2" fmla="*/ 0 w 577856"/>
              <a:gd name="connsiteY2" fmla="*/ 344376 h 421992"/>
              <a:gd name="connsiteX3" fmla="*/ 221496 w 577856"/>
              <a:gd name="connsiteY3" fmla="*/ 421993 h 421992"/>
              <a:gd name="connsiteX4" fmla="*/ 577849 w 577856"/>
              <a:gd name="connsiteY4" fmla="*/ 64084 h 421992"/>
              <a:gd name="connsiteX5" fmla="*/ 572094 w 577856"/>
              <a:gd name="connsiteY5" fmla="*/ 0 h 42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856" h="421992">
                <a:moveTo>
                  <a:pt x="572094" y="0"/>
                </a:moveTo>
                <a:cubicBezTo>
                  <a:pt x="553895" y="211541"/>
                  <a:pt x="377196" y="377663"/>
                  <a:pt x="161767" y="377663"/>
                </a:cubicBezTo>
                <a:cubicBezTo>
                  <a:pt x="104371" y="377663"/>
                  <a:pt x="49619" y="365686"/>
                  <a:pt x="0" y="344376"/>
                </a:cubicBezTo>
                <a:cubicBezTo>
                  <a:pt x="60818" y="392906"/>
                  <a:pt x="137813" y="421993"/>
                  <a:pt x="221496" y="421993"/>
                </a:cubicBezTo>
                <a:cubicBezTo>
                  <a:pt x="418260" y="421993"/>
                  <a:pt x="577849" y="261782"/>
                  <a:pt x="577849" y="64084"/>
                </a:cubicBezTo>
                <a:cubicBezTo>
                  <a:pt x="578004" y="42308"/>
                  <a:pt x="575827" y="20843"/>
                  <a:pt x="572094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553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16" name="ïṡļïḑé"/>
          <p:cNvSpPr/>
          <p:nvPr/>
        </p:nvSpPr>
        <p:spPr>
          <a:xfrm>
            <a:off x="4039235" y="4775835"/>
            <a:ext cx="712470" cy="715645"/>
          </a:xfrm>
          <a:custGeom>
            <a:avLst/>
            <a:gdLst>
              <a:gd name="connsiteX0" fmla="*/ 712706 w 712706"/>
              <a:gd name="connsiteY0" fmla="*/ 357908 h 715817"/>
              <a:gd name="connsiteX1" fmla="*/ 356353 w 712706"/>
              <a:gd name="connsiteY1" fmla="*/ 715817 h 715817"/>
              <a:gd name="connsiteX2" fmla="*/ 0 w 712706"/>
              <a:gd name="connsiteY2" fmla="*/ 357908 h 715817"/>
              <a:gd name="connsiteX3" fmla="*/ 356353 w 712706"/>
              <a:gd name="connsiteY3" fmla="*/ 0 h 715817"/>
              <a:gd name="connsiteX4" fmla="*/ 712706 w 712706"/>
              <a:gd name="connsiteY4" fmla="*/ 357908 h 7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706" h="715817">
                <a:moveTo>
                  <a:pt x="712706" y="357908"/>
                </a:moveTo>
                <a:cubicBezTo>
                  <a:pt x="712706" y="555606"/>
                  <a:pt x="553117" y="715817"/>
                  <a:pt x="356353" y="715817"/>
                </a:cubicBezTo>
                <a:cubicBezTo>
                  <a:pt x="159589" y="715817"/>
                  <a:pt x="0" y="555606"/>
                  <a:pt x="0" y="357908"/>
                </a:cubicBezTo>
                <a:cubicBezTo>
                  <a:pt x="0" y="160211"/>
                  <a:pt x="159589" y="0"/>
                  <a:pt x="356353" y="0"/>
                </a:cubicBezTo>
                <a:cubicBezTo>
                  <a:pt x="553117" y="0"/>
                  <a:pt x="712706" y="160211"/>
                  <a:pt x="712706" y="357908"/>
                </a:cubicBezTo>
                <a:close/>
              </a:path>
            </a:pathLst>
          </a:custGeom>
          <a:noFill/>
          <a:ln w="15535" cap="flat">
            <a:solidFill>
              <a:schemeClr val="tx1">
                <a:lumMod val="75000"/>
                <a:lumOff val="2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35" name="íş1íďé"/>
          <p:cNvGrpSpPr/>
          <p:nvPr/>
        </p:nvGrpSpPr>
        <p:grpSpPr>
          <a:xfrm rot="0">
            <a:off x="5627370" y="2303145"/>
            <a:ext cx="712470" cy="715645"/>
            <a:chOff x="5951810" y="1383586"/>
            <a:chExt cx="712706" cy="715817"/>
          </a:xfrm>
          <a:solidFill>
            <a:schemeClr val="accent1"/>
          </a:solidFill>
        </p:grpSpPr>
        <p:sp>
          <p:nvSpPr>
            <p:cNvPr id="36" name="íṡliḓé"/>
            <p:cNvSpPr/>
            <p:nvPr/>
          </p:nvSpPr>
          <p:spPr>
            <a:xfrm>
              <a:off x="5951810" y="1383586"/>
              <a:ext cx="712706" cy="715817"/>
            </a:xfrm>
            <a:custGeom>
              <a:avLst/>
              <a:gdLst>
                <a:gd name="connsiteX0" fmla="*/ 712706 w 712706"/>
                <a:gd name="connsiteY0" fmla="*/ 357909 h 715817"/>
                <a:gd name="connsiteX1" fmla="*/ 356353 w 712706"/>
                <a:gd name="connsiteY1" fmla="*/ 715817 h 715817"/>
                <a:gd name="connsiteX2" fmla="*/ 0 w 712706"/>
                <a:gd name="connsiteY2" fmla="*/ 357909 h 715817"/>
                <a:gd name="connsiteX3" fmla="*/ 356353 w 712706"/>
                <a:gd name="connsiteY3" fmla="*/ 0 h 715817"/>
                <a:gd name="connsiteX4" fmla="*/ 712706 w 712706"/>
                <a:gd name="connsiteY4" fmla="*/ 357909 h 71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06" h="715817">
                  <a:moveTo>
                    <a:pt x="712706" y="357909"/>
                  </a:moveTo>
                  <a:cubicBezTo>
                    <a:pt x="712706" y="555606"/>
                    <a:pt x="553117" y="715817"/>
                    <a:pt x="356353" y="715817"/>
                  </a:cubicBezTo>
                  <a:cubicBezTo>
                    <a:pt x="159589" y="715817"/>
                    <a:pt x="0" y="555606"/>
                    <a:pt x="0" y="357909"/>
                  </a:cubicBezTo>
                  <a:cubicBezTo>
                    <a:pt x="0" y="160211"/>
                    <a:pt x="159589" y="0"/>
                    <a:pt x="356353" y="0"/>
                  </a:cubicBezTo>
                  <a:cubicBezTo>
                    <a:pt x="553117" y="0"/>
                    <a:pt x="712706" y="160211"/>
                    <a:pt x="712706" y="357909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553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íṩľïḓé"/>
            <p:cNvSpPr/>
            <p:nvPr/>
          </p:nvSpPr>
          <p:spPr>
            <a:xfrm>
              <a:off x="6086511" y="1677254"/>
              <a:ext cx="577857" cy="421992"/>
            </a:xfrm>
            <a:custGeom>
              <a:avLst/>
              <a:gdLst>
                <a:gd name="connsiteX0" fmla="*/ 572094 w 577857"/>
                <a:gd name="connsiteY0" fmla="*/ 0 h 421992"/>
                <a:gd name="connsiteX1" fmla="*/ 161766 w 577857"/>
                <a:gd name="connsiteY1" fmla="*/ 377663 h 421992"/>
                <a:gd name="connsiteX2" fmla="*/ 0 w 577857"/>
                <a:gd name="connsiteY2" fmla="*/ 344376 h 421992"/>
                <a:gd name="connsiteX3" fmla="*/ 221496 w 577857"/>
                <a:gd name="connsiteY3" fmla="*/ 421993 h 421992"/>
                <a:gd name="connsiteX4" fmla="*/ 577849 w 577857"/>
                <a:gd name="connsiteY4" fmla="*/ 64084 h 421992"/>
                <a:gd name="connsiteX5" fmla="*/ 572094 w 577857"/>
                <a:gd name="connsiteY5" fmla="*/ 0 h 42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857" h="421992">
                  <a:moveTo>
                    <a:pt x="572094" y="0"/>
                  </a:moveTo>
                  <a:cubicBezTo>
                    <a:pt x="553895" y="211541"/>
                    <a:pt x="377196" y="377663"/>
                    <a:pt x="161766" y="377663"/>
                  </a:cubicBezTo>
                  <a:cubicBezTo>
                    <a:pt x="104371" y="377663"/>
                    <a:pt x="49619" y="365686"/>
                    <a:pt x="0" y="344376"/>
                  </a:cubicBezTo>
                  <a:cubicBezTo>
                    <a:pt x="60818" y="392906"/>
                    <a:pt x="137813" y="421993"/>
                    <a:pt x="221496" y="421993"/>
                  </a:cubicBezTo>
                  <a:cubicBezTo>
                    <a:pt x="418260" y="421993"/>
                    <a:pt x="577849" y="261782"/>
                    <a:pt x="577849" y="64084"/>
                  </a:cubicBezTo>
                  <a:cubicBezTo>
                    <a:pt x="578004" y="42308"/>
                    <a:pt x="575982" y="20843"/>
                    <a:pt x="57209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553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iṧḻîḓe"/>
            <p:cNvSpPr/>
            <p:nvPr/>
          </p:nvSpPr>
          <p:spPr>
            <a:xfrm>
              <a:off x="5951810" y="1383586"/>
              <a:ext cx="712706" cy="715817"/>
            </a:xfrm>
            <a:custGeom>
              <a:avLst/>
              <a:gdLst>
                <a:gd name="connsiteX0" fmla="*/ 712706 w 712706"/>
                <a:gd name="connsiteY0" fmla="*/ 357909 h 715817"/>
                <a:gd name="connsiteX1" fmla="*/ 356353 w 712706"/>
                <a:gd name="connsiteY1" fmla="*/ 715817 h 715817"/>
                <a:gd name="connsiteX2" fmla="*/ 0 w 712706"/>
                <a:gd name="connsiteY2" fmla="*/ 357909 h 715817"/>
                <a:gd name="connsiteX3" fmla="*/ 356353 w 712706"/>
                <a:gd name="connsiteY3" fmla="*/ 0 h 715817"/>
                <a:gd name="connsiteX4" fmla="*/ 712706 w 712706"/>
                <a:gd name="connsiteY4" fmla="*/ 357909 h 71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06" h="715817">
                  <a:moveTo>
                    <a:pt x="712706" y="357909"/>
                  </a:moveTo>
                  <a:cubicBezTo>
                    <a:pt x="712706" y="555606"/>
                    <a:pt x="553117" y="715817"/>
                    <a:pt x="356353" y="715817"/>
                  </a:cubicBezTo>
                  <a:cubicBezTo>
                    <a:pt x="159589" y="715817"/>
                    <a:pt x="0" y="555606"/>
                    <a:pt x="0" y="357909"/>
                  </a:cubicBezTo>
                  <a:cubicBezTo>
                    <a:pt x="0" y="160211"/>
                    <a:pt x="159589" y="0"/>
                    <a:pt x="356353" y="0"/>
                  </a:cubicBezTo>
                  <a:cubicBezTo>
                    <a:pt x="553117" y="0"/>
                    <a:pt x="712706" y="160211"/>
                    <a:pt x="712706" y="357909"/>
                  </a:cubicBezTo>
                  <a:close/>
                </a:path>
              </a:pathLst>
            </a:custGeom>
            <a:noFill/>
            <a:ln w="15535" cap="flat">
              <a:solidFill>
                <a:srgbClr val="3331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8" name="îśḻidê"/>
          <p:cNvGrpSpPr/>
          <p:nvPr/>
        </p:nvGrpSpPr>
        <p:grpSpPr>
          <a:xfrm rot="0">
            <a:off x="7005320" y="3342005"/>
            <a:ext cx="712470" cy="715645"/>
            <a:chOff x="7329470" y="2331164"/>
            <a:chExt cx="712705" cy="715817"/>
          </a:xfrm>
          <a:solidFill>
            <a:schemeClr val="accent1"/>
          </a:solidFill>
        </p:grpSpPr>
        <p:sp>
          <p:nvSpPr>
            <p:cNvPr id="49" name="îṩļíḑè"/>
            <p:cNvSpPr/>
            <p:nvPr/>
          </p:nvSpPr>
          <p:spPr>
            <a:xfrm>
              <a:off x="7329470" y="2331164"/>
              <a:ext cx="712705" cy="715817"/>
            </a:xfrm>
            <a:custGeom>
              <a:avLst/>
              <a:gdLst>
                <a:gd name="connsiteX0" fmla="*/ 712706 w 712705"/>
                <a:gd name="connsiteY0" fmla="*/ 357909 h 715817"/>
                <a:gd name="connsiteX1" fmla="*/ 356353 w 712705"/>
                <a:gd name="connsiteY1" fmla="*/ 715817 h 715817"/>
                <a:gd name="connsiteX2" fmla="*/ 0 w 712705"/>
                <a:gd name="connsiteY2" fmla="*/ 357909 h 715817"/>
                <a:gd name="connsiteX3" fmla="*/ 356353 w 712705"/>
                <a:gd name="connsiteY3" fmla="*/ 0 h 715817"/>
                <a:gd name="connsiteX4" fmla="*/ 712706 w 712705"/>
                <a:gd name="connsiteY4" fmla="*/ 357909 h 71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05" h="715817">
                  <a:moveTo>
                    <a:pt x="712706" y="357909"/>
                  </a:moveTo>
                  <a:cubicBezTo>
                    <a:pt x="712706" y="555606"/>
                    <a:pt x="553117" y="715817"/>
                    <a:pt x="356353" y="715817"/>
                  </a:cubicBezTo>
                  <a:cubicBezTo>
                    <a:pt x="159589" y="715817"/>
                    <a:pt x="0" y="555606"/>
                    <a:pt x="0" y="357909"/>
                  </a:cubicBezTo>
                  <a:cubicBezTo>
                    <a:pt x="0" y="160211"/>
                    <a:pt x="159589" y="0"/>
                    <a:pt x="356353" y="0"/>
                  </a:cubicBezTo>
                  <a:cubicBezTo>
                    <a:pt x="553117" y="156"/>
                    <a:pt x="712706" y="160367"/>
                    <a:pt x="712706" y="357909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553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iṣlîḋe"/>
            <p:cNvSpPr/>
            <p:nvPr/>
          </p:nvSpPr>
          <p:spPr>
            <a:xfrm>
              <a:off x="7464171" y="2624989"/>
              <a:ext cx="577857" cy="421993"/>
            </a:xfrm>
            <a:custGeom>
              <a:avLst/>
              <a:gdLst>
                <a:gd name="connsiteX0" fmla="*/ 572094 w 577857"/>
                <a:gd name="connsiteY0" fmla="*/ 0 h 421993"/>
                <a:gd name="connsiteX1" fmla="*/ 161766 w 577857"/>
                <a:gd name="connsiteY1" fmla="*/ 377663 h 421993"/>
                <a:gd name="connsiteX2" fmla="*/ 0 w 577857"/>
                <a:gd name="connsiteY2" fmla="*/ 344376 h 421993"/>
                <a:gd name="connsiteX3" fmla="*/ 221496 w 577857"/>
                <a:gd name="connsiteY3" fmla="*/ 421993 h 421993"/>
                <a:gd name="connsiteX4" fmla="*/ 577849 w 577857"/>
                <a:gd name="connsiteY4" fmla="*/ 64084 h 421993"/>
                <a:gd name="connsiteX5" fmla="*/ 572094 w 577857"/>
                <a:gd name="connsiteY5" fmla="*/ 0 h 42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857" h="421993">
                  <a:moveTo>
                    <a:pt x="572094" y="0"/>
                  </a:moveTo>
                  <a:cubicBezTo>
                    <a:pt x="553895" y="211541"/>
                    <a:pt x="377196" y="377663"/>
                    <a:pt x="161766" y="377663"/>
                  </a:cubicBezTo>
                  <a:cubicBezTo>
                    <a:pt x="104370" y="377663"/>
                    <a:pt x="49619" y="365686"/>
                    <a:pt x="0" y="344376"/>
                  </a:cubicBezTo>
                  <a:cubicBezTo>
                    <a:pt x="60818" y="392906"/>
                    <a:pt x="137813" y="421993"/>
                    <a:pt x="221496" y="421993"/>
                  </a:cubicBezTo>
                  <a:cubicBezTo>
                    <a:pt x="418260" y="421993"/>
                    <a:pt x="577849" y="261782"/>
                    <a:pt x="577849" y="64084"/>
                  </a:cubicBezTo>
                  <a:cubicBezTo>
                    <a:pt x="578004" y="42153"/>
                    <a:pt x="575982" y="20843"/>
                    <a:pt x="57209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553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íŝ1íḋè"/>
            <p:cNvSpPr/>
            <p:nvPr/>
          </p:nvSpPr>
          <p:spPr>
            <a:xfrm>
              <a:off x="7329470" y="2331164"/>
              <a:ext cx="712705" cy="715817"/>
            </a:xfrm>
            <a:custGeom>
              <a:avLst/>
              <a:gdLst>
                <a:gd name="connsiteX0" fmla="*/ 712706 w 712705"/>
                <a:gd name="connsiteY0" fmla="*/ 357909 h 715817"/>
                <a:gd name="connsiteX1" fmla="*/ 356353 w 712705"/>
                <a:gd name="connsiteY1" fmla="*/ 715817 h 715817"/>
                <a:gd name="connsiteX2" fmla="*/ 0 w 712705"/>
                <a:gd name="connsiteY2" fmla="*/ 357909 h 715817"/>
                <a:gd name="connsiteX3" fmla="*/ 356353 w 712705"/>
                <a:gd name="connsiteY3" fmla="*/ 0 h 715817"/>
                <a:gd name="connsiteX4" fmla="*/ 712706 w 712705"/>
                <a:gd name="connsiteY4" fmla="*/ 357909 h 71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05" h="715817">
                  <a:moveTo>
                    <a:pt x="712706" y="357909"/>
                  </a:moveTo>
                  <a:cubicBezTo>
                    <a:pt x="712706" y="555606"/>
                    <a:pt x="553117" y="715817"/>
                    <a:pt x="356353" y="715817"/>
                  </a:cubicBezTo>
                  <a:cubicBezTo>
                    <a:pt x="159589" y="715817"/>
                    <a:pt x="0" y="555606"/>
                    <a:pt x="0" y="357909"/>
                  </a:cubicBezTo>
                  <a:cubicBezTo>
                    <a:pt x="0" y="160211"/>
                    <a:pt x="159589" y="0"/>
                    <a:pt x="356353" y="0"/>
                  </a:cubicBezTo>
                  <a:cubicBezTo>
                    <a:pt x="553117" y="156"/>
                    <a:pt x="712706" y="160367"/>
                    <a:pt x="712706" y="357909"/>
                  </a:cubicBezTo>
                  <a:close/>
                </a:path>
              </a:pathLst>
            </a:custGeom>
            <a:noFill/>
            <a:ln w="15535" cap="flat">
              <a:solidFill>
                <a:srgbClr val="3331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110" name="iṡ1ïdê"/>
          <p:cNvGrpSpPr/>
          <p:nvPr/>
        </p:nvGrpSpPr>
        <p:grpSpPr>
          <a:xfrm rot="0">
            <a:off x="4062730" y="3260725"/>
            <a:ext cx="712470" cy="715645"/>
            <a:chOff x="4387029" y="2249659"/>
            <a:chExt cx="712706" cy="715816"/>
          </a:xfrm>
          <a:solidFill>
            <a:schemeClr val="accent1"/>
          </a:solidFill>
        </p:grpSpPr>
        <p:sp>
          <p:nvSpPr>
            <p:cNvPr id="111" name="îṣlíḋê"/>
            <p:cNvSpPr/>
            <p:nvPr/>
          </p:nvSpPr>
          <p:spPr>
            <a:xfrm>
              <a:off x="4387029" y="2249659"/>
              <a:ext cx="712706" cy="715816"/>
            </a:xfrm>
            <a:custGeom>
              <a:avLst/>
              <a:gdLst>
                <a:gd name="connsiteX0" fmla="*/ 712706 w 712706"/>
                <a:gd name="connsiteY0" fmla="*/ 357909 h 715816"/>
                <a:gd name="connsiteX1" fmla="*/ 356353 w 712706"/>
                <a:gd name="connsiteY1" fmla="*/ 715817 h 715816"/>
                <a:gd name="connsiteX2" fmla="*/ 0 w 712706"/>
                <a:gd name="connsiteY2" fmla="*/ 357909 h 715816"/>
                <a:gd name="connsiteX3" fmla="*/ 356353 w 712706"/>
                <a:gd name="connsiteY3" fmla="*/ 0 h 715816"/>
                <a:gd name="connsiteX4" fmla="*/ 712706 w 712706"/>
                <a:gd name="connsiteY4" fmla="*/ 357909 h 71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06" h="715816">
                  <a:moveTo>
                    <a:pt x="712706" y="357909"/>
                  </a:moveTo>
                  <a:cubicBezTo>
                    <a:pt x="712706" y="555606"/>
                    <a:pt x="553117" y="715817"/>
                    <a:pt x="356353" y="715817"/>
                  </a:cubicBezTo>
                  <a:cubicBezTo>
                    <a:pt x="159589" y="715817"/>
                    <a:pt x="0" y="555606"/>
                    <a:pt x="0" y="357909"/>
                  </a:cubicBezTo>
                  <a:cubicBezTo>
                    <a:pt x="0" y="160211"/>
                    <a:pt x="159589" y="0"/>
                    <a:pt x="356353" y="0"/>
                  </a:cubicBezTo>
                  <a:cubicBezTo>
                    <a:pt x="553117" y="0"/>
                    <a:pt x="712706" y="160211"/>
                    <a:pt x="712706" y="357909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5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iṥḷïḍe"/>
            <p:cNvSpPr/>
            <p:nvPr/>
          </p:nvSpPr>
          <p:spPr>
            <a:xfrm>
              <a:off x="4521886" y="2543483"/>
              <a:ext cx="577848" cy="421992"/>
            </a:xfrm>
            <a:custGeom>
              <a:avLst/>
              <a:gdLst>
                <a:gd name="connsiteX0" fmla="*/ 571938 w 577848"/>
                <a:gd name="connsiteY0" fmla="*/ 0 h 421992"/>
                <a:gd name="connsiteX1" fmla="*/ 161767 w 577848"/>
                <a:gd name="connsiteY1" fmla="*/ 377663 h 421992"/>
                <a:gd name="connsiteX2" fmla="*/ 0 w 577848"/>
                <a:gd name="connsiteY2" fmla="*/ 344376 h 421992"/>
                <a:gd name="connsiteX3" fmla="*/ 221496 w 577848"/>
                <a:gd name="connsiteY3" fmla="*/ 421993 h 421992"/>
                <a:gd name="connsiteX4" fmla="*/ 577849 w 577848"/>
                <a:gd name="connsiteY4" fmla="*/ 64084 h 421992"/>
                <a:gd name="connsiteX5" fmla="*/ 571938 w 577848"/>
                <a:gd name="connsiteY5" fmla="*/ 0 h 42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848" h="421992">
                  <a:moveTo>
                    <a:pt x="571938" y="0"/>
                  </a:moveTo>
                  <a:cubicBezTo>
                    <a:pt x="553739" y="211541"/>
                    <a:pt x="377041" y="377663"/>
                    <a:pt x="161767" y="377663"/>
                  </a:cubicBezTo>
                  <a:cubicBezTo>
                    <a:pt x="104371" y="377663"/>
                    <a:pt x="49619" y="365686"/>
                    <a:pt x="0" y="344376"/>
                  </a:cubicBezTo>
                  <a:cubicBezTo>
                    <a:pt x="60818" y="392906"/>
                    <a:pt x="137813" y="421993"/>
                    <a:pt x="221496" y="421993"/>
                  </a:cubicBezTo>
                  <a:cubicBezTo>
                    <a:pt x="418260" y="421993"/>
                    <a:pt x="577849" y="261782"/>
                    <a:pt x="577849" y="64084"/>
                  </a:cubicBezTo>
                  <a:cubicBezTo>
                    <a:pt x="577849" y="42153"/>
                    <a:pt x="575671" y="20843"/>
                    <a:pt x="571938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5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íṥlïḋê"/>
            <p:cNvSpPr/>
            <p:nvPr/>
          </p:nvSpPr>
          <p:spPr>
            <a:xfrm>
              <a:off x="4387029" y="2249659"/>
              <a:ext cx="712706" cy="715816"/>
            </a:xfrm>
            <a:custGeom>
              <a:avLst/>
              <a:gdLst>
                <a:gd name="connsiteX0" fmla="*/ 712706 w 712706"/>
                <a:gd name="connsiteY0" fmla="*/ 357909 h 715816"/>
                <a:gd name="connsiteX1" fmla="*/ 356353 w 712706"/>
                <a:gd name="connsiteY1" fmla="*/ 715817 h 715816"/>
                <a:gd name="connsiteX2" fmla="*/ 0 w 712706"/>
                <a:gd name="connsiteY2" fmla="*/ 357909 h 715816"/>
                <a:gd name="connsiteX3" fmla="*/ 356353 w 712706"/>
                <a:gd name="connsiteY3" fmla="*/ 0 h 715816"/>
                <a:gd name="connsiteX4" fmla="*/ 712706 w 712706"/>
                <a:gd name="connsiteY4" fmla="*/ 357909 h 71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06" h="715816">
                  <a:moveTo>
                    <a:pt x="712706" y="357909"/>
                  </a:moveTo>
                  <a:cubicBezTo>
                    <a:pt x="712706" y="555606"/>
                    <a:pt x="553117" y="715817"/>
                    <a:pt x="356353" y="715817"/>
                  </a:cubicBezTo>
                  <a:cubicBezTo>
                    <a:pt x="159589" y="715817"/>
                    <a:pt x="0" y="555606"/>
                    <a:pt x="0" y="357909"/>
                  </a:cubicBezTo>
                  <a:cubicBezTo>
                    <a:pt x="0" y="160211"/>
                    <a:pt x="159589" y="0"/>
                    <a:pt x="356353" y="0"/>
                  </a:cubicBezTo>
                  <a:cubicBezTo>
                    <a:pt x="553117" y="0"/>
                    <a:pt x="712706" y="160211"/>
                    <a:pt x="712706" y="357909"/>
                  </a:cubicBezTo>
                  <a:close/>
                </a:path>
              </a:pathLst>
            </a:custGeom>
            <a:noFill/>
            <a:ln w="1553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87" name="íSḻide"/>
          <p:cNvSpPr/>
          <p:nvPr/>
        </p:nvSpPr>
        <p:spPr>
          <a:xfrm>
            <a:off x="440690" y="4863465"/>
            <a:ext cx="3395980" cy="617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lt1"/>
                </a:solidFill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9pPr>
          </a:lstStyle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同学们评价</a:t>
            </a:r>
            <a:endParaRPr lang="zh-CN" altLang="en-US" sz="180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190" name="iṡľíḓé"/>
          <p:cNvSpPr/>
          <p:nvPr/>
        </p:nvSpPr>
        <p:spPr>
          <a:xfrm>
            <a:off x="598805" y="3312795"/>
            <a:ext cx="3395980" cy="617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lt1"/>
                </a:solidFill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9pPr>
          </a:lstStyle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自我的评价</a:t>
            </a:r>
            <a:endParaRPr lang="zh-CN" altLang="en-US" sz="180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193" name="îṡḷiḋê"/>
          <p:cNvSpPr/>
          <p:nvPr/>
        </p:nvSpPr>
        <p:spPr>
          <a:xfrm>
            <a:off x="6241415" y="1915795"/>
            <a:ext cx="3395980" cy="6178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lt1"/>
                </a:solidFill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辅导员评价</a:t>
            </a:r>
            <a:endParaRPr lang="zh-CN" altLang="en-US" sz="18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196" name="iṣḻíḓé"/>
          <p:cNvSpPr/>
          <p:nvPr/>
        </p:nvSpPr>
        <p:spPr>
          <a:xfrm>
            <a:off x="7809865" y="3387090"/>
            <a:ext cx="3395980" cy="617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lt1"/>
                </a:solidFill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9pPr>
          </a:lstStyle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专业教师评价</a:t>
            </a:r>
            <a:endParaRPr lang="zh-CN" altLang="en-US" sz="180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pic>
        <p:nvPicPr>
          <p:cNvPr id="62" name="图片 61" descr="千库网_立体风险检测_元素编号127947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35" y="3039110"/>
            <a:ext cx="3972560" cy="3972560"/>
          </a:xfrm>
          <a:prstGeom prst="rect">
            <a:avLst/>
          </a:prstGeom>
        </p:spPr>
      </p:pic>
      <p:sp>
        <p:nvSpPr>
          <p:cNvPr id="199" name="iSlíḋe"/>
          <p:cNvSpPr/>
          <p:nvPr/>
        </p:nvSpPr>
        <p:spPr>
          <a:xfrm>
            <a:off x="7789545" y="4930140"/>
            <a:ext cx="3395980" cy="617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2400" kern="1200">
                <a:solidFill>
                  <a:schemeClr val="lt1"/>
                </a:solidFill>
              </a:defRPr>
            </a:lvl1pPr>
            <a:lvl2pPr marL="609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2pPr>
            <a:lvl3pPr marL="1219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3pPr>
            <a:lvl4pPr marL="1828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4pPr>
            <a:lvl5pPr marL="24384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5pPr>
            <a:lvl6pPr marL="30480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6pPr>
            <a:lvl7pPr marL="36576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7pPr>
            <a:lvl8pPr marL="42672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8pPr>
            <a:lvl9pPr marL="4876800" algn="l" defTabSz="609600" rtl="0" eaLnBrk="1" latinLnBrk="0" hangingPunct="1">
              <a:defRPr sz="2400" kern="1200">
                <a:solidFill>
                  <a:schemeClr val="lt1"/>
                </a:solidFill>
              </a:defRPr>
            </a:lvl9pPr>
          </a:lstStyle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父母亲评价</a:t>
            </a:r>
            <a:endParaRPr lang="zh-CN" altLang="en-US" sz="180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02505" y="3793490"/>
            <a:ext cx="1989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360度</a:t>
            </a:r>
            <a:endParaRPr lang="zh-CN" altLang="en-US" b="1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反馈法</a:t>
            </a:r>
            <a:endParaRPr lang="zh-CN" altLang="en-US" b="1"/>
          </a:p>
        </p:txBody>
      </p:sp>
      <p:sp>
        <p:nvSpPr>
          <p:cNvPr id="56" name="iconfont-10123-4910629"/>
          <p:cNvSpPr>
            <a:spLocks noChangeAspect="1"/>
          </p:cNvSpPr>
          <p:nvPr/>
        </p:nvSpPr>
        <p:spPr bwMode="auto">
          <a:xfrm>
            <a:off x="5740358" y="2448497"/>
            <a:ext cx="504000" cy="435794"/>
          </a:xfrm>
          <a:custGeom>
            <a:avLst/>
            <a:gdLst>
              <a:gd name="T0" fmla="*/ 1307 w 8144"/>
              <a:gd name="T1" fmla="*/ 1494 h 7040"/>
              <a:gd name="T2" fmla="*/ 2688 w 8144"/>
              <a:gd name="T3" fmla="*/ 0 h 7040"/>
              <a:gd name="T4" fmla="*/ 3251 w 8144"/>
              <a:gd name="T5" fmla="*/ 260 h 7040"/>
              <a:gd name="T6" fmla="*/ 3987 w 8144"/>
              <a:gd name="T7" fmla="*/ 1494 h 7040"/>
              <a:gd name="T8" fmla="*/ 3729 w 8144"/>
              <a:gd name="T9" fmla="*/ 3391 h 7040"/>
              <a:gd name="T10" fmla="*/ 1307 w 8144"/>
              <a:gd name="T11" fmla="*/ 3627 h 7040"/>
              <a:gd name="T12" fmla="*/ 146 w 8144"/>
              <a:gd name="T13" fmla="*/ 3491 h 7040"/>
              <a:gd name="T14" fmla="*/ 377 w 8144"/>
              <a:gd name="T15" fmla="*/ 1644 h 7040"/>
              <a:gd name="T16" fmla="*/ 467 w 8144"/>
              <a:gd name="T17" fmla="*/ 2196 h 7040"/>
              <a:gd name="T18" fmla="*/ 790 w 8144"/>
              <a:gd name="T19" fmla="*/ 3394 h 7040"/>
              <a:gd name="T20" fmla="*/ 980 w 8144"/>
              <a:gd name="T21" fmla="*/ 3156 h 7040"/>
              <a:gd name="T22" fmla="*/ 657 w 8144"/>
              <a:gd name="T23" fmla="*/ 1964 h 7040"/>
              <a:gd name="T24" fmla="*/ 7767 w 8144"/>
              <a:gd name="T25" fmla="*/ 5397 h 7040"/>
              <a:gd name="T26" fmla="*/ 5618 w 8144"/>
              <a:gd name="T27" fmla="*/ 6966 h 7040"/>
              <a:gd name="T28" fmla="*/ 5101 w 8144"/>
              <a:gd name="T29" fmla="*/ 7040 h 7040"/>
              <a:gd name="T30" fmla="*/ 5167 w 8144"/>
              <a:gd name="T31" fmla="*/ 5547 h 7040"/>
              <a:gd name="T32" fmla="*/ 3775 w 8144"/>
              <a:gd name="T33" fmla="*/ 4930 h 7040"/>
              <a:gd name="T34" fmla="*/ 4797 w 8144"/>
              <a:gd name="T35" fmla="*/ 3414 h 7040"/>
              <a:gd name="T36" fmla="*/ 7419 w 8144"/>
              <a:gd name="T37" fmla="*/ 3190 h 7040"/>
              <a:gd name="T38" fmla="*/ 8124 w 8144"/>
              <a:gd name="T39" fmla="*/ 4937 h 7040"/>
              <a:gd name="T40" fmla="*/ 7563 w 8144"/>
              <a:gd name="T41" fmla="*/ 5070 h 7040"/>
              <a:gd name="T42" fmla="*/ 7647 w 8144"/>
              <a:gd name="T43" fmla="*/ 3802 h 7040"/>
              <a:gd name="T44" fmla="*/ 6837 w 8144"/>
              <a:gd name="T45" fmla="*/ 3840 h 7040"/>
              <a:gd name="T46" fmla="*/ 4627 w 8144"/>
              <a:gd name="T47" fmla="*/ 4071 h 7040"/>
              <a:gd name="T48" fmla="*/ 4403 w 8144"/>
              <a:gd name="T49" fmla="*/ 5184 h 7040"/>
              <a:gd name="T50" fmla="*/ 5291 w 8144"/>
              <a:gd name="T51" fmla="*/ 6492 h 7040"/>
              <a:gd name="T52" fmla="*/ 5403 w 8144"/>
              <a:gd name="T53" fmla="*/ 6614 h 7040"/>
              <a:gd name="T54" fmla="*/ 6524 w 8144"/>
              <a:gd name="T55" fmla="*/ 5231 h 7040"/>
              <a:gd name="T56" fmla="*/ 7187 w 8144"/>
              <a:gd name="T57" fmla="*/ 4912 h 7040"/>
              <a:gd name="T58" fmla="*/ 6945 w 8144"/>
              <a:gd name="T59" fmla="*/ 4740 h 7040"/>
              <a:gd name="T60" fmla="*/ 7042 w 8144"/>
              <a:gd name="T61" fmla="*/ 3896 h 7040"/>
              <a:gd name="T62" fmla="*/ 7303 w 8144"/>
              <a:gd name="T63" fmla="*/ 4042 h 7040"/>
              <a:gd name="T64" fmla="*/ 7187 w 8144"/>
              <a:gd name="T65" fmla="*/ 4913 h 7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44" h="7040">
                <a:moveTo>
                  <a:pt x="377" y="1644"/>
                </a:moveTo>
                <a:lnTo>
                  <a:pt x="1307" y="1494"/>
                </a:lnTo>
                <a:lnTo>
                  <a:pt x="2526" y="75"/>
                </a:lnTo>
                <a:cubicBezTo>
                  <a:pt x="2567" y="27"/>
                  <a:pt x="2626" y="0"/>
                  <a:pt x="2688" y="0"/>
                </a:cubicBezTo>
                <a:lnTo>
                  <a:pt x="3043" y="0"/>
                </a:lnTo>
                <a:cubicBezTo>
                  <a:pt x="3179" y="0"/>
                  <a:pt x="3281" y="127"/>
                  <a:pt x="3251" y="260"/>
                </a:cubicBezTo>
                <a:lnTo>
                  <a:pt x="2977" y="1494"/>
                </a:lnTo>
                <a:lnTo>
                  <a:pt x="3987" y="1494"/>
                </a:lnTo>
                <a:cubicBezTo>
                  <a:pt x="4305" y="1494"/>
                  <a:pt x="4511" y="1827"/>
                  <a:pt x="4369" y="2111"/>
                </a:cubicBezTo>
                <a:lnTo>
                  <a:pt x="3729" y="3391"/>
                </a:lnTo>
                <a:cubicBezTo>
                  <a:pt x="3657" y="3536"/>
                  <a:pt x="3509" y="3627"/>
                  <a:pt x="3347" y="3627"/>
                </a:cubicBezTo>
                <a:lnTo>
                  <a:pt x="1307" y="3627"/>
                </a:lnTo>
                <a:lnTo>
                  <a:pt x="725" y="3851"/>
                </a:lnTo>
                <a:cubicBezTo>
                  <a:pt x="460" y="3953"/>
                  <a:pt x="172" y="3773"/>
                  <a:pt x="146" y="3491"/>
                </a:cubicBezTo>
                <a:lnTo>
                  <a:pt x="20" y="2103"/>
                </a:lnTo>
                <a:cubicBezTo>
                  <a:pt x="0" y="1880"/>
                  <a:pt x="156" y="1679"/>
                  <a:pt x="377" y="1644"/>
                </a:cubicBezTo>
                <a:close/>
                <a:moveTo>
                  <a:pt x="637" y="1968"/>
                </a:moveTo>
                <a:cubicBezTo>
                  <a:pt x="530" y="1990"/>
                  <a:pt x="457" y="2088"/>
                  <a:pt x="467" y="2196"/>
                </a:cubicBezTo>
                <a:lnTo>
                  <a:pt x="565" y="3250"/>
                </a:lnTo>
                <a:cubicBezTo>
                  <a:pt x="575" y="3360"/>
                  <a:pt x="686" y="3431"/>
                  <a:pt x="790" y="3394"/>
                </a:cubicBezTo>
                <a:lnTo>
                  <a:pt x="839" y="3376"/>
                </a:lnTo>
                <a:cubicBezTo>
                  <a:pt x="931" y="3344"/>
                  <a:pt x="989" y="3253"/>
                  <a:pt x="980" y="3156"/>
                </a:cubicBezTo>
                <a:lnTo>
                  <a:pt x="885" y="2132"/>
                </a:lnTo>
                <a:cubicBezTo>
                  <a:pt x="875" y="2019"/>
                  <a:pt x="768" y="1941"/>
                  <a:pt x="657" y="1964"/>
                </a:cubicBezTo>
                <a:lnTo>
                  <a:pt x="637" y="1968"/>
                </a:lnTo>
                <a:close/>
                <a:moveTo>
                  <a:pt x="7767" y="5397"/>
                </a:moveTo>
                <a:lnTo>
                  <a:pt x="6837" y="5547"/>
                </a:lnTo>
                <a:lnTo>
                  <a:pt x="5618" y="6966"/>
                </a:lnTo>
                <a:cubicBezTo>
                  <a:pt x="5577" y="7013"/>
                  <a:pt x="5518" y="7040"/>
                  <a:pt x="5456" y="7040"/>
                </a:cubicBezTo>
                <a:lnTo>
                  <a:pt x="5101" y="7040"/>
                </a:lnTo>
                <a:cubicBezTo>
                  <a:pt x="4965" y="7040"/>
                  <a:pt x="4863" y="6914"/>
                  <a:pt x="4893" y="6781"/>
                </a:cubicBezTo>
                <a:lnTo>
                  <a:pt x="5167" y="5547"/>
                </a:lnTo>
                <a:lnTo>
                  <a:pt x="4157" y="5547"/>
                </a:lnTo>
                <a:cubicBezTo>
                  <a:pt x="3839" y="5547"/>
                  <a:pt x="3633" y="5213"/>
                  <a:pt x="3775" y="4930"/>
                </a:cubicBezTo>
                <a:lnTo>
                  <a:pt x="4415" y="3650"/>
                </a:lnTo>
                <a:cubicBezTo>
                  <a:pt x="4487" y="3505"/>
                  <a:pt x="4635" y="3414"/>
                  <a:pt x="4797" y="3414"/>
                </a:cubicBezTo>
                <a:lnTo>
                  <a:pt x="6837" y="3414"/>
                </a:lnTo>
                <a:lnTo>
                  <a:pt x="7419" y="3190"/>
                </a:lnTo>
                <a:cubicBezTo>
                  <a:pt x="7684" y="3088"/>
                  <a:pt x="7972" y="3267"/>
                  <a:pt x="7998" y="3549"/>
                </a:cubicBezTo>
                <a:lnTo>
                  <a:pt x="8124" y="4937"/>
                </a:lnTo>
                <a:cubicBezTo>
                  <a:pt x="8144" y="5161"/>
                  <a:pt x="7988" y="5361"/>
                  <a:pt x="7767" y="5397"/>
                </a:cubicBezTo>
                <a:close/>
                <a:moveTo>
                  <a:pt x="7563" y="5070"/>
                </a:moveTo>
                <a:cubicBezTo>
                  <a:pt x="7674" y="5053"/>
                  <a:pt x="7753" y="4952"/>
                  <a:pt x="7742" y="4840"/>
                </a:cubicBezTo>
                <a:lnTo>
                  <a:pt x="7647" y="3802"/>
                </a:lnTo>
                <a:cubicBezTo>
                  <a:pt x="7634" y="3659"/>
                  <a:pt x="7485" y="3570"/>
                  <a:pt x="7353" y="3625"/>
                </a:cubicBezTo>
                <a:lnTo>
                  <a:pt x="6837" y="3840"/>
                </a:lnTo>
                <a:lnTo>
                  <a:pt x="5006" y="3840"/>
                </a:lnTo>
                <a:cubicBezTo>
                  <a:pt x="4847" y="3840"/>
                  <a:pt x="4700" y="3930"/>
                  <a:pt x="4627" y="4071"/>
                </a:cubicBezTo>
                <a:lnTo>
                  <a:pt x="4214" y="4872"/>
                </a:lnTo>
                <a:cubicBezTo>
                  <a:pt x="4140" y="5014"/>
                  <a:pt x="4243" y="5184"/>
                  <a:pt x="4403" y="5184"/>
                </a:cubicBezTo>
                <a:lnTo>
                  <a:pt x="5596" y="5184"/>
                </a:lnTo>
                <a:lnTo>
                  <a:pt x="5291" y="6492"/>
                </a:lnTo>
                <a:cubicBezTo>
                  <a:pt x="5276" y="6554"/>
                  <a:pt x="5323" y="6614"/>
                  <a:pt x="5387" y="6614"/>
                </a:cubicBezTo>
                <a:lnTo>
                  <a:pt x="5403" y="6614"/>
                </a:lnTo>
                <a:cubicBezTo>
                  <a:pt x="5471" y="6614"/>
                  <a:pt x="5535" y="6581"/>
                  <a:pt x="5576" y="6526"/>
                </a:cubicBezTo>
                <a:lnTo>
                  <a:pt x="6524" y="5231"/>
                </a:lnTo>
                <a:lnTo>
                  <a:pt x="7563" y="5070"/>
                </a:lnTo>
                <a:close/>
                <a:moveTo>
                  <a:pt x="7187" y="4912"/>
                </a:moveTo>
                <a:lnTo>
                  <a:pt x="7174" y="4915"/>
                </a:lnTo>
                <a:cubicBezTo>
                  <a:pt x="7061" y="4934"/>
                  <a:pt x="6956" y="4854"/>
                  <a:pt x="6945" y="4740"/>
                </a:cubicBezTo>
                <a:lnTo>
                  <a:pt x="6887" y="4121"/>
                </a:lnTo>
                <a:cubicBezTo>
                  <a:pt x="6877" y="4019"/>
                  <a:pt x="6942" y="3924"/>
                  <a:pt x="7042" y="3896"/>
                </a:cubicBezTo>
                <a:lnTo>
                  <a:pt x="7076" y="3886"/>
                </a:lnTo>
                <a:cubicBezTo>
                  <a:pt x="7184" y="3856"/>
                  <a:pt x="7293" y="3931"/>
                  <a:pt x="7303" y="4042"/>
                </a:cubicBezTo>
                <a:lnTo>
                  <a:pt x="7364" y="4682"/>
                </a:lnTo>
                <a:cubicBezTo>
                  <a:pt x="7374" y="4793"/>
                  <a:pt x="7297" y="4894"/>
                  <a:pt x="7187" y="4913"/>
                </a:cubicBezTo>
                <a:lnTo>
                  <a:pt x="7187" y="49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63" name="组合 62"/>
          <p:cNvGrpSpPr/>
          <p:nvPr/>
        </p:nvGrpSpPr>
        <p:grpSpPr>
          <a:xfrm>
            <a:off x="6900545" y="4932680"/>
            <a:ext cx="712470" cy="715645"/>
            <a:chOff x="10867" y="7768"/>
            <a:chExt cx="1122" cy="1127"/>
          </a:xfrm>
        </p:grpSpPr>
        <p:sp>
          <p:nvSpPr>
            <p:cNvPr id="26" name="îślíḋé"/>
            <p:cNvSpPr/>
            <p:nvPr/>
          </p:nvSpPr>
          <p:spPr>
            <a:xfrm>
              <a:off x="10867" y="7768"/>
              <a:ext cx="1122" cy="1127"/>
            </a:xfrm>
            <a:custGeom>
              <a:avLst/>
              <a:gdLst>
                <a:gd name="connsiteX0" fmla="*/ 712706 w 712706"/>
                <a:gd name="connsiteY0" fmla="*/ 357908 h 715817"/>
                <a:gd name="connsiteX1" fmla="*/ 356353 w 712706"/>
                <a:gd name="connsiteY1" fmla="*/ 715817 h 715817"/>
                <a:gd name="connsiteX2" fmla="*/ 0 w 712706"/>
                <a:gd name="connsiteY2" fmla="*/ 357908 h 715817"/>
                <a:gd name="connsiteX3" fmla="*/ 356353 w 712706"/>
                <a:gd name="connsiteY3" fmla="*/ 0 h 715817"/>
                <a:gd name="connsiteX4" fmla="*/ 712706 w 712706"/>
                <a:gd name="connsiteY4" fmla="*/ 357908 h 71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06" h="715817">
                  <a:moveTo>
                    <a:pt x="712706" y="357908"/>
                  </a:moveTo>
                  <a:cubicBezTo>
                    <a:pt x="712706" y="555606"/>
                    <a:pt x="553117" y="715817"/>
                    <a:pt x="356353" y="715817"/>
                  </a:cubicBezTo>
                  <a:cubicBezTo>
                    <a:pt x="159589" y="715817"/>
                    <a:pt x="0" y="555606"/>
                    <a:pt x="0" y="357908"/>
                  </a:cubicBezTo>
                  <a:cubicBezTo>
                    <a:pt x="0" y="160211"/>
                    <a:pt x="159589" y="0"/>
                    <a:pt x="356353" y="0"/>
                  </a:cubicBezTo>
                  <a:cubicBezTo>
                    <a:pt x="553117" y="155"/>
                    <a:pt x="712706" y="160367"/>
                    <a:pt x="712706" y="35790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553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íṥ1iḓè"/>
            <p:cNvSpPr/>
            <p:nvPr/>
          </p:nvSpPr>
          <p:spPr>
            <a:xfrm>
              <a:off x="11079" y="8231"/>
              <a:ext cx="910" cy="664"/>
            </a:xfrm>
            <a:custGeom>
              <a:avLst/>
              <a:gdLst>
                <a:gd name="connsiteX0" fmla="*/ 572094 w 577848"/>
                <a:gd name="connsiteY0" fmla="*/ 0 h 421993"/>
                <a:gd name="connsiteX1" fmla="*/ 161767 w 577848"/>
                <a:gd name="connsiteY1" fmla="*/ 377663 h 421993"/>
                <a:gd name="connsiteX2" fmla="*/ 0 w 577848"/>
                <a:gd name="connsiteY2" fmla="*/ 344376 h 421993"/>
                <a:gd name="connsiteX3" fmla="*/ 221496 w 577848"/>
                <a:gd name="connsiteY3" fmla="*/ 421993 h 421993"/>
                <a:gd name="connsiteX4" fmla="*/ 577849 w 577848"/>
                <a:gd name="connsiteY4" fmla="*/ 64084 h 421993"/>
                <a:gd name="connsiteX5" fmla="*/ 572094 w 577848"/>
                <a:gd name="connsiteY5" fmla="*/ 0 h 42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848" h="421993">
                  <a:moveTo>
                    <a:pt x="572094" y="0"/>
                  </a:moveTo>
                  <a:cubicBezTo>
                    <a:pt x="553895" y="211541"/>
                    <a:pt x="377196" y="377663"/>
                    <a:pt x="161767" y="377663"/>
                  </a:cubicBezTo>
                  <a:cubicBezTo>
                    <a:pt x="104371" y="377663"/>
                    <a:pt x="49619" y="365686"/>
                    <a:pt x="0" y="344376"/>
                  </a:cubicBezTo>
                  <a:cubicBezTo>
                    <a:pt x="60818" y="392906"/>
                    <a:pt x="137813" y="421993"/>
                    <a:pt x="221496" y="421993"/>
                  </a:cubicBezTo>
                  <a:cubicBezTo>
                    <a:pt x="418260" y="421993"/>
                    <a:pt x="577849" y="261782"/>
                    <a:pt x="577849" y="64084"/>
                  </a:cubicBezTo>
                  <a:cubicBezTo>
                    <a:pt x="577849" y="42153"/>
                    <a:pt x="575827" y="20843"/>
                    <a:pt x="57209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553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íṥļïḓé"/>
            <p:cNvSpPr/>
            <p:nvPr/>
          </p:nvSpPr>
          <p:spPr>
            <a:xfrm>
              <a:off x="10867" y="7768"/>
              <a:ext cx="1122" cy="1127"/>
            </a:xfrm>
            <a:custGeom>
              <a:avLst/>
              <a:gdLst>
                <a:gd name="connsiteX0" fmla="*/ 712706 w 712706"/>
                <a:gd name="connsiteY0" fmla="*/ 357908 h 715817"/>
                <a:gd name="connsiteX1" fmla="*/ 356353 w 712706"/>
                <a:gd name="connsiteY1" fmla="*/ 715817 h 715817"/>
                <a:gd name="connsiteX2" fmla="*/ 0 w 712706"/>
                <a:gd name="connsiteY2" fmla="*/ 357908 h 715817"/>
                <a:gd name="connsiteX3" fmla="*/ 356353 w 712706"/>
                <a:gd name="connsiteY3" fmla="*/ 0 h 715817"/>
                <a:gd name="connsiteX4" fmla="*/ 712706 w 712706"/>
                <a:gd name="connsiteY4" fmla="*/ 357908 h 71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06" h="715817">
                  <a:moveTo>
                    <a:pt x="712706" y="357908"/>
                  </a:moveTo>
                  <a:cubicBezTo>
                    <a:pt x="712706" y="555606"/>
                    <a:pt x="553117" y="715817"/>
                    <a:pt x="356353" y="715817"/>
                  </a:cubicBezTo>
                  <a:cubicBezTo>
                    <a:pt x="159589" y="715817"/>
                    <a:pt x="0" y="555606"/>
                    <a:pt x="0" y="357908"/>
                  </a:cubicBezTo>
                  <a:cubicBezTo>
                    <a:pt x="0" y="160211"/>
                    <a:pt x="159589" y="0"/>
                    <a:pt x="356353" y="0"/>
                  </a:cubicBezTo>
                  <a:cubicBezTo>
                    <a:pt x="553117" y="155"/>
                    <a:pt x="712706" y="160367"/>
                    <a:pt x="712706" y="357908"/>
                  </a:cubicBezTo>
                  <a:close/>
                </a:path>
              </a:pathLst>
            </a:custGeom>
            <a:noFill/>
            <a:ln w="15535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iconfont-10123-4910629"/>
            <p:cNvSpPr>
              <a:spLocks noChangeAspect="1"/>
            </p:cNvSpPr>
            <p:nvPr/>
          </p:nvSpPr>
          <p:spPr bwMode="auto">
            <a:xfrm>
              <a:off x="11031" y="7988"/>
              <a:ext cx="794" cy="686"/>
            </a:xfrm>
            <a:custGeom>
              <a:avLst/>
              <a:gdLst>
                <a:gd name="T0" fmla="*/ 1307 w 8144"/>
                <a:gd name="T1" fmla="*/ 1494 h 7040"/>
                <a:gd name="T2" fmla="*/ 2688 w 8144"/>
                <a:gd name="T3" fmla="*/ 0 h 7040"/>
                <a:gd name="T4" fmla="*/ 3251 w 8144"/>
                <a:gd name="T5" fmla="*/ 260 h 7040"/>
                <a:gd name="T6" fmla="*/ 3987 w 8144"/>
                <a:gd name="T7" fmla="*/ 1494 h 7040"/>
                <a:gd name="T8" fmla="*/ 3729 w 8144"/>
                <a:gd name="T9" fmla="*/ 3391 h 7040"/>
                <a:gd name="T10" fmla="*/ 1307 w 8144"/>
                <a:gd name="T11" fmla="*/ 3627 h 7040"/>
                <a:gd name="T12" fmla="*/ 146 w 8144"/>
                <a:gd name="T13" fmla="*/ 3491 h 7040"/>
                <a:gd name="T14" fmla="*/ 377 w 8144"/>
                <a:gd name="T15" fmla="*/ 1644 h 7040"/>
                <a:gd name="T16" fmla="*/ 467 w 8144"/>
                <a:gd name="T17" fmla="*/ 2196 h 7040"/>
                <a:gd name="T18" fmla="*/ 790 w 8144"/>
                <a:gd name="T19" fmla="*/ 3394 h 7040"/>
                <a:gd name="T20" fmla="*/ 980 w 8144"/>
                <a:gd name="T21" fmla="*/ 3156 h 7040"/>
                <a:gd name="T22" fmla="*/ 657 w 8144"/>
                <a:gd name="T23" fmla="*/ 1964 h 7040"/>
                <a:gd name="T24" fmla="*/ 7767 w 8144"/>
                <a:gd name="T25" fmla="*/ 5397 h 7040"/>
                <a:gd name="T26" fmla="*/ 5618 w 8144"/>
                <a:gd name="T27" fmla="*/ 6966 h 7040"/>
                <a:gd name="T28" fmla="*/ 5101 w 8144"/>
                <a:gd name="T29" fmla="*/ 7040 h 7040"/>
                <a:gd name="T30" fmla="*/ 5167 w 8144"/>
                <a:gd name="T31" fmla="*/ 5547 h 7040"/>
                <a:gd name="T32" fmla="*/ 3775 w 8144"/>
                <a:gd name="T33" fmla="*/ 4930 h 7040"/>
                <a:gd name="T34" fmla="*/ 4797 w 8144"/>
                <a:gd name="T35" fmla="*/ 3414 h 7040"/>
                <a:gd name="T36" fmla="*/ 7419 w 8144"/>
                <a:gd name="T37" fmla="*/ 3190 h 7040"/>
                <a:gd name="T38" fmla="*/ 8124 w 8144"/>
                <a:gd name="T39" fmla="*/ 4937 h 7040"/>
                <a:gd name="T40" fmla="*/ 7563 w 8144"/>
                <a:gd name="T41" fmla="*/ 5070 h 7040"/>
                <a:gd name="T42" fmla="*/ 7647 w 8144"/>
                <a:gd name="T43" fmla="*/ 3802 h 7040"/>
                <a:gd name="T44" fmla="*/ 6837 w 8144"/>
                <a:gd name="T45" fmla="*/ 3840 h 7040"/>
                <a:gd name="T46" fmla="*/ 4627 w 8144"/>
                <a:gd name="T47" fmla="*/ 4071 h 7040"/>
                <a:gd name="T48" fmla="*/ 4403 w 8144"/>
                <a:gd name="T49" fmla="*/ 5184 h 7040"/>
                <a:gd name="T50" fmla="*/ 5291 w 8144"/>
                <a:gd name="T51" fmla="*/ 6492 h 7040"/>
                <a:gd name="T52" fmla="*/ 5403 w 8144"/>
                <a:gd name="T53" fmla="*/ 6614 h 7040"/>
                <a:gd name="T54" fmla="*/ 6524 w 8144"/>
                <a:gd name="T55" fmla="*/ 5231 h 7040"/>
                <a:gd name="T56" fmla="*/ 7187 w 8144"/>
                <a:gd name="T57" fmla="*/ 4912 h 7040"/>
                <a:gd name="T58" fmla="*/ 6945 w 8144"/>
                <a:gd name="T59" fmla="*/ 4740 h 7040"/>
                <a:gd name="T60" fmla="*/ 7042 w 8144"/>
                <a:gd name="T61" fmla="*/ 3896 h 7040"/>
                <a:gd name="T62" fmla="*/ 7303 w 8144"/>
                <a:gd name="T63" fmla="*/ 4042 h 7040"/>
                <a:gd name="T64" fmla="*/ 7187 w 8144"/>
                <a:gd name="T65" fmla="*/ 4913 h 7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44" h="7040">
                  <a:moveTo>
                    <a:pt x="377" y="1644"/>
                  </a:moveTo>
                  <a:lnTo>
                    <a:pt x="1307" y="1494"/>
                  </a:lnTo>
                  <a:lnTo>
                    <a:pt x="2526" y="75"/>
                  </a:lnTo>
                  <a:cubicBezTo>
                    <a:pt x="2567" y="27"/>
                    <a:pt x="2626" y="0"/>
                    <a:pt x="2688" y="0"/>
                  </a:cubicBezTo>
                  <a:lnTo>
                    <a:pt x="3043" y="0"/>
                  </a:lnTo>
                  <a:cubicBezTo>
                    <a:pt x="3179" y="0"/>
                    <a:pt x="3281" y="127"/>
                    <a:pt x="3251" y="260"/>
                  </a:cubicBezTo>
                  <a:lnTo>
                    <a:pt x="2977" y="1494"/>
                  </a:lnTo>
                  <a:lnTo>
                    <a:pt x="3987" y="1494"/>
                  </a:lnTo>
                  <a:cubicBezTo>
                    <a:pt x="4305" y="1494"/>
                    <a:pt x="4511" y="1827"/>
                    <a:pt x="4369" y="2111"/>
                  </a:cubicBezTo>
                  <a:lnTo>
                    <a:pt x="3729" y="3391"/>
                  </a:lnTo>
                  <a:cubicBezTo>
                    <a:pt x="3657" y="3536"/>
                    <a:pt x="3509" y="3627"/>
                    <a:pt x="3347" y="3627"/>
                  </a:cubicBezTo>
                  <a:lnTo>
                    <a:pt x="1307" y="3627"/>
                  </a:lnTo>
                  <a:lnTo>
                    <a:pt x="725" y="3851"/>
                  </a:lnTo>
                  <a:cubicBezTo>
                    <a:pt x="460" y="3953"/>
                    <a:pt x="172" y="3773"/>
                    <a:pt x="146" y="3491"/>
                  </a:cubicBezTo>
                  <a:lnTo>
                    <a:pt x="20" y="2103"/>
                  </a:lnTo>
                  <a:cubicBezTo>
                    <a:pt x="0" y="1880"/>
                    <a:pt x="156" y="1679"/>
                    <a:pt x="377" y="1644"/>
                  </a:cubicBezTo>
                  <a:close/>
                  <a:moveTo>
                    <a:pt x="637" y="1968"/>
                  </a:moveTo>
                  <a:cubicBezTo>
                    <a:pt x="530" y="1990"/>
                    <a:pt x="457" y="2088"/>
                    <a:pt x="467" y="2196"/>
                  </a:cubicBezTo>
                  <a:lnTo>
                    <a:pt x="565" y="3250"/>
                  </a:lnTo>
                  <a:cubicBezTo>
                    <a:pt x="575" y="3360"/>
                    <a:pt x="686" y="3431"/>
                    <a:pt x="790" y="3394"/>
                  </a:cubicBezTo>
                  <a:lnTo>
                    <a:pt x="839" y="3376"/>
                  </a:lnTo>
                  <a:cubicBezTo>
                    <a:pt x="931" y="3344"/>
                    <a:pt x="989" y="3253"/>
                    <a:pt x="980" y="3156"/>
                  </a:cubicBezTo>
                  <a:lnTo>
                    <a:pt x="885" y="2132"/>
                  </a:lnTo>
                  <a:cubicBezTo>
                    <a:pt x="875" y="2019"/>
                    <a:pt x="768" y="1941"/>
                    <a:pt x="657" y="1964"/>
                  </a:cubicBezTo>
                  <a:lnTo>
                    <a:pt x="637" y="1968"/>
                  </a:lnTo>
                  <a:close/>
                  <a:moveTo>
                    <a:pt x="7767" y="5397"/>
                  </a:moveTo>
                  <a:lnTo>
                    <a:pt x="6837" y="5547"/>
                  </a:lnTo>
                  <a:lnTo>
                    <a:pt x="5618" y="6966"/>
                  </a:lnTo>
                  <a:cubicBezTo>
                    <a:pt x="5577" y="7013"/>
                    <a:pt x="5518" y="7040"/>
                    <a:pt x="5456" y="7040"/>
                  </a:cubicBezTo>
                  <a:lnTo>
                    <a:pt x="5101" y="7040"/>
                  </a:lnTo>
                  <a:cubicBezTo>
                    <a:pt x="4965" y="7040"/>
                    <a:pt x="4863" y="6914"/>
                    <a:pt x="4893" y="6781"/>
                  </a:cubicBezTo>
                  <a:lnTo>
                    <a:pt x="5167" y="5547"/>
                  </a:lnTo>
                  <a:lnTo>
                    <a:pt x="4157" y="5547"/>
                  </a:lnTo>
                  <a:cubicBezTo>
                    <a:pt x="3839" y="5547"/>
                    <a:pt x="3633" y="5213"/>
                    <a:pt x="3775" y="4930"/>
                  </a:cubicBezTo>
                  <a:lnTo>
                    <a:pt x="4415" y="3650"/>
                  </a:lnTo>
                  <a:cubicBezTo>
                    <a:pt x="4487" y="3505"/>
                    <a:pt x="4635" y="3414"/>
                    <a:pt x="4797" y="3414"/>
                  </a:cubicBezTo>
                  <a:lnTo>
                    <a:pt x="6837" y="3414"/>
                  </a:lnTo>
                  <a:lnTo>
                    <a:pt x="7419" y="3190"/>
                  </a:lnTo>
                  <a:cubicBezTo>
                    <a:pt x="7684" y="3088"/>
                    <a:pt x="7972" y="3267"/>
                    <a:pt x="7998" y="3549"/>
                  </a:cubicBezTo>
                  <a:lnTo>
                    <a:pt x="8124" y="4937"/>
                  </a:lnTo>
                  <a:cubicBezTo>
                    <a:pt x="8144" y="5161"/>
                    <a:pt x="7988" y="5361"/>
                    <a:pt x="7767" y="5397"/>
                  </a:cubicBezTo>
                  <a:close/>
                  <a:moveTo>
                    <a:pt x="7563" y="5070"/>
                  </a:moveTo>
                  <a:cubicBezTo>
                    <a:pt x="7674" y="5053"/>
                    <a:pt x="7753" y="4952"/>
                    <a:pt x="7742" y="4840"/>
                  </a:cubicBezTo>
                  <a:lnTo>
                    <a:pt x="7647" y="3802"/>
                  </a:lnTo>
                  <a:cubicBezTo>
                    <a:pt x="7634" y="3659"/>
                    <a:pt x="7485" y="3570"/>
                    <a:pt x="7353" y="3625"/>
                  </a:cubicBezTo>
                  <a:lnTo>
                    <a:pt x="6837" y="3840"/>
                  </a:lnTo>
                  <a:lnTo>
                    <a:pt x="5006" y="3840"/>
                  </a:lnTo>
                  <a:cubicBezTo>
                    <a:pt x="4847" y="3840"/>
                    <a:pt x="4700" y="3930"/>
                    <a:pt x="4627" y="4071"/>
                  </a:cubicBezTo>
                  <a:lnTo>
                    <a:pt x="4214" y="4872"/>
                  </a:lnTo>
                  <a:cubicBezTo>
                    <a:pt x="4140" y="5014"/>
                    <a:pt x="4243" y="5184"/>
                    <a:pt x="4403" y="5184"/>
                  </a:cubicBezTo>
                  <a:lnTo>
                    <a:pt x="5596" y="5184"/>
                  </a:lnTo>
                  <a:lnTo>
                    <a:pt x="5291" y="6492"/>
                  </a:lnTo>
                  <a:cubicBezTo>
                    <a:pt x="5276" y="6554"/>
                    <a:pt x="5323" y="6614"/>
                    <a:pt x="5387" y="6614"/>
                  </a:cubicBezTo>
                  <a:lnTo>
                    <a:pt x="5403" y="6614"/>
                  </a:lnTo>
                  <a:cubicBezTo>
                    <a:pt x="5471" y="6614"/>
                    <a:pt x="5535" y="6581"/>
                    <a:pt x="5576" y="6526"/>
                  </a:cubicBezTo>
                  <a:lnTo>
                    <a:pt x="6524" y="5231"/>
                  </a:lnTo>
                  <a:lnTo>
                    <a:pt x="7563" y="5070"/>
                  </a:lnTo>
                  <a:close/>
                  <a:moveTo>
                    <a:pt x="7187" y="4912"/>
                  </a:moveTo>
                  <a:lnTo>
                    <a:pt x="7174" y="4915"/>
                  </a:lnTo>
                  <a:cubicBezTo>
                    <a:pt x="7061" y="4934"/>
                    <a:pt x="6956" y="4854"/>
                    <a:pt x="6945" y="4740"/>
                  </a:cubicBezTo>
                  <a:lnTo>
                    <a:pt x="6887" y="4121"/>
                  </a:lnTo>
                  <a:cubicBezTo>
                    <a:pt x="6877" y="4019"/>
                    <a:pt x="6942" y="3924"/>
                    <a:pt x="7042" y="3896"/>
                  </a:cubicBezTo>
                  <a:lnTo>
                    <a:pt x="7076" y="3886"/>
                  </a:lnTo>
                  <a:cubicBezTo>
                    <a:pt x="7184" y="3856"/>
                    <a:pt x="7293" y="3931"/>
                    <a:pt x="7303" y="4042"/>
                  </a:cubicBezTo>
                  <a:lnTo>
                    <a:pt x="7364" y="4682"/>
                  </a:lnTo>
                  <a:cubicBezTo>
                    <a:pt x="7374" y="4793"/>
                    <a:pt x="7297" y="4894"/>
                    <a:pt x="7187" y="4913"/>
                  </a:cubicBezTo>
                  <a:lnTo>
                    <a:pt x="7187" y="4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58" name="iconfont-10123-4910629"/>
          <p:cNvSpPr>
            <a:spLocks noChangeAspect="1"/>
          </p:cNvSpPr>
          <p:nvPr/>
        </p:nvSpPr>
        <p:spPr bwMode="auto">
          <a:xfrm>
            <a:off x="7139898" y="3477832"/>
            <a:ext cx="504000" cy="435794"/>
          </a:xfrm>
          <a:custGeom>
            <a:avLst/>
            <a:gdLst>
              <a:gd name="T0" fmla="*/ 1307 w 8144"/>
              <a:gd name="T1" fmla="*/ 1494 h 7040"/>
              <a:gd name="T2" fmla="*/ 2688 w 8144"/>
              <a:gd name="T3" fmla="*/ 0 h 7040"/>
              <a:gd name="T4" fmla="*/ 3251 w 8144"/>
              <a:gd name="T5" fmla="*/ 260 h 7040"/>
              <a:gd name="T6" fmla="*/ 3987 w 8144"/>
              <a:gd name="T7" fmla="*/ 1494 h 7040"/>
              <a:gd name="T8" fmla="*/ 3729 w 8144"/>
              <a:gd name="T9" fmla="*/ 3391 h 7040"/>
              <a:gd name="T10" fmla="*/ 1307 w 8144"/>
              <a:gd name="T11" fmla="*/ 3627 h 7040"/>
              <a:gd name="T12" fmla="*/ 146 w 8144"/>
              <a:gd name="T13" fmla="*/ 3491 h 7040"/>
              <a:gd name="T14" fmla="*/ 377 w 8144"/>
              <a:gd name="T15" fmla="*/ 1644 h 7040"/>
              <a:gd name="T16" fmla="*/ 467 w 8144"/>
              <a:gd name="T17" fmla="*/ 2196 h 7040"/>
              <a:gd name="T18" fmla="*/ 790 w 8144"/>
              <a:gd name="T19" fmla="*/ 3394 h 7040"/>
              <a:gd name="T20" fmla="*/ 980 w 8144"/>
              <a:gd name="T21" fmla="*/ 3156 h 7040"/>
              <a:gd name="T22" fmla="*/ 657 w 8144"/>
              <a:gd name="T23" fmla="*/ 1964 h 7040"/>
              <a:gd name="T24" fmla="*/ 7767 w 8144"/>
              <a:gd name="T25" fmla="*/ 5397 h 7040"/>
              <a:gd name="T26" fmla="*/ 5618 w 8144"/>
              <a:gd name="T27" fmla="*/ 6966 h 7040"/>
              <a:gd name="T28" fmla="*/ 5101 w 8144"/>
              <a:gd name="T29" fmla="*/ 7040 h 7040"/>
              <a:gd name="T30" fmla="*/ 5167 w 8144"/>
              <a:gd name="T31" fmla="*/ 5547 h 7040"/>
              <a:gd name="T32" fmla="*/ 3775 w 8144"/>
              <a:gd name="T33" fmla="*/ 4930 h 7040"/>
              <a:gd name="T34" fmla="*/ 4797 w 8144"/>
              <a:gd name="T35" fmla="*/ 3414 h 7040"/>
              <a:gd name="T36" fmla="*/ 7419 w 8144"/>
              <a:gd name="T37" fmla="*/ 3190 h 7040"/>
              <a:gd name="T38" fmla="*/ 8124 w 8144"/>
              <a:gd name="T39" fmla="*/ 4937 h 7040"/>
              <a:gd name="T40" fmla="*/ 7563 w 8144"/>
              <a:gd name="T41" fmla="*/ 5070 h 7040"/>
              <a:gd name="T42" fmla="*/ 7647 w 8144"/>
              <a:gd name="T43" fmla="*/ 3802 h 7040"/>
              <a:gd name="T44" fmla="*/ 6837 w 8144"/>
              <a:gd name="T45" fmla="*/ 3840 h 7040"/>
              <a:gd name="T46" fmla="*/ 4627 w 8144"/>
              <a:gd name="T47" fmla="*/ 4071 h 7040"/>
              <a:gd name="T48" fmla="*/ 4403 w 8144"/>
              <a:gd name="T49" fmla="*/ 5184 h 7040"/>
              <a:gd name="T50" fmla="*/ 5291 w 8144"/>
              <a:gd name="T51" fmla="*/ 6492 h 7040"/>
              <a:gd name="T52" fmla="*/ 5403 w 8144"/>
              <a:gd name="T53" fmla="*/ 6614 h 7040"/>
              <a:gd name="T54" fmla="*/ 6524 w 8144"/>
              <a:gd name="T55" fmla="*/ 5231 h 7040"/>
              <a:gd name="T56" fmla="*/ 7187 w 8144"/>
              <a:gd name="T57" fmla="*/ 4912 h 7040"/>
              <a:gd name="T58" fmla="*/ 6945 w 8144"/>
              <a:gd name="T59" fmla="*/ 4740 h 7040"/>
              <a:gd name="T60" fmla="*/ 7042 w 8144"/>
              <a:gd name="T61" fmla="*/ 3896 h 7040"/>
              <a:gd name="T62" fmla="*/ 7303 w 8144"/>
              <a:gd name="T63" fmla="*/ 4042 h 7040"/>
              <a:gd name="T64" fmla="*/ 7187 w 8144"/>
              <a:gd name="T65" fmla="*/ 4913 h 7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44" h="7040">
                <a:moveTo>
                  <a:pt x="377" y="1644"/>
                </a:moveTo>
                <a:lnTo>
                  <a:pt x="1307" y="1494"/>
                </a:lnTo>
                <a:lnTo>
                  <a:pt x="2526" y="75"/>
                </a:lnTo>
                <a:cubicBezTo>
                  <a:pt x="2567" y="27"/>
                  <a:pt x="2626" y="0"/>
                  <a:pt x="2688" y="0"/>
                </a:cubicBezTo>
                <a:lnTo>
                  <a:pt x="3043" y="0"/>
                </a:lnTo>
                <a:cubicBezTo>
                  <a:pt x="3179" y="0"/>
                  <a:pt x="3281" y="127"/>
                  <a:pt x="3251" y="260"/>
                </a:cubicBezTo>
                <a:lnTo>
                  <a:pt x="2977" y="1494"/>
                </a:lnTo>
                <a:lnTo>
                  <a:pt x="3987" y="1494"/>
                </a:lnTo>
                <a:cubicBezTo>
                  <a:pt x="4305" y="1494"/>
                  <a:pt x="4511" y="1827"/>
                  <a:pt x="4369" y="2111"/>
                </a:cubicBezTo>
                <a:lnTo>
                  <a:pt x="3729" y="3391"/>
                </a:lnTo>
                <a:cubicBezTo>
                  <a:pt x="3657" y="3536"/>
                  <a:pt x="3509" y="3627"/>
                  <a:pt x="3347" y="3627"/>
                </a:cubicBezTo>
                <a:lnTo>
                  <a:pt x="1307" y="3627"/>
                </a:lnTo>
                <a:lnTo>
                  <a:pt x="725" y="3851"/>
                </a:lnTo>
                <a:cubicBezTo>
                  <a:pt x="460" y="3953"/>
                  <a:pt x="172" y="3773"/>
                  <a:pt x="146" y="3491"/>
                </a:cubicBezTo>
                <a:lnTo>
                  <a:pt x="20" y="2103"/>
                </a:lnTo>
                <a:cubicBezTo>
                  <a:pt x="0" y="1880"/>
                  <a:pt x="156" y="1679"/>
                  <a:pt x="377" y="1644"/>
                </a:cubicBezTo>
                <a:close/>
                <a:moveTo>
                  <a:pt x="637" y="1968"/>
                </a:moveTo>
                <a:cubicBezTo>
                  <a:pt x="530" y="1990"/>
                  <a:pt x="457" y="2088"/>
                  <a:pt x="467" y="2196"/>
                </a:cubicBezTo>
                <a:lnTo>
                  <a:pt x="565" y="3250"/>
                </a:lnTo>
                <a:cubicBezTo>
                  <a:pt x="575" y="3360"/>
                  <a:pt x="686" y="3431"/>
                  <a:pt x="790" y="3394"/>
                </a:cubicBezTo>
                <a:lnTo>
                  <a:pt x="839" y="3376"/>
                </a:lnTo>
                <a:cubicBezTo>
                  <a:pt x="931" y="3344"/>
                  <a:pt x="989" y="3253"/>
                  <a:pt x="980" y="3156"/>
                </a:cubicBezTo>
                <a:lnTo>
                  <a:pt x="885" y="2132"/>
                </a:lnTo>
                <a:cubicBezTo>
                  <a:pt x="875" y="2019"/>
                  <a:pt x="768" y="1941"/>
                  <a:pt x="657" y="1964"/>
                </a:cubicBezTo>
                <a:lnTo>
                  <a:pt x="637" y="1968"/>
                </a:lnTo>
                <a:close/>
                <a:moveTo>
                  <a:pt x="7767" y="5397"/>
                </a:moveTo>
                <a:lnTo>
                  <a:pt x="6837" y="5547"/>
                </a:lnTo>
                <a:lnTo>
                  <a:pt x="5618" y="6966"/>
                </a:lnTo>
                <a:cubicBezTo>
                  <a:pt x="5577" y="7013"/>
                  <a:pt x="5518" y="7040"/>
                  <a:pt x="5456" y="7040"/>
                </a:cubicBezTo>
                <a:lnTo>
                  <a:pt x="5101" y="7040"/>
                </a:lnTo>
                <a:cubicBezTo>
                  <a:pt x="4965" y="7040"/>
                  <a:pt x="4863" y="6914"/>
                  <a:pt x="4893" y="6781"/>
                </a:cubicBezTo>
                <a:lnTo>
                  <a:pt x="5167" y="5547"/>
                </a:lnTo>
                <a:lnTo>
                  <a:pt x="4157" y="5547"/>
                </a:lnTo>
                <a:cubicBezTo>
                  <a:pt x="3839" y="5547"/>
                  <a:pt x="3633" y="5213"/>
                  <a:pt x="3775" y="4930"/>
                </a:cubicBezTo>
                <a:lnTo>
                  <a:pt x="4415" y="3650"/>
                </a:lnTo>
                <a:cubicBezTo>
                  <a:pt x="4487" y="3505"/>
                  <a:pt x="4635" y="3414"/>
                  <a:pt x="4797" y="3414"/>
                </a:cubicBezTo>
                <a:lnTo>
                  <a:pt x="6837" y="3414"/>
                </a:lnTo>
                <a:lnTo>
                  <a:pt x="7419" y="3190"/>
                </a:lnTo>
                <a:cubicBezTo>
                  <a:pt x="7684" y="3088"/>
                  <a:pt x="7972" y="3267"/>
                  <a:pt x="7998" y="3549"/>
                </a:cubicBezTo>
                <a:lnTo>
                  <a:pt x="8124" y="4937"/>
                </a:lnTo>
                <a:cubicBezTo>
                  <a:pt x="8144" y="5161"/>
                  <a:pt x="7988" y="5361"/>
                  <a:pt x="7767" y="5397"/>
                </a:cubicBezTo>
                <a:close/>
                <a:moveTo>
                  <a:pt x="7563" y="5070"/>
                </a:moveTo>
                <a:cubicBezTo>
                  <a:pt x="7674" y="5053"/>
                  <a:pt x="7753" y="4952"/>
                  <a:pt x="7742" y="4840"/>
                </a:cubicBezTo>
                <a:lnTo>
                  <a:pt x="7647" y="3802"/>
                </a:lnTo>
                <a:cubicBezTo>
                  <a:pt x="7634" y="3659"/>
                  <a:pt x="7485" y="3570"/>
                  <a:pt x="7353" y="3625"/>
                </a:cubicBezTo>
                <a:lnTo>
                  <a:pt x="6837" y="3840"/>
                </a:lnTo>
                <a:lnTo>
                  <a:pt x="5006" y="3840"/>
                </a:lnTo>
                <a:cubicBezTo>
                  <a:pt x="4847" y="3840"/>
                  <a:pt x="4700" y="3930"/>
                  <a:pt x="4627" y="4071"/>
                </a:cubicBezTo>
                <a:lnTo>
                  <a:pt x="4214" y="4872"/>
                </a:lnTo>
                <a:cubicBezTo>
                  <a:pt x="4140" y="5014"/>
                  <a:pt x="4243" y="5184"/>
                  <a:pt x="4403" y="5184"/>
                </a:cubicBezTo>
                <a:lnTo>
                  <a:pt x="5596" y="5184"/>
                </a:lnTo>
                <a:lnTo>
                  <a:pt x="5291" y="6492"/>
                </a:lnTo>
                <a:cubicBezTo>
                  <a:pt x="5276" y="6554"/>
                  <a:pt x="5323" y="6614"/>
                  <a:pt x="5387" y="6614"/>
                </a:cubicBezTo>
                <a:lnTo>
                  <a:pt x="5403" y="6614"/>
                </a:lnTo>
                <a:cubicBezTo>
                  <a:pt x="5471" y="6614"/>
                  <a:pt x="5535" y="6581"/>
                  <a:pt x="5576" y="6526"/>
                </a:cubicBezTo>
                <a:lnTo>
                  <a:pt x="6524" y="5231"/>
                </a:lnTo>
                <a:lnTo>
                  <a:pt x="7563" y="5070"/>
                </a:lnTo>
                <a:close/>
                <a:moveTo>
                  <a:pt x="7187" y="4912"/>
                </a:moveTo>
                <a:lnTo>
                  <a:pt x="7174" y="4915"/>
                </a:lnTo>
                <a:cubicBezTo>
                  <a:pt x="7061" y="4934"/>
                  <a:pt x="6956" y="4854"/>
                  <a:pt x="6945" y="4740"/>
                </a:cubicBezTo>
                <a:lnTo>
                  <a:pt x="6887" y="4121"/>
                </a:lnTo>
                <a:cubicBezTo>
                  <a:pt x="6877" y="4019"/>
                  <a:pt x="6942" y="3924"/>
                  <a:pt x="7042" y="3896"/>
                </a:cubicBezTo>
                <a:lnTo>
                  <a:pt x="7076" y="3886"/>
                </a:lnTo>
                <a:cubicBezTo>
                  <a:pt x="7184" y="3856"/>
                  <a:pt x="7293" y="3931"/>
                  <a:pt x="7303" y="4042"/>
                </a:cubicBezTo>
                <a:lnTo>
                  <a:pt x="7364" y="4682"/>
                </a:lnTo>
                <a:cubicBezTo>
                  <a:pt x="7374" y="4793"/>
                  <a:pt x="7297" y="4894"/>
                  <a:pt x="7187" y="4913"/>
                </a:cubicBezTo>
                <a:lnTo>
                  <a:pt x="7187" y="49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9" name="iconfont-10123-4910629"/>
          <p:cNvSpPr>
            <a:spLocks noChangeAspect="1"/>
          </p:cNvSpPr>
          <p:nvPr/>
        </p:nvSpPr>
        <p:spPr bwMode="auto">
          <a:xfrm>
            <a:off x="4143333" y="4907852"/>
            <a:ext cx="504000" cy="435794"/>
          </a:xfrm>
          <a:custGeom>
            <a:avLst/>
            <a:gdLst>
              <a:gd name="T0" fmla="*/ 1307 w 8144"/>
              <a:gd name="T1" fmla="*/ 1494 h 7040"/>
              <a:gd name="T2" fmla="*/ 2688 w 8144"/>
              <a:gd name="T3" fmla="*/ 0 h 7040"/>
              <a:gd name="T4" fmla="*/ 3251 w 8144"/>
              <a:gd name="T5" fmla="*/ 260 h 7040"/>
              <a:gd name="T6" fmla="*/ 3987 w 8144"/>
              <a:gd name="T7" fmla="*/ 1494 h 7040"/>
              <a:gd name="T8" fmla="*/ 3729 w 8144"/>
              <a:gd name="T9" fmla="*/ 3391 h 7040"/>
              <a:gd name="T10" fmla="*/ 1307 w 8144"/>
              <a:gd name="T11" fmla="*/ 3627 h 7040"/>
              <a:gd name="T12" fmla="*/ 146 w 8144"/>
              <a:gd name="T13" fmla="*/ 3491 h 7040"/>
              <a:gd name="T14" fmla="*/ 377 w 8144"/>
              <a:gd name="T15" fmla="*/ 1644 h 7040"/>
              <a:gd name="T16" fmla="*/ 467 w 8144"/>
              <a:gd name="T17" fmla="*/ 2196 h 7040"/>
              <a:gd name="T18" fmla="*/ 790 w 8144"/>
              <a:gd name="T19" fmla="*/ 3394 h 7040"/>
              <a:gd name="T20" fmla="*/ 980 w 8144"/>
              <a:gd name="T21" fmla="*/ 3156 h 7040"/>
              <a:gd name="T22" fmla="*/ 657 w 8144"/>
              <a:gd name="T23" fmla="*/ 1964 h 7040"/>
              <a:gd name="T24" fmla="*/ 7767 w 8144"/>
              <a:gd name="T25" fmla="*/ 5397 h 7040"/>
              <a:gd name="T26" fmla="*/ 5618 w 8144"/>
              <a:gd name="T27" fmla="*/ 6966 h 7040"/>
              <a:gd name="T28" fmla="*/ 5101 w 8144"/>
              <a:gd name="T29" fmla="*/ 7040 h 7040"/>
              <a:gd name="T30" fmla="*/ 5167 w 8144"/>
              <a:gd name="T31" fmla="*/ 5547 h 7040"/>
              <a:gd name="T32" fmla="*/ 3775 w 8144"/>
              <a:gd name="T33" fmla="*/ 4930 h 7040"/>
              <a:gd name="T34" fmla="*/ 4797 w 8144"/>
              <a:gd name="T35" fmla="*/ 3414 h 7040"/>
              <a:gd name="T36" fmla="*/ 7419 w 8144"/>
              <a:gd name="T37" fmla="*/ 3190 h 7040"/>
              <a:gd name="T38" fmla="*/ 8124 w 8144"/>
              <a:gd name="T39" fmla="*/ 4937 h 7040"/>
              <a:gd name="T40" fmla="*/ 7563 w 8144"/>
              <a:gd name="T41" fmla="*/ 5070 h 7040"/>
              <a:gd name="T42" fmla="*/ 7647 w 8144"/>
              <a:gd name="T43" fmla="*/ 3802 h 7040"/>
              <a:gd name="T44" fmla="*/ 6837 w 8144"/>
              <a:gd name="T45" fmla="*/ 3840 h 7040"/>
              <a:gd name="T46" fmla="*/ 4627 w 8144"/>
              <a:gd name="T47" fmla="*/ 4071 h 7040"/>
              <a:gd name="T48" fmla="*/ 4403 w 8144"/>
              <a:gd name="T49" fmla="*/ 5184 h 7040"/>
              <a:gd name="T50" fmla="*/ 5291 w 8144"/>
              <a:gd name="T51" fmla="*/ 6492 h 7040"/>
              <a:gd name="T52" fmla="*/ 5403 w 8144"/>
              <a:gd name="T53" fmla="*/ 6614 h 7040"/>
              <a:gd name="T54" fmla="*/ 6524 w 8144"/>
              <a:gd name="T55" fmla="*/ 5231 h 7040"/>
              <a:gd name="T56" fmla="*/ 7187 w 8144"/>
              <a:gd name="T57" fmla="*/ 4912 h 7040"/>
              <a:gd name="T58" fmla="*/ 6945 w 8144"/>
              <a:gd name="T59" fmla="*/ 4740 h 7040"/>
              <a:gd name="T60" fmla="*/ 7042 w 8144"/>
              <a:gd name="T61" fmla="*/ 3896 h 7040"/>
              <a:gd name="T62" fmla="*/ 7303 w 8144"/>
              <a:gd name="T63" fmla="*/ 4042 h 7040"/>
              <a:gd name="T64" fmla="*/ 7187 w 8144"/>
              <a:gd name="T65" fmla="*/ 4913 h 7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44" h="7040">
                <a:moveTo>
                  <a:pt x="377" y="1644"/>
                </a:moveTo>
                <a:lnTo>
                  <a:pt x="1307" y="1494"/>
                </a:lnTo>
                <a:lnTo>
                  <a:pt x="2526" y="75"/>
                </a:lnTo>
                <a:cubicBezTo>
                  <a:pt x="2567" y="27"/>
                  <a:pt x="2626" y="0"/>
                  <a:pt x="2688" y="0"/>
                </a:cubicBezTo>
                <a:lnTo>
                  <a:pt x="3043" y="0"/>
                </a:lnTo>
                <a:cubicBezTo>
                  <a:pt x="3179" y="0"/>
                  <a:pt x="3281" y="127"/>
                  <a:pt x="3251" y="260"/>
                </a:cubicBezTo>
                <a:lnTo>
                  <a:pt x="2977" y="1494"/>
                </a:lnTo>
                <a:lnTo>
                  <a:pt x="3987" y="1494"/>
                </a:lnTo>
                <a:cubicBezTo>
                  <a:pt x="4305" y="1494"/>
                  <a:pt x="4511" y="1827"/>
                  <a:pt x="4369" y="2111"/>
                </a:cubicBezTo>
                <a:lnTo>
                  <a:pt x="3729" y="3391"/>
                </a:lnTo>
                <a:cubicBezTo>
                  <a:pt x="3657" y="3536"/>
                  <a:pt x="3509" y="3627"/>
                  <a:pt x="3347" y="3627"/>
                </a:cubicBezTo>
                <a:lnTo>
                  <a:pt x="1307" y="3627"/>
                </a:lnTo>
                <a:lnTo>
                  <a:pt x="725" y="3851"/>
                </a:lnTo>
                <a:cubicBezTo>
                  <a:pt x="460" y="3953"/>
                  <a:pt x="172" y="3773"/>
                  <a:pt x="146" y="3491"/>
                </a:cubicBezTo>
                <a:lnTo>
                  <a:pt x="20" y="2103"/>
                </a:lnTo>
                <a:cubicBezTo>
                  <a:pt x="0" y="1880"/>
                  <a:pt x="156" y="1679"/>
                  <a:pt x="377" y="1644"/>
                </a:cubicBezTo>
                <a:close/>
                <a:moveTo>
                  <a:pt x="637" y="1968"/>
                </a:moveTo>
                <a:cubicBezTo>
                  <a:pt x="530" y="1990"/>
                  <a:pt x="457" y="2088"/>
                  <a:pt x="467" y="2196"/>
                </a:cubicBezTo>
                <a:lnTo>
                  <a:pt x="565" y="3250"/>
                </a:lnTo>
                <a:cubicBezTo>
                  <a:pt x="575" y="3360"/>
                  <a:pt x="686" y="3431"/>
                  <a:pt x="790" y="3394"/>
                </a:cubicBezTo>
                <a:lnTo>
                  <a:pt x="839" y="3376"/>
                </a:lnTo>
                <a:cubicBezTo>
                  <a:pt x="931" y="3344"/>
                  <a:pt x="989" y="3253"/>
                  <a:pt x="980" y="3156"/>
                </a:cubicBezTo>
                <a:lnTo>
                  <a:pt x="885" y="2132"/>
                </a:lnTo>
                <a:cubicBezTo>
                  <a:pt x="875" y="2019"/>
                  <a:pt x="768" y="1941"/>
                  <a:pt x="657" y="1964"/>
                </a:cubicBezTo>
                <a:lnTo>
                  <a:pt x="637" y="1968"/>
                </a:lnTo>
                <a:close/>
                <a:moveTo>
                  <a:pt x="7767" y="5397"/>
                </a:moveTo>
                <a:lnTo>
                  <a:pt x="6837" y="5547"/>
                </a:lnTo>
                <a:lnTo>
                  <a:pt x="5618" y="6966"/>
                </a:lnTo>
                <a:cubicBezTo>
                  <a:pt x="5577" y="7013"/>
                  <a:pt x="5518" y="7040"/>
                  <a:pt x="5456" y="7040"/>
                </a:cubicBezTo>
                <a:lnTo>
                  <a:pt x="5101" y="7040"/>
                </a:lnTo>
                <a:cubicBezTo>
                  <a:pt x="4965" y="7040"/>
                  <a:pt x="4863" y="6914"/>
                  <a:pt x="4893" y="6781"/>
                </a:cubicBezTo>
                <a:lnTo>
                  <a:pt x="5167" y="5547"/>
                </a:lnTo>
                <a:lnTo>
                  <a:pt x="4157" y="5547"/>
                </a:lnTo>
                <a:cubicBezTo>
                  <a:pt x="3839" y="5547"/>
                  <a:pt x="3633" y="5213"/>
                  <a:pt x="3775" y="4930"/>
                </a:cubicBezTo>
                <a:lnTo>
                  <a:pt x="4415" y="3650"/>
                </a:lnTo>
                <a:cubicBezTo>
                  <a:pt x="4487" y="3505"/>
                  <a:pt x="4635" y="3414"/>
                  <a:pt x="4797" y="3414"/>
                </a:cubicBezTo>
                <a:lnTo>
                  <a:pt x="6837" y="3414"/>
                </a:lnTo>
                <a:lnTo>
                  <a:pt x="7419" y="3190"/>
                </a:lnTo>
                <a:cubicBezTo>
                  <a:pt x="7684" y="3088"/>
                  <a:pt x="7972" y="3267"/>
                  <a:pt x="7998" y="3549"/>
                </a:cubicBezTo>
                <a:lnTo>
                  <a:pt x="8124" y="4937"/>
                </a:lnTo>
                <a:cubicBezTo>
                  <a:pt x="8144" y="5161"/>
                  <a:pt x="7988" y="5361"/>
                  <a:pt x="7767" y="5397"/>
                </a:cubicBezTo>
                <a:close/>
                <a:moveTo>
                  <a:pt x="7563" y="5070"/>
                </a:moveTo>
                <a:cubicBezTo>
                  <a:pt x="7674" y="5053"/>
                  <a:pt x="7753" y="4952"/>
                  <a:pt x="7742" y="4840"/>
                </a:cubicBezTo>
                <a:lnTo>
                  <a:pt x="7647" y="3802"/>
                </a:lnTo>
                <a:cubicBezTo>
                  <a:pt x="7634" y="3659"/>
                  <a:pt x="7485" y="3570"/>
                  <a:pt x="7353" y="3625"/>
                </a:cubicBezTo>
                <a:lnTo>
                  <a:pt x="6837" y="3840"/>
                </a:lnTo>
                <a:lnTo>
                  <a:pt x="5006" y="3840"/>
                </a:lnTo>
                <a:cubicBezTo>
                  <a:pt x="4847" y="3840"/>
                  <a:pt x="4700" y="3930"/>
                  <a:pt x="4627" y="4071"/>
                </a:cubicBezTo>
                <a:lnTo>
                  <a:pt x="4214" y="4872"/>
                </a:lnTo>
                <a:cubicBezTo>
                  <a:pt x="4140" y="5014"/>
                  <a:pt x="4243" y="5184"/>
                  <a:pt x="4403" y="5184"/>
                </a:cubicBezTo>
                <a:lnTo>
                  <a:pt x="5596" y="5184"/>
                </a:lnTo>
                <a:lnTo>
                  <a:pt x="5291" y="6492"/>
                </a:lnTo>
                <a:cubicBezTo>
                  <a:pt x="5276" y="6554"/>
                  <a:pt x="5323" y="6614"/>
                  <a:pt x="5387" y="6614"/>
                </a:cubicBezTo>
                <a:lnTo>
                  <a:pt x="5403" y="6614"/>
                </a:lnTo>
                <a:cubicBezTo>
                  <a:pt x="5471" y="6614"/>
                  <a:pt x="5535" y="6581"/>
                  <a:pt x="5576" y="6526"/>
                </a:cubicBezTo>
                <a:lnTo>
                  <a:pt x="6524" y="5231"/>
                </a:lnTo>
                <a:lnTo>
                  <a:pt x="7563" y="5070"/>
                </a:lnTo>
                <a:close/>
                <a:moveTo>
                  <a:pt x="7187" y="4912"/>
                </a:moveTo>
                <a:lnTo>
                  <a:pt x="7174" y="4915"/>
                </a:lnTo>
                <a:cubicBezTo>
                  <a:pt x="7061" y="4934"/>
                  <a:pt x="6956" y="4854"/>
                  <a:pt x="6945" y="4740"/>
                </a:cubicBezTo>
                <a:lnTo>
                  <a:pt x="6887" y="4121"/>
                </a:lnTo>
                <a:cubicBezTo>
                  <a:pt x="6877" y="4019"/>
                  <a:pt x="6942" y="3924"/>
                  <a:pt x="7042" y="3896"/>
                </a:cubicBezTo>
                <a:lnTo>
                  <a:pt x="7076" y="3886"/>
                </a:lnTo>
                <a:cubicBezTo>
                  <a:pt x="7184" y="3856"/>
                  <a:pt x="7293" y="3931"/>
                  <a:pt x="7303" y="4042"/>
                </a:cubicBezTo>
                <a:lnTo>
                  <a:pt x="7364" y="4682"/>
                </a:lnTo>
                <a:cubicBezTo>
                  <a:pt x="7374" y="4793"/>
                  <a:pt x="7297" y="4894"/>
                  <a:pt x="7187" y="4913"/>
                </a:cubicBezTo>
                <a:lnTo>
                  <a:pt x="7187" y="49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0" name="iconfont-10123-4910629"/>
          <p:cNvSpPr>
            <a:spLocks noChangeAspect="1"/>
          </p:cNvSpPr>
          <p:nvPr/>
        </p:nvSpPr>
        <p:spPr bwMode="auto">
          <a:xfrm>
            <a:off x="4143333" y="3400997"/>
            <a:ext cx="504000" cy="435794"/>
          </a:xfrm>
          <a:custGeom>
            <a:avLst/>
            <a:gdLst>
              <a:gd name="T0" fmla="*/ 1307 w 8144"/>
              <a:gd name="T1" fmla="*/ 1494 h 7040"/>
              <a:gd name="T2" fmla="*/ 2688 w 8144"/>
              <a:gd name="T3" fmla="*/ 0 h 7040"/>
              <a:gd name="T4" fmla="*/ 3251 w 8144"/>
              <a:gd name="T5" fmla="*/ 260 h 7040"/>
              <a:gd name="T6" fmla="*/ 3987 w 8144"/>
              <a:gd name="T7" fmla="*/ 1494 h 7040"/>
              <a:gd name="T8" fmla="*/ 3729 w 8144"/>
              <a:gd name="T9" fmla="*/ 3391 h 7040"/>
              <a:gd name="T10" fmla="*/ 1307 w 8144"/>
              <a:gd name="T11" fmla="*/ 3627 h 7040"/>
              <a:gd name="T12" fmla="*/ 146 w 8144"/>
              <a:gd name="T13" fmla="*/ 3491 h 7040"/>
              <a:gd name="T14" fmla="*/ 377 w 8144"/>
              <a:gd name="T15" fmla="*/ 1644 h 7040"/>
              <a:gd name="T16" fmla="*/ 467 w 8144"/>
              <a:gd name="T17" fmla="*/ 2196 h 7040"/>
              <a:gd name="T18" fmla="*/ 790 w 8144"/>
              <a:gd name="T19" fmla="*/ 3394 h 7040"/>
              <a:gd name="T20" fmla="*/ 980 w 8144"/>
              <a:gd name="T21" fmla="*/ 3156 h 7040"/>
              <a:gd name="T22" fmla="*/ 657 w 8144"/>
              <a:gd name="T23" fmla="*/ 1964 h 7040"/>
              <a:gd name="T24" fmla="*/ 7767 w 8144"/>
              <a:gd name="T25" fmla="*/ 5397 h 7040"/>
              <a:gd name="T26" fmla="*/ 5618 w 8144"/>
              <a:gd name="T27" fmla="*/ 6966 h 7040"/>
              <a:gd name="T28" fmla="*/ 5101 w 8144"/>
              <a:gd name="T29" fmla="*/ 7040 h 7040"/>
              <a:gd name="T30" fmla="*/ 5167 w 8144"/>
              <a:gd name="T31" fmla="*/ 5547 h 7040"/>
              <a:gd name="T32" fmla="*/ 3775 w 8144"/>
              <a:gd name="T33" fmla="*/ 4930 h 7040"/>
              <a:gd name="T34" fmla="*/ 4797 w 8144"/>
              <a:gd name="T35" fmla="*/ 3414 h 7040"/>
              <a:gd name="T36" fmla="*/ 7419 w 8144"/>
              <a:gd name="T37" fmla="*/ 3190 h 7040"/>
              <a:gd name="T38" fmla="*/ 8124 w 8144"/>
              <a:gd name="T39" fmla="*/ 4937 h 7040"/>
              <a:gd name="T40" fmla="*/ 7563 w 8144"/>
              <a:gd name="T41" fmla="*/ 5070 h 7040"/>
              <a:gd name="T42" fmla="*/ 7647 w 8144"/>
              <a:gd name="T43" fmla="*/ 3802 h 7040"/>
              <a:gd name="T44" fmla="*/ 6837 w 8144"/>
              <a:gd name="T45" fmla="*/ 3840 h 7040"/>
              <a:gd name="T46" fmla="*/ 4627 w 8144"/>
              <a:gd name="T47" fmla="*/ 4071 h 7040"/>
              <a:gd name="T48" fmla="*/ 4403 w 8144"/>
              <a:gd name="T49" fmla="*/ 5184 h 7040"/>
              <a:gd name="T50" fmla="*/ 5291 w 8144"/>
              <a:gd name="T51" fmla="*/ 6492 h 7040"/>
              <a:gd name="T52" fmla="*/ 5403 w 8144"/>
              <a:gd name="T53" fmla="*/ 6614 h 7040"/>
              <a:gd name="T54" fmla="*/ 6524 w 8144"/>
              <a:gd name="T55" fmla="*/ 5231 h 7040"/>
              <a:gd name="T56" fmla="*/ 7187 w 8144"/>
              <a:gd name="T57" fmla="*/ 4912 h 7040"/>
              <a:gd name="T58" fmla="*/ 6945 w 8144"/>
              <a:gd name="T59" fmla="*/ 4740 h 7040"/>
              <a:gd name="T60" fmla="*/ 7042 w 8144"/>
              <a:gd name="T61" fmla="*/ 3896 h 7040"/>
              <a:gd name="T62" fmla="*/ 7303 w 8144"/>
              <a:gd name="T63" fmla="*/ 4042 h 7040"/>
              <a:gd name="T64" fmla="*/ 7187 w 8144"/>
              <a:gd name="T65" fmla="*/ 4913 h 7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44" h="7040">
                <a:moveTo>
                  <a:pt x="377" y="1644"/>
                </a:moveTo>
                <a:lnTo>
                  <a:pt x="1307" y="1494"/>
                </a:lnTo>
                <a:lnTo>
                  <a:pt x="2526" y="75"/>
                </a:lnTo>
                <a:cubicBezTo>
                  <a:pt x="2567" y="27"/>
                  <a:pt x="2626" y="0"/>
                  <a:pt x="2688" y="0"/>
                </a:cubicBezTo>
                <a:lnTo>
                  <a:pt x="3043" y="0"/>
                </a:lnTo>
                <a:cubicBezTo>
                  <a:pt x="3179" y="0"/>
                  <a:pt x="3281" y="127"/>
                  <a:pt x="3251" y="260"/>
                </a:cubicBezTo>
                <a:lnTo>
                  <a:pt x="2977" y="1494"/>
                </a:lnTo>
                <a:lnTo>
                  <a:pt x="3987" y="1494"/>
                </a:lnTo>
                <a:cubicBezTo>
                  <a:pt x="4305" y="1494"/>
                  <a:pt x="4511" y="1827"/>
                  <a:pt x="4369" y="2111"/>
                </a:cubicBezTo>
                <a:lnTo>
                  <a:pt x="3729" y="3391"/>
                </a:lnTo>
                <a:cubicBezTo>
                  <a:pt x="3657" y="3536"/>
                  <a:pt x="3509" y="3627"/>
                  <a:pt x="3347" y="3627"/>
                </a:cubicBezTo>
                <a:lnTo>
                  <a:pt x="1307" y="3627"/>
                </a:lnTo>
                <a:lnTo>
                  <a:pt x="725" y="3851"/>
                </a:lnTo>
                <a:cubicBezTo>
                  <a:pt x="460" y="3953"/>
                  <a:pt x="172" y="3773"/>
                  <a:pt x="146" y="3491"/>
                </a:cubicBezTo>
                <a:lnTo>
                  <a:pt x="20" y="2103"/>
                </a:lnTo>
                <a:cubicBezTo>
                  <a:pt x="0" y="1880"/>
                  <a:pt x="156" y="1679"/>
                  <a:pt x="377" y="1644"/>
                </a:cubicBezTo>
                <a:close/>
                <a:moveTo>
                  <a:pt x="637" y="1968"/>
                </a:moveTo>
                <a:cubicBezTo>
                  <a:pt x="530" y="1990"/>
                  <a:pt x="457" y="2088"/>
                  <a:pt x="467" y="2196"/>
                </a:cubicBezTo>
                <a:lnTo>
                  <a:pt x="565" y="3250"/>
                </a:lnTo>
                <a:cubicBezTo>
                  <a:pt x="575" y="3360"/>
                  <a:pt x="686" y="3431"/>
                  <a:pt x="790" y="3394"/>
                </a:cubicBezTo>
                <a:lnTo>
                  <a:pt x="839" y="3376"/>
                </a:lnTo>
                <a:cubicBezTo>
                  <a:pt x="931" y="3344"/>
                  <a:pt x="989" y="3253"/>
                  <a:pt x="980" y="3156"/>
                </a:cubicBezTo>
                <a:lnTo>
                  <a:pt x="885" y="2132"/>
                </a:lnTo>
                <a:cubicBezTo>
                  <a:pt x="875" y="2019"/>
                  <a:pt x="768" y="1941"/>
                  <a:pt x="657" y="1964"/>
                </a:cubicBezTo>
                <a:lnTo>
                  <a:pt x="637" y="1968"/>
                </a:lnTo>
                <a:close/>
                <a:moveTo>
                  <a:pt x="7767" y="5397"/>
                </a:moveTo>
                <a:lnTo>
                  <a:pt x="6837" y="5547"/>
                </a:lnTo>
                <a:lnTo>
                  <a:pt x="5618" y="6966"/>
                </a:lnTo>
                <a:cubicBezTo>
                  <a:pt x="5577" y="7013"/>
                  <a:pt x="5518" y="7040"/>
                  <a:pt x="5456" y="7040"/>
                </a:cubicBezTo>
                <a:lnTo>
                  <a:pt x="5101" y="7040"/>
                </a:lnTo>
                <a:cubicBezTo>
                  <a:pt x="4965" y="7040"/>
                  <a:pt x="4863" y="6914"/>
                  <a:pt x="4893" y="6781"/>
                </a:cubicBezTo>
                <a:lnTo>
                  <a:pt x="5167" y="5547"/>
                </a:lnTo>
                <a:lnTo>
                  <a:pt x="4157" y="5547"/>
                </a:lnTo>
                <a:cubicBezTo>
                  <a:pt x="3839" y="5547"/>
                  <a:pt x="3633" y="5213"/>
                  <a:pt x="3775" y="4930"/>
                </a:cubicBezTo>
                <a:lnTo>
                  <a:pt x="4415" y="3650"/>
                </a:lnTo>
                <a:cubicBezTo>
                  <a:pt x="4487" y="3505"/>
                  <a:pt x="4635" y="3414"/>
                  <a:pt x="4797" y="3414"/>
                </a:cubicBezTo>
                <a:lnTo>
                  <a:pt x="6837" y="3414"/>
                </a:lnTo>
                <a:lnTo>
                  <a:pt x="7419" y="3190"/>
                </a:lnTo>
                <a:cubicBezTo>
                  <a:pt x="7684" y="3088"/>
                  <a:pt x="7972" y="3267"/>
                  <a:pt x="7998" y="3549"/>
                </a:cubicBezTo>
                <a:lnTo>
                  <a:pt x="8124" y="4937"/>
                </a:lnTo>
                <a:cubicBezTo>
                  <a:pt x="8144" y="5161"/>
                  <a:pt x="7988" y="5361"/>
                  <a:pt x="7767" y="5397"/>
                </a:cubicBezTo>
                <a:close/>
                <a:moveTo>
                  <a:pt x="7563" y="5070"/>
                </a:moveTo>
                <a:cubicBezTo>
                  <a:pt x="7674" y="5053"/>
                  <a:pt x="7753" y="4952"/>
                  <a:pt x="7742" y="4840"/>
                </a:cubicBezTo>
                <a:lnTo>
                  <a:pt x="7647" y="3802"/>
                </a:lnTo>
                <a:cubicBezTo>
                  <a:pt x="7634" y="3659"/>
                  <a:pt x="7485" y="3570"/>
                  <a:pt x="7353" y="3625"/>
                </a:cubicBezTo>
                <a:lnTo>
                  <a:pt x="6837" y="3840"/>
                </a:lnTo>
                <a:lnTo>
                  <a:pt x="5006" y="3840"/>
                </a:lnTo>
                <a:cubicBezTo>
                  <a:pt x="4847" y="3840"/>
                  <a:pt x="4700" y="3930"/>
                  <a:pt x="4627" y="4071"/>
                </a:cubicBezTo>
                <a:lnTo>
                  <a:pt x="4214" y="4872"/>
                </a:lnTo>
                <a:cubicBezTo>
                  <a:pt x="4140" y="5014"/>
                  <a:pt x="4243" y="5184"/>
                  <a:pt x="4403" y="5184"/>
                </a:cubicBezTo>
                <a:lnTo>
                  <a:pt x="5596" y="5184"/>
                </a:lnTo>
                <a:lnTo>
                  <a:pt x="5291" y="6492"/>
                </a:lnTo>
                <a:cubicBezTo>
                  <a:pt x="5276" y="6554"/>
                  <a:pt x="5323" y="6614"/>
                  <a:pt x="5387" y="6614"/>
                </a:cubicBezTo>
                <a:lnTo>
                  <a:pt x="5403" y="6614"/>
                </a:lnTo>
                <a:cubicBezTo>
                  <a:pt x="5471" y="6614"/>
                  <a:pt x="5535" y="6581"/>
                  <a:pt x="5576" y="6526"/>
                </a:cubicBezTo>
                <a:lnTo>
                  <a:pt x="6524" y="5231"/>
                </a:lnTo>
                <a:lnTo>
                  <a:pt x="7563" y="5070"/>
                </a:lnTo>
                <a:close/>
                <a:moveTo>
                  <a:pt x="7187" y="4912"/>
                </a:moveTo>
                <a:lnTo>
                  <a:pt x="7174" y="4915"/>
                </a:lnTo>
                <a:cubicBezTo>
                  <a:pt x="7061" y="4934"/>
                  <a:pt x="6956" y="4854"/>
                  <a:pt x="6945" y="4740"/>
                </a:cubicBezTo>
                <a:lnTo>
                  <a:pt x="6887" y="4121"/>
                </a:lnTo>
                <a:cubicBezTo>
                  <a:pt x="6877" y="4019"/>
                  <a:pt x="6942" y="3924"/>
                  <a:pt x="7042" y="3896"/>
                </a:cubicBezTo>
                <a:lnTo>
                  <a:pt x="7076" y="3886"/>
                </a:lnTo>
                <a:cubicBezTo>
                  <a:pt x="7184" y="3856"/>
                  <a:pt x="7293" y="3931"/>
                  <a:pt x="7303" y="4042"/>
                </a:cubicBezTo>
                <a:lnTo>
                  <a:pt x="7364" y="4682"/>
                </a:lnTo>
                <a:cubicBezTo>
                  <a:pt x="7374" y="4793"/>
                  <a:pt x="7297" y="4894"/>
                  <a:pt x="7187" y="4913"/>
                </a:cubicBezTo>
                <a:lnTo>
                  <a:pt x="7187" y="49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768850" y="2111375"/>
            <a:ext cx="2658110" cy="2658110"/>
          </a:xfrm>
          <a:prstGeom prst="ellipse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5400000" scaled="0"/>
          </a:gradFill>
          <a:ln w="9525"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05400" y="2447925"/>
            <a:ext cx="1985010" cy="1985010"/>
          </a:xfrm>
          <a:prstGeom prst="ellipse">
            <a:avLst/>
          </a:prstGeom>
          <a:solidFill>
            <a:schemeClr val="accent3"/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accent3">
                <a:lumMod val="50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27" name="Freeform 9"/>
          <p:cNvSpPr/>
          <p:nvPr/>
        </p:nvSpPr>
        <p:spPr bwMode="auto">
          <a:xfrm>
            <a:off x="7268845" y="1222375"/>
            <a:ext cx="3780000" cy="539750"/>
          </a:xfrm>
          <a:custGeom>
            <a:avLst/>
            <a:gdLst>
              <a:gd name="T0" fmla="*/ 64 w 1983"/>
              <a:gd name="T1" fmla="*/ 194 h 194"/>
              <a:gd name="T2" fmla="*/ 0 w 1983"/>
              <a:gd name="T3" fmla="*/ 97 h 194"/>
              <a:gd name="T4" fmla="*/ 64 w 1983"/>
              <a:gd name="T5" fmla="*/ 0 h 194"/>
              <a:gd name="T6" fmla="*/ 1918 w 1983"/>
              <a:gd name="T7" fmla="*/ 0 h 194"/>
              <a:gd name="T8" fmla="*/ 1983 w 1983"/>
              <a:gd name="T9" fmla="*/ 97 h 194"/>
              <a:gd name="T10" fmla="*/ 1918 w 1983"/>
              <a:gd name="T11" fmla="*/ 194 h 194"/>
              <a:gd name="T12" fmla="*/ 64 w 1983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3" h="194">
                <a:moveTo>
                  <a:pt x="64" y="194"/>
                </a:moveTo>
                <a:lnTo>
                  <a:pt x="0" y="97"/>
                </a:lnTo>
                <a:lnTo>
                  <a:pt x="64" y="0"/>
                </a:lnTo>
                <a:lnTo>
                  <a:pt x="1918" y="0"/>
                </a:lnTo>
                <a:lnTo>
                  <a:pt x="1983" y="97"/>
                </a:lnTo>
                <a:lnTo>
                  <a:pt x="1918" y="194"/>
                </a:lnTo>
                <a:lnTo>
                  <a:pt x="64" y="194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38100" dir="13500000">
              <a:schemeClr val="accent3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7456170" y="1329055"/>
            <a:ext cx="344678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zh-CN" sz="19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lt"/>
              </a:rPr>
              <a:t>第五章 就业政策与就业制度</a:t>
            </a:r>
            <a:endParaRPr lang="zh-CN" altLang="zh-CN" sz="19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lt"/>
            </a:endParaRPr>
          </a:p>
        </p:txBody>
      </p:sp>
      <p:sp>
        <p:nvSpPr>
          <p:cNvPr id="31" name="Freeform 10"/>
          <p:cNvSpPr/>
          <p:nvPr/>
        </p:nvSpPr>
        <p:spPr bwMode="auto">
          <a:xfrm>
            <a:off x="7863205" y="2472690"/>
            <a:ext cx="3780000" cy="539750"/>
          </a:xfrm>
          <a:custGeom>
            <a:avLst/>
            <a:gdLst>
              <a:gd name="T0" fmla="*/ 64 w 1983"/>
              <a:gd name="T1" fmla="*/ 193 h 193"/>
              <a:gd name="T2" fmla="*/ 0 w 1983"/>
              <a:gd name="T3" fmla="*/ 97 h 193"/>
              <a:gd name="T4" fmla="*/ 64 w 1983"/>
              <a:gd name="T5" fmla="*/ 0 h 193"/>
              <a:gd name="T6" fmla="*/ 1919 w 1983"/>
              <a:gd name="T7" fmla="*/ 0 h 193"/>
              <a:gd name="T8" fmla="*/ 1983 w 1983"/>
              <a:gd name="T9" fmla="*/ 97 h 193"/>
              <a:gd name="T10" fmla="*/ 1919 w 1983"/>
              <a:gd name="T11" fmla="*/ 193 h 193"/>
              <a:gd name="T12" fmla="*/ 64 w 1983"/>
              <a:gd name="T13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3" h="193">
                <a:moveTo>
                  <a:pt x="64" y="193"/>
                </a:moveTo>
                <a:lnTo>
                  <a:pt x="0" y="97"/>
                </a:lnTo>
                <a:lnTo>
                  <a:pt x="64" y="0"/>
                </a:lnTo>
                <a:lnTo>
                  <a:pt x="1919" y="0"/>
                </a:lnTo>
                <a:lnTo>
                  <a:pt x="1983" y="97"/>
                </a:lnTo>
                <a:lnTo>
                  <a:pt x="1919" y="193"/>
                </a:lnTo>
                <a:lnTo>
                  <a:pt x="64" y="193"/>
                </a:lnTo>
                <a:close/>
              </a:path>
            </a:pathLst>
          </a:custGeom>
          <a:solidFill>
            <a:schemeClr val="accent3"/>
          </a:soli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38100" dir="13500000">
              <a:schemeClr val="accent3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7967980" y="2586355"/>
            <a:ext cx="362648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zh-CN" sz="1900" spc="300" dirty="0">
                <a:solidFill>
                  <a:schemeClr val="tx1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lt"/>
              </a:rPr>
              <a:t>第六章 就业信息获取与筛选</a:t>
            </a:r>
            <a:endParaRPr lang="zh-CN" altLang="zh-CN" sz="1900" spc="300" dirty="0">
              <a:solidFill>
                <a:schemeClr val="tx1"/>
              </a:solidFill>
              <a:effectLst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lt"/>
            </a:endParaRPr>
          </a:p>
        </p:txBody>
      </p:sp>
      <p:sp>
        <p:nvSpPr>
          <p:cNvPr id="34" name="Freeform 11"/>
          <p:cNvSpPr/>
          <p:nvPr/>
        </p:nvSpPr>
        <p:spPr bwMode="auto">
          <a:xfrm>
            <a:off x="7871460" y="3798570"/>
            <a:ext cx="3780000" cy="539750"/>
          </a:xfrm>
          <a:custGeom>
            <a:avLst/>
            <a:gdLst>
              <a:gd name="T0" fmla="*/ 65 w 1984"/>
              <a:gd name="T1" fmla="*/ 194 h 194"/>
              <a:gd name="T2" fmla="*/ 0 w 1984"/>
              <a:gd name="T3" fmla="*/ 97 h 194"/>
              <a:gd name="T4" fmla="*/ 65 w 1984"/>
              <a:gd name="T5" fmla="*/ 0 h 194"/>
              <a:gd name="T6" fmla="*/ 1919 w 1984"/>
              <a:gd name="T7" fmla="*/ 0 h 194"/>
              <a:gd name="T8" fmla="*/ 1984 w 1984"/>
              <a:gd name="T9" fmla="*/ 97 h 194"/>
              <a:gd name="T10" fmla="*/ 1919 w 1984"/>
              <a:gd name="T11" fmla="*/ 194 h 194"/>
              <a:gd name="T12" fmla="*/ 65 w 1984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4" h="194">
                <a:moveTo>
                  <a:pt x="65" y="194"/>
                </a:moveTo>
                <a:lnTo>
                  <a:pt x="0" y="97"/>
                </a:lnTo>
                <a:lnTo>
                  <a:pt x="65" y="0"/>
                </a:lnTo>
                <a:lnTo>
                  <a:pt x="1919" y="0"/>
                </a:lnTo>
                <a:lnTo>
                  <a:pt x="1984" y="97"/>
                </a:lnTo>
                <a:lnTo>
                  <a:pt x="1919" y="194"/>
                </a:lnTo>
                <a:lnTo>
                  <a:pt x="65" y="194"/>
                </a:lnTo>
                <a:close/>
              </a:path>
            </a:pathLst>
          </a:custGeom>
          <a:solidFill>
            <a:schemeClr val="accent2"/>
          </a:soli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38100" dir="13500000">
              <a:schemeClr val="accent3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8388985" y="3905885"/>
            <a:ext cx="284861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zh-CN" sz="19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lt"/>
              </a:rPr>
              <a:t>第七章 实施求职行动</a:t>
            </a:r>
            <a:endParaRPr lang="zh-CN" altLang="zh-CN" sz="19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lt"/>
            </a:endParaRPr>
          </a:p>
        </p:txBody>
      </p:sp>
      <p:sp>
        <p:nvSpPr>
          <p:cNvPr id="17" name="Freeform 12"/>
          <p:cNvSpPr/>
          <p:nvPr/>
        </p:nvSpPr>
        <p:spPr bwMode="auto">
          <a:xfrm>
            <a:off x="7289800" y="5098415"/>
            <a:ext cx="3780000" cy="539750"/>
          </a:xfrm>
          <a:custGeom>
            <a:avLst/>
            <a:gdLst>
              <a:gd name="T0" fmla="*/ 64 w 1983"/>
              <a:gd name="T1" fmla="*/ 192 h 192"/>
              <a:gd name="T2" fmla="*/ 0 w 1983"/>
              <a:gd name="T3" fmla="*/ 96 h 192"/>
              <a:gd name="T4" fmla="*/ 64 w 1983"/>
              <a:gd name="T5" fmla="*/ 0 h 192"/>
              <a:gd name="T6" fmla="*/ 1918 w 1983"/>
              <a:gd name="T7" fmla="*/ 0 h 192"/>
              <a:gd name="T8" fmla="*/ 1983 w 1983"/>
              <a:gd name="T9" fmla="*/ 96 h 192"/>
              <a:gd name="T10" fmla="*/ 1918 w 1983"/>
              <a:gd name="T11" fmla="*/ 192 h 192"/>
              <a:gd name="T12" fmla="*/ 64 w 1983"/>
              <a:gd name="T13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3" h="192">
                <a:moveTo>
                  <a:pt x="64" y="192"/>
                </a:moveTo>
                <a:lnTo>
                  <a:pt x="0" y="96"/>
                </a:lnTo>
                <a:lnTo>
                  <a:pt x="64" y="0"/>
                </a:lnTo>
                <a:lnTo>
                  <a:pt x="1918" y="0"/>
                </a:lnTo>
                <a:lnTo>
                  <a:pt x="1983" y="96"/>
                </a:lnTo>
                <a:lnTo>
                  <a:pt x="1918" y="192"/>
                </a:lnTo>
                <a:lnTo>
                  <a:pt x="64" y="192"/>
                </a:lnTo>
                <a:close/>
              </a:path>
            </a:pathLst>
          </a:custGeom>
          <a:solidFill>
            <a:schemeClr val="accent4"/>
          </a:soli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38100" dir="13500000">
              <a:schemeClr val="accent3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7856855" y="5196840"/>
            <a:ext cx="2654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zh-CN" sz="1900" spc="300" dirty="0">
                <a:effectLst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lt"/>
              </a:rPr>
              <a:t>第八章 维护就业权益</a:t>
            </a:r>
            <a:endParaRPr lang="zh-CN" altLang="zh-CN" sz="1900" spc="300" dirty="0">
              <a:effectLst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14950" y="2656840"/>
            <a:ext cx="1569720" cy="15697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52400" dist="76200" dir="2700000" algn="tl" rotWithShape="0">
              <a:schemeClr val="accent3">
                <a:lumMod val="50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82550" h="254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5269865" y="3263900"/>
            <a:ext cx="1643380" cy="33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200" i="0" spc="20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思源黑体 Normal" panose="020B0400000000000000" charset="-122"/>
                <a:ea typeface="思源黑体 Normal" panose="020B0400000000000000" charset="-122"/>
                <a:cs typeface="字魂59号-创粗黑" panose="00000500000000000000" charset="-122"/>
                <a:sym typeface="+mn-lt"/>
              </a:rPr>
              <a:t>课程大纲</a:t>
            </a:r>
            <a:endParaRPr kumimoji="0" lang="zh-CN" altLang="zh-CN" sz="2200" i="0" spc="20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思源黑体 Normal" panose="020B0400000000000000" charset="-122"/>
              <a:ea typeface="思源黑体 Normal" panose="020B04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8" name="Freeform 25"/>
          <p:cNvSpPr/>
          <p:nvPr/>
        </p:nvSpPr>
        <p:spPr bwMode="auto">
          <a:xfrm>
            <a:off x="6223000" y="1939925"/>
            <a:ext cx="1423670" cy="2990215"/>
          </a:xfrm>
          <a:custGeom>
            <a:avLst/>
            <a:gdLst>
              <a:gd name="T0" fmla="*/ 5 w 1001"/>
              <a:gd name="T1" fmla="*/ 0 h 2101"/>
              <a:gd name="T2" fmla="*/ 622 w 1001"/>
              <a:gd name="T3" fmla="*/ 204 h 2101"/>
              <a:gd name="T4" fmla="*/ 1001 w 1001"/>
              <a:gd name="T5" fmla="*/ 728 h 2101"/>
              <a:gd name="T6" fmla="*/ 1000 w 1001"/>
              <a:gd name="T7" fmla="*/ 1378 h 2101"/>
              <a:gd name="T8" fmla="*/ 617 w 1001"/>
              <a:gd name="T9" fmla="*/ 1903 h 2101"/>
              <a:gd name="T10" fmla="*/ 0 w 1001"/>
              <a:gd name="T11" fmla="*/ 2101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1" h="2101">
                <a:moveTo>
                  <a:pt x="5" y="0"/>
                </a:moveTo>
                <a:lnTo>
                  <a:pt x="622" y="204"/>
                </a:lnTo>
                <a:lnTo>
                  <a:pt x="1001" y="728"/>
                </a:lnTo>
                <a:lnTo>
                  <a:pt x="1000" y="1378"/>
                </a:lnTo>
                <a:lnTo>
                  <a:pt x="617" y="1903"/>
                </a:lnTo>
                <a:lnTo>
                  <a:pt x="0" y="2101"/>
                </a:lnTo>
              </a:path>
            </a:pathLst>
          </a:custGeom>
          <a:noFill/>
          <a:ln w="9525">
            <a:solidFill>
              <a:schemeClr val="accent3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50" name="Freeform 25"/>
          <p:cNvSpPr/>
          <p:nvPr/>
        </p:nvSpPr>
        <p:spPr bwMode="auto">
          <a:xfrm flipH="1">
            <a:off x="4547870" y="1940560"/>
            <a:ext cx="1423670" cy="2990215"/>
          </a:xfrm>
          <a:custGeom>
            <a:avLst/>
            <a:gdLst>
              <a:gd name="T0" fmla="*/ 5 w 1001"/>
              <a:gd name="T1" fmla="*/ 0 h 2101"/>
              <a:gd name="T2" fmla="*/ 622 w 1001"/>
              <a:gd name="T3" fmla="*/ 204 h 2101"/>
              <a:gd name="T4" fmla="*/ 1001 w 1001"/>
              <a:gd name="T5" fmla="*/ 728 h 2101"/>
              <a:gd name="T6" fmla="*/ 1000 w 1001"/>
              <a:gd name="T7" fmla="*/ 1378 h 2101"/>
              <a:gd name="T8" fmla="*/ 617 w 1001"/>
              <a:gd name="T9" fmla="*/ 1903 h 2101"/>
              <a:gd name="T10" fmla="*/ 0 w 1001"/>
              <a:gd name="T11" fmla="*/ 2101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1" h="2101">
                <a:moveTo>
                  <a:pt x="5" y="0"/>
                </a:moveTo>
                <a:lnTo>
                  <a:pt x="622" y="204"/>
                </a:lnTo>
                <a:lnTo>
                  <a:pt x="1001" y="728"/>
                </a:lnTo>
                <a:lnTo>
                  <a:pt x="1000" y="1378"/>
                </a:lnTo>
                <a:lnTo>
                  <a:pt x="617" y="1903"/>
                </a:lnTo>
                <a:lnTo>
                  <a:pt x="0" y="2101"/>
                </a:lnTo>
              </a:path>
            </a:pathLst>
          </a:custGeom>
          <a:noFill/>
          <a:ln w="9525">
            <a:solidFill>
              <a:schemeClr val="accent3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79" name="Freeform 9"/>
          <p:cNvSpPr/>
          <p:nvPr/>
        </p:nvSpPr>
        <p:spPr bwMode="auto">
          <a:xfrm flipH="1">
            <a:off x="1153160" y="1223010"/>
            <a:ext cx="3780000" cy="539750"/>
          </a:xfrm>
          <a:custGeom>
            <a:avLst/>
            <a:gdLst>
              <a:gd name="T0" fmla="*/ 64 w 1983"/>
              <a:gd name="T1" fmla="*/ 194 h 194"/>
              <a:gd name="T2" fmla="*/ 0 w 1983"/>
              <a:gd name="T3" fmla="*/ 97 h 194"/>
              <a:gd name="T4" fmla="*/ 64 w 1983"/>
              <a:gd name="T5" fmla="*/ 0 h 194"/>
              <a:gd name="T6" fmla="*/ 1918 w 1983"/>
              <a:gd name="T7" fmla="*/ 0 h 194"/>
              <a:gd name="T8" fmla="*/ 1983 w 1983"/>
              <a:gd name="T9" fmla="*/ 97 h 194"/>
              <a:gd name="T10" fmla="*/ 1918 w 1983"/>
              <a:gd name="T11" fmla="*/ 194 h 194"/>
              <a:gd name="T12" fmla="*/ 64 w 1983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3" h="194">
                <a:moveTo>
                  <a:pt x="64" y="194"/>
                </a:moveTo>
                <a:lnTo>
                  <a:pt x="0" y="97"/>
                </a:lnTo>
                <a:lnTo>
                  <a:pt x="64" y="0"/>
                </a:lnTo>
                <a:lnTo>
                  <a:pt x="1918" y="0"/>
                </a:lnTo>
                <a:lnTo>
                  <a:pt x="1983" y="97"/>
                </a:lnTo>
                <a:lnTo>
                  <a:pt x="1918" y="194"/>
                </a:lnTo>
                <a:lnTo>
                  <a:pt x="64" y="194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38100" dir="13500000">
              <a:schemeClr val="accent3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 flipH="1">
            <a:off x="1566545" y="1322070"/>
            <a:ext cx="2960370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zh-CN" sz="19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lt"/>
              </a:rPr>
              <a:t>第一章 认识高职教育</a:t>
            </a:r>
            <a:endParaRPr lang="zh-CN" altLang="zh-CN" sz="19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lt"/>
            </a:endParaRPr>
          </a:p>
        </p:txBody>
      </p:sp>
      <p:sp>
        <p:nvSpPr>
          <p:cNvPr id="82" name="Freeform 10"/>
          <p:cNvSpPr/>
          <p:nvPr/>
        </p:nvSpPr>
        <p:spPr bwMode="auto">
          <a:xfrm flipH="1">
            <a:off x="558165" y="2473325"/>
            <a:ext cx="3780000" cy="539750"/>
          </a:xfrm>
          <a:custGeom>
            <a:avLst/>
            <a:gdLst>
              <a:gd name="T0" fmla="*/ 64 w 1983"/>
              <a:gd name="T1" fmla="*/ 193 h 193"/>
              <a:gd name="T2" fmla="*/ 0 w 1983"/>
              <a:gd name="T3" fmla="*/ 97 h 193"/>
              <a:gd name="T4" fmla="*/ 64 w 1983"/>
              <a:gd name="T5" fmla="*/ 0 h 193"/>
              <a:gd name="T6" fmla="*/ 1919 w 1983"/>
              <a:gd name="T7" fmla="*/ 0 h 193"/>
              <a:gd name="T8" fmla="*/ 1983 w 1983"/>
              <a:gd name="T9" fmla="*/ 97 h 193"/>
              <a:gd name="T10" fmla="*/ 1919 w 1983"/>
              <a:gd name="T11" fmla="*/ 193 h 193"/>
              <a:gd name="T12" fmla="*/ 64 w 1983"/>
              <a:gd name="T13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3" h="193">
                <a:moveTo>
                  <a:pt x="64" y="193"/>
                </a:moveTo>
                <a:lnTo>
                  <a:pt x="0" y="97"/>
                </a:lnTo>
                <a:lnTo>
                  <a:pt x="64" y="0"/>
                </a:lnTo>
                <a:lnTo>
                  <a:pt x="1919" y="0"/>
                </a:lnTo>
                <a:lnTo>
                  <a:pt x="1983" y="97"/>
                </a:lnTo>
                <a:lnTo>
                  <a:pt x="1919" y="193"/>
                </a:lnTo>
                <a:lnTo>
                  <a:pt x="64" y="193"/>
                </a:lnTo>
                <a:close/>
              </a:path>
            </a:pathLst>
          </a:custGeom>
          <a:solidFill>
            <a:schemeClr val="accent3"/>
          </a:soli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38100" dir="13500000">
              <a:schemeClr val="accent3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 flipH="1">
            <a:off x="1010285" y="2586990"/>
            <a:ext cx="288099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zh-CN" sz="1900" spc="300" dirty="0">
                <a:effectLst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lt"/>
              </a:rPr>
              <a:t>第二章 学会自我探索</a:t>
            </a:r>
            <a:endParaRPr lang="zh-CN" altLang="zh-CN" sz="1900" spc="300" dirty="0">
              <a:effectLst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lt"/>
            </a:endParaRPr>
          </a:p>
        </p:txBody>
      </p:sp>
      <p:sp>
        <p:nvSpPr>
          <p:cNvPr id="85" name="Freeform 11"/>
          <p:cNvSpPr/>
          <p:nvPr/>
        </p:nvSpPr>
        <p:spPr bwMode="auto">
          <a:xfrm flipH="1">
            <a:off x="548005" y="3799205"/>
            <a:ext cx="3780000" cy="539750"/>
          </a:xfrm>
          <a:custGeom>
            <a:avLst/>
            <a:gdLst>
              <a:gd name="T0" fmla="*/ 65 w 1984"/>
              <a:gd name="T1" fmla="*/ 194 h 194"/>
              <a:gd name="T2" fmla="*/ 0 w 1984"/>
              <a:gd name="T3" fmla="*/ 97 h 194"/>
              <a:gd name="T4" fmla="*/ 65 w 1984"/>
              <a:gd name="T5" fmla="*/ 0 h 194"/>
              <a:gd name="T6" fmla="*/ 1919 w 1984"/>
              <a:gd name="T7" fmla="*/ 0 h 194"/>
              <a:gd name="T8" fmla="*/ 1984 w 1984"/>
              <a:gd name="T9" fmla="*/ 97 h 194"/>
              <a:gd name="T10" fmla="*/ 1919 w 1984"/>
              <a:gd name="T11" fmla="*/ 194 h 194"/>
              <a:gd name="T12" fmla="*/ 65 w 1984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4" h="194">
                <a:moveTo>
                  <a:pt x="65" y="194"/>
                </a:moveTo>
                <a:lnTo>
                  <a:pt x="0" y="97"/>
                </a:lnTo>
                <a:lnTo>
                  <a:pt x="65" y="0"/>
                </a:lnTo>
                <a:lnTo>
                  <a:pt x="1919" y="0"/>
                </a:lnTo>
                <a:lnTo>
                  <a:pt x="1984" y="97"/>
                </a:lnTo>
                <a:lnTo>
                  <a:pt x="1919" y="194"/>
                </a:lnTo>
                <a:lnTo>
                  <a:pt x="65" y="194"/>
                </a:lnTo>
                <a:close/>
              </a:path>
            </a:pathLst>
          </a:custGeom>
          <a:solidFill>
            <a:schemeClr val="accent2"/>
          </a:soli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38100" dir="13500000">
              <a:schemeClr val="accent3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86" name="Rectangle 21"/>
          <p:cNvSpPr>
            <a:spLocks noChangeArrowheads="1"/>
          </p:cNvSpPr>
          <p:nvPr/>
        </p:nvSpPr>
        <p:spPr bwMode="auto">
          <a:xfrm flipH="1">
            <a:off x="998855" y="3906520"/>
            <a:ext cx="2881630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zh-CN" sz="19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lt"/>
              </a:rPr>
              <a:t>第三章 客观认识职场</a:t>
            </a:r>
            <a:endParaRPr lang="zh-CN" altLang="zh-CN" sz="19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lt"/>
            </a:endParaRPr>
          </a:p>
        </p:txBody>
      </p:sp>
      <p:sp>
        <p:nvSpPr>
          <p:cNvPr id="88" name="Freeform 12"/>
          <p:cNvSpPr/>
          <p:nvPr/>
        </p:nvSpPr>
        <p:spPr bwMode="auto">
          <a:xfrm flipH="1">
            <a:off x="1132205" y="5099685"/>
            <a:ext cx="3780000" cy="539750"/>
          </a:xfrm>
          <a:custGeom>
            <a:avLst/>
            <a:gdLst>
              <a:gd name="T0" fmla="*/ 64 w 1983"/>
              <a:gd name="T1" fmla="*/ 192 h 192"/>
              <a:gd name="T2" fmla="*/ 0 w 1983"/>
              <a:gd name="T3" fmla="*/ 96 h 192"/>
              <a:gd name="T4" fmla="*/ 64 w 1983"/>
              <a:gd name="T5" fmla="*/ 0 h 192"/>
              <a:gd name="T6" fmla="*/ 1918 w 1983"/>
              <a:gd name="T7" fmla="*/ 0 h 192"/>
              <a:gd name="T8" fmla="*/ 1983 w 1983"/>
              <a:gd name="T9" fmla="*/ 96 h 192"/>
              <a:gd name="T10" fmla="*/ 1918 w 1983"/>
              <a:gd name="T11" fmla="*/ 192 h 192"/>
              <a:gd name="T12" fmla="*/ 64 w 1983"/>
              <a:gd name="T13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3" h="192">
                <a:moveTo>
                  <a:pt x="64" y="192"/>
                </a:moveTo>
                <a:lnTo>
                  <a:pt x="0" y="96"/>
                </a:lnTo>
                <a:lnTo>
                  <a:pt x="64" y="0"/>
                </a:lnTo>
                <a:lnTo>
                  <a:pt x="1918" y="0"/>
                </a:lnTo>
                <a:lnTo>
                  <a:pt x="1983" y="96"/>
                </a:lnTo>
                <a:lnTo>
                  <a:pt x="1918" y="192"/>
                </a:lnTo>
                <a:lnTo>
                  <a:pt x="64" y="192"/>
                </a:lnTo>
                <a:close/>
              </a:path>
            </a:pathLst>
          </a:custGeom>
          <a:solidFill>
            <a:schemeClr val="accent4"/>
          </a:soli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63500" dist="38100" dir="13500000">
              <a:schemeClr val="accent3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lt"/>
            </a:endParaRPr>
          </a:p>
        </p:txBody>
      </p:sp>
      <p:sp>
        <p:nvSpPr>
          <p:cNvPr id="89" name="Rectangle 22"/>
          <p:cNvSpPr>
            <a:spLocks noChangeArrowheads="1"/>
          </p:cNvSpPr>
          <p:nvPr/>
        </p:nvSpPr>
        <p:spPr bwMode="auto">
          <a:xfrm flipH="1">
            <a:off x="1261745" y="5198745"/>
            <a:ext cx="3529330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zh-CN" sz="2100" spc="300" dirty="0">
                <a:solidFill>
                  <a:srgbClr val="C00000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lt"/>
              </a:rPr>
              <a:t>第四章 制订职业生涯规划</a:t>
            </a:r>
            <a:endParaRPr lang="zh-CN" altLang="zh-CN" sz="2100" spc="300" dirty="0">
              <a:solidFill>
                <a:srgbClr val="C00000"/>
              </a:solidFill>
              <a:effectLst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lt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333375" y="618490"/>
            <a:ext cx="11520000" cy="5652000"/>
          </a:xfrm>
          <a:prstGeom prst="roundRect">
            <a:avLst/>
          </a:prstGeom>
          <a:noFill/>
          <a:ln w="38100">
            <a:solidFill>
              <a:srgbClr val="D4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制定职业生涯规划档案</a:t>
            </a:r>
            <a:endParaRPr lang="zh-CN" altLang="en-US" sz="2400" b="1" spc="150" dirty="0">
              <a:solidFill>
                <a:schemeClr val="accent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>
            <a:off x="2172970" y="1340485"/>
            <a:ext cx="7848600" cy="4370070"/>
            <a:chOff x="538163" y="19050"/>
            <a:chExt cx="7673975" cy="4521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5" name="任意多边形: 形状 84"/>
            <p:cNvSpPr/>
            <p:nvPr/>
          </p:nvSpPr>
          <p:spPr bwMode="auto">
            <a:xfrm>
              <a:off x="538163" y="19050"/>
              <a:ext cx="3540125" cy="4521200"/>
            </a:xfrm>
            <a:custGeom>
              <a:avLst/>
              <a:gdLst>
                <a:gd name="T0" fmla="*/ 43 w 943"/>
                <a:gd name="T1" fmla="*/ 0 h 1203"/>
                <a:gd name="T2" fmla="*/ 0 w 943"/>
                <a:gd name="T3" fmla="*/ 42 h 1203"/>
                <a:gd name="T4" fmla="*/ 0 w 943"/>
                <a:gd name="T5" fmla="*/ 1160 h 1203"/>
                <a:gd name="T6" fmla="*/ 43 w 943"/>
                <a:gd name="T7" fmla="*/ 1203 h 1203"/>
                <a:gd name="T8" fmla="*/ 943 w 943"/>
                <a:gd name="T9" fmla="*/ 1203 h 1203"/>
                <a:gd name="T10" fmla="*/ 943 w 943"/>
                <a:gd name="T11" fmla="*/ 0 h 1203"/>
                <a:gd name="T12" fmla="*/ 43 w 943"/>
                <a:gd name="T13" fmla="*/ 0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3" h="1203">
                  <a:moveTo>
                    <a:pt x="43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1160"/>
                    <a:pt x="0" y="1160"/>
                    <a:pt x="0" y="1160"/>
                  </a:cubicBezTo>
                  <a:cubicBezTo>
                    <a:pt x="0" y="1184"/>
                    <a:pt x="20" y="1203"/>
                    <a:pt x="43" y="1203"/>
                  </a:cubicBezTo>
                  <a:cubicBezTo>
                    <a:pt x="943" y="1203"/>
                    <a:pt x="943" y="1203"/>
                    <a:pt x="943" y="1203"/>
                  </a:cubicBezTo>
                  <a:cubicBezTo>
                    <a:pt x="943" y="0"/>
                    <a:pt x="943" y="0"/>
                    <a:pt x="943" y="0"/>
                  </a:cubicBez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86" name="任意多边形: 形状 85"/>
            <p:cNvSpPr/>
            <p:nvPr/>
          </p:nvSpPr>
          <p:spPr bwMode="auto">
            <a:xfrm>
              <a:off x="4675188" y="19050"/>
              <a:ext cx="3536950" cy="4521200"/>
            </a:xfrm>
            <a:custGeom>
              <a:avLst/>
              <a:gdLst>
                <a:gd name="T0" fmla="*/ 899 w 942"/>
                <a:gd name="T1" fmla="*/ 1203 h 1203"/>
                <a:gd name="T2" fmla="*/ 942 w 942"/>
                <a:gd name="T3" fmla="*/ 1160 h 1203"/>
                <a:gd name="T4" fmla="*/ 942 w 942"/>
                <a:gd name="T5" fmla="*/ 42 h 1203"/>
                <a:gd name="T6" fmla="*/ 899 w 942"/>
                <a:gd name="T7" fmla="*/ 0 h 1203"/>
                <a:gd name="T8" fmla="*/ 0 w 942"/>
                <a:gd name="T9" fmla="*/ 0 h 1203"/>
                <a:gd name="T10" fmla="*/ 0 w 942"/>
                <a:gd name="T11" fmla="*/ 1203 h 1203"/>
                <a:gd name="T12" fmla="*/ 899 w 942"/>
                <a:gd name="T13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2" h="1203">
                  <a:moveTo>
                    <a:pt x="899" y="1203"/>
                  </a:moveTo>
                  <a:cubicBezTo>
                    <a:pt x="923" y="1203"/>
                    <a:pt x="942" y="1184"/>
                    <a:pt x="942" y="1160"/>
                  </a:cubicBezTo>
                  <a:cubicBezTo>
                    <a:pt x="942" y="42"/>
                    <a:pt x="942" y="42"/>
                    <a:pt x="942" y="42"/>
                  </a:cubicBezTo>
                  <a:cubicBezTo>
                    <a:pt x="942" y="19"/>
                    <a:pt x="923" y="0"/>
                    <a:pt x="8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3"/>
                    <a:pt x="0" y="1203"/>
                    <a:pt x="0" y="1203"/>
                  </a:cubicBezTo>
                  <a:lnTo>
                    <a:pt x="899" y="12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0">
            <a:off x="5793740" y="1340485"/>
            <a:ext cx="610870" cy="4370070"/>
            <a:chOff x="4078288" y="19050"/>
            <a:chExt cx="596899" cy="4521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3" name="任意多边形: 形状 82"/>
            <p:cNvSpPr/>
            <p:nvPr/>
          </p:nvSpPr>
          <p:spPr bwMode="auto">
            <a:xfrm>
              <a:off x="4078288" y="19050"/>
              <a:ext cx="296862" cy="4521200"/>
            </a:xfrm>
            <a:custGeom>
              <a:avLst/>
              <a:gdLst>
                <a:gd name="T0" fmla="*/ 0 w 79"/>
                <a:gd name="T1" fmla="*/ 1203 h 1203"/>
                <a:gd name="T2" fmla="*/ 79 w 79"/>
                <a:gd name="T3" fmla="*/ 1203 h 1203"/>
                <a:gd name="T4" fmla="*/ 79 w 79"/>
                <a:gd name="T5" fmla="*/ 0 h 1203"/>
                <a:gd name="T6" fmla="*/ 0 w 79"/>
                <a:gd name="T7" fmla="*/ 0 h 1203"/>
                <a:gd name="T8" fmla="*/ 0 w 79"/>
                <a:gd name="T9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03">
                  <a:moveTo>
                    <a:pt x="0" y="1203"/>
                  </a:moveTo>
                  <a:cubicBezTo>
                    <a:pt x="9" y="1203"/>
                    <a:pt x="44" y="1203"/>
                    <a:pt x="79" y="120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84" name="任意多边形: 形状 83"/>
            <p:cNvSpPr/>
            <p:nvPr/>
          </p:nvSpPr>
          <p:spPr bwMode="auto">
            <a:xfrm>
              <a:off x="4375150" y="19050"/>
              <a:ext cx="300037" cy="4521200"/>
            </a:xfrm>
            <a:custGeom>
              <a:avLst/>
              <a:gdLst>
                <a:gd name="T0" fmla="*/ 80 w 80"/>
                <a:gd name="T1" fmla="*/ 1203 h 1203"/>
                <a:gd name="T2" fmla="*/ 80 w 80"/>
                <a:gd name="T3" fmla="*/ 0 h 1203"/>
                <a:gd name="T4" fmla="*/ 0 w 80"/>
                <a:gd name="T5" fmla="*/ 0 h 1203"/>
                <a:gd name="T6" fmla="*/ 0 w 80"/>
                <a:gd name="T7" fmla="*/ 1203 h 1203"/>
                <a:gd name="T8" fmla="*/ 80 w 80"/>
                <a:gd name="T9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203">
                  <a:moveTo>
                    <a:pt x="80" y="1203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3"/>
                    <a:pt x="0" y="1203"/>
                    <a:pt x="0" y="1203"/>
                  </a:cubicBezTo>
                  <a:cubicBezTo>
                    <a:pt x="36" y="1203"/>
                    <a:pt x="71" y="1203"/>
                    <a:pt x="80" y="12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0">
            <a:off x="2249805" y="1412875"/>
            <a:ext cx="7696200" cy="4225925"/>
            <a:chOff x="612775" y="93663"/>
            <a:chExt cx="7524750" cy="4371975"/>
          </a:xfrm>
          <a:solidFill>
            <a:schemeClr val="bg1">
              <a:lumMod val="65000"/>
            </a:schemeClr>
          </a:solidFill>
        </p:grpSpPr>
        <p:sp>
          <p:nvSpPr>
            <p:cNvPr id="81" name="任意多边形: 形状 80"/>
            <p:cNvSpPr/>
            <p:nvPr/>
          </p:nvSpPr>
          <p:spPr bwMode="auto">
            <a:xfrm>
              <a:off x="612775" y="93663"/>
              <a:ext cx="3338512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82" name="任意多边形: 形状 81"/>
            <p:cNvSpPr/>
            <p:nvPr/>
          </p:nvSpPr>
          <p:spPr bwMode="auto">
            <a:xfrm>
              <a:off x="4799013" y="93663"/>
              <a:ext cx="3338512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0">
            <a:off x="2311400" y="1412875"/>
            <a:ext cx="7572375" cy="4225925"/>
            <a:chOff x="673100" y="93663"/>
            <a:chExt cx="7404100" cy="4371975"/>
          </a:xfrm>
          <a:solidFill>
            <a:schemeClr val="bg1">
              <a:lumMod val="75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79" name="任意多边形: 形状 78"/>
            <p:cNvSpPr/>
            <p:nvPr/>
          </p:nvSpPr>
          <p:spPr bwMode="auto">
            <a:xfrm>
              <a:off x="673100" y="93663"/>
              <a:ext cx="3338512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80" name="任意多边形: 形状 79"/>
            <p:cNvSpPr/>
            <p:nvPr/>
          </p:nvSpPr>
          <p:spPr bwMode="auto">
            <a:xfrm>
              <a:off x="4740275" y="93663"/>
              <a:ext cx="3336925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0">
            <a:off x="2372995" y="1412875"/>
            <a:ext cx="7449820" cy="4225925"/>
            <a:chOff x="733425" y="93663"/>
            <a:chExt cx="7283450" cy="4371975"/>
          </a:xfrm>
          <a:solidFill>
            <a:schemeClr val="bg1">
              <a:lumMod val="85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77" name="任意多边形: 形状 76"/>
            <p:cNvSpPr/>
            <p:nvPr/>
          </p:nvSpPr>
          <p:spPr bwMode="auto">
            <a:xfrm>
              <a:off x="733425" y="93663"/>
              <a:ext cx="3338512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78" name="任意多边形: 形状 77"/>
            <p:cNvSpPr/>
            <p:nvPr/>
          </p:nvSpPr>
          <p:spPr bwMode="auto">
            <a:xfrm>
              <a:off x="4679950" y="93663"/>
              <a:ext cx="3336925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0">
            <a:off x="2434590" y="1412875"/>
            <a:ext cx="7327265" cy="4225925"/>
            <a:chOff x="793750" y="93663"/>
            <a:chExt cx="7164387" cy="4371975"/>
          </a:xfrm>
          <a:solidFill>
            <a:schemeClr val="bg1">
              <a:lumMod val="85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任意多边形: 形状 74"/>
            <p:cNvSpPr/>
            <p:nvPr/>
          </p:nvSpPr>
          <p:spPr bwMode="auto">
            <a:xfrm>
              <a:off x="793750" y="93663"/>
              <a:ext cx="3336925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76" name="任意多边形: 形状 75"/>
            <p:cNvSpPr/>
            <p:nvPr/>
          </p:nvSpPr>
          <p:spPr bwMode="auto">
            <a:xfrm>
              <a:off x="4619625" y="93663"/>
              <a:ext cx="3338512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0">
            <a:off x="2496185" y="1412875"/>
            <a:ext cx="7204075" cy="4225925"/>
            <a:chOff x="854075" y="93663"/>
            <a:chExt cx="7043737" cy="4371975"/>
          </a:xfrm>
          <a:solidFill>
            <a:schemeClr val="bg1">
              <a:lumMod val="85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73" name="任意多边形: 形状 72"/>
            <p:cNvSpPr/>
            <p:nvPr/>
          </p:nvSpPr>
          <p:spPr bwMode="auto">
            <a:xfrm>
              <a:off x="854075" y="93663"/>
              <a:ext cx="3336925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74" name="任意多边形: 形状 73"/>
            <p:cNvSpPr/>
            <p:nvPr/>
          </p:nvSpPr>
          <p:spPr bwMode="auto">
            <a:xfrm>
              <a:off x="4559300" y="93663"/>
              <a:ext cx="3338512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2556510" y="1412875"/>
            <a:ext cx="7082155" cy="4225925"/>
            <a:chOff x="912813" y="93663"/>
            <a:chExt cx="6924674" cy="4371975"/>
          </a:xfrm>
          <a:solidFill>
            <a:schemeClr val="bg1">
              <a:lumMod val="95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71" name="任意多边形: 形状 70"/>
            <p:cNvSpPr/>
            <p:nvPr/>
          </p:nvSpPr>
          <p:spPr bwMode="auto">
            <a:xfrm>
              <a:off x="912813" y="93663"/>
              <a:ext cx="3338512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72" name="任意多边形: 形状 71"/>
            <p:cNvSpPr/>
            <p:nvPr/>
          </p:nvSpPr>
          <p:spPr bwMode="auto">
            <a:xfrm>
              <a:off x="4498975" y="93663"/>
              <a:ext cx="3338512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2617470" y="1412875"/>
            <a:ext cx="6958965" cy="4225925"/>
            <a:chOff x="973138" y="93663"/>
            <a:chExt cx="6804024" cy="4371975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69" name="任意多边形: 形状 68"/>
            <p:cNvSpPr/>
            <p:nvPr/>
          </p:nvSpPr>
          <p:spPr bwMode="auto">
            <a:xfrm>
              <a:off x="973138" y="93663"/>
              <a:ext cx="3338512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70" name="任意多边形: 形状 69"/>
            <p:cNvSpPr/>
            <p:nvPr/>
          </p:nvSpPr>
          <p:spPr bwMode="auto">
            <a:xfrm>
              <a:off x="4438650" y="93663"/>
              <a:ext cx="3338512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sp>
        <p:nvSpPr>
          <p:cNvPr id="15" name="任意多边形: 形状 12"/>
          <p:cNvSpPr/>
          <p:nvPr/>
        </p:nvSpPr>
        <p:spPr bwMode="auto">
          <a:xfrm>
            <a:off x="6294120" y="1678305"/>
            <a:ext cx="121920" cy="3691890"/>
          </a:xfrm>
          <a:custGeom>
            <a:avLst/>
            <a:gdLst>
              <a:gd name="T0" fmla="*/ 16 w 32"/>
              <a:gd name="T1" fmla="*/ 0 h 1016"/>
              <a:gd name="T2" fmla="*/ 16 w 32"/>
              <a:gd name="T3" fmla="*/ 32 h 1016"/>
              <a:gd name="T4" fmla="*/ 16 w 32"/>
              <a:gd name="T5" fmla="*/ 82 h 1016"/>
              <a:gd name="T6" fmla="*/ 16 w 32"/>
              <a:gd name="T7" fmla="*/ 114 h 1016"/>
              <a:gd name="T8" fmla="*/ 16 w 32"/>
              <a:gd name="T9" fmla="*/ 82 h 1016"/>
              <a:gd name="T10" fmla="*/ 0 w 32"/>
              <a:gd name="T11" fmla="*/ 180 h 1016"/>
              <a:gd name="T12" fmla="*/ 32 w 32"/>
              <a:gd name="T13" fmla="*/ 180 h 1016"/>
              <a:gd name="T14" fmla="*/ 16 w 32"/>
              <a:gd name="T15" fmla="*/ 246 h 1016"/>
              <a:gd name="T16" fmla="*/ 16 w 32"/>
              <a:gd name="T17" fmla="*/ 278 h 1016"/>
              <a:gd name="T18" fmla="*/ 16 w 32"/>
              <a:gd name="T19" fmla="*/ 246 h 1016"/>
              <a:gd name="T20" fmla="*/ 0 w 32"/>
              <a:gd name="T21" fmla="*/ 344 h 1016"/>
              <a:gd name="T22" fmla="*/ 32 w 32"/>
              <a:gd name="T23" fmla="*/ 344 h 1016"/>
              <a:gd name="T24" fmla="*/ 16 w 32"/>
              <a:gd name="T25" fmla="*/ 410 h 1016"/>
              <a:gd name="T26" fmla="*/ 16 w 32"/>
              <a:gd name="T27" fmla="*/ 442 h 1016"/>
              <a:gd name="T28" fmla="*/ 16 w 32"/>
              <a:gd name="T29" fmla="*/ 410 h 1016"/>
              <a:gd name="T30" fmla="*/ 0 w 32"/>
              <a:gd name="T31" fmla="*/ 508 h 1016"/>
              <a:gd name="T32" fmla="*/ 32 w 32"/>
              <a:gd name="T33" fmla="*/ 508 h 1016"/>
              <a:gd name="T34" fmla="*/ 16 w 32"/>
              <a:gd name="T35" fmla="*/ 574 h 1016"/>
              <a:gd name="T36" fmla="*/ 16 w 32"/>
              <a:gd name="T37" fmla="*/ 606 h 1016"/>
              <a:gd name="T38" fmla="*/ 16 w 32"/>
              <a:gd name="T39" fmla="*/ 574 h 1016"/>
              <a:gd name="T40" fmla="*/ 0 w 32"/>
              <a:gd name="T41" fmla="*/ 672 h 1016"/>
              <a:gd name="T42" fmla="*/ 32 w 32"/>
              <a:gd name="T43" fmla="*/ 672 h 1016"/>
              <a:gd name="T44" fmla="*/ 16 w 32"/>
              <a:gd name="T45" fmla="*/ 738 h 1016"/>
              <a:gd name="T46" fmla="*/ 16 w 32"/>
              <a:gd name="T47" fmla="*/ 770 h 1016"/>
              <a:gd name="T48" fmla="*/ 16 w 32"/>
              <a:gd name="T49" fmla="*/ 738 h 1016"/>
              <a:gd name="T50" fmla="*/ 0 w 32"/>
              <a:gd name="T51" fmla="*/ 836 h 1016"/>
              <a:gd name="T52" fmla="*/ 32 w 32"/>
              <a:gd name="T53" fmla="*/ 836 h 1016"/>
              <a:gd name="T54" fmla="*/ 16 w 32"/>
              <a:gd name="T55" fmla="*/ 902 h 1016"/>
              <a:gd name="T56" fmla="*/ 16 w 32"/>
              <a:gd name="T57" fmla="*/ 934 h 1016"/>
              <a:gd name="T58" fmla="*/ 16 w 32"/>
              <a:gd name="T59" fmla="*/ 902 h 1016"/>
              <a:gd name="T60" fmla="*/ 0 w 32"/>
              <a:gd name="T61" fmla="*/ 1000 h 1016"/>
              <a:gd name="T62" fmla="*/ 32 w 32"/>
              <a:gd name="T63" fmla="*/ 100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" h="1016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ubicBezTo>
                  <a:pt x="7" y="32"/>
                  <a:pt x="0" y="25"/>
                  <a:pt x="0" y="16"/>
                </a:cubicBezTo>
                <a:close/>
                <a:moveTo>
                  <a:pt x="16" y="82"/>
                </a:moveTo>
                <a:cubicBezTo>
                  <a:pt x="7" y="82"/>
                  <a:pt x="0" y="89"/>
                  <a:pt x="0" y="98"/>
                </a:cubicBezTo>
                <a:cubicBezTo>
                  <a:pt x="0" y="107"/>
                  <a:pt x="7" y="114"/>
                  <a:pt x="16" y="114"/>
                </a:cubicBezTo>
                <a:cubicBezTo>
                  <a:pt x="25" y="114"/>
                  <a:pt x="32" y="107"/>
                  <a:pt x="32" y="98"/>
                </a:cubicBezTo>
                <a:cubicBezTo>
                  <a:pt x="32" y="89"/>
                  <a:pt x="25" y="82"/>
                  <a:pt x="16" y="82"/>
                </a:cubicBezTo>
                <a:close/>
                <a:moveTo>
                  <a:pt x="16" y="164"/>
                </a:moveTo>
                <a:cubicBezTo>
                  <a:pt x="7" y="164"/>
                  <a:pt x="0" y="171"/>
                  <a:pt x="0" y="180"/>
                </a:cubicBezTo>
                <a:cubicBezTo>
                  <a:pt x="0" y="189"/>
                  <a:pt x="7" y="196"/>
                  <a:pt x="16" y="196"/>
                </a:cubicBezTo>
                <a:cubicBezTo>
                  <a:pt x="25" y="196"/>
                  <a:pt x="32" y="189"/>
                  <a:pt x="32" y="180"/>
                </a:cubicBezTo>
                <a:cubicBezTo>
                  <a:pt x="32" y="171"/>
                  <a:pt x="25" y="164"/>
                  <a:pt x="16" y="164"/>
                </a:cubicBezTo>
                <a:close/>
                <a:moveTo>
                  <a:pt x="16" y="246"/>
                </a:moveTo>
                <a:cubicBezTo>
                  <a:pt x="7" y="246"/>
                  <a:pt x="0" y="253"/>
                  <a:pt x="0" y="262"/>
                </a:cubicBezTo>
                <a:cubicBezTo>
                  <a:pt x="0" y="271"/>
                  <a:pt x="7" y="278"/>
                  <a:pt x="16" y="278"/>
                </a:cubicBezTo>
                <a:cubicBezTo>
                  <a:pt x="25" y="278"/>
                  <a:pt x="32" y="271"/>
                  <a:pt x="32" y="262"/>
                </a:cubicBezTo>
                <a:cubicBezTo>
                  <a:pt x="32" y="253"/>
                  <a:pt x="25" y="246"/>
                  <a:pt x="16" y="246"/>
                </a:cubicBezTo>
                <a:close/>
                <a:moveTo>
                  <a:pt x="16" y="328"/>
                </a:moveTo>
                <a:cubicBezTo>
                  <a:pt x="7" y="328"/>
                  <a:pt x="0" y="335"/>
                  <a:pt x="0" y="344"/>
                </a:cubicBezTo>
                <a:cubicBezTo>
                  <a:pt x="0" y="353"/>
                  <a:pt x="7" y="360"/>
                  <a:pt x="16" y="360"/>
                </a:cubicBezTo>
                <a:cubicBezTo>
                  <a:pt x="25" y="360"/>
                  <a:pt x="32" y="353"/>
                  <a:pt x="32" y="344"/>
                </a:cubicBezTo>
                <a:cubicBezTo>
                  <a:pt x="32" y="335"/>
                  <a:pt x="25" y="328"/>
                  <a:pt x="16" y="328"/>
                </a:cubicBezTo>
                <a:close/>
                <a:moveTo>
                  <a:pt x="16" y="410"/>
                </a:moveTo>
                <a:cubicBezTo>
                  <a:pt x="7" y="410"/>
                  <a:pt x="0" y="417"/>
                  <a:pt x="0" y="426"/>
                </a:cubicBezTo>
                <a:cubicBezTo>
                  <a:pt x="0" y="435"/>
                  <a:pt x="7" y="442"/>
                  <a:pt x="16" y="442"/>
                </a:cubicBezTo>
                <a:cubicBezTo>
                  <a:pt x="25" y="442"/>
                  <a:pt x="32" y="435"/>
                  <a:pt x="32" y="426"/>
                </a:cubicBezTo>
                <a:cubicBezTo>
                  <a:pt x="32" y="417"/>
                  <a:pt x="25" y="410"/>
                  <a:pt x="16" y="410"/>
                </a:cubicBezTo>
                <a:close/>
                <a:moveTo>
                  <a:pt x="16" y="492"/>
                </a:moveTo>
                <a:cubicBezTo>
                  <a:pt x="7" y="492"/>
                  <a:pt x="0" y="499"/>
                  <a:pt x="0" y="508"/>
                </a:cubicBezTo>
                <a:cubicBezTo>
                  <a:pt x="0" y="517"/>
                  <a:pt x="7" y="524"/>
                  <a:pt x="16" y="524"/>
                </a:cubicBezTo>
                <a:cubicBezTo>
                  <a:pt x="25" y="524"/>
                  <a:pt x="32" y="517"/>
                  <a:pt x="32" y="508"/>
                </a:cubicBezTo>
                <a:cubicBezTo>
                  <a:pt x="32" y="499"/>
                  <a:pt x="25" y="492"/>
                  <a:pt x="16" y="492"/>
                </a:cubicBezTo>
                <a:close/>
                <a:moveTo>
                  <a:pt x="16" y="574"/>
                </a:moveTo>
                <a:cubicBezTo>
                  <a:pt x="7" y="574"/>
                  <a:pt x="0" y="581"/>
                  <a:pt x="0" y="590"/>
                </a:cubicBezTo>
                <a:cubicBezTo>
                  <a:pt x="0" y="599"/>
                  <a:pt x="7" y="606"/>
                  <a:pt x="16" y="606"/>
                </a:cubicBezTo>
                <a:cubicBezTo>
                  <a:pt x="25" y="606"/>
                  <a:pt x="32" y="599"/>
                  <a:pt x="32" y="590"/>
                </a:cubicBezTo>
                <a:cubicBezTo>
                  <a:pt x="32" y="581"/>
                  <a:pt x="25" y="574"/>
                  <a:pt x="16" y="574"/>
                </a:cubicBezTo>
                <a:close/>
                <a:moveTo>
                  <a:pt x="16" y="656"/>
                </a:moveTo>
                <a:cubicBezTo>
                  <a:pt x="7" y="656"/>
                  <a:pt x="0" y="663"/>
                  <a:pt x="0" y="672"/>
                </a:cubicBezTo>
                <a:cubicBezTo>
                  <a:pt x="0" y="681"/>
                  <a:pt x="7" y="688"/>
                  <a:pt x="16" y="688"/>
                </a:cubicBezTo>
                <a:cubicBezTo>
                  <a:pt x="25" y="688"/>
                  <a:pt x="32" y="681"/>
                  <a:pt x="32" y="672"/>
                </a:cubicBezTo>
                <a:cubicBezTo>
                  <a:pt x="32" y="663"/>
                  <a:pt x="25" y="656"/>
                  <a:pt x="16" y="656"/>
                </a:cubicBezTo>
                <a:close/>
                <a:moveTo>
                  <a:pt x="16" y="738"/>
                </a:moveTo>
                <a:cubicBezTo>
                  <a:pt x="7" y="738"/>
                  <a:pt x="0" y="745"/>
                  <a:pt x="0" y="754"/>
                </a:cubicBezTo>
                <a:cubicBezTo>
                  <a:pt x="0" y="763"/>
                  <a:pt x="7" y="770"/>
                  <a:pt x="16" y="770"/>
                </a:cubicBezTo>
                <a:cubicBezTo>
                  <a:pt x="25" y="770"/>
                  <a:pt x="32" y="763"/>
                  <a:pt x="32" y="754"/>
                </a:cubicBezTo>
                <a:cubicBezTo>
                  <a:pt x="32" y="745"/>
                  <a:pt x="25" y="738"/>
                  <a:pt x="16" y="738"/>
                </a:cubicBezTo>
                <a:close/>
                <a:moveTo>
                  <a:pt x="16" y="820"/>
                </a:moveTo>
                <a:cubicBezTo>
                  <a:pt x="7" y="820"/>
                  <a:pt x="0" y="827"/>
                  <a:pt x="0" y="836"/>
                </a:cubicBezTo>
                <a:cubicBezTo>
                  <a:pt x="0" y="845"/>
                  <a:pt x="7" y="852"/>
                  <a:pt x="16" y="852"/>
                </a:cubicBezTo>
                <a:cubicBezTo>
                  <a:pt x="25" y="852"/>
                  <a:pt x="32" y="845"/>
                  <a:pt x="32" y="836"/>
                </a:cubicBezTo>
                <a:cubicBezTo>
                  <a:pt x="32" y="827"/>
                  <a:pt x="25" y="820"/>
                  <a:pt x="16" y="820"/>
                </a:cubicBezTo>
                <a:close/>
                <a:moveTo>
                  <a:pt x="16" y="902"/>
                </a:moveTo>
                <a:cubicBezTo>
                  <a:pt x="7" y="902"/>
                  <a:pt x="0" y="909"/>
                  <a:pt x="0" y="918"/>
                </a:cubicBezTo>
                <a:cubicBezTo>
                  <a:pt x="0" y="927"/>
                  <a:pt x="7" y="934"/>
                  <a:pt x="16" y="934"/>
                </a:cubicBezTo>
                <a:cubicBezTo>
                  <a:pt x="25" y="934"/>
                  <a:pt x="32" y="927"/>
                  <a:pt x="32" y="918"/>
                </a:cubicBezTo>
                <a:cubicBezTo>
                  <a:pt x="32" y="909"/>
                  <a:pt x="25" y="902"/>
                  <a:pt x="16" y="902"/>
                </a:cubicBezTo>
                <a:close/>
                <a:moveTo>
                  <a:pt x="16" y="984"/>
                </a:moveTo>
                <a:cubicBezTo>
                  <a:pt x="7" y="984"/>
                  <a:pt x="0" y="991"/>
                  <a:pt x="0" y="1000"/>
                </a:cubicBezTo>
                <a:cubicBezTo>
                  <a:pt x="0" y="1009"/>
                  <a:pt x="7" y="1016"/>
                  <a:pt x="16" y="1016"/>
                </a:cubicBezTo>
                <a:cubicBezTo>
                  <a:pt x="25" y="1016"/>
                  <a:pt x="32" y="1009"/>
                  <a:pt x="32" y="1000"/>
                </a:cubicBezTo>
                <a:cubicBezTo>
                  <a:pt x="32" y="991"/>
                  <a:pt x="25" y="984"/>
                  <a:pt x="16" y="98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p>
            <a:pPr algn="ctr"/>
            <a:endParaRPr sz="240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6" name="任意多边形: 形状 13"/>
          <p:cNvSpPr/>
          <p:nvPr/>
        </p:nvSpPr>
        <p:spPr bwMode="auto">
          <a:xfrm>
            <a:off x="6294120" y="1678305"/>
            <a:ext cx="79375" cy="3691890"/>
          </a:xfrm>
          <a:custGeom>
            <a:avLst/>
            <a:gdLst>
              <a:gd name="T0" fmla="*/ 16 w 21"/>
              <a:gd name="T1" fmla="*/ 246 h 1016"/>
              <a:gd name="T2" fmla="*/ 9 w 21"/>
              <a:gd name="T3" fmla="*/ 262 h 1016"/>
              <a:gd name="T4" fmla="*/ 16 w 21"/>
              <a:gd name="T5" fmla="*/ 278 h 1016"/>
              <a:gd name="T6" fmla="*/ 16 w 21"/>
              <a:gd name="T7" fmla="*/ 524 h 1016"/>
              <a:gd name="T8" fmla="*/ 9 w 21"/>
              <a:gd name="T9" fmla="*/ 508 h 1016"/>
              <a:gd name="T10" fmla="*/ 16 w 21"/>
              <a:gd name="T11" fmla="*/ 492 h 1016"/>
              <a:gd name="T12" fmla="*/ 16 w 21"/>
              <a:gd name="T13" fmla="*/ 524 h 1016"/>
              <a:gd name="T14" fmla="*/ 21 w 21"/>
              <a:gd name="T15" fmla="*/ 359 h 1016"/>
              <a:gd name="T16" fmla="*/ 21 w 21"/>
              <a:gd name="T17" fmla="*/ 329 h 1016"/>
              <a:gd name="T18" fmla="*/ 0 w 21"/>
              <a:gd name="T19" fmla="*/ 344 h 1016"/>
              <a:gd name="T20" fmla="*/ 16 w 21"/>
              <a:gd name="T21" fmla="*/ 442 h 1016"/>
              <a:gd name="T22" fmla="*/ 9 w 21"/>
              <a:gd name="T23" fmla="*/ 426 h 1016"/>
              <a:gd name="T24" fmla="*/ 16 w 21"/>
              <a:gd name="T25" fmla="*/ 410 h 1016"/>
              <a:gd name="T26" fmla="*/ 16 w 21"/>
              <a:gd name="T27" fmla="*/ 442 h 1016"/>
              <a:gd name="T28" fmla="*/ 21 w 21"/>
              <a:gd name="T29" fmla="*/ 113 h 1016"/>
              <a:gd name="T30" fmla="*/ 21 w 21"/>
              <a:gd name="T31" fmla="*/ 83 h 1016"/>
              <a:gd name="T32" fmla="*/ 0 w 21"/>
              <a:gd name="T33" fmla="*/ 98 h 1016"/>
              <a:gd name="T34" fmla="*/ 16 w 21"/>
              <a:gd name="T35" fmla="*/ 32 h 1016"/>
              <a:gd name="T36" fmla="*/ 9 w 21"/>
              <a:gd name="T37" fmla="*/ 16 h 1016"/>
              <a:gd name="T38" fmla="*/ 16 w 21"/>
              <a:gd name="T39" fmla="*/ 0 h 1016"/>
              <a:gd name="T40" fmla="*/ 16 w 21"/>
              <a:gd name="T41" fmla="*/ 32 h 1016"/>
              <a:gd name="T42" fmla="*/ 21 w 21"/>
              <a:gd name="T43" fmla="*/ 195 h 1016"/>
              <a:gd name="T44" fmla="*/ 21 w 21"/>
              <a:gd name="T45" fmla="*/ 165 h 1016"/>
              <a:gd name="T46" fmla="*/ 0 w 21"/>
              <a:gd name="T47" fmla="*/ 180 h 1016"/>
              <a:gd name="T48" fmla="*/ 16 w 21"/>
              <a:gd name="T49" fmla="*/ 934 h 1016"/>
              <a:gd name="T50" fmla="*/ 9 w 21"/>
              <a:gd name="T51" fmla="*/ 918 h 1016"/>
              <a:gd name="T52" fmla="*/ 16 w 21"/>
              <a:gd name="T53" fmla="*/ 902 h 1016"/>
              <a:gd name="T54" fmla="*/ 16 w 21"/>
              <a:gd name="T55" fmla="*/ 934 h 1016"/>
              <a:gd name="T56" fmla="*/ 21 w 21"/>
              <a:gd name="T57" fmla="*/ 985 h 1016"/>
              <a:gd name="T58" fmla="*/ 0 w 21"/>
              <a:gd name="T59" fmla="*/ 1000 h 1016"/>
              <a:gd name="T60" fmla="*/ 21 w 21"/>
              <a:gd name="T61" fmla="*/ 1015 h 1016"/>
              <a:gd name="T62" fmla="*/ 16 w 21"/>
              <a:gd name="T63" fmla="*/ 852 h 1016"/>
              <a:gd name="T64" fmla="*/ 9 w 21"/>
              <a:gd name="T65" fmla="*/ 836 h 1016"/>
              <a:gd name="T66" fmla="*/ 16 w 21"/>
              <a:gd name="T67" fmla="*/ 820 h 1016"/>
              <a:gd name="T68" fmla="*/ 16 w 21"/>
              <a:gd name="T69" fmla="*/ 852 h 1016"/>
              <a:gd name="T70" fmla="*/ 21 w 21"/>
              <a:gd name="T71" fmla="*/ 687 h 1016"/>
              <a:gd name="T72" fmla="*/ 21 w 21"/>
              <a:gd name="T73" fmla="*/ 657 h 1016"/>
              <a:gd name="T74" fmla="*/ 0 w 21"/>
              <a:gd name="T75" fmla="*/ 672 h 1016"/>
              <a:gd name="T76" fmla="*/ 16 w 21"/>
              <a:gd name="T77" fmla="*/ 770 h 1016"/>
              <a:gd name="T78" fmla="*/ 9 w 21"/>
              <a:gd name="T79" fmla="*/ 754 h 1016"/>
              <a:gd name="T80" fmla="*/ 16 w 21"/>
              <a:gd name="T81" fmla="*/ 738 h 1016"/>
              <a:gd name="T82" fmla="*/ 16 w 21"/>
              <a:gd name="T83" fmla="*/ 770 h 1016"/>
              <a:gd name="T84" fmla="*/ 21 w 21"/>
              <a:gd name="T85" fmla="*/ 605 h 1016"/>
              <a:gd name="T86" fmla="*/ 21 w 21"/>
              <a:gd name="T87" fmla="*/ 575 h 1016"/>
              <a:gd name="T88" fmla="*/ 0 w 21"/>
              <a:gd name="T89" fmla="*/ 59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" h="1016">
                <a:moveTo>
                  <a:pt x="0" y="262"/>
                </a:moveTo>
                <a:cubicBezTo>
                  <a:pt x="0" y="253"/>
                  <a:pt x="7" y="246"/>
                  <a:pt x="16" y="246"/>
                </a:cubicBezTo>
                <a:cubicBezTo>
                  <a:pt x="18" y="246"/>
                  <a:pt x="19" y="247"/>
                  <a:pt x="21" y="247"/>
                </a:cubicBezTo>
                <a:cubicBezTo>
                  <a:pt x="14" y="249"/>
                  <a:pt x="9" y="255"/>
                  <a:pt x="9" y="262"/>
                </a:cubicBezTo>
                <a:cubicBezTo>
                  <a:pt x="9" y="269"/>
                  <a:pt x="14" y="275"/>
                  <a:pt x="21" y="277"/>
                </a:cubicBezTo>
                <a:cubicBezTo>
                  <a:pt x="19" y="278"/>
                  <a:pt x="18" y="278"/>
                  <a:pt x="16" y="278"/>
                </a:cubicBezTo>
                <a:cubicBezTo>
                  <a:pt x="7" y="278"/>
                  <a:pt x="0" y="271"/>
                  <a:pt x="0" y="262"/>
                </a:cubicBezTo>
                <a:close/>
                <a:moveTo>
                  <a:pt x="16" y="524"/>
                </a:moveTo>
                <a:cubicBezTo>
                  <a:pt x="18" y="524"/>
                  <a:pt x="19" y="524"/>
                  <a:pt x="21" y="523"/>
                </a:cubicBezTo>
                <a:cubicBezTo>
                  <a:pt x="14" y="521"/>
                  <a:pt x="9" y="515"/>
                  <a:pt x="9" y="508"/>
                </a:cubicBezTo>
                <a:cubicBezTo>
                  <a:pt x="9" y="501"/>
                  <a:pt x="14" y="495"/>
                  <a:pt x="21" y="493"/>
                </a:cubicBezTo>
                <a:cubicBezTo>
                  <a:pt x="19" y="493"/>
                  <a:pt x="18" y="492"/>
                  <a:pt x="16" y="492"/>
                </a:cubicBezTo>
                <a:cubicBezTo>
                  <a:pt x="7" y="492"/>
                  <a:pt x="0" y="499"/>
                  <a:pt x="0" y="508"/>
                </a:cubicBezTo>
                <a:cubicBezTo>
                  <a:pt x="0" y="517"/>
                  <a:pt x="7" y="524"/>
                  <a:pt x="16" y="524"/>
                </a:cubicBezTo>
                <a:close/>
                <a:moveTo>
                  <a:pt x="16" y="360"/>
                </a:moveTo>
                <a:cubicBezTo>
                  <a:pt x="18" y="360"/>
                  <a:pt x="19" y="360"/>
                  <a:pt x="21" y="359"/>
                </a:cubicBezTo>
                <a:cubicBezTo>
                  <a:pt x="14" y="357"/>
                  <a:pt x="9" y="351"/>
                  <a:pt x="9" y="344"/>
                </a:cubicBezTo>
                <a:cubicBezTo>
                  <a:pt x="9" y="337"/>
                  <a:pt x="14" y="331"/>
                  <a:pt x="21" y="329"/>
                </a:cubicBezTo>
                <a:cubicBezTo>
                  <a:pt x="19" y="329"/>
                  <a:pt x="18" y="328"/>
                  <a:pt x="16" y="328"/>
                </a:cubicBezTo>
                <a:cubicBezTo>
                  <a:pt x="7" y="328"/>
                  <a:pt x="0" y="335"/>
                  <a:pt x="0" y="344"/>
                </a:cubicBezTo>
                <a:cubicBezTo>
                  <a:pt x="0" y="353"/>
                  <a:pt x="7" y="360"/>
                  <a:pt x="16" y="360"/>
                </a:cubicBezTo>
                <a:close/>
                <a:moveTo>
                  <a:pt x="16" y="442"/>
                </a:moveTo>
                <a:cubicBezTo>
                  <a:pt x="18" y="442"/>
                  <a:pt x="19" y="442"/>
                  <a:pt x="21" y="441"/>
                </a:cubicBezTo>
                <a:cubicBezTo>
                  <a:pt x="14" y="439"/>
                  <a:pt x="9" y="433"/>
                  <a:pt x="9" y="426"/>
                </a:cubicBezTo>
                <a:cubicBezTo>
                  <a:pt x="9" y="419"/>
                  <a:pt x="14" y="413"/>
                  <a:pt x="21" y="411"/>
                </a:cubicBezTo>
                <a:cubicBezTo>
                  <a:pt x="19" y="411"/>
                  <a:pt x="18" y="410"/>
                  <a:pt x="16" y="410"/>
                </a:cubicBezTo>
                <a:cubicBezTo>
                  <a:pt x="7" y="410"/>
                  <a:pt x="0" y="417"/>
                  <a:pt x="0" y="426"/>
                </a:cubicBezTo>
                <a:cubicBezTo>
                  <a:pt x="0" y="435"/>
                  <a:pt x="7" y="442"/>
                  <a:pt x="16" y="442"/>
                </a:cubicBezTo>
                <a:close/>
                <a:moveTo>
                  <a:pt x="16" y="114"/>
                </a:moveTo>
                <a:cubicBezTo>
                  <a:pt x="18" y="114"/>
                  <a:pt x="19" y="114"/>
                  <a:pt x="21" y="113"/>
                </a:cubicBezTo>
                <a:cubicBezTo>
                  <a:pt x="14" y="111"/>
                  <a:pt x="9" y="105"/>
                  <a:pt x="9" y="98"/>
                </a:cubicBezTo>
                <a:cubicBezTo>
                  <a:pt x="9" y="91"/>
                  <a:pt x="14" y="85"/>
                  <a:pt x="21" y="83"/>
                </a:cubicBezTo>
                <a:cubicBezTo>
                  <a:pt x="19" y="83"/>
                  <a:pt x="18" y="82"/>
                  <a:pt x="16" y="82"/>
                </a:cubicBezTo>
                <a:cubicBezTo>
                  <a:pt x="7" y="82"/>
                  <a:pt x="0" y="89"/>
                  <a:pt x="0" y="98"/>
                </a:cubicBezTo>
                <a:cubicBezTo>
                  <a:pt x="0" y="107"/>
                  <a:pt x="7" y="114"/>
                  <a:pt x="16" y="114"/>
                </a:cubicBezTo>
                <a:close/>
                <a:moveTo>
                  <a:pt x="16" y="32"/>
                </a:moveTo>
                <a:cubicBezTo>
                  <a:pt x="18" y="32"/>
                  <a:pt x="19" y="32"/>
                  <a:pt x="21" y="31"/>
                </a:cubicBezTo>
                <a:cubicBezTo>
                  <a:pt x="14" y="29"/>
                  <a:pt x="9" y="23"/>
                  <a:pt x="9" y="16"/>
                </a:cubicBezTo>
                <a:cubicBezTo>
                  <a:pt x="9" y="9"/>
                  <a:pt x="14" y="3"/>
                  <a:pt x="21" y="1"/>
                </a:cubicBezTo>
                <a:cubicBezTo>
                  <a:pt x="19" y="1"/>
                  <a:pt x="18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5"/>
                  <a:pt x="7" y="32"/>
                  <a:pt x="16" y="32"/>
                </a:cubicBezTo>
                <a:close/>
                <a:moveTo>
                  <a:pt x="16" y="196"/>
                </a:moveTo>
                <a:cubicBezTo>
                  <a:pt x="18" y="196"/>
                  <a:pt x="19" y="196"/>
                  <a:pt x="21" y="195"/>
                </a:cubicBezTo>
                <a:cubicBezTo>
                  <a:pt x="14" y="193"/>
                  <a:pt x="9" y="187"/>
                  <a:pt x="9" y="180"/>
                </a:cubicBezTo>
                <a:cubicBezTo>
                  <a:pt x="9" y="173"/>
                  <a:pt x="14" y="167"/>
                  <a:pt x="21" y="165"/>
                </a:cubicBezTo>
                <a:cubicBezTo>
                  <a:pt x="19" y="165"/>
                  <a:pt x="18" y="164"/>
                  <a:pt x="16" y="164"/>
                </a:cubicBezTo>
                <a:cubicBezTo>
                  <a:pt x="7" y="164"/>
                  <a:pt x="0" y="171"/>
                  <a:pt x="0" y="180"/>
                </a:cubicBezTo>
                <a:cubicBezTo>
                  <a:pt x="0" y="189"/>
                  <a:pt x="7" y="196"/>
                  <a:pt x="16" y="196"/>
                </a:cubicBezTo>
                <a:close/>
                <a:moveTo>
                  <a:pt x="16" y="934"/>
                </a:moveTo>
                <a:cubicBezTo>
                  <a:pt x="18" y="934"/>
                  <a:pt x="19" y="934"/>
                  <a:pt x="21" y="933"/>
                </a:cubicBezTo>
                <a:cubicBezTo>
                  <a:pt x="14" y="931"/>
                  <a:pt x="9" y="925"/>
                  <a:pt x="9" y="918"/>
                </a:cubicBezTo>
                <a:cubicBezTo>
                  <a:pt x="9" y="911"/>
                  <a:pt x="14" y="905"/>
                  <a:pt x="21" y="903"/>
                </a:cubicBezTo>
                <a:cubicBezTo>
                  <a:pt x="19" y="903"/>
                  <a:pt x="18" y="902"/>
                  <a:pt x="16" y="902"/>
                </a:cubicBezTo>
                <a:cubicBezTo>
                  <a:pt x="7" y="902"/>
                  <a:pt x="0" y="909"/>
                  <a:pt x="0" y="918"/>
                </a:cubicBezTo>
                <a:cubicBezTo>
                  <a:pt x="0" y="927"/>
                  <a:pt x="7" y="934"/>
                  <a:pt x="16" y="934"/>
                </a:cubicBezTo>
                <a:close/>
                <a:moveTo>
                  <a:pt x="9" y="1000"/>
                </a:moveTo>
                <a:cubicBezTo>
                  <a:pt x="9" y="993"/>
                  <a:pt x="14" y="987"/>
                  <a:pt x="21" y="985"/>
                </a:cubicBezTo>
                <a:cubicBezTo>
                  <a:pt x="19" y="985"/>
                  <a:pt x="18" y="984"/>
                  <a:pt x="16" y="984"/>
                </a:cubicBezTo>
                <a:cubicBezTo>
                  <a:pt x="7" y="984"/>
                  <a:pt x="0" y="991"/>
                  <a:pt x="0" y="1000"/>
                </a:cubicBezTo>
                <a:cubicBezTo>
                  <a:pt x="0" y="1009"/>
                  <a:pt x="7" y="1016"/>
                  <a:pt x="16" y="1016"/>
                </a:cubicBezTo>
                <a:cubicBezTo>
                  <a:pt x="18" y="1016"/>
                  <a:pt x="19" y="1016"/>
                  <a:pt x="21" y="1015"/>
                </a:cubicBezTo>
                <a:cubicBezTo>
                  <a:pt x="14" y="1013"/>
                  <a:pt x="9" y="1007"/>
                  <a:pt x="9" y="1000"/>
                </a:cubicBezTo>
                <a:close/>
                <a:moveTo>
                  <a:pt x="16" y="852"/>
                </a:moveTo>
                <a:cubicBezTo>
                  <a:pt x="18" y="852"/>
                  <a:pt x="19" y="852"/>
                  <a:pt x="21" y="851"/>
                </a:cubicBezTo>
                <a:cubicBezTo>
                  <a:pt x="14" y="849"/>
                  <a:pt x="9" y="843"/>
                  <a:pt x="9" y="836"/>
                </a:cubicBezTo>
                <a:cubicBezTo>
                  <a:pt x="9" y="829"/>
                  <a:pt x="14" y="823"/>
                  <a:pt x="21" y="821"/>
                </a:cubicBezTo>
                <a:cubicBezTo>
                  <a:pt x="19" y="821"/>
                  <a:pt x="18" y="820"/>
                  <a:pt x="16" y="820"/>
                </a:cubicBezTo>
                <a:cubicBezTo>
                  <a:pt x="7" y="820"/>
                  <a:pt x="0" y="827"/>
                  <a:pt x="0" y="836"/>
                </a:cubicBezTo>
                <a:cubicBezTo>
                  <a:pt x="0" y="845"/>
                  <a:pt x="7" y="852"/>
                  <a:pt x="16" y="852"/>
                </a:cubicBezTo>
                <a:close/>
                <a:moveTo>
                  <a:pt x="16" y="688"/>
                </a:moveTo>
                <a:cubicBezTo>
                  <a:pt x="18" y="688"/>
                  <a:pt x="19" y="688"/>
                  <a:pt x="21" y="687"/>
                </a:cubicBezTo>
                <a:cubicBezTo>
                  <a:pt x="14" y="685"/>
                  <a:pt x="9" y="679"/>
                  <a:pt x="9" y="672"/>
                </a:cubicBezTo>
                <a:cubicBezTo>
                  <a:pt x="9" y="665"/>
                  <a:pt x="14" y="659"/>
                  <a:pt x="21" y="657"/>
                </a:cubicBezTo>
                <a:cubicBezTo>
                  <a:pt x="19" y="657"/>
                  <a:pt x="18" y="656"/>
                  <a:pt x="16" y="656"/>
                </a:cubicBezTo>
                <a:cubicBezTo>
                  <a:pt x="7" y="656"/>
                  <a:pt x="0" y="663"/>
                  <a:pt x="0" y="672"/>
                </a:cubicBezTo>
                <a:cubicBezTo>
                  <a:pt x="0" y="681"/>
                  <a:pt x="7" y="688"/>
                  <a:pt x="16" y="688"/>
                </a:cubicBezTo>
                <a:close/>
                <a:moveTo>
                  <a:pt x="16" y="770"/>
                </a:moveTo>
                <a:cubicBezTo>
                  <a:pt x="18" y="770"/>
                  <a:pt x="19" y="770"/>
                  <a:pt x="21" y="769"/>
                </a:cubicBezTo>
                <a:cubicBezTo>
                  <a:pt x="14" y="767"/>
                  <a:pt x="9" y="761"/>
                  <a:pt x="9" y="754"/>
                </a:cubicBezTo>
                <a:cubicBezTo>
                  <a:pt x="9" y="747"/>
                  <a:pt x="14" y="741"/>
                  <a:pt x="21" y="739"/>
                </a:cubicBezTo>
                <a:cubicBezTo>
                  <a:pt x="19" y="739"/>
                  <a:pt x="18" y="738"/>
                  <a:pt x="16" y="738"/>
                </a:cubicBezTo>
                <a:cubicBezTo>
                  <a:pt x="7" y="738"/>
                  <a:pt x="0" y="745"/>
                  <a:pt x="0" y="754"/>
                </a:cubicBezTo>
                <a:cubicBezTo>
                  <a:pt x="0" y="763"/>
                  <a:pt x="7" y="770"/>
                  <a:pt x="16" y="770"/>
                </a:cubicBezTo>
                <a:close/>
                <a:moveTo>
                  <a:pt x="16" y="606"/>
                </a:moveTo>
                <a:cubicBezTo>
                  <a:pt x="18" y="606"/>
                  <a:pt x="19" y="606"/>
                  <a:pt x="21" y="605"/>
                </a:cubicBezTo>
                <a:cubicBezTo>
                  <a:pt x="14" y="603"/>
                  <a:pt x="9" y="597"/>
                  <a:pt x="9" y="590"/>
                </a:cubicBezTo>
                <a:cubicBezTo>
                  <a:pt x="9" y="583"/>
                  <a:pt x="14" y="577"/>
                  <a:pt x="21" y="575"/>
                </a:cubicBezTo>
                <a:cubicBezTo>
                  <a:pt x="19" y="575"/>
                  <a:pt x="18" y="574"/>
                  <a:pt x="16" y="574"/>
                </a:cubicBezTo>
                <a:cubicBezTo>
                  <a:pt x="7" y="574"/>
                  <a:pt x="0" y="581"/>
                  <a:pt x="0" y="590"/>
                </a:cubicBezTo>
                <a:cubicBezTo>
                  <a:pt x="0" y="599"/>
                  <a:pt x="7" y="606"/>
                  <a:pt x="16" y="6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p>
            <a:pPr algn="ctr"/>
            <a:endParaRPr sz="240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7" name="任意多边形: 形状 14"/>
          <p:cNvSpPr/>
          <p:nvPr/>
        </p:nvSpPr>
        <p:spPr bwMode="auto">
          <a:xfrm>
            <a:off x="5779135" y="1678305"/>
            <a:ext cx="123825" cy="3691890"/>
          </a:xfrm>
          <a:custGeom>
            <a:avLst/>
            <a:gdLst>
              <a:gd name="T0" fmla="*/ 0 w 32"/>
              <a:gd name="T1" fmla="*/ 16 h 1016"/>
              <a:gd name="T2" fmla="*/ 32 w 32"/>
              <a:gd name="T3" fmla="*/ 16 h 1016"/>
              <a:gd name="T4" fmla="*/ 0 w 32"/>
              <a:gd name="T5" fmla="*/ 98 h 1016"/>
              <a:gd name="T6" fmla="*/ 32 w 32"/>
              <a:gd name="T7" fmla="*/ 98 h 1016"/>
              <a:gd name="T8" fmla="*/ 0 w 32"/>
              <a:gd name="T9" fmla="*/ 98 h 1016"/>
              <a:gd name="T10" fmla="*/ 16 w 32"/>
              <a:gd name="T11" fmla="*/ 196 h 1016"/>
              <a:gd name="T12" fmla="*/ 16 w 32"/>
              <a:gd name="T13" fmla="*/ 164 h 1016"/>
              <a:gd name="T14" fmla="*/ 0 w 32"/>
              <a:gd name="T15" fmla="*/ 262 h 1016"/>
              <a:gd name="T16" fmla="*/ 32 w 32"/>
              <a:gd name="T17" fmla="*/ 262 h 1016"/>
              <a:gd name="T18" fmla="*/ 0 w 32"/>
              <a:gd name="T19" fmla="*/ 262 h 1016"/>
              <a:gd name="T20" fmla="*/ 16 w 32"/>
              <a:gd name="T21" fmla="*/ 360 h 1016"/>
              <a:gd name="T22" fmla="*/ 16 w 32"/>
              <a:gd name="T23" fmla="*/ 328 h 1016"/>
              <a:gd name="T24" fmla="*/ 0 w 32"/>
              <a:gd name="T25" fmla="*/ 426 h 1016"/>
              <a:gd name="T26" fmla="*/ 32 w 32"/>
              <a:gd name="T27" fmla="*/ 426 h 1016"/>
              <a:gd name="T28" fmla="*/ 0 w 32"/>
              <a:gd name="T29" fmla="*/ 426 h 1016"/>
              <a:gd name="T30" fmla="*/ 16 w 32"/>
              <a:gd name="T31" fmla="*/ 524 h 1016"/>
              <a:gd name="T32" fmla="*/ 16 w 32"/>
              <a:gd name="T33" fmla="*/ 492 h 1016"/>
              <a:gd name="T34" fmla="*/ 0 w 32"/>
              <a:gd name="T35" fmla="*/ 590 h 1016"/>
              <a:gd name="T36" fmla="*/ 32 w 32"/>
              <a:gd name="T37" fmla="*/ 590 h 1016"/>
              <a:gd name="T38" fmla="*/ 0 w 32"/>
              <a:gd name="T39" fmla="*/ 590 h 1016"/>
              <a:gd name="T40" fmla="*/ 16 w 32"/>
              <a:gd name="T41" fmla="*/ 688 h 1016"/>
              <a:gd name="T42" fmla="*/ 16 w 32"/>
              <a:gd name="T43" fmla="*/ 656 h 1016"/>
              <a:gd name="T44" fmla="*/ 0 w 32"/>
              <a:gd name="T45" fmla="*/ 754 h 1016"/>
              <a:gd name="T46" fmla="*/ 32 w 32"/>
              <a:gd name="T47" fmla="*/ 754 h 1016"/>
              <a:gd name="T48" fmla="*/ 0 w 32"/>
              <a:gd name="T49" fmla="*/ 754 h 1016"/>
              <a:gd name="T50" fmla="*/ 16 w 32"/>
              <a:gd name="T51" fmla="*/ 852 h 1016"/>
              <a:gd name="T52" fmla="*/ 16 w 32"/>
              <a:gd name="T53" fmla="*/ 820 h 1016"/>
              <a:gd name="T54" fmla="*/ 0 w 32"/>
              <a:gd name="T55" fmla="*/ 918 h 1016"/>
              <a:gd name="T56" fmla="*/ 32 w 32"/>
              <a:gd name="T57" fmla="*/ 918 h 1016"/>
              <a:gd name="T58" fmla="*/ 0 w 32"/>
              <a:gd name="T59" fmla="*/ 918 h 1016"/>
              <a:gd name="T60" fmla="*/ 16 w 32"/>
              <a:gd name="T61" fmla="*/ 1016 h 1016"/>
              <a:gd name="T62" fmla="*/ 16 w 32"/>
              <a:gd name="T63" fmla="*/ 984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" h="1016">
                <a:moveTo>
                  <a:pt x="16" y="32"/>
                </a:moveTo>
                <a:cubicBezTo>
                  <a:pt x="8" y="32"/>
                  <a:pt x="0" y="25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lose/>
                <a:moveTo>
                  <a:pt x="0" y="98"/>
                </a:moveTo>
                <a:cubicBezTo>
                  <a:pt x="0" y="107"/>
                  <a:pt x="8" y="114"/>
                  <a:pt x="16" y="114"/>
                </a:cubicBezTo>
                <a:cubicBezTo>
                  <a:pt x="25" y="114"/>
                  <a:pt x="32" y="107"/>
                  <a:pt x="32" y="98"/>
                </a:cubicBezTo>
                <a:cubicBezTo>
                  <a:pt x="32" y="89"/>
                  <a:pt x="25" y="82"/>
                  <a:pt x="16" y="82"/>
                </a:cubicBezTo>
                <a:cubicBezTo>
                  <a:pt x="8" y="82"/>
                  <a:pt x="0" y="89"/>
                  <a:pt x="0" y="98"/>
                </a:cubicBezTo>
                <a:close/>
                <a:moveTo>
                  <a:pt x="0" y="180"/>
                </a:moveTo>
                <a:cubicBezTo>
                  <a:pt x="0" y="189"/>
                  <a:pt x="8" y="196"/>
                  <a:pt x="16" y="196"/>
                </a:cubicBezTo>
                <a:cubicBezTo>
                  <a:pt x="25" y="196"/>
                  <a:pt x="32" y="189"/>
                  <a:pt x="32" y="180"/>
                </a:cubicBezTo>
                <a:cubicBezTo>
                  <a:pt x="32" y="171"/>
                  <a:pt x="25" y="164"/>
                  <a:pt x="16" y="164"/>
                </a:cubicBezTo>
                <a:cubicBezTo>
                  <a:pt x="8" y="164"/>
                  <a:pt x="0" y="171"/>
                  <a:pt x="0" y="180"/>
                </a:cubicBezTo>
                <a:close/>
                <a:moveTo>
                  <a:pt x="0" y="262"/>
                </a:moveTo>
                <a:cubicBezTo>
                  <a:pt x="0" y="271"/>
                  <a:pt x="8" y="278"/>
                  <a:pt x="16" y="278"/>
                </a:cubicBezTo>
                <a:cubicBezTo>
                  <a:pt x="25" y="278"/>
                  <a:pt x="32" y="271"/>
                  <a:pt x="32" y="262"/>
                </a:cubicBezTo>
                <a:cubicBezTo>
                  <a:pt x="32" y="253"/>
                  <a:pt x="25" y="246"/>
                  <a:pt x="16" y="246"/>
                </a:cubicBezTo>
                <a:cubicBezTo>
                  <a:pt x="8" y="246"/>
                  <a:pt x="0" y="253"/>
                  <a:pt x="0" y="262"/>
                </a:cubicBezTo>
                <a:close/>
                <a:moveTo>
                  <a:pt x="0" y="344"/>
                </a:moveTo>
                <a:cubicBezTo>
                  <a:pt x="0" y="353"/>
                  <a:pt x="8" y="360"/>
                  <a:pt x="16" y="360"/>
                </a:cubicBezTo>
                <a:cubicBezTo>
                  <a:pt x="25" y="360"/>
                  <a:pt x="32" y="353"/>
                  <a:pt x="32" y="344"/>
                </a:cubicBezTo>
                <a:cubicBezTo>
                  <a:pt x="32" y="335"/>
                  <a:pt x="25" y="328"/>
                  <a:pt x="16" y="328"/>
                </a:cubicBezTo>
                <a:cubicBezTo>
                  <a:pt x="8" y="328"/>
                  <a:pt x="0" y="335"/>
                  <a:pt x="0" y="344"/>
                </a:cubicBezTo>
                <a:close/>
                <a:moveTo>
                  <a:pt x="0" y="426"/>
                </a:moveTo>
                <a:cubicBezTo>
                  <a:pt x="0" y="435"/>
                  <a:pt x="8" y="442"/>
                  <a:pt x="16" y="442"/>
                </a:cubicBezTo>
                <a:cubicBezTo>
                  <a:pt x="25" y="442"/>
                  <a:pt x="32" y="435"/>
                  <a:pt x="32" y="426"/>
                </a:cubicBezTo>
                <a:cubicBezTo>
                  <a:pt x="32" y="417"/>
                  <a:pt x="25" y="410"/>
                  <a:pt x="16" y="410"/>
                </a:cubicBezTo>
                <a:cubicBezTo>
                  <a:pt x="8" y="410"/>
                  <a:pt x="0" y="417"/>
                  <a:pt x="0" y="426"/>
                </a:cubicBezTo>
                <a:close/>
                <a:moveTo>
                  <a:pt x="0" y="508"/>
                </a:moveTo>
                <a:cubicBezTo>
                  <a:pt x="0" y="517"/>
                  <a:pt x="8" y="524"/>
                  <a:pt x="16" y="524"/>
                </a:cubicBezTo>
                <a:cubicBezTo>
                  <a:pt x="25" y="524"/>
                  <a:pt x="32" y="517"/>
                  <a:pt x="32" y="508"/>
                </a:cubicBezTo>
                <a:cubicBezTo>
                  <a:pt x="32" y="499"/>
                  <a:pt x="25" y="492"/>
                  <a:pt x="16" y="492"/>
                </a:cubicBezTo>
                <a:cubicBezTo>
                  <a:pt x="8" y="492"/>
                  <a:pt x="0" y="499"/>
                  <a:pt x="0" y="508"/>
                </a:cubicBezTo>
                <a:close/>
                <a:moveTo>
                  <a:pt x="0" y="590"/>
                </a:moveTo>
                <a:cubicBezTo>
                  <a:pt x="0" y="599"/>
                  <a:pt x="8" y="606"/>
                  <a:pt x="16" y="606"/>
                </a:cubicBezTo>
                <a:cubicBezTo>
                  <a:pt x="25" y="606"/>
                  <a:pt x="32" y="599"/>
                  <a:pt x="32" y="590"/>
                </a:cubicBezTo>
                <a:cubicBezTo>
                  <a:pt x="32" y="581"/>
                  <a:pt x="25" y="574"/>
                  <a:pt x="16" y="574"/>
                </a:cubicBezTo>
                <a:cubicBezTo>
                  <a:pt x="8" y="574"/>
                  <a:pt x="0" y="581"/>
                  <a:pt x="0" y="590"/>
                </a:cubicBezTo>
                <a:close/>
                <a:moveTo>
                  <a:pt x="0" y="672"/>
                </a:moveTo>
                <a:cubicBezTo>
                  <a:pt x="0" y="681"/>
                  <a:pt x="8" y="688"/>
                  <a:pt x="16" y="688"/>
                </a:cubicBezTo>
                <a:cubicBezTo>
                  <a:pt x="25" y="688"/>
                  <a:pt x="32" y="681"/>
                  <a:pt x="32" y="672"/>
                </a:cubicBezTo>
                <a:cubicBezTo>
                  <a:pt x="32" y="663"/>
                  <a:pt x="25" y="656"/>
                  <a:pt x="16" y="656"/>
                </a:cubicBezTo>
                <a:cubicBezTo>
                  <a:pt x="8" y="656"/>
                  <a:pt x="0" y="663"/>
                  <a:pt x="0" y="672"/>
                </a:cubicBezTo>
                <a:close/>
                <a:moveTo>
                  <a:pt x="0" y="754"/>
                </a:moveTo>
                <a:cubicBezTo>
                  <a:pt x="0" y="763"/>
                  <a:pt x="8" y="770"/>
                  <a:pt x="16" y="770"/>
                </a:cubicBezTo>
                <a:cubicBezTo>
                  <a:pt x="25" y="770"/>
                  <a:pt x="32" y="763"/>
                  <a:pt x="32" y="754"/>
                </a:cubicBezTo>
                <a:cubicBezTo>
                  <a:pt x="32" y="745"/>
                  <a:pt x="25" y="738"/>
                  <a:pt x="16" y="738"/>
                </a:cubicBezTo>
                <a:cubicBezTo>
                  <a:pt x="8" y="738"/>
                  <a:pt x="0" y="745"/>
                  <a:pt x="0" y="754"/>
                </a:cubicBezTo>
                <a:close/>
                <a:moveTo>
                  <a:pt x="0" y="836"/>
                </a:moveTo>
                <a:cubicBezTo>
                  <a:pt x="0" y="845"/>
                  <a:pt x="8" y="852"/>
                  <a:pt x="16" y="852"/>
                </a:cubicBezTo>
                <a:cubicBezTo>
                  <a:pt x="25" y="852"/>
                  <a:pt x="32" y="845"/>
                  <a:pt x="32" y="836"/>
                </a:cubicBezTo>
                <a:cubicBezTo>
                  <a:pt x="32" y="827"/>
                  <a:pt x="25" y="820"/>
                  <a:pt x="16" y="820"/>
                </a:cubicBezTo>
                <a:cubicBezTo>
                  <a:pt x="8" y="820"/>
                  <a:pt x="0" y="827"/>
                  <a:pt x="0" y="836"/>
                </a:cubicBezTo>
                <a:close/>
                <a:moveTo>
                  <a:pt x="0" y="918"/>
                </a:moveTo>
                <a:cubicBezTo>
                  <a:pt x="0" y="927"/>
                  <a:pt x="8" y="934"/>
                  <a:pt x="16" y="934"/>
                </a:cubicBezTo>
                <a:cubicBezTo>
                  <a:pt x="25" y="934"/>
                  <a:pt x="32" y="927"/>
                  <a:pt x="32" y="918"/>
                </a:cubicBezTo>
                <a:cubicBezTo>
                  <a:pt x="32" y="909"/>
                  <a:pt x="25" y="902"/>
                  <a:pt x="16" y="902"/>
                </a:cubicBezTo>
                <a:cubicBezTo>
                  <a:pt x="8" y="902"/>
                  <a:pt x="0" y="909"/>
                  <a:pt x="0" y="918"/>
                </a:cubicBezTo>
                <a:close/>
                <a:moveTo>
                  <a:pt x="0" y="1000"/>
                </a:moveTo>
                <a:cubicBezTo>
                  <a:pt x="0" y="1009"/>
                  <a:pt x="8" y="1016"/>
                  <a:pt x="16" y="1016"/>
                </a:cubicBezTo>
                <a:cubicBezTo>
                  <a:pt x="25" y="1016"/>
                  <a:pt x="32" y="1009"/>
                  <a:pt x="32" y="1000"/>
                </a:cubicBezTo>
                <a:cubicBezTo>
                  <a:pt x="32" y="991"/>
                  <a:pt x="25" y="984"/>
                  <a:pt x="16" y="984"/>
                </a:cubicBezTo>
                <a:cubicBezTo>
                  <a:pt x="8" y="984"/>
                  <a:pt x="0" y="991"/>
                  <a:pt x="0" y="10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p>
            <a:pPr algn="ctr"/>
            <a:endParaRPr sz="240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8" name="任意多边形: 形状 15"/>
          <p:cNvSpPr/>
          <p:nvPr/>
        </p:nvSpPr>
        <p:spPr bwMode="auto">
          <a:xfrm>
            <a:off x="5824855" y="1678305"/>
            <a:ext cx="78105" cy="3691890"/>
          </a:xfrm>
          <a:custGeom>
            <a:avLst/>
            <a:gdLst>
              <a:gd name="T0" fmla="*/ 0 w 20"/>
              <a:gd name="T1" fmla="*/ 277 h 1016"/>
              <a:gd name="T2" fmla="*/ 0 w 20"/>
              <a:gd name="T3" fmla="*/ 247 h 1016"/>
              <a:gd name="T4" fmla="*/ 20 w 20"/>
              <a:gd name="T5" fmla="*/ 262 h 1016"/>
              <a:gd name="T6" fmla="*/ 20 w 20"/>
              <a:gd name="T7" fmla="*/ 508 h 1016"/>
              <a:gd name="T8" fmla="*/ 0 w 20"/>
              <a:gd name="T9" fmla="*/ 493 h 1016"/>
              <a:gd name="T10" fmla="*/ 0 w 20"/>
              <a:gd name="T11" fmla="*/ 523 h 1016"/>
              <a:gd name="T12" fmla="*/ 20 w 20"/>
              <a:gd name="T13" fmla="*/ 508 h 1016"/>
              <a:gd name="T14" fmla="*/ 4 w 20"/>
              <a:gd name="T15" fmla="*/ 328 h 1016"/>
              <a:gd name="T16" fmla="*/ 11 w 20"/>
              <a:gd name="T17" fmla="*/ 344 h 1016"/>
              <a:gd name="T18" fmla="*/ 4 w 20"/>
              <a:gd name="T19" fmla="*/ 360 h 1016"/>
              <a:gd name="T20" fmla="*/ 20 w 20"/>
              <a:gd name="T21" fmla="*/ 426 h 1016"/>
              <a:gd name="T22" fmla="*/ 0 w 20"/>
              <a:gd name="T23" fmla="*/ 411 h 1016"/>
              <a:gd name="T24" fmla="*/ 0 w 20"/>
              <a:gd name="T25" fmla="*/ 441 h 1016"/>
              <a:gd name="T26" fmla="*/ 20 w 20"/>
              <a:gd name="T27" fmla="*/ 426 h 1016"/>
              <a:gd name="T28" fmla="*/ 4 w 20"/>
              <a:gd name="T29" fmla="*/ 82 h 1016"/>
              <a:gd name="T30" fmla="*/ 11 w 20"/>
              <a:gd name="T31" fmla="*/ 98 h 1016"/>
              <a:gd name="T32" fmla="*/ 4 w 20"/>
              <a:gd name="T33" fmla="*/ 114 h 1016"/>
              <a:gd name="T34" fmla="*/ 20 w 20"/>
              <a:gd name="T35" fmla="*/ 16 h 1016"/>
              <a:gd name="T36" fmla="*/ 0 w 20"/>
              <a:gd name="T37" fmla="*/ 1 h 1016"/>
              <a:gd name="T38" fmla="*/ 0 w 20"/>
              <a:gd name="T39" fmla="*/ 31 h 1016"/>
              <a:gd name="T40" fmla="*/ 20 w 20"/>
              <a:gd name="T41" fmla="*/ 16 h 1016"/>
              <a:gd name="T42" fmla="*/ 4 w 20"/>
              <a:gd name="T43" fmla="*/ 164 h 1016"/>
              <a:gd name="T44" fmla="*/ 11 w 20"/>
              <a:gd name="T45" fmla="*/ 180 h 1016"/>
              <a:gd name="T46" fmla="*/ 4 w 20"/>
              <a:gd name="T47" fmla="*/ 196 h 1016"/>
              <a:gd name="T48" fmla="*/ 20 w 20"/>
              <a:gd name="T49" fmla="*/ 918 h 1016"/>
              <a:gd name="T50" fmla="*/ 0 w 20"/>
              <a:gd name="T51" fmla="*/ 903 h 1016"/>
              <a:gd name="T52" fmla="*/ 0 w 20"/>
              <a:gd name="T53" fmla="*/ 933 h 1016"/>
              <a:gd name="T54" fmla="*/ 20 w 20"/>
              <a:gd name="T55" fmla="*/ 918 h 1016"/>
              <a:gd name="T56" fmla="*/ 4 w 20"/>
              <a:gd name="T57" fmla="*/ 1016 h 1016"/>
              <a:gd name="T58" fmla="*/ 4 w 20"/>
              <a:gd name="T59" fmla="*/ 984 h 1016"/>
              <a:gd name="T60" fmla="*/ 11 w 20"/>
              <a:gd name="T61" fmla="*/ 1000 h 1016"/>
              <a:gd name="T62" fmla="*/ 20 w 20"/>
              <a:gd name="T63" fmla="*/ 836 h 1016"/>
              <a:gd name="T64" fmla="*/ 0 w 20"/>
              <a:gd name="T65" fmla="*/ 821 h 1016"/>
              <a:gd name="T66" fmla="*/ 0 w 20"/>
              <a:gd name="T67" fmla="*/ 851 h 1016"/>
              <a:gd name="T68" fmla="*/ 20 w 20"/>
              <a:gd name="T69" fmla="*/ 836 h 1016"/>
              <a:gd name="T70" fmla="*/ 4 w 20"/>
              <a:gd name="T71" fmla="*/ 656 h 1016"/>
              <a:gd name="T72" fmla="*/ 11 w 20"/>
              <a:gd name="T73" fmla="*/ 672 h 1016"/>
              <a:gd name="T74" fmla="*/ 4 w 20"/>
              <a:gd name="T75" fmla="*/ 688 h 1016"/>
              <a:gd name="T76" fmla="*/ 20 w 20"/>
              <a:gd name="T77" fmla="*/ 754 h 1016"/>
              <a:gd name="T78" fmla="*/ 0 w 20"/>
              <a:gd name="T79" fmla="*/ 739 h 1016"/>
              <a:gd name="T80" fmla="*/ 0 w 20"/>
              <a:gd name="T81" fmla="*/ 769 h 1016"/>
              <a:gd name="T82" fmla="*/ 20 w 20"/>
              <a:gd name="T83" fmla="*/ 754 h 1016"/>
              <a:gd name="T84" fmla="*/ 4 w 20"/>
              <a:gd name="T85" fmla="*/ 574 h 1016"/>
              <a:gd name="T86" fmla="*/ 11 w 20"/>
              <a:gd name="T87" fmla="*/ 590 h 1016"/>
              <a:gd name="T88" fmla="*/ 4 w 20"/>
              <a:gd name="T89" fmla="*/ 60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" h="1016">
                <a:moveTo>
                  <a:pt x="4" y="278"/>
                </a:moveTo>
                <a:cubicBezTo>
                  <a:pt x="3" y="278"/>
                  <a:pt x="1" y="278"/>
                  <a:pt x="0" y="277"/>
                </a:cubicBezTo>
                <a:cubicBezTo>
                  <a:pt x="6" y="275"/>
                  <a:pt x="11" y="269"/>
                  <a:pt x="11" y="262"/>
                </a:cubicBezTo>
                <a:cubicBezTo>
                  <a:pt x="11" y="255"/>
                  <a:pt x="6" y="249"/>
                  <a:pt x="0" y="247"/>
                </a:cubicBezTo>
                <a:cubicBezTo>
                  <a:pt x="1" y="247"/>
                  <a:pt x="3" y="246"/>
                  <a:pt x="4" y="246"/>
                </a:cubicBezTo>
                <a:cubicBezTo>
                  <a:pt x="13" y="246"/>
                  <a:pt x="20" y="253"/>
                  <a:pt x="20" y="262"/>
                </a:cubicBezTo>
                <a:cubicBezTo>
                  <a:pt x="20" y="271"/>
                  <a:pt x="13" y="278"/>
                  <a:pt x="4" y="278"/>
                </a:cubicBezTo>
                <a:close/>
                <a:moveTo>
                  <a:pt x="20" y="508"/>
                </a:moveTo>
                <a:cubicBezTo>
                  <a:pt x="20" y="499"/>
                  <a:pt x="13" y="492"/>
                  <a:pt x="4" y="492"/>
                </a:cubicBezTo>
                <a:cubicBezTo>
                  <a:pt x="3" y="492"/>
                  <a:pt x="1" y="493"/>
                  <a:pt x="0" y="493"/>
                </a:cubicBezTo>
                <a:cubicBezTo>
                  <a:pt x="6" y="495"/>
                  <a:pt x="11" y="501"/>
                  <a:pt x="11" y="508"/>
                </a:cubicBezTo>
                <a:cubicBezTo>
                  <a:pt x="11" y="515"/>
                  <a:pt x="6" y="521"/>
                  <a:pt x="0" y="523"/>
                </a:cubicBezTo>
                <a:cubicBezTo>
                  <a:pt x="1" y="524"/>
                  <a:pt x="3" y="524"/>
                  <a:pt x="4" y="524"/>
                </a:cubicBezTo>
                <a:cubicBezTo>
                  <a:pt x="13" y="524"/>
                  <a:pt x="20" y="517"/>
                  <a:pt x="20" y="508"/>
                </a:cubicBezTo>
                <a:close/>
                <a:moveTo>
                  <a:pt x="20" y="344"/>
                </a:moveTo>
                <a:cubicBezTo>
                  <a:pt x="20" y="335"/>
                  <a:pt x="13" y="328"/>
                  <a:pt x="4" y="328"/>
                </a:cubicBezTo>
                <a:cubicBezTo>
                  <a:pt x="3" y="328"/>
                  <a:pt x="1" y="329"/>
                  <a:pt x="0" y="329"/>
                </a:cubicBezTo>
                <a:cubicBezTo>
                  <a:pt x="6" y="331"/>
                  <a:pt x="11" y="337"/>
                  <a:pt x="11" y="344"/>
                </a:cubicBezTo>
                <a:cubicBezTo>
                  <a:pt x="11" y="351"/>
                  <a:pt x="6" y="357"/>
                  <a:pt x="0" y="359"/>
                </a:cubicBezTo>
                <a:cubicBezTo>
                  <a:pt x="1" y="360"/>
                  <a:pt x="3" y="360"/>
                  <a:pt x="4" y="360"/>
                </a:cubicBezTo>
                <a:cubicBezTo>
                  <a:pt x="13" y="360"/>
                  <a:pt x="20" y="353"/>
                  <a:pt x="20" y="344"/>
                </a:cubicBezTo>
                <a:close/>
                <a:moveTo>
                  <a:pt x="20" y="426"/>
                </a:moveTo>
                <a:cubicBezTo>
                  <a:pt x="20" y="417"/>
                  <a:pt x="13" y="410"/>
                  <a:pt x="4" y="410"/>
                </a:cubicBezTo>
                <a:cubicBezTo>
                  <a:pt x="3" y="410"/>
                  <a:pt x="1" y="411"/>
                  <a:pt x="0" y="411"/>
                </a:cubicBezTo>
                <a:cubicBezTo>
                  <a:pt x="6" y="413"/>
                  <a:pt x="11" y="419"/>
                  <a:pt x="11" y="426"/>
                </a:cubicBezTo>
                <a:cubicBezTo>
                  <a:pt x="11" y="433"/>
                  <a:pt x="6" y="439"/>
                  <a:pt x="0" y="441"/>
                </a:cubicBezTo>
                <a:cubicBezTo>
                  <a:pt x="1" y="442"/>
                  <a:pt x="3" y="442"/>
                  <a:pt x="4" y="442"/>
                </a:cubicBezTo>
                <a:cubicBezTo>
                  <a:pt x="13" y="442"/>
                  <a:pt x="20" y="435"/>
                  <a:pt x="20" y="426"/>
                </a:cubicBezTo>
                <a:close/>
                <a:moveTo>
                  <a:pt x="20" y="98"/>
                </a:moveTo>
                <a:cubicBezTo>
                  <a:pt x="20" y="89"/>
                  <a:pt x="13" y="82"/>
                  <a:pt x="4" y="82"/>
                </a:cubicBezTo>
                <a:cubicBezTo>
                  <a:pt x="3" y="82"/>
                  <a:pt x="1" y="83"/>
                  <a:pt x="0" y="83"/>
                </a:cubicBezTo>
                <a:cubicBezTo>
                  <a:pt x="6" y="85"/>
                  <a:pt x="11" y="91"/>
                  <a:pt x="11" y="98"/>
                </a:cubicBezTo>
                <a:cubicBezTo>
                  <a:pt x="11" y="105"/>
                  <a:pt x="6" y="111"/>
                  <a:pt x="0" y="113"/>
                </a:cubicBezTo>
                <a:cubicBezTo>
                  <a:pt x="1" y="114"/>
                  <a:pt x="3" y="114"/>
                  <a:pt x="4" y="114"/>
                </a:cubicBezTo>
                <a:cubicBezTo>
                  <a:pt x="13" y="114"/>
                  <a:pt x="20" y="107"/>
                  <a:pt x="20" y="98"/>
                </a:cubicBezTo>
                <a:close/>
                <a:moveTo>
                  <a:pt x="20" y="16"/>
                </a:moveTo>
                <a:cubicBezTo>
                  <a:pt x="20" y="7"/>
                  <a:pt x="13" y="0"/>
                  <a:pt x="4" y="0"/>
                </a:cubicBezTo>
                <a:cubicBezTo>
                  <a:pt x="3" y="0"/>
                  <a:pt x="1" y="1"/>
                  <a:pt x="0" y="1"/>
                </a:cubicBezTo>
                <a:cubicBezTo>
                  <a:pt x="6" y="3"/>
                  <a:pt x="11" y="9"/>
                  <a:pt x="11" y="16"/>
                </a:cubicBezTo>
                <a:cubicBezTo>
                  <a:pt x="11" y="23"/>
                  <a:pt x="6" y="29"/>
                  <a:pt x="0" y="31"/>
                </a:cubicBezTo>
                <a:cubicBezTo>
                  <a:pt x="1" y="32"/>
                  <a:pt x="3" y="32"/>
                  <a:pt x="4" y="32"/>
                </a:cubicBezTo>
                <a:cubicBezTo>
                  <a:pt x="13" y="32"/>
                  <a:pt x="20" y="25"/>
                  <a:pt x="20" y="16"/>
                </a:cubicBezTo>
                <a:close/>
                <a:moveTo>
                  <a:pt x="20" y="180"/>
                </a:moveTo>
                <a:cubicBezTo>
                  <a:pt x="20" y="171"/>
                  <a:pt x="13" y="164"/>
                  <a:pt x="4" y="164"/>
                </a:cubicBezTo>
                <a:cubicBezTo>
                  <a:pt x="3" y="164"/>
                  <a:pt x="1" y="165"/>
                  <a:pt x="0" y="165"/>
                </a:cubicBezTo>
                <a:cubicBezTo>
                  <a:pt x="6" y="167"/>
                  <a:pt x="11" y="173"/>
                  <a:pt x="11" y="180"/>
                </a:cubicBezTo>
                <a:cubicBezTo>
                  <a:pt x="11" y="187"/>
                  <a:pt x="6" y="193"/>
                  <a:pt x="0" y="195"/>
                </a:cubicBezTo>
                <a:cubicBezTo>
                  <a:pt x="1" y="196"/>
                  <a:pt x="3" y="196"/>
                  <a:pt x="4" y="196"/>
                </a:cubicBezTo>
                <a:cubicBezTo>
                  <a:pt x="13" y="196"/>
                  <a:pt x="20" y="189"/>
                  <a:pt x="20" y="180"/>
                </a:cubicBezTo>
                <a:close/>
                <a:moveTo>
                  <a:pt x="20" y="918"/>
                </a:moveTo>
                <a:cubicBezTo>
                  <a:pt x="20" y="909"/>
                  <a:pt x="13" y="902"/>
                  <a:pt x="4" y="902"/>
                </a:cubicBezTo>
                <a:cubicBezTo>
                  <a:pt x="3" y="902"/>
                  <a:pt x="1" y="903"/>
                  <a:pt x="0" y="903"/>
                </a:cubicBezTo>
                <a:cubicBezTo>
                  <a:pt x="6" y="905"/>
                  <a:pt x="11" y="911"/>
                  <a:pt x="11" y="918"/>
                </a:cubicBezTo>
                <a:cubicBezTo>
                  <a:pt x="11" y="925"/>
                  <a:pt x="6" y="931"/>
                  <a:pt x="0" y="933"/>
                </a:cubicBezTo>
                <a:cubicBezTo>
                  <a:pt x="1" y="934"/>
                  <a:pt x="3" y="934"/>
                  <a:pt x="4" y="934"/>
                </a:cubicBezTo>
                <a:cubicBezTo>
                  <a:pt x="13" y="934"/>
                  <a:pt x="20" y="927"/>
                  <a:pt x="20" y="918"/>
                </a:cubicBezTo>
                <a:close/>
                <a:moveTo>
                  <a:pt x="0" y="1015"/>
                </a:moveTo>
                <a:cubicBezTo>
                  <a:pt x="1" y="1016"/>
                  <a:pt x="3" y="1016"/>
                  <a:pt x="4" y="1016"/>
                </a:cubicBezTo>
                <a:cubicBezTo>
                  <a:pt x="13" y="1016"/>
                  <a:pt x="20" y="1009"/>
                  <a:pt x="20" y="1000"/>
                </a:cubicBezTo>
                <a:cubicBezTo>
                  <a:pt x="20" y="991"/>
                  <a:pt x="13" y="984"/>
                  <a:pt x="4" y="984"/>
                </a:cubicBezTo>
                <a:cubicBezTo>
                  <a:pt x="3" y="984"/>
                  <a:pt x="1" y="985"/>
                  <a:pt x="0" y="985"/>
                </a:cubicBezTo>
                <a:cubicBezTo>
                  <a:pt x="6" y="987"/>
                  <a:pt x="11" y="993"/>
                  <a:pt x="11" y="1000"/>
                </a:cubicBezTo>
                <a:cubicBezTo>
                  <a:pt x="11" y="1007"/>
                  <a:pt x="6" y="1013"/>
                  <a:pt x="0" y="1015"/>
                </a:cubicBezTo>
                <a:close/>
                <a:moveTo>
                  <a:pt x="20" y="836"/>
                </a:moveTo>
                <a:cubicBezTo>
                  <a:pt x="20" y="827"/>
                  <a:pt x="13" y="820"/>
                  <a:pt x="4" y="820"/>
                </a:cubicBezTo>
                <a:cubicBezTo>
                  <a:pt x="3" y="820"/>
                  <a:pt x="1" y="821"/>
                  <a:pt x="0" y="821"/>
                </a:cubicBezTo>
                <a:cubicBezTo>
                  <a:pt x="6" y="823"/>
                  <a:pt x="11" y="829"/>
                  <a:pt x="11" y="836"/>
                </a:cubicBezTo>
                <a:cubicBezTo>
                  <a:pt x="11" y="843"/>
                  <a:pt x="6" y="849"/>
                  <a:pt x="0" y="851"/>
                </a:cubicBezTo>
                <a:cubicBezTo>
                  <a:pt x="1" y="852"/>
                  <a:pt x="3" y="852"/>
                  <a:pt x="4" y="852"/>
                </a:cubicBezTo>
                <a:cubicBezTo>
                  <a:pt x="13" y="852"/>
                  <a:pt x="20" y="845"/>
                  <a:pt x="20" y="836"/>
                </a:cubicBezTo>
                <a:close/>
                <a:moveTo>
                  <a:pt x="20" y="672"/>
                </a:moveTo>
                <a:cubicBezTo>
                  <a:pt x="20" y="663"/>
                  <a:pt x="13" y="656"/>
                  <a:pt x="4" y="656"/>
                </a:cubicBezTo>
                <a:cubicBezTo>
                  <a:pt x="3" y="656"/>
                  <a:pt x="1" y="657"/>
                  <a:pt x="0" y="657"/>
                </a:cubicBezTo>
                <a:cubicBezTo>
                  <a:pt x="6" y="659"/>
                  <a:pt x="11" y="665"/>
                  <a:pt x="11" y="672"/>
                </a:cubicBezTo>
                <a:cubicBezTo>
                  <a:pt x="11" y="679"/>
                  <a:pt x="6" y="685"/>
                  <a:pt x="0" y="687"/>
                </a:cubicBezTo>
                <a:cubicBezTo>
                  <a:pt x="1" y="688"/>
                  <a:pt x="3" y="688"/>
                  <a:pt x="4" y="688"/>
                </a:cubicBezTo>
                <a:cubicBezTo>
                  <a:pt x="13" y="688"/>
                  <a:pt x="20" y="681"/>
                  <a:pt x="20" y="672"/>
                </a:cubicBezTo>
                <a:close/>
                <a:moveTo>
                  <a:pt x="20" y="754"/>
                </a:moveTo>
                <a:cubicBezTo>
                  <a:pt x="20" y="745"/>
                  <a:pt x="13" y="738"/>
                  <a:pt x="4" y="738"/>
                </a:cubicBezTo>
                <a:cubicBezTo>
                  <a:pt x="3" y="738"/>
                  <a:pt x="1" y="739"/>
                  <a:pt x="0" y="739"/>
                </a:cubicBezTo>
                <a:cubicBezTo>
                  <a:pt x="6" y="741"/>
                  <a:pt x="11" y="747"/>
                  <a:pt x="11" y="754"/>
                </a:cubicBezTo>
                <a:cubicBezTo>
                  <a:pt x="11" y="761"/>
                  <a:pt x="6" y="767"/>
                  <a:pt x="0" y="769"/>
                </a:cubicBezTo>
                <a:cubicBezTo>
                  <a:pt x="1" y="770"/>
                  <a:pt x="3" y="770"/>
                  <a:pt x="4" y="770"/>
                </a:cubicBezTo>
                <a:cubicBezTo>
                  <a:pt x="13" y="770"/>
                  <a:pt x="20" y="763"/>
                  <a:pt x="20" y="754"/>
                </a:cubicBezTo>
                <a:close/>
                <a:moveTo>
                  <a:pt x="20" y="590"/>
                </a:moveTo>
                <a:cubicBezTo>
                  <a:pt x="20" y="581"/>
                  <a:pt x="13" y="574"/>
                  <a:pt x="4" y="574"/>
                </a:cubicBezTo>
                <a:cubicBezTo>
                  <a:pt x="3" y="574"/>
                  <a:pt x="1" y="575"/>
                  <a:pt x="0" y="575"/>
                </a:cubicBezTo>
                <a:cubicBezTo>
                  <a:pt x="6" y="577"/>
                  <a:pt x="11" y="583"/>
                  <a:pt x="11" y="590"/>
                </a:cubicBezTo>
                <a:cubicBezTo>
                  <a:pt x="11" y="597"/>
                  <a:pt x="6" y="603"/>
                  <a:pt x="0" y="605"/>
                </a:cubicBezTo>
                <a:cubicBezTo>
                  <a:pt x="1" y="606"/>
                  <a:pt x="3" y="606"/>
                  <a:pt x="4" y="606"/>
                </a:cubicBezTo>
                <a:cubicBezTo>
                  <a:pt x="13" y="606"/>
                  <a:pt x="20" y="599"/>
                  <a:pt x="20" y="59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p>
            <a:pPr algn="ctr"/>
            <a:endParaRPr sz="240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5813425" y="1699895"/>
            <a:ext cx="568325" cy="3648710"/>
            <a:chOff x="4097337" y="390525"/>
            <a:chExt cx="555626" cy="37750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6" name="任意多边形: 形状 65"/>
            <p:cNvSpPr/>
            <p:nvPr/>
          </p:nvSpPr>
          <p:spPr bwMode="auto">
            <a:xfrm>
              <a:off x="4097338" y="390525"/>
              <a:ext cx="555625" cy="3775075"/>
            </a:xfrm>
            <a:custGeom>
              <a:avLst/>
              <a:gdLst>
                <a:gd name="T0" fmla="*/ 10 w 148"/>
                <a:gd name="T1" fmla="*/ 0 h 1004"/>
                <a:gd name="T2" fmla="*/ 148 w 148"/>
                <a:gd name="T3" fmla="*/ 10 h 1004"/>
                <a:gd name="T4" fmla="*/ 10 w 148"/>
                <a:gd name="T5" fmla="*/ 20 h 1004"/>
                <a:gd name="T6" fmla="*/ 138 w 148"/>
                <a:gd name="T7" fmla="*/ 82 h 1004"/>
                <a:gd name="T8" fmla="*/ 0 w 148"/>
                <a:gd name="T9" fmla="*/ 92 h 1004"/>
                <a:gd name="T10" fmla="*/ 138 w 148"/>
                <a:gd name="T11" fmla="*/ 102 h 1004"/>
                <a:gd name="T12" fmla="*/ 138 w 148"/>
                <a:gd name="T13" fmla="*/ 82 h 1004"/>
                <a:gd name="T14" fmla="*/ 10 w 148"/>
                <a:gd name="T15" fmla="*/ 164 h 1004"/>
                <a:gd name="T16" fmla="*/ 10 w 148"/>
                <a:gd name="T17" fmla="*/ 184 h 1004"/>
                <a:gd name="T18" fmla="*/ 148 w 148"/>
                <a:gd name="T19" fmla="*/ 174 h 1004"/>
                <a:gd name="T20" fmla="*/ 138 w 148"/>
                <a:gd name="T21" fmla="*/ 246 h 1004"/>
                <a:gd name="T22" fmla="*/ 0 w 148"/>
                <a:gd name="T23" fmla="*/ 256 h 1004"/>
                <a:gd name="T24" fmla="*/ 138 w 148"/>
                <a:gd name="T25" fmla="*/ 266 h 1004"/>
                <a:gd name="T26" fmla="*/ 138 w 148"/>
                <a:gd name="T27" fmla="*/ 246 h 1004"/>
                <a:gd name="T28" fmla="*/ 10 w 148"/>
                <a:gd name="T29" fmla="*/ 328 h 1004"/>
                <a:gd name="T30" fmla="*/ 10 w 148"/>
                <a:gd name="T31" fmla="*/ 348 h 1004"/>
                <a:gd name="T32" fmla="*/ 148 w 148"/>
                <a:gd name="T33" fmla="*/ 338 h 1004"/>
                <a:gd name="T34" fmla="*/ 138 w 148"/>
                <a:gd name="T35" fmla="*/ 410 h 1004"/>
                <a:gd name="T36" fmla="*/ 0 w 148"/>
                <a:gd name="T37" fmla="*/ 420 h 1004"/>
                <a:gd name="T38" fmla="*/ 138 w 148"/>
                <a:gd name="T39" fmla="*/ 430 h 1004"/>
                <a:gd name="T40" fmla="*/ 138 w 148"/>
                <a:gd name="T41" fmla="*/ 410 h 1004"/>
                <a:gd name="T42" fmla="*/ 10 w 148"/>
                <a:gd name="T43" fmla="*/ 492 h 1004"/>
                <a:gd name="T44" fmla="*/ 10 w 148"/>
                <a:gd name="T45" fmla="*/ 512 h 1004"/>
                <a:gd name="T46" fmla="*/ 148 w 148"/>
                <a:gd name="T47" fmla="*/ 502 h 1004"/>
                <a:gd name="T48" fmla="*/ 138 w 148"/>
                <a:gd name="T49" fmla="*/ 574 h 1004"/>
                <a:gd name="T50" fmla="*/ 0 w 148"/>
                <a:gd name="T51" fmla="*/ 584 h 1004"/>
                <a:gd name="T52" fmla="*/ 138 w 148"/>
                <a:gd name="T53" fmla="*/ 594 h 1004"/>
                <a:gd name="T54" fmla="*/ 138 w 148"/>
                <a:gd name="T55" fmla="*/ 574 h 1004"/>
                <a:gd name="T56" fmla="*/ 10 w 148"/>
                <a:gd name="T57" fmla="*/ 656 h 1004"/>
                <a:gd name="T58" fmla="*/ 10 w 148"/>
                <a:gd name="T59" fmla="*/ 676 h 1004"/>
                <a:gd name="T60" fmla="*/ 148 w 148"/>
                <a:gd name="T61" fmla="*/ 666 h 1004"/>
                <a:gd name="T62" fmla="*/ 138 w 148"/>
                <a:gd name="T63" fmla="*/ 738 h 1004"/>
                <a:gd name="T64" fmla="*/ 0 w 148"/>
                <a:gd name="T65" fmla="*/ 748 h 1004"/>
                <a:gd name="T66" fmla="*/ 138 w 148"/>
                <a:gd name="T67" fmla="*/ 758 h 1004"/>
                <a:gd name="T68" fmla="*/ 138 w 148"/>
                <a:gd name="T69" fmla="*/ 738 h 1004"/>
                <a:gd name="T70" fmla="*/ 10 w 148"/>
                <a:gd name="T71" fmla="*/ 820 h 1004"/>
                <a:gd name="T72" fmla="*/ 10 w 148"/>
                <a:gd name="T73" fmla="*/ 840 h 1004"/>
                <a:gd name="T74" fmla="*/ 148 w 148"/>
                <a:gd name="T75" fmla="*/ 830 h 1004"/>
                <a:gd name="T76" fmla="*/ 138 w 148"/>
                <a:gd name="T77" fmla="*/ 902 h 1004"/>
                <a:gd name="T78" fmla="*/ 0 w 148"/>
                <a:gd name="T79" fmla="*/ 912 h 1004"/>
                <a:gd name="T80" fmla="*/ 138 w 148"/>
                <a:gd name="T81" fmla="*/ 922 h 1004"/>
                <a:gd name="T82" fmla="*/ 138 w 148"/>
                <a:gd name="T83" fmla="*/ 902 h 1004"/>
                <a:gd name="T84" fmla="*/ 10 w 148"/>
                <a:gd name="T85" fmla="*/ 984 h 1004"/>
                <a:gd name="T86" fmla="*/ 10 w 148"/>
                <a:gd name="T87" fmla="*/ 1004 h 1004"/>
                <a:gd name="T88" fmla="*/ 148 w 148"/>
                <a:gd name="T89" fmla="*/ 99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" h="1004">
                  <a:moveTo>
                    <a:pt x="0" y="10"/>
                  </a:moveTo>
                  <a:cubicBezTo>
                    <a:pt x="0" y="5"/>
                    <a:pt x="5" y="0"/>
                    <a:pt x="1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4" y="0"/>
                    <a:pt x="148" y="5"/>
                    <a:pt x="148" y="10"/>
                  </a:cubicBezTo>
                  <a:cubicBezTo>
                    <a:pt x="148" y="16"/>
                    <a:pt x="144" y="20"/>
                    <a:pt x="138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lose/>
                  <a:moveTo>
                    <a:pt x="138" y="82"/>
                  </a:moveTo>
                  <a:cubicBezTo>
                    <a:pt x="10" y="82"/>
                    <a:pt x="10" y="82"/>
                    <a:pt x="10" y="82"/>
                  </a:cubicBezTo>
                  <a:cubicBezTo>
                    <a:pt x="5" y="82"/>
                    <a:pt x="0" y="87"/>
                    <a:pt x="0" y="92"/>
                  </a:cubicBezTo>
                  <a:cubicBezTo>
                    <a:pt x="0" y="98"/>
                    <a:pt x="5" y="102"/>
                    <a:pt x="10" y="102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44" y="102"/>
                    <a:pt x="148" y="98"/>
                    <a:pt x="148" y="92"/>
                  </a:cubicBezTo>
                  <a:cubicBezTo>
                    <a:pt x="148" y="87"/>
                    <a:pt x="144" y="82"/>
                    <a:pt x="138" y="82"/>
                  </a:cubicBezTo>
                  <a:close/>
                  <a:moveTo>
                    <a:pt x="138" y="164"/>
                  </a:moveTo>
                  <a:cubicBezTo>
                    <a:pt x="10" y="164"/>
                    <a:pt x="10" y="164"/>
                    <a:pt x="10" y="164"/>
                  </a:cubicBezTo>
                  <a:cubicBezTo>
                    <a:pt x="5" y="164"/>
                    <a:pt x="0" y="169"/>
                    <a:pt x="0" y="174"/>
                  </a:cubicBezTo>
                  <a:cubicBezTo>
                    <a:pt x="0" y="180"/>
                    <a:pt x="5" y="184"/>
                    <a:pt x="10" y="184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44" y="184"/>
                    <a:pt x="148" y="180"/>
                    <a:pt x="148" y="174"/>
                  </a:cubicBezTo>
                  <a:cubicBezTo>
                    <a:pt x="148" y="169"/>
                    <a:pt x="144" y="164"/>
                    <a:pt x="138" y="164"/>
                  </a:cubicBezTo>
                  <a:close/>
                  <a:moveTo>
                    <a:pt x="138" y="246"/>
                  </a:moveTo>
                  <a:cubicBezTo>
                    <a:pt x="10" y="246"/>
                    <a:pt x="10" y="246"/>
                    <a:pt x="10" y="246"/>
                  </a:cubicBezTo>
                  <a:cubicBezTo>
                    <a:pt x="5" y="246"/>
                    <a:pt x="0" y="251"/>
                    <a:pt x="0" y="256"/>
                  </a:cubicBezTo>
                  <a:cubicBezTo>
                    <a:pt x="0" y="262"/>
                    <a:pt x="5" y="266"/>
                    <a:pt x="10" y="266"/>
                  </a:cubicBezTo>
                  <a:cubicBezTo>
                    <a:pt x="138" y="266"/>
                    <a:pt x="138" y="266"/>
                    <a:pt x="138" y="266"/>
                  </a:cubicBezTo>
                  <a:cubicBezTo>
                    <a:pt x="144" y="266"/>
                    <a:pt x="148" y="262"/>
                    <a:pt x="148" y="256"/>
                  </a:cubicBezTo>
                  <a:cubicBezTo>
                    <a:pt x="148" y="251"/>
                    <a:pt x="144" y="246"/>
                    <a:pt x="138" y="246"/>
                  </a:cubicBezTo>
                  <a:close/>
                  <a:moveTo>
                    <a:pt x="138" y="328"/>
                  </a:moveTo>
                  <a:cubicBezTo>
                    <a:pt x="10" y="328"/>
                    <a:pt x="10" y="328"/>
                    <a:pt x="10" y="328"/>
                  </a:cubicBezTo>
                  <a:cubicBezTo>
                    <a:pt x="5" y="328"/>
                    <a:pt x="0" y="333"/>
                    <a:pt x="0" y="338"/>
                  </a:cubicBezTo>
                  <a:cubicBezTo>
                    <a:pt x="0" y="344"/>
                    <a:pt x="5" y="348"/>
                    <a:pt x="10" y="348"/>
                  </a:cubicBezTo>
                  <a:cubicBezTo>
                    <a:pt x="138" y="348"/>
                    <a:pt x="138" y="348"/>
                    <a:pt x="138" y="348"/>
                  </a:cubicBezTo>
                  <a:cubicBezTo>
                    <a:pt x="144" y="348"/>
                    <a:pt x="148" y="344"/>
                    <a:pt x="148" y="338"/>
                  </a:cubicBezTo>
                  <a:cubicBezTo>
                    <a:pt x="148" y="333"/>
                    <a:pt x="144" y="328"/>
                    <a:pt x="138" y="328"/>
                  </a:cubicBezTo>
                  <a:close/>
                  <a:moveTo>
                    <a:pt x="138" y="410"/>
                  </a:moveTo>
                  <a:cubicBezTo>
                    <a:pt x="10" y="410"/>
                    <a:pt x="10" y="410"/>
                    <a:pt x="10" y="410"/>
                  </a:cubicBezTo>
                  <a:cubicBezTo>
                    <a:pt x="5" y="410"/>
                    <a:pt x="0" y="415"/>
                    <a:pt x="0" y="420"/>
                  </a:cubicBezTo>
                  <a:cubicBezTo>
                    <a:pt x="0" y="426"/>
                    <a:pt x="5" y="430"/>
                    <a:pt x="10" y="430"/>
                  </a:cubicBezTo>
                  <a:cubicBezTo>
                    <a:pt x="138" y="430"/>
                    <a:pt x="138" y="430"/>
                    <a:pt x="138" y="430"/>
                  </a:cubicBezTo>
                  <a:cubicBezTo>
                    <a:pt x="144" y="430"/>
                    <a:pt x="148" y="426"/>
                    <a:pt x="148" y="420"/>
                  </a:cubicBezTo>
                  <a:cubicBezTo>
                    <a:pt x="148" y="415"/>
                    <a:pt x="144" y="410"/>
                    <a:pt x="138" y="410"/>
                  </a:cubicBezTo>
                  <a:close/>
                  <a:moveTo>
                    <a:pt x="138" y="492"/>
                  </a:moveTo>
                  <a:cubicBezTo>
                    <a:pt x="10" y="492"/>
                    <a:pt x="10" y="492"/>
                    <a:pt x="10" y="492"/>
                  </a:cubicBezTo>
                  <a:cubicBezTo>
                    <a:pt x="5" y="492"/>
                    <a:pt x="0" y="497"/>
                    <a:pt x="0" y="502"/>
                  </a:cubicBezTo>
                  <a:cubicBezTo>
                    <a:pt x="0" y="508"/>
                    <a:pt x="5" y="512"/>
                    <a:pt x="10" y="512"/>
                  </a:cubicBezTo>
                  <a:cubicBezTo>
                    <a:pt x="138" y="512"/>
                    <a:pt x="138" y="512"/>
                    <a:pt x="138" y="512"/>
                  </a:cubicBezTo>
                  <a:cubicBezTo>
                    <a:pt x="144" y="512"/>
                    <a:pt x="148" y="508"/>
                    <a:pt x="148" y="502"/>
                  </a:cubicBezTo>
                  <a:cubicBezTo>
                    <a:pt x="148" y="497"/>
                    <a:pt x="144" y="492"/>
                    <a:pt x="138" y="492"/>
                  </a:cubicBezTo>
                  <a:close/>
                  <a:moveTo>
                    <a:pt x="138" y="574"/>
                  </a:moveTo>
                  <a:cubicBezTo>
                    <a:pt x="10" y="574"/>
                    <a:pt x="10" y="574"/>
                    <a:pt x="10" y="574"/>
                  </a:cubicBezTo>
                  <a:cubicBezTo>
                    <a:pt x="5" y="574"/>
                    <a:pt x="0" y="579"/>
                    <a:pt x="0" y="584"/>
                  </a:cubicBezTo>
                  <a:cubicBezTo>
                    <a:pt x="0" y="590"/>
                    <a:pt x="5" y="594"/>
                    <a:pt x="10" y="594"/>
                  </a:cubicBezTo>
                  <a:cubicBezTo>
                    <a:pt x="138" y="594"/>
                    <a:pt x="138" y="594"/>
                    <a:pt x="138" y="594"/>
                  </a:cubicBezTo>
                  <a:cubicBezTo>
                    <a:pt x="144" y="594"/>
                    <a:pt x="148" y="590"/>
                    <a:pt x="148" y="584"/>
                  </a:cubicBezTo>
                  <a:cubicBezTo>
                    <a:pt x="148" y="579"/>
                    <a:pt x="144" y="574"/>
                    <a:pt x="138" y="574"/>
                  </a:cubicBezTo>
                  <a:close/>
                  <a:moveTo>
                    <a:pt x="138" y="656"/>
                  </a:moveTo>
                  <a:cubicBezTo>
                    <a:pt x="10" y="656"/>
                    <a:pt x="10" y="656"/>
                    <a:pt x="10" y="656"/>
                  </a:cubicBezTo>
                  <a:cubicBezTo>
                    <a:pt x="5" y="656"/>
                    <a:pt x="0" y="661"/>
                    <a:pt x="0" y="666"/>
                  </a:cubicBezTo>
                  <a:cubicBezTo>
                    <a:pt x="0" y="672"/>
                    <a:pt x="5" y="676"/>
                    <a:pt x="10" y="676"/>
                  </a:cubicBezTo>
                  <a:cubicBezTo>
                    <a:pt x="138" y="676"/>
                    <a:pt x="138" y="676"/>
                    <a:pt x="138" y="676"/>
                  </a:cubicBezTo>
                  <a:cubicBezTo>
                    <a:pt x="144" y="676"/>
                    <a:pt x="148" y="672"/>
                    <a:pt x="148" y="666"/>
                  </a:cubicBezTo>
                  <a:cubicBezTo>
                    <a:pt x="148" y="661"/>
                    <a:pt x="144" y="656"/>
                    <a:pt x="138" y="656"/>
                  </a:cubicBezTo>
                  <a:close/>
                  <a:moveTo>
                    <a:pt x="138" y="738"/>
                  </a:moveTo>
                  <a:cubicBezTo>
                    <a:pt x="10" y="738"/>
                    <a:pt x="10" y="738"/>
                    <a:pt x="10" y="738"/>
                  </a:cubicBezTo>
                  <a:cubicBezTo>
                    <a:pt x="5" y="738"/>
                    <a:pt x="0" y="743"/>
                    <a:pt x="0" y="748"/>
                  </a:cubicBezTo>
                  <a:cubicBezTo>
                    <a:pt x="0" y="754"/>
                    <a:pt x="5" y="758"/>
                    <a:pt x="10" y="758"/>
                  </a:cubicBezTo>
                  <a:cubicBezTo>
                    <a:pt x="138" y="758"/>
                    <a:pt x="138" y="758"/>
                    <a:pt x="138" y="758"/>
                  </a:cubicBezTo>
                  <a:cubicBezTo>
                    <a:pt x="144" y="758"/>
                    <a:pt x="148" y="754"/>
                    <a:pt x="148" y="748"/>
                  </a:cubicBezTo>
                  <a:cubicBezTo>
                    <a:pt x="148" y="743"/>
                    <a:pt x="144" y="738"/>
                    <a:pt x="138" y="738"/>
                  </a:cubicBezTo>
                  <a:close/>
                  <a:moveTo>
                    <a:pt x="138" y="820"/>
                  </a:moveTo>
                  <a:cubicBezTo>
                    <a:pt x="10" y="820"/>
                    <a:pt x="10" y="820"/>
                    <a:pt x="10" y="820"/>
                  </a:cubicBezTo>
                  <a:cubicBezTo>
                    <a:pt x="5" y="820"/>
                    <a:pt x="0" y="825"/>
                    <a:pt x="0" y="830"/>
                  </a:cubicBezTo>
                  <a:cubicBezTo>
                    <a:pt x="0" y="836"/>
                    <a:pt x="5" y="840"/>
                    <a:pt x="10" y="840"/>
                  </a:cubicBezTo>
                  <a:cubicBezTo>
                    <a:pt x="138" y="840"/>
                    <a:pt x="138" y="840"/>
                    <a:pt x="138" y="840"/>
                  </a:cubicBezTo>
                  <a:cubicBezTo>
                    <a:pt x="144" y="840"/>
                    <a:pt x="148" y="836"/>
                    <a:pt x="148" y="830"/>
                  </a:cubicBezTo>
                  <a:cubicBezTo>
                    <a:pt x="148" y="825"/>
                    <a:pt x="144" y="820"/>
                    <a:pt x="138" y="820"/>
                  </a:cubicBezTo>
                  <a:close/>
                  <a:moveTo>
                    <a:pt x="138" y="902"/>
                  </a:moveTo>
                  <a:cubicBezTo>
                    <a:pt x="10" y="902"/>
                    <a:pt x="10" y="902"/>
                    <a:pt x="10" y="902"/>
                  </a:cubicBezTo>
                  <a:cubicBezTo>
                    <a:pt x="5" y="902"/>
                    <a:pt x="0" y="907"/>
                    <a:pt x="0" y="912"/>
                  </a:cubicBezTo>
                  <a:cubicBezTo>
                    <a:pt x="0" y="918"/>
                    <a:pt x="5" y="922"/>
                    <a:pt x="10" y="922"/>
                  </a:cubicBezTo>
                  <a:cubicBezTo>
                    <a:pt x="138" y="922"/>
                    <a:pt x="138" y="922"/>
                    <a:pt x="138" y="922"/>
                  </a:cubicBezTo>
                  <a:cubicBezTo>
                    <a:pt x="144" y="922"/>
                    <a:pt x="148" y="918"/>
                    <a:pt x="148" y="912"/>
                  </a:cubicBezTo>
                  <a:cubicBezTo>
                    <a:pt x="148" y="907"/>
                    <a:pt x="144" y="902"/>
                    <a:pt x="138" y="902"/>
                  </a:cubicBezTo>
                  <a:close/>
                  <a:moveTo>
                    <a:pt x="138" y="984"/>
                  </a:moveTo>
                  <a:cubicBezTo>
                    <a:pt x="10" y="984"/>
                    <a:pt x="10" y="984"/>
                    <a:pt x="10" y="984"/>
                  </a:cubicBezTo>
                  <a:cubicBezTo>
                    <a:pt x="5" y="984"/>
                    <a:pt x="0" y="989"/>
                    <a:pt x="0" y="994"/>
                  </a:cubicBezTo>
                  <a:cubicBezTo>
                    <a:pt x="0" y="1000"/>
                    <a:pt x="5" y="1004"/>
                    <a:pt x="10" y="1004"/>
                  </a:cubicBezTo>
                  <a:cubicBezTo>
                    <a:pt x="138" y="1004"/>
                    <a:pt x="138" y="1004"/>
                    <a:pt x="138" y="1004"/>
                  </a:cubicBezTo>
                  <a:cubicBezTo>
                    <a:pt x="144" y="1004"/>
                    <a:pt x="148" y="1000"/>
                    <a:pt x="148" y="994"/>
                  </a:cubicBezTo>
                  <a:cubicBezTo>
                    <a:pt x="148" y="989"/>
                    <a:pt x="144" y="984"/>
                    <a:pt x="138" y="984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/>
                </a:gs>
                <a:gs pos="15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85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67" name="任意多边形: 形状 66"/>
            <p:cNvSpPr/>
            <p:nvPr/>
          </p:nvSpPr>
          <p:spPr bwMode="auto">
            <a:xfrm>
              <a:off x="4113213" y="390525"/>
              <a:ext cx="528637" cy="3709988"/>
            </a:xfrm>
            <a:custGeom>
              <a:avLst/>
              <a:gdLst>
                <a:gd name="T0" fmla="*/ 141 w 141"/>
                <a:gd name="T1" fmla="*/ 659 h 987"/>
                <a:gd name="T2" fmla="*/ 6 w 141"/>
                <a:gd name="T3" fmla="*/ 656 h 987"/>
                <a:gd name="T4" fmla="*/ 6 w 141"/>
                <a:gd name="T5" fmla="*/ 410 h 987"/>
                <a:gd name="T6" fmla="*/ 141 w 141"/>
                <a:gd name="T7" fmla="*/ 413 h 987"/>
                <a:gd name="T8" fmla="*/ 6 w 141"/>
                <a:gd name="T9" fmla="*/ 410 h 987"/>
                <a:gd name="T10" fmla="*/ 0 w 141"/>
                <a:gd name="T11" fmla="*/ 495 h 987"/>
                <a:gd name="T12" fmla="*/ 134 w 141"/>
                <a:gd name="T13" fmla="*/ 492 h 987"/>
                <a:gd name="T14" fmla="*/ 6 w 141"/>
                <a:gd name="T15" fmla="*/ 574 h 987"/>
                <a:gd name="T16" fmla="*/ 141 w 141"/>
                <a:gd name="T17" fmla="*/ 577 h 987"/>
                <a:gd name="T18" fmla="*/ 6 w 141"/>
                <a:gd name="T19" fmla="*/ 574 h 987"/>
                <a:gd name="T20" fmla="*/ 0 w 141"/>
                <a:gd name="T21" fmla="*/ 741 h 987"/>
                <a:gd name="T22" fmla="*/ 134 w 141"/>
                <a:gd name="T23" fmla="*/ 738 h 987"/>
                <a:gd name="T24" fmla="*/ 6 w 141"/>
                <a:gd name="T25" fmla="*/ 902 h 987"/>
                <a:gd name="T26" fmla="*/ 141 w 141"/>
                <a:gd name="T27" fmla="*/ 905 h 987"/>
                <a:gd name="T28" fmla="*/ 6 w 141"/>
                <a:gd name="T29" fmla="*/ 902 h 987"/>
                <a:gd name="T30" fmla="*/ 0 w 141"/>
                <a:gd name="T31" fmla="*/ 823 h 987"/>
                <a:gd name="T32" fmla="*/ 134 w 141"/>
                <a:gd name="T33" fmla="*/ 820 h 987"/>
                <a:gd name="T34" fmla="*/ 6 w 141"/>
                <a:gd name="T35" fmla="*/ 984 h 987"/>
                <a:gd name="T36" fmla="*/ 141 w 141"/>
                <a:gd name="T37" fmla="*/ 987 h 987"/>
                <a:gd name="T38" fmla="*/ 6 w 141"/>
                <a:gd name="T39" fmla="*/ 984 h 987"/>
                <a:gd name="T40" fmla="*/ 0 w 141"/>
                <a:gd name="T41" fmla="*/ 85 h 987"/>
                <a:gd name="T42" fmla="*/ 134 w 141"/>
                <a:gd name="T43" fmla="*/ 82 h 987"/>
                <a:gd name="T44" fmla="*/ 134 w 141"/>
                <a:gd name="T45" fmla="*/ 0 h 987"/>
                <a:gd name="T46" fmla="*/ 0 w 141"/>
                <a:gd name="T47" fmla="*/ 3 h 987"/>
                <a:gd name="T48" fmla="*/ 134 w 141"/>
                <a:gd name="T49" fmla="*/ 0 h 987"/>
                <a:gd name="T50" fmla="*/ 0 w 141"/>
                <a:gd name="T51" fmla="*/ 331 h 987"/>
                <a:gd name="T52" fmla="*/ 134 w 141"/>
                <a:gd name="T53" fmla="*/ 328 h 987"/>
                <a:gd name="T54" fmla="*/ 6 w 141"/>
                <a:gd name="T55" fmla="*/ 164 h 987"/>
                <a:gd name="T56" fmla="*/ 141 w 141"/>
                <a:gd name="T57" fmla="*/ 167 h 987"/>
                <a:gd name="T58" fmla="*/ 6 w 141"/>
                <a:gd name="T59" fmla="*/ 164 h 987"/>
                <a:gd name="T60" fmla="*/ 0 w 141"/>
                <a:gd name="T61" fmla="*/ 249 h 987"/>
                <a:gd name="T62" fmla="*/ 134 w 141"/>
                <a:gd name="T63" fmla="*/ 24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" h="987">
                  <a:moveTo>
                    <a:pt x="134" y="656"/>
                  </a:moveTo>
                  <a:cubicBezTo>
                    <a:pt x="137" y="656"/>
                    <a:pt x="139" y="657"/>
                    <a:pt x="141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1" y="657"/>
                    <a:pt x="4" y="656"/>
                    <a:pt x="6" y="656"/>
                  </a:cubicBezTo>
                  <a:lnTo>
                    <a:pt x="134" y="656"/>
                  </a:lnTo>
                  <a:close/>
                  <a:moveTo>
                    <a:pt x="6" y="410"/>
                  </a:moveTo>
                  <a:cubicBezTo>
                    <a:pt x="4" y="410"/>
                    <a:pt x="1" y="411"/>
                    <a:pt x="0" y="413"/>
                  </a:cubicBezTo>
                  <a:cubicBezTo>
                    <a:pt x="141" y="413"/>
                    <a:pt x="141" y="413"/>
                    <a:pt x="141" y="413"/>
                  </a:cubicBezTo>
                  <a:cubicBezTo>
                    <a:pt x="139" y="411"/>
                    <a:pt x="137" y="410"/>
                    <a:pt x="134" y="410"/>
                  </a:cubicBezTo>
                  <a:lnTo>
                    <a:pt x="6" y="410"/>
                  </a:lnTo>
                  <a:close/>
                  <a:moveTo>
                    <a:pt x="6" y="492"/>
                  </a:moveTo>
                  <a:cubicBezTo>
                    <a:pt x="4" y="492"/>
                    <a:pt x="1" y="493"/>
                    <a:pt x="0" y="495"/>
                  </a:cubicBezTo>
                  <a:cubicBezTo>
                    <a:pt x="141" y="495"/>
                    <a:pt x="141" y="495"/>
                    <a:pt x="141" y="495"/>
                  </a:cubicBezTo>
                  <a:cubicBezTo>
                    <a:pt x="139" y="493"/>
                    <a:pt x="137" y="492"/>
                    <a:pt x="134" y="492"/>
                  </a:cubicBezTo>
                  <a:lnTo>
                    <a:pt x="6" y="492"/>
                  </a:lnTo>
                  <a:close/>
                  <a:moveTo>
                    <a:pt x="6" y="574"/>
                  </a:moveTo>
                  <a:cubicBezTo>
                    <a:pt x="4" y="574"/>
                    <a:pt x="1" y="575"/>
                    <a:pt x="0" y="577"/>
                  </a:cubicBezTo>
                  <a:cubicBezTo>
                    <a:pt x="141" y="577"/>
                    <a:pt x="141" y="577"/>
                    <a:pt x="141" y="577"/>
                  </a:cubicBezTo>
                  <a:cubicBezTo>
                    <a:pt x="139" y="575"/>
                    <a:pt x="137" y="574"/>
                    <a:pt x="134" y="574"/>
                  </a:cubicBezTo>
                  <a:lnTo>
                    <a:pt x="6" y="574"/>
                  </a:lnTo>
                  <a:close/>
                  <a:moveTo>
                    <a:pt x="6" y="738"/>
                  </a:moveTo>
                  <a:cubicBezTo>
                    <a:pt x="4" y="738"/>
                    <a:pt x="1" y="739"/>
                    <a:pt x="0" y="741"/>
                  </a:cubicBezTo>
                  <a:cubicBezTo>
                    <a:pt x="141" y="741"/>
                    <a:pt x="141" y="741"/>
                    <a:pt x="141" y="741"/>
                  </a:cubicBezTo>
                  <a:cubicBezTo>
                    <a:pt x="139" y="739"/>
                    <a:pt x="137" y="738"/>
                    <a:pt x="134" y="738"/>
                  </a:cubicBezTo>
                  <a:lnTo>
                    <a:pt x="6" y="738"/>
                  </a:lnTo>
                  <a:close/>
                  <a:moveTo>
                    <a:pt x="6" y="902"/>
                  </a:moveTo>
                  <a:cubicBezTo>
                    <a:pt x="4" y="902"/>
                    <a:pt x="1" y="903"/>
                    <a:pt x="0" y="905"/>
                  </a:cubicBezTo>
                  <a:cubicBezTo>
                    <a:pt x="141" y="905"/>
                    <a:pt x="141" y="905"/>
                    <a:pt x="141" y="905"/>
                  </a:cubicBezTo>
                  <a:cubicBezTo>
                    <a:pt x="139" y="903"/>
                    <a:pt x="137" y="902"/>
                    <a:pt x="134" y="902"/>
                  </a:cubicBezTo>
                  <a:lnTo>
                    <a:pt x="6" y="902"/>
                  </a:lnTo>
                  <a:close/>
                  <a:moveTo>
                    <a:pt x="6" y="820"/>
                  </a:moveTo>
                  <a:cubicBezTo>
                    <a:pt x="4" y="820"/>
                    <a:pt x="1" y="821"/>
                    <a:pt x="0" y="823"/>
                  </a:cubicBezTo>
                  <a:cubicBezTo>
                    <a:pt x="141" y="823"/>
                    <a:pt x="141" y="823"/>
                    <a:pt x="141" y="823"/>
                  </a:cubicBezTo>
                  <a:cubicBezTo>
                    <a:pt x="139" y="821"/>
                    <a:pt x="137" y="820"/>
                    <a:pt x="134" y="820"/>
                  </a:cubicBezTo>
                  <a:lnTo>
                    <a:pt x="6" y="820"/>
                  </a:lnTo>
                  <a:close/>
                  <a:moveTo>
                    <a:pt x="6" y="984"/>
                  </a:moveTo>
                  <a:cubicBezTo>
                    <a:pt x="4" y="984"/>
                    <a:pt x="1" y="985"/>
                    <a:pt x="0" y="987"/>
                  </a:cubicBezTo>
                  <a:cubicBezTo>
                    <a:pt x="141" y="987"/>
                    <a:pt x="141" y="987"/>
                    <a:pt x="141" y="987"/>
                  </a:cubicBezTo>
                  <a:cubicBezTo>
                    <a:pt x="139" y="985"/>
                    <a:pt x="137" y="984"/>
                    <a:pt x="134" y="984"/>
                  </a:cubicBezTo>
                  <a:lnTo>
                    <a:pt x="6" y="984"/>
                  </a:lnTo>
                  <a:close/>
                  <a:moveTo>
                    <a:pt x="6" y="82"/>
                  </a:moveTo>
                  <a:cubicBezTo>
                    <a:pt x="4" y="82"/>
                    <a:pt x="1" y="83"/>
                    <a:pt x="0" y="85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39" y="83"/>
                    <a:pt x="137" y="82"/>
                    <a:pt x="134" y="82"/>
                  </a:cubicBezTo>
                  <a:lnTo>
                    <a:pt x="6" y="82"/>
                  </a:lnTo>
                  <a:close/>
                  <a:moveTo>
                    <a:pt x="13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1" y="1"/>
                    <a:pt x="0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39" y="1"/>
                    <a:pt x="137" y="0"/>
                    <a:pt x="134" y="0"/>
                  </a:cubicBezTo>
                  <a:close/>
                  <a:moveTo>
                    <a:pt x="6" y="328"/>
                  </a:moveTo>
                  <a:cubicBezTo>
                    <a:pt x="4" y="328"/>
                    <a:pt x="1" y="329"/>
                    <a:pt x="0" y="331"/>
                  </a:cubicBezTo>
                  <a:cubicBezTo>
                    <a:pt x="141" y="331"/>
                    <a:pt x="141" y="331"/>
                    <a:pt x="141" y="331"/>
                  </a:cubicBezTo>
                  <a:cubicBezTo>
                    <a:pt x="139" y="329"/>
                    <a:pt x="137" y="328"/>
                    <a:pt x="134" y="328"/>
                  </a:cubicBezTo>
                  <a:lnTo>
                    <a:pt x="6" y="328"/>
                  </a:lnTo>
                  <a:close/>
                  <a:moveTo>
                    <a:pt x="6" y="164"/>
                  </a:moveTo>
                  <a:cubicBezTo>
                    <a:pt x="4" y="164"/>
                    <a:pt x="1" y="165"/>
                    <a:pt x="0" y="167"/>
                  </a:cubicBezTo>
                  <a:cubicBezTo>
                    <a:pt x="141" y="167"/>
                    <a:pt x="141" y="167"/>
                    <a:pt x="141" y="167"/>
                  </a:cubicBezTo>
                  <a:cubicBezTo>
                    <a:pt x="139" y="165"/>
                    <a:pt x="137" y="164"/>
                    <a:pt x="134" y="164"/>
                  </a:cubicBezTo>
                  <a:lnTo>
                    <a:pt x="6" y="164"/>
                  </a:lnTo>
                  <a:close/>
                  <a:moveTo>
                    <a:pt x="6" y="246"/>
                  </a:moveTo>
                  <a:cubicBezTo>
                    <a:pt x="4" y="246"/>
                    <a:pt x="1" y="247"/>
                    <a:pt x="0" y="249"/>
                  </a:cubicBezTo>
                  <a:cubicBezTo>
                    <a:pt x="141" y="249"/>
                    <a:pt x="141" y="249"/>
                    <a:pt x="141" y="249"/>
                  </a:cubicBezTo>
                  <a:cubicBezTo>
                    <a:pt x="139" y="247"/>
                    <a:pt x="137" y="246"/>
                    <a:pt x="134" y="246"/>
                  </a:cubicBezTo>
                  <a:lnTo>
                    <a:pt x="6" y="24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>
              <a:off x="4097337" y="439738"/>
              <a:ext cx="555625" cy="3725863"/>
            </a:xfrm>
            <a:custGeom>
              <a:avLst/>
              <a:gdLst>
                <a:gd name="T0" fmla="*/ 138 w 148"/>
                <a:gd name="T1" fmla="*/ 663 h 991"/>
                <a:gd name="T2" fmla="*/ 0 w 148"/>
                <a:gd name="T3" fmla="*/ 656 h 991"/>
                <a:gd name="T4" fmla="*/ 142 w 148"/>
                <a:gd name="T5" fmla="*/ 657 h 991"/>
                <a:gd name="T6" fmla="*/ 142 w 148"/>
                <a:gd name="T7" fmla="*/ 739 h 991"/>
                <a:gd name="T8" fmla="*/ 0 w 148"/>
                <a:gd name="T9" fmla="*/ 738 h 991"/>
                <a:gd name="T10" fmla="*/ 138 w 148"/>
                <a:gd name="T11" fmla="*/ 745 h 991"/>
                <a:gd name="T12" fmla="*/ 142 w 148"/>
                <a:gd name="T13" fmla="*/ 739 h 991"/>
                <a:gd name="T14" fmla="*/ 6 w 148"/>
                <a:gd name="T15" fmla="*/ 575 h 991"/>
                <a:gd name="T16" fmla="*/ 10 w 148"/>
                <a:gd name="T17" fmla="*/ 581 h 991"/>
                <a:gd name="T18" fmla="*/ 148 w 148"/>
                <a:gd name="T19" fmla="*/ 574 h 991"/>
                <a:gd name="T20" fmla="*/ 148 w 148"/>
                <a:gd name="T21" fmla="*/ 902 h 991"/>
                <a:gd name="T22" fmla="*/ 6 w 148"/>
                <a:gd name="T23" fmla="*/ 903 h 991"/>
                <a:gd name="T24" fmla="*/ 10 w 148"/>
                <a:gd name="T25" fmla="*/ 909 h 991"/>
                <a:gd name="T26" fmla="*/ 148 w 148"/>
                <a:gd name="T27" fmla="*/ 902 h 991"/>
                <a:gd name="T28" fmla="*/ 6 w 148"/>
                <a:gd name="T29" fmla="*/ 821 h 991"/>
                <a:gd name="T30" fmla="*/ 10 w 148"/>
                <a:gd name="T31" fmla="*/ 827 h 991"/>
                <a:gd name="T32" fmla="*/ 148 w 148"/>
                <a:gd name="T33" fmla="*/ 820 h 991"/>
                <a:gd name="T34" fmla="*/ 10 w 148"/>
                <a:gd name="T35" fmla="*/ 7 h 991"/>
                <a:gd name="T36" fmla="*/ 148 w 148"/>
                <a:gd name="T37" fmla="*/ 0 h 991"/>
                <a:gd name="T38" fmla="*/ 6 w 148"/>
                <a:gd name="T39" fmla="*/ 1 h 991"/>
                <a:gd name="T40" fmla="*/ 10 w 148"/>
                <a:gd name="T41" fmla="*/ 7 h 991"/>
                <a:gd name="T42" fmla="*/ 6 w 148"/>
                <a:gd name="T43" fmla="*/ 493 h 991"/>
                <a:gd name="T44" fmla="*/ 10 w 148"/>
                <a:gd name="T45" fmla="*/ 499 h 991"/>
                <a:gd name="T46" fmla="*/ 148 w 148"/>
                <a:gd name="T47" fmla="*/ 492 h 991"/>
                <a:gd name="T48" fmla="*/ 142 w 148"/>
                <a:gd name="T49" fmla="*/ 83 h 991"/>
                <a:gd name="T50" fmla="*/ 0 w 148"/>
                <a:gd name="T51" fmla="*/ 82 h 991"/>
                <a:gd name="T52" fmla="*/ 138 w 148"/>
                <a:gd name="T53" fmla="*/ 89 h 991"/>
                <a:gd name="T54" fmla="*/ 142 w 148"/>
                <a:gd name="T55" fmla="*/ 83 h 991"/>
                <a:gd name="T56" fmla="*/ 6 w 148"/>
                <a:gd name="T57" fmla="*/ 985 h 991"/>
                <a:gd name="T58" fmla="*/ 10 w 148"/>
                <a:gd name="T59" fmla="*/ 991 h 991"/>
                <a:gd name="T60" fmla="*/ 148 w 148"/>
                <a:gd name="T61" fmla="*/ 984 h 991"/>
                <a:gd name="T62" fmla="*/ 142 w 148"/>
                <a:gd name="T63" fmla="*/ 411 h 991"/>
                <a:gd name="T64" fmla="*/ 0 w 148"/>
                <a:gd name="T65" fmla="*/ 410 h 991"/>
                <a:gd name="T66" fmla="*/ 138 w 148"/>
                <a:gd name="T67" fmla="*/ 417 h 991"/>
                <a:gd name="T68" fmla="*/ 142 w 148"/>
                <a:gd name="T69" fmla="*/ 411 h 991"/>
                <a:gd name="T70" fmla="*/ 6 w 148"/>
                <a:gd name="T71" fmla="*/ 165 h 991"/>
                <a:gd name="T72" fmla="*/ 10 w 148"/>
                <a:gd name="T73" fmla="*/ 171 h 991"/>
                <a:gd name="T74" fmla="*/ 148 w 148"/>
                <a:gd name="T75" fmla="*/ 164 h 991"/>
                <a:gd name="T76" fmla="*/ 142 w 148"/>
                <a:gd name="T77" fmla="*/ 329 h 991"/>
                <a:gd name="T78" fmla="*/ 0 w 148"/>
                <a:gd name="T79" fmla="*/ 328 h 991"/>
                <a:gd name="T80" fmla="*/ 138 w 148"/>
                <a:gd name="T81" fmla="*/ 335 h 991"/>
                <a:gd name="T82" fmla="*/ 142 w 148"/>
                <a:gd name="T83" fmla="*/ 329 h 991"/>
                <a:gd name="T84" fmla="*/ 6 w 148"/>
                <a:gd name="T85" fmla="*/ 247 h 991"/>
                <a:gd name="T86" fmla="*/ 10 w 148"/>
                <a:gd name="T87" fmla="*/ 253 h 991"/>
                <a:gd name="T88" fmla="*/ 148 w 148"/>
                <a:gd name="T89" fmla="*/ 246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" h="991">
                  <a:moveTo>
                    <a:pt x="148" y="656"/>
                  </a:moveTo>
                  <a:cubicBezTo>
                    <a:pt x="147" y="660"/>
                    <a:pt x="143" y="663"/>
                    <a:pt x="138" y="663"/>
                  </a:cubicBezTo>
                  <a:cubicBezTo>
                    <a:pt x="10" y="663"/>
                    <a:pt x="10" y="663"/>
                    <a:pt x="10" y="663"/>
                  </a:cubicBezTo>
                  <a:cubicBezTo>
                    <a:pt x="5" y="663"/>
                    <a:pt x="2" y="660"/>
                    <a:pt x="0" y="656"/>
                  </a:cubicBezTo>
                  <a:cubicBezTo>
                    <a:pt x="2" y="657"/>
                    <a:pt x="4" y="657"/>
                    <a:pt x="6" y="657"/>
                  </a:cubicBezTo>
                  <a:cubicBezTo>
                    <a:pt x="142" y="657"/>
                    <a:pt x="142" y="657"/>
                    <a:pt x="142" y="657"/>
                  </a:cubicBezTo>
                  <a:cubicBezTo>
                    <a:pt x="144" y="657"/>
                    <a:pt x="146" y="657"/>
                    <a:pt x="148" y="656"/>
                  </a:cubicBezTo>
                  <a:close/>
                  <a:moveTo>
                    <a:pt x="142" y="739"/>
                  </a:moveTo>
                  <a:cubicBezTo>
                    <a:pt x="6" y="739"/>
                    <a:pt x="6" y="739"/>
                    <a:pt x="6" y="739"/>
                  </a:cubicBezTo>
                  <a:cubicBezTo>
                    <a:pt x="4" y="739"/>
                    <a:pt x="2" y="739"/>
                    <a:pt x="0" y="738"/>
                  </a:cubicBezTo>
                  <a:cubicBezTo>
                    <a:pt x="2" y="742"/>
                    <a:pt x="5" y="745"/>
                    <a:pt x="10" y="745"/>
                  </a:cubicBezTo>
                  <a:cubicBezTo>
                    <a:pt x="138" y="745"/>
                    <a:pt x="138" y="745"/>
                    <a:pt x="138" y="745"/>
                  </a:cubicBezTo>
                  <a:cubicBezTo>
                    <a:pt x="143" y="745"/>
                    <a:pt x="147" y="742"/>
                    <a:pt x="148" y="738"/>
                  </a:cubicBezTo>
                  <a:cubicBezTo>
                    <a:pt x="146" y="739"/>
                    <a:pt x="144" y="739"/>
                    <a:pt x="142" y="739"/>
                  </a:cubicBezTo>
                  <a:close/>
                  <a:moveTo>
                    <a:pt x="142" y="575"/>
                  </a:moveTo>
                  <a:cubicBezTo>
                    <a:pt x="6" y="575"/>
                    <a:pt x="6" y="575"/>
                    <a:pt x="6" y="575"/>
                  </a:cubicBezTo>
                  <a:cubicBezTo>
                    <a:pt x="4" y="575"/>
                    <a:pt x="2" y="575"/>
                    <a:pt x="0" y="574"/>
                  </a:cubicBezTo>
                  <a:cubicBezTo>
                    <a:pt x="2" y="578"/>
                    <a:pt x="5" y="581"/>
                    <a:pt x="10" y="581"/>
                  </a:cubicBezTo>
                  <a:cubicBezTo>
                    <a:pt x="138" y="581"/>
                    <a:pt x="138" y="581"/>
                    <a:pt x="138" y="581"/>
                  </a:cubicBezTo>
                  <a:cubicBezTo>
                    <a:pt x="143" y="581"/>
                    <a:pt x="147" y="578"/>
                    <a:pt x="148" y="574"/>
                  </a:cubicBezTo>
                  <a:cubicBezTo>
                    <a:pt x="146" y="575"/>
                    <a:pt x="144" y="575"/>
                    <a:pt x="142" y="575"/>
                  </a:cubicBezTo>
                  <a:close/>
                  <a:moveTo>
                    <a:pt x="148" y="902"/>
                  </a:moveTo>
                  <a:cubicBezTo>
                    <a:pt x="146" y="903"/>
                    <a:pt x="144" y="903"/>
                    <a:pt x="142" y="903"/>
                  </a:cubicBezTo>
                  <a:cubicBezTo>
                    <a:pt x="6" y="903"/>
                    <a:pt x="6" y="903"/>
                    <a:pt x="6" y="903"/>
                  </a:cubicBezTo>
                  <a:cubicBezTo>
                    <a:pt x="4" y="903"/>
                    <a:pt x="2" y="903"/>
                    <a:pt x="0" y="902"/>
                  </a:cubicBezTo>
                  <a:cubicBezTo>
                    <a:pt x="2" y="906"/>
                    <a:pt x="5" y="909"/>
                    <a:pt x="10" y="909"/>
                  </a:cubicBezTo>
                  <a:cubicBezTo>
                    <a:pt x="138" y="909"/>
                    <a:pt x="138" y="909"/>
                    <a:pt x="138" y="909"/>
                  </a:cubicBezTo>
                  <a:cubicBezTo>
                    <a:pt x="143" y="909"/>
                    <a:pt x="147" y="906"/>
                    <a:pt x="148" y="902"/>
                  </a:cubicBezTo>
                  <a:close/>
                  <a:moveTo>
                    <a:pt x="142" y="821"/>
                  </a:moveTo>
                  <a:cubicBezTo>
                    <a:pt x="6" y="821"/>
                    <a:pt x="6" y="821"/>
                    <a:pt x="6" y="821"/>
                  </a:cubicBezTo>
                  <a:cubicBezTo>
                    <a:pt x="4" y="821"/>
                    <a:pt x="2" y="821"/>
                    <a:pt x="0" y="820"/>
                  </a:cubicBezTo>
                  <a:cubicBezTo>
                    <a:pt x="2" y="824"/>
                    <a:pt x="5" y="827"/>
                    <a:pt x="10" y="827"/>
                  </a:cubicBezTo>
                  <a:cubicBezTo>
                    <a:pt x="138" y="827"/>
                    <a:pt x="138" y="827"/>
                    <a:pt x="138" y="827"/>
                  </a:cubicBezTo>
                  <a:cubicBezTo>
                    <a:pt x="143" y="827"/>
                    <a:pt x="147" y="824"/>
                    <a:pt x="148" y="820"/>
                  </a:cubicBezTo>
                  <a:cubicBezTo>
                    <a:pt x="146" y="821"/>
                    <a:pt x="144" y="821"/>
                    <a:pt x="142" y="821"/>
                  </a:cubicBezTo>
                  <a:close/>
                  <a:moveTo>
                    <a:pt x="10" y="7"/>
                  </a:moveTo>
                  <a:cubicBezTo>
                    <a:pt x="138" y="7"/>
                    <a:pt x="138" y="7"/>
                    <a:pt x="138" y="7"/>
                  </a:cubicBezTo>
                  <a:cubicBezTo>
                    <a:pt x="143" y="7"/>
                    <a:pt x="147" y="4"/>
                    <a:pt x="148" y="0"/>
                  </a:cubicBezTo>
                  <a:cubicBezTo>
                    <a:pt x="146" y="1"/>
                    <a:pt x="144" y="1"/>
                    <a:pt x="142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2" y="4"/>
                    <a:pt x="5" y="7"/>
                    <a:pt x="10" y="7"/>
                  </a:cubicBezTo>
                  <a:close/>
                  <a:moveTo>
                    <a:pt x="142" y="493"/>
                  </a:moveTo>
                  <a:cubicBezTo>
                    <a:pt x="6" y="493"/>
                    <a:pt x="6" y="493"/>
                    <a:pt x="6" y="493"/>
                  </a:cubicBezTo>
                  <a:cubicBezTo>
                    <a:pt x="4" y="493"/>
                    <a:pt x="2" y="493"/>
                    <a:pt x="0" y="492"/>
                  </a:cubicBezTo>
                  <a:cubicBezTo>
                    <a:pt x="2" y="496"/>
                    <a:pt x="5" y="499"/>
                    <a:pt x="10" y="499"/>
                  </a:cubicBezTo>
                  <a:cubicBezTo>
                    <a:pt x="138" y="499"/>
                    <a:pt x="138" y="499"/>
                    <a:pt x="138" y="499"/>
                  </a:cubicBezTo>
                  <a:cubicBezTo>
                    <a:pt x="143" y="499"/>
                    <a:pt x="147" y="496"/>
                    <a:pt x="148" y="492"/>
                  </a:cubicBezTo>
                  <a:cubicBezTo>
                    <a:pt x="146" y="493"/>
                    <a:pt x="144" y="493"/>
                    <a:pt x="142" y="493"/>
                  </a:cubicBezTo>
                  <a:close/>
                  <a:moveTo>
                    <a:pt x="142" y="8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4" y="83"/>
                    <a:pt x="2" y="83"/>
                    <a:pt x="0" y="82"/>
                  </a:cubicBezTo>
                  <a:cubicBezTo>
                    <a:pt x="2" y="86"/>
                    <a:pt x="5" y="89"/>
                    <a:pt x="10" y="89"/>
                  </a:cubicBezTo>
                  <a:cubicBezTo>
                    <a:pt x="138" y="89"/>
                    <a:pt x="138" y="89"/>
                    <a:pt x="138" y="89"/>
                  </a:cubicBezTo>
                  <a:cubicBezTo>
                    <a:pt x="143" y="89"/>
                    <a:pt x="147" y="86"/>
                    <a:pt x="148" y="82"/>
                  </a:cubicBezTo>
                  <a:cubicBezTo>
                    <a:pt x="146" y="83"/>
                    <a:pt x="144" y="83"/>
                    <a:pt x="142" y="83"/>
                  </a:cubicBezTo>
                  <a:close/>
                  <a:moveTo>
                    <a:pt x="142" y="985"/>
                  </a:moveTo>
                  <a:cubicBezTo>
                    <a:pt x="6" y="985"/>
                    <a:pt x="6" y="985"/>
                    <a:pt x="6" y="985"/>
                  </a:cubicBezTo>
                  <a:cubicBezTo>
                    <a:pt x="4" y="985"/>
                    <a:pt x="2" y="985"/>
                    <a:pt x="0" y="984"/>
                  </a:cubicBezTo>
                  <a:cubicBezTo>
                    <a:pt x="2" y="988"/>
                    <a:pt x="5" y="991"/>
                    <a:pt x="10" y="991"/>
                  </a:cubicBezTo>
                  <a:cubicBezTo>
                    <a:pt x="138" y="991"/>
                    <a:pt x="138" y="991"/>
                    <a:pt x="138" y="991"/>
                  </a:cubicBezTo>
                  <a:cubicBezTo>
                    <a:pt x="143" y="991"/>
                    <a:pt x="147" y="988"/>
                    <a:pt x="148" y="984"/>
                  </a:cubicBezTo>
                  <a:cubicBezTo>
                    <a:pt x="146" y="985"/>
                    <a:pt x="144" y="985"/>
                    <a:pt x="142" y="985"/>
                  </a:cubicBezTo>
                  <a:close/>
                  <a:moveTo>
                    <a:pt x="142" y="411"/>
                  </a:moveTo>
                  <a:cubicBezTo>
                    <a:pt x="6" y="411"/>
                    <a:pt x="6" y="411"/>
                    <a:pt x="6" y="411"/>
                  </a:cubicBezTo>
                  <a:cubicBezTo>
                    <a:pt x="4" y="411"/>
                    <a:pt x="2" y="411"/>
                    <a:pt x="0" y="410"/>
                  </a:cubicBezTo>
                  <a:cubicBezTo>
                    <a:pt x="2" y="414"/>
                    <a:pt x="5" y="417"/>
                    <a:pt x="10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43" y="417"/>
                    <a:pt x="147" y="414"/>
                    <a:pt x="148" y="410"/>
                  </a:cubicBezTo>
                  <a:cubicBezTo>
                    <a:pt x="146" y="411"/>
                    <a:pt x="144" y="411"/>
                    <a:pt x="142" y="411"/>
                  </a:cubicBezTo>
                  <a:close/>
                  <a:moveTo>
                    <a:pt x="142" y="165"/>
                  </a:moveTo>
                  <a:cubicBezTo>
                    <a:pt x="6" y="165"/>
                    <a:pt x="6" y="165"/>
                    <a:pt x="6" y="165"/>
                  </a:cubicBezTo>
                  <a:cubicBezTo>
                    <a:pt x="4" y="165"/>
                    <a:pt x="2" y="165"/>
                    <a:pt x="0" y="164"/>
                  </a:cubicBezTo>
                  <a:cubicBezTo>
                    <a:pt x="2" y="168"/>
                    <a:pt x="5" y="171"/>
                    <a:pt x="10" y="171"/>
                  </a:cubicBezTo>
                  <a:cubicBezTo>
                    <a:pt x="138" y="171"/>
                    <a:pt x="138" y="171"/>
                    <a:pt x="138" y="171"/>
                  </a:cubicBezTo>
                  <a:cubicBezTo>
                    <a:pt x="143" y="171"/>
                    <a:pt x="147" y="168"/>
                    <a:pt x="148" y="164"/>
                  </a:cubicBezTo>
                  <a:cubicBezTo>
                    <a:pt x="146" y="165"/>
                    <a:pt x="144" y="165"/>
                    <a:pt x="142" y="165"/>
                  </a:cubicBezTo>
                  <a:close/>
                  <a:moveTo>
                    <a:pt x="142" y="329"/>
                  </a:moveTo>
                  <a:cubicBezTo>
                    <a:pt x="6" y="329"/>
                    <a:pt x="6" y="329"/>
                    <a:pt x="6" y="329"/>
                  </a:cubicBezTo>
                  <a:cubicBezTo>
                    <a:pt x="4" y="329"/>
                    <a:pt x="2" y="329"/>
                    <a:pt x="0" y="328"/>
                  </a:cubicBezTo>
                  <a:cubicBezTo>
                    <a:pt x="2" y="332"/>
                    <a:pt x="5" y="335"/>
                    <a:pt x="10" y="335"/>
                  </a:cubicBezTo>
                  <a:cubicBezTo>
                    <a:pt x="138" y="335"/>
                    <a:pt x="138" y="335"/>
                    <a:pt x="138" y="335"/>
                  </a:cubicBezTo>
                  <a:cubicBezTo>
                    <a:pt x="143" y="335"/>
                    <a:pt x="147" y="332"/>
                    <a:pt x="148" y="328"/>
                  </a:cubicBezTo>
                  <a:cubicBezTo>
                    <a:pt x="146" y="329"/>
                    <a:pt x="144" y="329"/>
                    <a:pt x="142" y="329"/>
                  </a:cubicBezTo>
                  <a:close/>
                  <a:moveTo>
                    <a:pt x="142" y="247"/>
                  </a:moveTo>
                  <a:cubicBezTo>
                    <a:pt x="6" y="247"/>
                    <a:pt x="6" y="247"/>
                    <a:pt x="6" y="247"/>
                  </a:cubicBezTo>
                  <a:cubicBezTo>
                    <a:pt x="4" y="247"/>
                    <a:pt x="2" y="247"/>
                    <a:pt x="0" y="246"/>
                  </a:cubicBezTo>
                  <a:cubicBezTo>
                    <a:pt x="2" y="250"/>
                    <a:pt x="5" y="253"/>
                    <a:pt x="10" y="253"/>
                  </a:cubicBezTo>
                  <a:cubicBezTo>
                    <a:pt x="138" y="253"/>
                    <a:pt x="138" y="253"/>
                    <a:pt x="138" y="253"/>
                  </a:cubicBezTo>
                  <a:cubicBezTo>
                    <a:pt x="143" y="253"/>
                    <a:pt x="147" y="250"/>
                    <a:pt x="148" y="246"/>
                  </a:cubicBezTo>
                  <a:cubicBezTo>
                    <a:pt x="146" y="247"/>
                    <a:pt x="144" y="247"/>
                    <a:pt x="142" y="2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p>
              <a:pPr algn="ctr"/>
              <a:endParaRPr sz="2400"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2617470" y="1964055"/>
            <a:ext cx="2728595" cy="0"/>
          </a:xfrm>
          <a:prstGeom prst="line">
            <a:avLst/>
          </a:prstGeom>
          <a:ln w="3175"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17470" y="2947035"/>
            <a:ext cx="2728595" cy="0"/>
          </a:xfrm>
          <a:prstGeom prst="line">
            <a:avLst/>
          </a:prstGeom>
          <a:ln w="3175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17470" y="4954270"/>
            <a:ext cx="2728595" cy="0"/>
          </a:xfrm>
          <a:prstGeom prst="line">
            <a:avLst/>
          </a:prstGeom>
          <a:ln w="3175">
            <a:solidFill>
              <a:schemeClr val="accent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6846570" y="1964055"/>
            <a:ext cx="2728595" cy="0"/>
          </a:xfrm>
          <a:prstGeom prst="line">
            <a:avLst/>
          </a:prstGeom>
          <a:ln w="3175">
            <a:solidFill>
              <a:schemeClr val="accent4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846570" y="2947035"/>
            <a:ext cx="2728595" cy="0"/>
          </a:xfrm>
          <a:prstGeom prst="line">
            <a:avLst/>
          </a:prstGeom>
          <a:ln w="3175">
            <a:solidFill>
              <a:schemeClr val="accent5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846570" y="4954270"/>
            <a:ext cx="2728595" cy="0"/>
          </a:xfrm>
          <a:prstGeom prst="line">
            <a:avLst/>
          </a:prstGeom>
          <a:ln w="3175">
            <a:solidFill>
              <a:schemeClr val="accent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3"/>
          <p:cNvSpPr txBox="1"/>
          <p:nvPr/>
        </p:nvSpPr>
        <p:spPr>
          <a:xfrm>
            <a:off x="2625725" y="1617345"/>
            <a:ext cx="2540000" cy="318135"/>
          </a:xfrm>
          <a:prstGeom prst="rect">
            <a:avLst/>
          </a:prstGeom>
          <a:noFill/>
        </p:spPr>
        <p:txBody>
          <a:bodyPr wrap="none"/>
          <a:p>
            <a:pPr algn="l"/>
            <a:r>
              <a:rPr lang="zh-CN" altLang="en-US" b="1">
                <a:solidFill>
                  <a:schemeClr val="accent1">
                    <a:lumMod val="100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</a:rPr>
              <a:t>标题</a:t>
            </a:r>
            <a:endParaRPr lang="zh-CN" altLang="en-US" b="1">
              <a:solidFill>
                <a:schemeClr val="accent1">
                  <a:lumMod val="100000"/>
                </a:schemeClr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29" name="文本框 75"/>
          <p:cNvSpPr txBox="1"/>
          <p:nvPr/>
        </p:nvSpPr>
        <p:spPr>
          <a:xfrm>
            <a:off x="2625725" y="2600325"/>
            <a:ext cx="2540000" cy="318135"/>
          </a:xfrm>
          <a:prstGeom prst="rect">
            <a:avLst/>
          </a:prstGeom>
          <a:noFill/>
        </p:spPr>
        <p:txBody>
          <a:bodyPr wrap="none"/>
          <a:p>
            <a:pPr algn="l"/>
            <a:r>
              <a:rPr lang="zh-CN" altLang="en-US" b="1">
                <a:solidFill>
                  <a:schemeClr val="accent1">
                    <a:lumMod val="100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目标确定</a:t>
            </a:r>
            <a:endParaRPr lang="zh-CN" altLang="en-US" b="1">
              <a:solidFill>
                <a:schemeClr val="accent2">
                  <a:lumMod val="100000"/>
                </a:schemeClr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31" name="文本框 77"/>
          <p:cNvSpPr txBox="1"/>
          <p:nvPr/>
        </p:nvSpPr>
        <p:spPr>
          <a:xfrm>
            <a:off x="2617470" y="4580890"/>
            <a:ext cx="2540000" cy="318135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l"/>
            <a:r>
              <a:rPr lang="zh-CN" altLang="en-US" b="1">
                <a:solidFill>
                  <a:schemeClr val="accent1">
                    <a:lumMod val="100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社会环境分析结果</a:t>
            </a:r>
            <a:endParaRPr lang="zh-CN" altLang="en-US" b="1">
              <a:solidFill>
                <a:schemeClr val="accent1">
                  <a:lumMod val="100000"/>
                </a:schemeClr>
              </a:solidFill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33" name="文本框 79"/>
          <p:cNvSpPr txBox="1"/>
          <p:nvPr/>
        </p:nvSpPr>
        <p:spPr>
          <a:xfrm>
            <a:off x="7035800" y="1617345"/>
            <a:ext cx="2540000" cy="318135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r"/>
            <a:r>
              <a:rPr lang="zh-CN" altLang="en-US" b="1">
                <a:solidFill>
                  <a:schemeClr val="accent1">
                    <a:lumMod val="100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组织分析结果</a:t>
            </a:r>
            <a:endParaRPr lang="zh-CN" altLang="en-US" b="1">
              <a:solidFill>
                <a:schemeClr val="accent6">
                  <a:lumMod val="100000"/>
                </a:schemeClr>
              </a:solidFill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35" name="文本框 81"/>
          <p:cNvSpPr txBox="1"/>
          <p:nvPr/>
        </p:nvSpPr>
        <p:spPr>
          <a:xfrm>
            <a:off x="7035800" y="2600325"/>
            <a:ext cx="2540000" cy="318135"/>
          </a:xfrm>
          <a:prstGeom prst="rect">
            <a:avLst/>
          </a:prstGeom>
          <a:noFill/>
        </p:spPr>
        <p:txBody>
          <a:bodyPr wrap="none"/>
          <a:p>
            <a:pPr algn="r"/>
            <a:r>
              <a:rPr lang="zh-CN" altLang="en-US" b="1">
                <a:solidFill>
                  <a:schemeClr val="accent1">
                    <a:lumMod val="100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目标分解与目标组合</a:t>
            </a:r>
            <a:endParaRPr lang="zh-CN" altLang="en-US" b="1">
              <a:solidFill>
                <a:schemeClr val="accent5">
                  <a:lumMod val="100000"/>
                </a:schemeClr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37" name="文本框 83"/>
          <p:cNvSpPr txBox="1"/>
          <p:nvPr/>
        </p:nvSpPr>
        <p:spPr>
          <a:xfrm>
            <a:off x="7035800" y="4606925"/>
            <a:ext cx="2540000" cy="318135"/>
          </a:xfrm>
          <a:prstGeom prst="rect">
            <a:avLst/>
          </a:prstGeom>
          <a:noFill/>
        </p:spPr>
        <p:txBody>
          <a:bodyPr wrap="none"/>
          <a:p>
            <a:pPr algn="r"/>
            <a:r>
              <a:rPr lang="zh-CN" altLang="en-US" b="1">
                <a:solidFill>
                  <a:schemeClr val="accent1">
                    <a:lumMod val="100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评估修正</a:t>
            </a:r>
            <a:endParaRPr lang="zh-CN" altLang="en-US" b="1">
              <a:solidFill>
                <a:schemeClr val="accent6">
                  <a:lumMod val="100000"/>
                </a:schemeClr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704080" y="6045835"/>
            <a:ext cx="278638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900" spc="150" dirty="0" smtClean="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</a:rPr>
              <a:t>职业生涯规划文案内容</a:t>
            </a:r>
            <a:endParaRPr lang="zh-CN" altLang="en-US" sz="1900" spc="150" dirty="0" smtClean="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22550" y="3957955"/>
            <a:ext cx="2728595" cy="0"/>
          </a:xfrm>
          <a:prstGeom prst="line">
            <a:avLst/>
          </a:prstGeom>
          <a:ln w="3175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6851650" y="3957955"/>
            <a:ext cx="2728595" cy="0"/>
          </a:xfrm>
          <a:prstGeom prst="line">
            <a:avLst/>
          </a:prstGeom>
          <a:ln w="3175">
            <a:solidFill>
              <a:schemeClr val="accent5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75"/>
          <p:cNvSpPr txBox="1"/>
          <p:nvPr/>
        </p:nvSpPr>
        <p:spPr>
          <a:xfrm>
            <a:off x="2630805" y="3611245"/>
            <a:ext cx="2540000" cy="318135"/>
          </a:xfrm>
          <a:prstGeom prst="rect">
            <a:avLst/>
          </a:prstGeom>
          <a:noFill/>
        </p:spPr>
        <p:txBody>
          <a:bodyPr wrap="none"/>
          <a:p>
            <a:pPr algn="l"/>
            <a:r>
              <a:rPr lang="zh-CN" altLang="en-US" b="1">
                <a:solidFill>
                  <a:schemeClr val="accent1">
                    <a:lumMod val="100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个人分析结果</a:t>
            </a:r>
            <a:endParaRPr lang="zh-CN" altLang="en-US" b="1">
              <a:solidFill>
                <a:schemeClr val="accent2">
                  <a:lumMod val="100000"/>
                </a:schemeClr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94" name="文本框 81"/>
          <p:cNvSpPr txBox="1"/>
          <p:nvPr/>
        </p:nvSpPr>
        <p:spPr>
          <a:xfrm>
            <a:off x="7040880" y="3611245"/>
            <a:ext cx="2540000" cy="318135"/>
          </a:xfrm>
          <a:prstGeom prst="rect">
            <a:avLst/>
          </a:prstGeom>
          <a:noFill/>
        </p:spPr>
        <p:txBody>
          <a:bodyPr wrap="none"/>
          <a:p>
            <a:pPr algn="r"/>
            <a:r>
              <a:rPr lang="zh-CN" altLang="en-US" b="1">
                <a:solidFill>
                  <a:schemeClr val="accent1">
                    <a:lumMod val="100000"/>
                  </a:schemeClr>
                </a:solidFill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实施方案</a:t>
            </a:r>
            <a:endParaRPr lang="zh-CN" altLang="en-US" b="1">
              <a:solidFill>
                <a:schemeClr val="accent5">
                  <a:lumMod val="100000"/>
                </a:schemeClr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562100" y="1682750"/>
            <a:ext cx="9067800" cy="3776980"/>
          </a:xfrm>
          <a:prstGeom prst="roundRect">
            <a:avLst/>
          </a:prstGeom>
          <a:noFill/>
          <a:ln w="19050">
            <a:solidFill>
              <a:srgbClr val="365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61590" y="862443"/>
            <a:ext cx="1440000" cy="1440000"/>
          </a:xfrm>
          <a:prstGeom prst="ellipse">
            <a:avLst/>
          </a:prstGeom>
          <a:gradFill>
            <a:gsLst>
              <a:gs pos="100000">
                <a:srgbClr val="D4DDDE"/>
              </a:gs>
              <a:gs pos="0">
                <a:srgbClr val="335B6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6250" y="1153163"/>
            <a:ext cx="105087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思源黑体 Normal" panose="020B0400000000000000" charset="-122"/>
                <a:ea typeface="思源黑体 Normal" panose="020B0400000000000000" charset="-122"/>
                <a:sym typeface="思源黑体 CN Normal" panose="020B0400000000000000" pitchFamily="34" charset="-122"/>
              </a:rPr>
              <a:t>03</a:t>
            </a:r>
            <a:endParaRPr lang="en-US" altLang="zh-CN" sz="4800" dirty="0" smtClean="0">
              <a:latin typeface="思源黑体 Normal" panose="020B0400000000000000" charset="-122"/>
              <a:ea typeface="思源黑体 Normal" panose="020B0400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74925" y="3081020"/>
            <a:ext cx="70396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200" spc="150" dirty="0" smtClean="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思源黑体 CN Normal" panose="020B0400000000000000" pitchFamily="34" charset="-122"/>
              </a:rPr>
              <a:t>撰写职业生涯规划书</a:t>
            </a:r>
            <a:endParaRPr lang="zh-CN" sz="4200" spc="150" dirty="0" smtClean="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思源黑体 CN Normal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888095" y="3656144"/>
            <a:ext cx="2563495" cy="2447382"/>
            <a:chOff x="2238" y="5821"/>
            <a:chExt cx="4738" cy="4522"/>
          </a:xfrm>
        </p:grpSpPr>
        <p:sp>
          <p:nvSpPr>
            <p:cNvPr id="298" name="ísḷiḍe"/>
            <p:cNvSpPr/>
            <p:nvPr/>
          </p:nvSpPr>
          <p:spPr bwMode="auto">
            <a:xfrm>
              <a:off x="6154" y="9852"/>
              <a:ext cx="552" cy="453"/>
            </a:xfrm>
            <a:custGeom>
              <a:avLst/>
              <a:gdLst>
                <a:gd name="T0" fmla="*/ 33 w 197"/>
                <a:gd name="T1" fmla="*/ 147 h 162"/>
                <a:gd name="T2" fmla="*/ 9 w 197"/>
                <a:gd name="T3" fmla="*/ 73 h 162"/>
                <a:gd name="T4" fmla="*/ 46 w 197"/>
                <a:gd name="T5" fmla="*/ 55 h 162"/>
                <a:gd name="T6" fmla="*/ 78 w 197"/>
                <a:gd name="T7" fmla="*/ 34 h 162"/>
                <a:gd name="T8" fmla="*/ 138 w 197"/>
                <a:gd name="T9" fmla="*/ 18 h 162"/>
                <a:gd name="T10" fmla="*/ 153 w 197"/>
                <a:gd name="T11" fmla="*/ 66 h 162"/>
                <a:gd name="T12" fmla="*/ 195 w 197"/>
                <a:gd name="T13" fmla="*/ 115 h 162"/>
                <a:gd name="T14" fmla="*/ 153 w 197"/>
                <a:gd name="T15" fmla="*/ 159 h 162"/>
                <a:gd name="T16" fmla="*/ 33 w 197"/>
                <a:gd name="T17" fmla="*/ 14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62">
                  <a:moveTo>
                    <a:pt x="33" y="147"/>
                  </a:moveTo>
                  <a:cubicBezTo>
                    <a:pt x="33" y="147"/>
                    <a:pt x="0" y="89"/>
                    <a:pt x="9" y="73"/>
                  </a:cubicBezTo>
                  <a:cubicBezTo>
                    <a:pt x="17" y="56"/>
                    <a:pt x="27" y="51"/>
                    <a:pt x="46" y="55"/>
                  </a:cubicBezTo>
                  <a:cubicBezTo>
                    <a:pt x="65" y="60"/>
                    <a:pt x="70" y="50"/>
                    <a:pt x="78" y="34"/>
                  </a:cubicBezTo>
                  <a:cubicBezTo>
                    <a:pt x="85" y="19"/>
                    <a:pt x="110" y="0"/>
                    <a:pt x="138" y="18"/>
                  </a:cubicBezTo>
                  <a:cubicBezTo>
                    <a:pt x="161" y="32"/>
                    <a:pt x="139" y="62"/>
                    <a:pt x="153" y="66"/>
                  </a:cubicBezTo>
                  <a:cubicBezTo>
                    <a:pt x="170" y="70"/>
                    <a:pt x="197" y="84"/>
                    <a:pt x="195" y="115"/>
                  </a:cubicBezTo>
                  <a:cubicBezTo>
                    <a:pt x="193" y="146"/>
                    <a:pt x="165" y="156"/>
                    <a:pt x="153" y="159"/>
                  </a:cubicBezTo>
                  <a:cubicBezTo>
                    <a:pt x="142" y="162"/>
                    <a:pt x="33" y="147"/>
                    <a:pt x="33" y="14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ïṥľîḋe"/>
            <p:cNvSpPr/>
            <p:nvPr/>
          </p:nvSpPr>
          <p:spPr bwMode="auto">
            <a:xfrm>
              <a:off x="6178" y="10224"/>
              <a:ext cx="512" cy="110"/>
            </a:xfrm>
            <a:custGeom>
              <a:avLst/>
              <a:gdLst>
                <a:gd name="T0" fmla="*/ 148 w 297"/>
                <a:gd name="T1" fmla="*/ 64 h 64"/>
                <a:gd name="T2" fmla="*/ 284 w 297"/>
                <a:gd name="T3" fmla="*/ 64 h 64"/>
                <a:gd name="T4" fmla="*/ 297 w 297"/>
                <a:gd name="T5" fmla="*/ 0 h 64"/>
                <a:gd name="T6" fmla="*/ 0 w 297"/>
                <a:gd name="T7" fmla="*/ 0 h 64"/>
                <a:gd name="T8" fmla="*/ 12 w 297"/>
                <a:gd name="T9" fmla="*/ 64 h 64"/>
                <a:gd name="T10" fmla="*/ 148 w 297"/>
                <a:gd name="T11" fmla="*/ 64 h 64"/>
                <a:gd name="T12" fmla="*/ 148 w 297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7" h="64">
                  <a:moveTo>
                    <a:pt x="148" y="64"/>
                  </a:moveTo>
                  <a:lnTo>
                    <a:pt x="284" y="64"/>
                  </a:lnTo>
                  <a:lnTo>
                    <a:pt x="297" y="0"/>
                  </a:lnTo>
                  <a:lnTo>
                    <a:pt x="0" y="0"/>
                  </a:lnTo>
                  <a:lnTo>
                    <a:pt x="12" y="64"/>
                  </a:lnTo>
                  <a:lnTo>
                    <a:pt x="148" y="64"/>
                  </a:lnTo>
                  <a:lnTo>
                    <a:pt x="148" y="6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îṣľîḋé"/>
            <p:cNvSpPr/>
            <p:nvPr/>
          </p:nvSpPr>
          <p:spPr bwMode="auto">
            <a:xfrm>
              <a:off x="6030" y="9490"/>
              <a:ext cx="807" cy="853"/>
            </a:xfrm>
            <a:custGeom>
              <a:avLst/>
              <a:gdLst>
                <a:gd name="T0" fmla="*/ 1 w 288"/>
                <a:gd name="T1" fmla="*/ 5 h 305"/>
                <a:gd name="T2" fmla="*/ 20 w 288"/>
                <a:gd name="T3" fmla="*/ 106 h 305"/>
                <a:gd name="T4" fmla="*/ 50 w 288"/>
                <a:gd name="T5" fmla="*/ 266 h 305"/>
                <a:gd name="T6" fmla="*/ 57 w 288"/>
                <a:gd name="T7" fmla="*/ 302 h 305"/>
                <a:gd name="T8" fmla="*/ 60 w 288"/>
                <a:gd name="T9" fmla="*/ 305 h 305"/>
                <a:gd name="T10" fmla="*/ 193 w 288"/>
                <a:gd name="T11" fmla="*/ 305 h 305"/>
                <a:gd name="T12" fmla="*/ 228 w 288"/>
                <a:gd name="T13" fmla="*/ 305 h 305"/>
                <a:gd name="T14" fmla="*/ 231 w 288"/>
                <a:gd name="T15" fmla="*/ 302 h 305"/>
                <a:gd name="T16" fmla="*/ 250 w 288"/>
                <a:gd name="T17" fmla="*/ 202 h 305"/>
                <a:gd name="T18" fmla="*/ 280 w 288"/>
                <a:gd name="T19" fmla="*/ 42 h 305"/>
                <a:gd name="T20" fmla="*/ 287 w 288"/>
                <a:gd name="T21" fmla="*/ 5 h 305"/>
                <a:gd name="T22" fmla="*/ 284 w 288"/>
                <a:gd name="T23" fmla="*/ 2 h 305"/>
                <a:gd name="T24" fmla="*/ 189 w 288"/>
                <a:gd name="T25" fmla="*/ 2 h 305"/>
                <a:gd name="T26" fmla="*/ 39 w 288"/>
                <a:gd name="T27" fmla="*/ 2 h 305"/>
                <a:gd name="T28" fmla="*/ 4 w 288"/>
                <a:gd name="T29" fmla="*/ 2 h 305"/>
                <a:gd name="T30" fmla="*/ 4 w 288"/>
                <a:gd name="T31" fmla="*/ 8 h 305"/>
                <a:gd name="T32" fmla="*/ 99 w 288"/>
                <a:gd name="T33" fmla="*/ 8 h 305"/>
                <a:gd name="T34" fmla="*/ 250 w 288"/>
                <a:gd name="T35" fmla="*/ 8 h 305"/>
                <a:gd name="T36" fmla="*/ 284 w 288"/>
                <a:gd name="T37" fmla="*/ 8 h 305"/>
                <a:gd name="T38" fmla="*/ 281 w 288"/>
                <a:gd name="T39" fmla="*/ 4 h 305"/>
                <a:gd name="T40" fmla="*/ 262 w 288"/>
                <a:gd name="T41" fmla="*/ 104 h 305"/>
                <a:gd name="T42" fmla="*/ 232 w 288"/>
                <a:gd name="T43" fmla="*/ 264 h 305"/>
                <a:gd name="T44" fmla="*/ 225 w 288"/>
                <a:gd name="T45" fmla="*/ 301 h 305"/>
                <a:gd name="T46" fmla="*/ 228 w 288"/>
                <a:gd name="T47" fmla="*/ 299 h 305"/>
                <a:gd name="T48" fmla="*/ 95 w 288"/>
                <a:gd name="T49" fmla="*/ 299 h 305"/>
                <a:gd name="T50" fmla="*/ 60 w 288"/>
                <a:gd name="T51" fmla="*/ 299 h 305"/>
                <a:gd name="T52" fmla="*/ 63 w 288"/>
                <a:gd name="T53" fmla="*/ 301 h 305"/>
                <a:gd name="T54" fmla="*/ 44 w 288"/>
                <a:gd name="T55" fmla="*/ 201 h 305"/>
                <a:gd name="T56" fmla="*/ 14 w 288"/>
                <a:gd name="T57" fmla="*/ 41 h 305"/>
                <a:gd name="T58" fmla="*/ 7 w 288"/>
                <a:gd name="T59" fmla="*/ 4 h 305"/>
                <a:gd name="T60" fmla="*/ 1 w 288"/>
                <a:gd name="T61" fmla="*/ 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8" h="305">
                  <a:moveTo>
                    <a:pt x="1" y="5"/>
                  </a:moveTo>
                  <a:cubicBezTo>
                    <a:pt x="7" y="39"/>
                    <a:pt x="14" y="72"/>
                    <a:pt x="20" y="106"/>
                  </a:cubicBezTo>
                  <a:cubicBezTo>
                    <a:pt x="30" y="159"/>
                    <a:pt x="40" y="212"/>
                    <a:pt x="50" y="266"/>
                  </a:cubicBezTo>
                  <a:cubicBezTo>
                    <a:pt x="53" y="278"/>
                    <a:pt x="55" y="290"/>
                    <a:pt x="57" y="302"/>
                  </a:cubicBezTo>
                  <a:cubicBezTo>
                    <a:pt x="58" y="304"/>
                    <a:pt x="59" y="305"/>
                    <a:pt x="60" y="305"/>
                  </a:cubicBezTo>
                  <a:cubicBezTo>
                    <a:pt x="105" y="305"/>
                    <a:pt x="149" y="305"/>
                    <a:pt x="193" y="305"/>
                  </a:cubicBezTo>
                  <a:cubicBezTo>
                    <a:pt x="205" y="305"/>
                    <a:pt x="216" y="305"/>
                    <a:pt x="228" y="305"/>
                  </a:cubicBezTo>
                  <a:cubicBezTo>
                    <a:pt x="229" y="305"/>
                    <a:pt x="231" y="304"/>
                    <a:pt x="231" y="302"/>
                  </a:cubicBezTo>
                  <a:cubicBezTo>
                    <a:pt x="237" y="269"/>
                    <a:pt x="244" y="236"/>
                    <a:pt x="250" y="202"/>
                  </a:cubicBezTo>
                  <a:cubicBezTo>
                    <a:pt x="260" y="149"/>
                    <a:pt x="270" y="96"/>
                    <a:pt x="280" y="42"/>
                  </a:cubicBezTo>
                  <a:cubicBezTo>
                    <a:pt x="283" y="30"/>
                    <a:pt x="285" y="18"/>
                    <a:pt x="287" y="5"/>
                  </a:cubicBezTo>
                  <a:cubicBezTo>
                    <a:pt x="288" y="4"/>
                    <a:pt x="286" y="2"/>
                    <a:pt x="284" y="2"/>
                  </a:cubicBezTo>
                  <a:cubicBezTo>
                    <a:pt x="253" y="2"/>
                    <a:pt x="221" y="2"/>
                    <a:pt x="189" y="2"/>
                  </a:cubicBezTo>
                  <a:cubicBezTo>
                    <a:pt x="139" y="2"/>
                    <a:pt x="89" y="2"/>
                    <a:pt x="39" y="2"/>
                  </a:cubicBezTo>
                  <a:cubicBezTo>
                    <a:pt x="27" y="2"/>
                    <a:pt x="16" y="2"/>
                    <a:pt x="4" y="2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36" y="8"/>
                    <a:pt x="67" y="8"/>
                    <a:pt x="99" y="8"/>
                  </a:cubicBezTo>
                  <a:cubicBezTo>
                    <a:pt x="149" y="8"/>
                    <a:pt x="199" y="8"/>
                    <a:pt x="250" y="8"/>
                  </a:cubicBezTo>
                  <a:cubicBezTo>
                    <a:pt x="261" y="8"/>
                    <a:pt x="273" y="8"/>
                    <a:pt x="284" y="8"/>
                  </a:cubicBezTo>
                  <a:cubicBezTo>
                    <a:pt x="283" y="6"/>
                    <a:pt x="282" y="5"/>
                    <a:pt x="281" y="4"/>
                  </a:cubicBezTo>
                  <a:cubicBezTo>
                    <a:pt x="275" y="37"/>
                    <a:pt x="269" y="71"/>
                    <a:pt x="262" y="104"/>
                  </a:cubicBezTo>
                  <a:cubicBezTo>
                    <a:pt x="252" y="157"/>
                    <a:pt x="242" y="211"/>
                    <a:pt x="232" y="264"/>
                  </a:cubicBezTo>
                  <a:cubicBezTo>
                    <a:pt x="230" y="276"/>
                    <a:pt x="228" y="289"/>
                    <a:pt x="225" y="301"/>
                  </a:cubicBezTo>
                  <a:cubicBezTo>
                    <a:pt x="226" y="300"/>
                    <a:pt x="227" y="299"/>
                    <a:pt x="228" y="299"/>
                  </a:cubicBezTo>
                  <a:cubicBezTo>
                    <a:pt x="184" y="299"/>
                    <a:pt x="139" y="299"/>
                    <a:pt x="95" y="299"/>
                  </a:cubicBezTo>
                  <a:cubicBezTo>
                    <a:pt x="83" y="299"/>
                    <a:pt x="72" y="299"/>
                    <a:pt x="60" y="299"/>
                  </a:cubicBezTo>
                  <a:cubicBezTo>
                    <a:pt x="61" y="299"/>
                    <a:pt x="62" y="300"/>
                    <a:pt x="63" y="301"/>
                  </a:cubicBezTo>
                  <a:cubicBezTo>
                    <a:pt x="57" y="267"/>
                    <a:pt x="50" y="234"/>
                    <a:pt x="44" y="201"/>
                  </a:cubicBezTo>
                  <a:cubicBezTo>
                    <a:pt x="34" y="147"/>
                    <a:pt x="24" y="94"/>
                    <a:pt x="14" y="41"/>
                  </a:cubicBezTo>
                  <a:cubicBezTo>
                    <a:pt x="12" y="28"/>
                    <a:pt x="9" y="16"/>
                    <a:pt x="7" y="4"/>
                  </a:cubicBezTo>
                  <a:cubicBezTo>
                    <a:pt x="6" y="0"/>
                    <a:pt x="0" y="2"/>
                    <a:pt x="1" y="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í$ļiḑé"/>
            <p:cNvSpPr/>
            <p:nvPr/>
          </p:nvSpPr>
          <p:spPr bwMode="auto">
            <a:xfrm>
              <a:off x="6168" y="9490"/>
              <a:ext cx="221" cy="815"/>
            </a:xfrm>
            <a:custGeom>
              <a:avLst/>
              <a:gdLst>
                <a:gd name="T0" fmla="*/ 1 w 79"/>
                <a:gd name="T1" fmla="*/ 5 h 291"/>
                <a:gd name="T2" fmla="*/ 15 w 79"/>
                <a:gd name="T3" fmla="*/ 101 h 291"/>
                <a:gd name="T4" fmla="*/ 37 w 79"/>
                <a:gd name="T5" fmla="*/ 254 h 291"/>
                <a:gd name="T6" fmla="*/ 42 w 79"/>
                <a:gd name="T7" fmla="*/ 289 h 291"/>
                <a:gd name="T8" fmla="*/ 45 w 79"/>
                <a:gd name="T9" fmla="*/ 291 h 291"/>
                <a:gd name="T10" fmla="*/ 76 w 79"/>
                <a:gd name="T11" fmla="*/ 291 h 291"/>
                <a:gd name="T12" fmla="*/ 79 w 79"/>
                <a:gd name="T13" fmla="*/ 288 h 291"/>
                <a:gd name="T14" fmla="*/ 76 w 79"/>
                <a:gd name="T15" fmla="*/ 193 h 291"/>
                <a:gd name="T16" fmla="*/ 70 w 79"/>
                <a:gd name="T17" fmla="*/ 40 h 291"/>
                <a:gd name="T18" fmla="*/ 69 w 79"/>
                <a:gd name="T19" fmla="*/ 5 h 291"/>
                <a:gd name="T20" fmla="*/ 63 w 79"/>
                <a:gd name="T21" fmla="*/ 5 h 291"/>
                <a:gd name="T22" fmla="*/ 66 w 79"/>
                <a:gd name="T23" fmla="*/ 100 h 291"/>
                <a:gd name="T24" fmla="*/ 72 w 79"/>
                <a:gd name="T25" fmla="*/ 253 h 291"/>
                <a:gd name="T26" fmla="*/ 73 w 79"/>
                <a:gd name="T27" fmla="*/ 288 h 291"/>
                <a:gd name="T28" fmla="*/ 76 w 79"/>
                <a:gd name="T29" fmla="*/ 285 h 291"/>
                <a:gd name="T30" fmla="*/ 45 w 79"/>
                <a:gd name="T31" fmla="*/ 285 h 291"/>
                <a:gd name="T32" fmla="*/ 48 w 79"/>
                <a:gd name="T33" fmla="*/ 288 h 291"/>
                <a:gd name="T34" fmla="*/ 34 w 79"/>
                <a:gd name="T35" fmla="*/ 192 h 291"/>
                <a:gd name="T36" fmla="*/ 12 w 79"/>
                <a:gd name="T37" fmla="*/ 39 h 291"/>
                <a:gd name="T38" fmla="*/ 6 w 79"/>
                <a:gd name="T39" fmla="*/ 4 h 291"/>
                <a:gd name="T40" fmla="*/ 1 w 79"/>
                <a:gd name="T41" fmla="*/ 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291">
                  <a:moveTo>
                    <a:pt x="1" y="5"/>
                  </a:moveTo>
                  <a:cubicBezTo>
                    <a:pt x="5" y="37"/>
                    <a:pt x="10" y="69"/>
                    <a:pt x="15" y="101"/>
                  </a:cubicBezTo>
                  <a:cubicBezTo>
                    <a:pt x="22" y="152"/>
                    <a:pt x="30" y="203"/>
                    <a:pt x="37" y="254"/>
                  </a:cubicBezTo>
                  <a:cubicBezTo>
                    <a:pt x="39" y="266"/>
                    <a:pt x="40" y="277"/>
                    <a:pt x="42" y="289"/>
                  </a:cubicBezTo>
                  <a:cubicBezTo>
                    <a:pt x="42" y="291"/>
                    <a:pt x="44" y="291"/>
                    <a:pt x="45" y="291"/>
                  </a:cubicBezTo>
                  <a:cubicBezTo>
                    <a:pt x="56" y="291"/>
                    <a:pt x="66" y="291"/>
                    <a:pt x="76" y="291"/>
                  </a:cubicBezTo>
                  <a:cubicBezTo>
                    <a:pt x="78" y="291"/>
                    <a:pt x="79" y="290"/>
                    <a:pt x="79" y="288"/>
                  </a:cubicBezTo>
                  <a:cubicBezTo>
                    <a:pt x="78" y="257"/>
                    <a:pt x="77" y="225"/>
                    <a:pt x="76" y="193"/>
                  </a:cubicBezTo>
                  <a:cubicBezTo>
                    <a:pt x="74" y="142"/>
                    <a:pt x="72" y="91"/>
                    <a:pt x="70" y="40"/>
                  </a:cubicBezTo>
                  <a:cubicBezTo>
                    <a:pt x="69" y="28"/>
                    <a:pt x="69" y="16"/>
                    <a:pt x="69" y="5"/>
                  </a:cubicBezTo>
                  <a:cubicBezTo>
                    <a:pt x="68" y="1"/>
                    <a:pt x="62" y="1"/>
                    <a:pt x="63" y="5"/>
                  </a:cubicBezTo>
                  <a:cubicBezTo>
                    <a:pt x="64" y="37"/>
                    <a:pt x="65" y="68"/>
                    <a:pt x="66" y="100"/>
                  </a:cubicBezTo>
                  <a:cubicBezTo>
                    <a:pt x="68" y="151"/>
                    <a:pt x="70" y="202"/>
                    <a:pt x="72" y="253"/>
                  </a:cubicBezTo>
                  <a:cubicBezTo>
                    <a:pt x="73" y="265"/>
                    <a:pt x="73" y="277"/>
                    <a:pt x="73" y="288"/>
                  </a:cubicBezTo>
                  <a:cubicBezTo>
                    <a:pt x="74" y="287"/>
                    <a:pt x="75" y="286"/>
                    <a:pt x="76" y="285"/>
                  </a:cubicBezTo>
                  <a:cubicBezTo>
                    <a:pt x="66" y="285"/>
                    <a:pt x="56" y="285"/>
                    <a:pt x="45" y="285"/>
                  </a:cubicBezTo>
                  <a:cubicBezTo>
                    <a:pt x="46" y="286"/>
                    <a:pt x="47" y="287"/>
                    <a:pt x="48" y="288"/>
                  </a:cubicBezTo>
                  <a:cubicBezTo>
                    <a:pt x="43" y="256"/>
                    <a:pt x="39" y="224"/>
                    <a:pt x="34" y="192"/>
                  </a:cubicBezTo>
                  <a:cubicBezTo>
                    <a:pt x="27" y="141"/>
                    <a:pt x="19" y="90"/>
                    <a:pt x="12" y="39"/>
                  </a:cubicBezTo>
                  <a:cubicBezTo>
                    <a:pt x="10" y="27"/>
                    <a:pt x="8" y="16"/>
                    <a:pt x="6" y="4"/>
                  </a:cubicBezTo>
                  <a:cubicBezTo>
                    <a:pt x="6" y="0"/>
                    <a:pt x="0" y="2"/>
                    <a:pt x="1" y="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i$ḻïďè"/>
            <p:cNvSpPr/>
            <p:nvPr/>
          </p:nvSpPr>
          <p:spPr bwMode="auto">
            <a:xfrm>
              <a:off x="6500" y="9493"/>
              <a:ext cx="198" cy="794"/>
            </a:xfrm>
            <a:custGeom>
              <a:avLst/>
              <a:gdLst>
                <a:gd name="T0" fmla="*/ 5 w 71"/>
                <a:gd name="T1" fmla="*/ 4 h 284"/>
                <a:gd name="T2" fmla="*/ 3 w 71"/>
                <a:gd name="T3" fmla="*/ 96 h 284"/>
                <a:gd name="T4" fmla="*/ 1 w 71"/>
                <a:gd name="T5" fmla="*/ 243 h 284"/>
                <a:gd name="T6" fmla="*/ 0 w 71"/>
                <a:gd name="T7" fmla="*/ 276 h 284"/>
                <a:gd name="T8" fmla="*/ 3 w 71"/>
                <a:gd name="T9" fmla="*/ 279 h 284"/>
                <a:gd name="T10" fmla="*/ 37 w 71"/>
                <a:gd name="T11" fmla="*/ 284 h 284"/>
                <a:gd name="T12" fmla="*/ 40 w 71"/>
                <a:gd name="T13" fmla="*/ 281 h 284"/>
                <a:gd name="T14" fmla="*/ 50 w 71"/>
                <a:gd name="T15" fmla="*/ 187 h 284"/>
                <a:gd name="T16" fmla="*/ 67 w 71"/>
                <a:gd name="T17" fmla="*/ 38 h 284"/>
                <a:gd name="T18" fmla="*/ 71 w 71"/>
                <a:gd name="T19" fmla="*/ 4 h 284"/>
                <a:gd name="T20" fmla="*/ 65 w 71"/>
                <a:gd name="T21" fmla="*/ 4 h 284"/>
                <a:gd name="T22" fmla="*/ 54 w 71"/>
                <a:gd name="T23" fmla="*/ 97 h 284"/>
                <a:gd name="T24" fmla="*/ 38 w 71"/>
                <a:gd name="T25" fmla="*/ 246 h 284"/>
                <a:gd name="T26" fmla="*/ 34 w 71"/>
                <a:gd name="T27" fmla="*/ 281 h 284"/>
                <a:gd name="T28" fmla="*/ 37 w 71"/>
                <a:gd name="T29" fmla="*/ 278 h 284"/>
                <a:gd name="T30" fmla="*/ 3 w 71"/>
                <a:gd name="T31" fmla="*/ 273 h 284"/>
                <a:gd name="T32" fmla="*/ 6 w 71"/>
                <a:gd name="T33" fmla="*/ 276 h 284"/>
                <a:gd name="T34" fmla="*/ 8 w 71"/>
                <a:gd name="T35" fmla="*/ 184 h 284"/>
                <a:gd name="T36" fmla="*/ 10 w 71"/>
                <a:gd name="T37" fmla="*/ 37 h 284"/>
                <a:gd name="T38" fmla="*/ 11 w 71"/>
                <a:gd name="T39" fmla="*/ 4 h 284"/>
                <a:gd name="T40" fmla="*/ 5 w 71"/>
                <a:gd name="T41" fmla="*/ 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284">
                  <a:moveTo>
                    <a:pt x="5" y="4"/>
                  </a:moveTo>
                  <a:cubicBezTo>
                    <a:pt x="4" y="34"/>
                    <a:pt x="4" y="65"/>
                    <a:pt x="3" y="96"/>
                  </a:cubicBezTo>
                  <a:cubicBezTo>
                    <a:pt x="2" y="145"/>
                    <a:pt x="2" y="194"/>
                    <a:pt x="1" y="243"/>
                  </a:cubicBezTo>
                  <a:cubicBezTo>
                    <a:pt x="1" y="254"/>
                    <a:pt x="0" y="265"/>
                    <a:pt x="0" y="276"/>
                  </a:cubicBezTo>
                  <a:cubicBezTo>
                    <a:pt x="0" y="278"/>
                    <a:pt x="2" y="279"/>
                    <a:pt x="3" y="279"/>
                  </a:cubicBezTo>
                  <a:cubicBezTo>
                    <a:pt x="14" y="281"/>
                    <a:pt x="26" y="282"/>
                    <a:pt x="37" y="284"/>
                  </a:cubicBezTo>
                  <a:cubicBezTo>
                    <a:pt x="39" y="284"/>
                    <a:pt x="40" y="282"/>
                    <a:pt x="40" y="281"/>
                  </a:cubicBezTo>
                  <a:cubicBezTo>
                    <a:pt x="43" y="249"/>
                    <a:pt x="47" y="218"/>
                    <a:pt x="50" y="187"/>
                  </a:cubicBezTo>
                  <a:cubicBezTo>
                    <a:pt x="56" y="137"/>
                    <a:pt x="61" y="88"/>
                    <a:pt x="67" y="38"/>
                  </a:cubicBezTo>
                  <a:cubicBezTo>
                    <a:pt x="68" y="27"/>
                    <a:pt x="69" y="15"/>
                    <a:pt x="71" y="4"/>
                  </a:cubicBezTo>
                  <a:cubicBezTo>
                    <a:pt x="71" y="0"/>
                    <a:pt x="65" y="0"/>
                    <a:pt x="65" y="4"/>
                  </a:cubicBezTo>
                  <a:cubicBezTo>
                    <a:pt x="61" y="35"/>
                    <a:pt x="58" y="66"/>
                    <a:pt x="54" y="97"/>
                  </a:cubicBezTo>
                  <a:cubicBezTo>
                    <a:pt x="49" y="147"/>
                    <a:pt x="43" y="197"/>
                    <a:pt x="38" y="246"/>
                  </a:cubicBezTo>
                  <a:cubicBezTo>
                    <a:pt x="36" y="258"/>
                    <a:pt x="35" y="269"/>
                    <a:pt x="34" y="281"/>
                  </a:cubicBezTo>
                  <a:cubicBezTo>
                    <a:pt x="35" y="280"/>
                    <a:pt x="36" y="279"/>
                    <a:pt x="37" y="278"/>
                  </a:cubicBezTo>
                  <a:cubicBezTo>
                    <a:pt x="26" y="276"/>
                    <a:pt x="14" y="275"/>
                    <a:pt x="3" y="273"/>
                  </a:cubicBezTo>
                  <a:cubicBezTo>
                    <a:pt x="4" y="274"/>
                    <a:pt x="5" y="275"/>
                    <a:pt x="6" y="276"/>
                  </a:cubicBezTo>
                  <a:cubicBezTo>
                    <a:pt x="7" y="246"/>
                    <a:pt x="7" y="215"/>
                    <a:pt x="8" y="184"/>
                  </a:cubicBezTo>
                  <a:cubicBezTo>
                    <a:pt x="9" y="135"/>
                    <a:pt x="9" y="86"/>
                    <a:pt x="10" y="37"/>
                  </a:cubicBezTo>
                  <a:cubicBezTo>
                    <a:pt x="11" y="26"/>
                    <a:pt x="11" y="15"/>
                    <a:pt x="11" y="4"/>
                  </a:cubicBezTo>
                  <a:cubicBezTo>
                    <a:pt x="11" y="0"/>
                    <a:pt x="5" y="0"/>
                    <a:pt x="5" y="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îşḻîdê"/>
            <p:cNvSpPr/>
            <p:nvPr/>
          </p:nvSpPr>
          <p:spPr bwMode="auto">
            <a:xfrm>
              <a:off x="6061" y="9655"/>
              <a:ext cx="736" cy="17"/>
            </a:xfrm>
            <a:custGeom>
              <a:avLst/>
              <a:gdLst>
                <a:gd name="T0" fmla="*/ 4 w 263"/>
                <a:gd name="T1" fmla="*/ 6 h 6"/>
                <a:gd name="T2" fmla="*/ 90 w 263"/>
                <a:gd name="T3" fmla="*/ 6 h 6"/>
                <a:gd name="T4" fmla="*/ 228 w 263"/>
                <a:gd name="T5" fmla="*/ 6 h 6"/>
                <a:gd name="T6" fmla="*/ 259 w 263"/>
                <a:gd name="T7" fmla="*/ 6 h 6"/>
                <a:gd name="T8" fmla="*/ 259 w 263"/>
                <a:gd name="T9" fmla="*/ 0 h 6"/>
                <a:gd name="T10" fmla="*/ 173 w 263"/>
                <a:gd name="T11" fmla="*/ 0 h 6"/>
                <a:gd name="T12" fmla="*/ 35 w 263"/>
                <a:gd name="T13" fmla="*/ 0 h 6"/>
                <a:gd name="T14" fmla="*/ 4 w 263"/>
                <a:gd name="T15" fmla="*/ 0 h 6"/>
                <a:gd name="T16" fmla="*/ 4 w 26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6">
                  <a:moveTo>
                    <a:pt x="4" y="6"/>
                  </a:moveTo>
                  <a:cubicBezTo>
                    <a:pt x="33" y="6"/>
                    <a:pt x="62" y="6"/>
                    <a:pt x="90" y="6"/>
                  </a:cubicBezTo>
                  <a:cubicBezTo>
                    <a:pt x="136" y="6"/>
                    <a:pt x="182" y="6"/>
                    <a:pt x="228" y="6"/>
                  </a:cubicBezTo>
                  <a:cubicBezTo>
                    <a:pt x="239" y="6"/>
                    <a:pt x="249" y="6"/>
                    <a:pt x="259" y="6"/>
                  </a:cubicBezTo>
                  <a:cubicBezTo>
                    <a:pt x="263" y="6"/>
                    <a:pt x="263" y="0"/>
                    <a:pt x="259" y="0"/>
                  </a:cubicBezTo>
                  <a:cubicBezTo>
                    <a:pt x="231" y="0"/>
                    <a:pt x="202" y="0"/>
                    <a:pt x="173" y="0"/>
                  </a:cubicBezTo>
                  <a:cubicBezTo>
                    <a:pt x="127" y="0"/>
                    <a:pt x="81" y="0"/>
                    <a:pt x="35" y="0"/>
                  </a:cubicBezTo>
                  <a:cubicBezTo>
                    <a:pt x="25" y="0"/>
                    <a:pt x="14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îṩľíḓè"/>
            <p:cNvSpPr/>
            <p:nvPr/>
          </p:nvSpPr>
          <p:spPr bwMode="auto">
            <a:xfrm>
              <a:off x="6088" y="9809"/>
              <a:ext cx="689" cy="17"/>
            </a:xfrm>
            <a:custGeom>
              <a:avLst/>
              <a:gdLst>
                <a:gd name="T0" fmla="*/ 4 w 246"/>
                <a:gd name="T1" fmla="*/ 6 h 6"/>
                <a:gd name="T2" fmla="*/ 85 w 246"/>
                <a:gd name="T3" fmla="*/ 6 h 6"/>
                <a:gd name="T4" fmla="*/ 213 w 246"/>
                <a:gd name="T5" fmla="*/ 6 h 6"/>
                <a:gd name="T6" fmla="*/ 242 w 246"/>
                <a:gd name="T7" fmla="*/ 6 h 6"/>
                <a:gd name="T8" fmla="*/ 242 w 246"/>
                <a:gd name="T9" fmla="*/ 0 h 6"/>
                <a:gd name="T10" fmla="*/ 161 w 246"/>
                <a:gd name="T11" fmla="*/ 0 h 6"/>
                <a:gd name="T12" fmla="*/ 34 w 246"/>
                <a:gd name="T13" fmla="*/ 0 h 6"/>
                <a:gd name="T14" fmla="*/ 4 w 246"/>
                <a:gd name="T15" fmla="*/ 0 h 6"/>
                <a:gd name="T16" fmla="*/ 4 w 24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6">
                  <a:moveTo>
                    <a:pt x="4" y="6"/>
                  </a:moveTo>
                  <a:cubicBezTo>
                    <a:pt x="31" y="6"/>
                    <a:pt x="58" y="6"/>
                    <a:pt x="85" y="6"/>
                  </a:cubicBezTo>
                  <a:cubicBezTo>
                    <a:pt x="127" y="6"/>
                    <a:pt x="170" y="6"/>
                    <a:pt x="213" y="6"/>
                  </a:cubicBezTo>
                  <a:cubicBezTo>
                    <a:pt x="222" y="6"/>
                    <a:pt x="232" y="6"/>
                    <a:pt x="242" y="6"/>
                  </a:cubicBezTo>
                  <a:cubicBezTo>
                    <a:pt x="246" y="6"/>
                    <a:pt x="246" y="0"/>
                    <a:pt x="242" y="0"/>
                  </a:cubicBezTo>
                  <a:cubicBezTo>
                    <a:pt x="215" y="0"/>
                    <a:pt x="188" y="0"/>
                    <a:pt x="161" y="0"/>
                  </a:cubicBezTo>
                  <a:cubicBezTo>
                    <a:pt x="119" y="0"/>
                    <a:pt x="76" y="0"/>
                    <a:pt x="34" y="0"/>
                  </a:cubicBezTo>
                  <a:cubicBezTo>
                    <a:pt x="24" y="0"/>
                    <a:pt x="14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iṩľîḑê"/>
            <p:cNvSpPr/>
            <p:nvPr/>
          </p:nvSpPr>
          <p:spPr bwMode="auto">
            <a:xfrm>
              <a:off x="6118" y="9955"/>
              <a:ext cx="631" cy="16"/>
            </a:xfrm>
            <a:custGeom>
              <a:avLst/>
              <a:gdLst>
                <a:gd name="T0" fmla="*/ 4 w 226"/>
                <a:gd name="T1" fmla="*/ 6 h 6"/>
                <a:gd name="T2" fmla="*/ 78 w 226"/>
                <a:gd name="T3" fmla="*/ 6 h 6"/>
                <a:gd name="T4" fmla="*/ 195 w 226"/>
                <a:gd name="T5" fmla="*/ 6 h 6"/>
                <a:gd name="T6" fmla="*/ 222 w 226"/>
                <a:gd name="T7" fmla="*/ 6 h 6"/>
                <a:gd name="T8" fmla="*/ 222 w 226"/>
                <a:gd name="T9" fmla="*/ 0 h 6"/>
                <a:gd name="T10" fmla="*/ 148 w 226"/>
                <a:gd name="T11" fmla="*/ 0 h 6"/>
                <a:gd name="T12" fmla="*/ 31 w 226"/>
                <a:gd name="T13" fmla="*/ 0 h 6"/>
                <a:gd name="T14" fmla="*/ 4 w 226"/>
                <a:gd name="T15" fmla="*/ 0 h 6"/>
                <a:gd name="T16" fmla="*/ 4 w 22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6">
                  <a:moveTo>
                    <a:pt x="4" y="6"/>
                  </a:moveTo>
                  <a:cubicBezTo>
                    <a:pt x="29" y="6"/>
                    <a:pt x="53" y="6"/>
                    <a:pt x="78" y="6"/>
                  </a:cubicBezTo>
                  <a:cubicBezTo>
                    <a:pt x="117" y="6"/>
                    <a:pt x="156" y="6"/>
                    <a:pt x="195" y="6"/>
                  </a:cubicBezTo>
                  <a:cubicBezTo>
                    <a:pt x="204" y="6"/>
                    <a:pt x="213" y="6"/>
                    <a:pt x="222" y="6"/>
                  </a:cubicBezTo>
                  <a:cubicBezTo>
                    <a:pt x="226" y="6"/>
                    <a:pt x="226" y="0"/>
                    <a:pt x="222" y="0"/>
                  </a:cubicBezTo>
                  <a:cubicBezTo>
                    <a:pt x="198" y="0"/>
                    <a:pt x="173" y="0"/>
                    <a:pt x="148" y="0"/>
                  </a:cubicBezTo>
                  <a:cubicBezTo>
                    <a:pt x="109" y="0"/>
                    <a:pt x="70" y="0"/>
                    <a:pt x="31" y="0"/>
                  </a:cubicBezTo>
                  <a:cubicBezTo>
                    <a:pt x="22" y="0"/>
                    <a:pt x="13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ïšľîḍe"/>
            <p:cNvSpPr/>
            <p:nvPr/>
          </p:nvSpPr>
          <p:spPr bwMode="auto">
            <a:xfrm>
              <a:off x="6145" y="10095"/>
              <a:ext cx="579" cy="17"/>
            </a:xfrm>
            <a:custGeom>
              <a:avLst/>
              <a:gdLst>
                <a:gd name="T0" fmla="*/ 3 w 207"/>
                <a:gd name="T1" fmla="*/ 6 h 6"/>
                <a:gd name="T2" fmla="*/ 71 w 207"/>
                <a:gd name="T3" fmla="*/ 6 h 6"/>
                <a:gd name="T4" fmla="*/ 178 w 207"/>
                <a:gd name="T5" fmla="*/ 6 h 6"/>
                <a:gd name="T6" fmla="*/ 203 w 207"/>
                <a:gd name="T7" fmla="*/ 6 h 6"/>
                <a:gd name="T8" fmla="*/ 203 w 207"/>
                <a:gd name="T9" fmla="*/ 0 h 6"/>
                <a:gd name="T10" fmla="*/ 136 w 207"/>
                <a:gd name="T11" fmla="*/ 0 h 6"/>
                <a:gd name="T12" fmla="*/ 28 w 207"/>
                <a:gd name="T13" fmla="*/ 0 h 6"/>
                <a:gd name="T14" fmla="*/ 3 w 207"/>
                <a:gd name="T15" fmla="*/ 0 h 6"/>
                <a:gd name="T16" fmla="*/ 3 w 207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3" y="6"/>
                  </a:moveTo>
                  <a:cubicBezTo>
                    <a:pt x="26" y="6"/>
                    <a:pt x="48" y="6"/>
                    <a:pt x="71" y="6"/>
                  </a:cubicBezTo>
                  <a:cubicBezTo>
                    <a:pt x="106" y="6"/>
                    <a:pt x="142" y="6"/>
                    <a:pt x="178" y="6"/>
                  </a:cubicBezTo>
                  <a:cubicBezTo>
                    <a:pt x="186" y="6"/>
                    <a:pt x="195" y="6"/>
                    <a:pt x="203" y="6"/>
                  </a:cubicBezTo>
                  <a:cubicBezTo>
                    <a:pt x="207" y="6"/>
                    <a:pt x="207" y="0"/>
                    <a:pt x="203" y="0"/>
                  </a:cubicBezTo>
                  <a:cubicBezTo>
                    <a:pt x="180" y="0"/>
                    <a:pt x="158" y="0"/>
                    <a:pt x="136" y="0"/>
                  </a:cubicBezTo>
                  <a:cubicBezTo>
                    <a:pt x="100" y="0"/>
                    <a:pt x="64" y="0"/>
                    <a:pt x="28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0" y="0"/>
                    <a:pt x="0" y="6"/>
                    <a:pt x="3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iśļiďe"/>
            <p:cNvSpPr/>
            <p:nvPr/>
          </p:nvSpPr>
          <p:spPr bwMode="auto">
            <a:xfrm>
              <a:off x="2238" y="8551"/>
              <a:ext cx="427" cy="427"/>
            </a:xfrm>
            <a:custGeom>
              <a:avLst/>
              <a:gdLst>
                <a:gd name="T0" fmla="*/ 105 w 153"/>
                <a:gd name="T1" fmla="*/ 21 h 153"/>
                <a:gd name="T2" fmla="*/ 119 w 153"/>
                <a:gd name="T3" fmla="*/ 30 h 153"/>
                <a:gd name="T4" fmla="*/ 133 w 153"/>
                <a:gd name="T5" fmla="*/ 25 h 153"/>
                <a:gd name="T6" fmla="*/ 147 w 153"/>
                <a:gd name="T7" fmla="*/ 47 h 153"/>
                <a:gd name="T8" fmla="*/ 136 w 153"/>
                <a:gd name="T9" fmla="*/ 57 h 153"/>
                <a:gd name="T10" fmla="*/ 139 w 153"/>
                <a:gd name="T11" fmla="*/ 74 h 153"/>
                <a:gd name="T12" fmla="*/ 153 w 153"/>
                <a:gd name="T13" fmla="*/ 80 h 153"/>
                <a:gd name="T14" fmla="*/ 147 w 153"/>
                <a:gd name="T15" fmla="*/ 105 h 153"/>
                <a:gd name="T16" fmla="*/ 132 w 153"/>
                <a:gd name="T17" fmla="*/ 105 h 153"/>
                <a:gd name="T18" fmla="*/ 122 w 153"/>
                <a:gd name="T19" fmla="*/ 119 h 153"/>
                <a:gd name="T20" fmla="*/ 128 w 153"/>
                <a:gd name="T21" fmla="*/ 133 h 153"/>
                <a:gd name="T22" fmla="*/ 106 w 153"/>
                <a:gd name="T23" fmla="*/ 147 h 153"/>
                <a:gd name="T24" fmla="*/ 95 w 153"/>
                <a:gd name="T25" fmla="*/ 136 h 153"/>
                <a:gd name="T26" fmla="*/ 79 w 153"/>
                <a:gd name="T27" fmla="*/ 139 h 153"/>
                <a:gd name="T28" fmla="*/ 72 w 153"/>
                <a:gd name="T29" fmla="*/ 153 h 153"/>
                <a:gd name="T30" fmla="*/ 47 w 153"/>
                <a:gd name="T31" fmla="*/ 147 h 153"/>
                <a:gd name="T32" fmla="*/ 47 w 153"/>
                <a:gd name="T33" fmla="*/ 132 h 153"/>
                <a:gd name="T34" fmla="*/ 34 w 153"/>
                <a:gd name="T35" fmla="*/ 122 h 153"/>
                <a:gd name="T36" fmla="*/ 19 w 153"/>
                <a:gd name="T37" fmla="*/ 127 h 153"/>
                <a:gd name="T38" fmla="*/ 6 w 153"/>
                <a:gd name="T39" fmla="*/ 106 h 153"/>
                <a:gd name="T40" fmla="*/ 17 w 153"/>
                <a:gd name="T41" fmla="*/ 95 h 153"/>
                <a:gd name="T42" fmla="*/ 14 w 153"/>
                <a:gd name="T43" fmla="*/ 79 h 153"/>
                <a:gd name="T44" fmla="*/ 0 w 153"/>
                <a:gd name="T45" fmla="*/ 72 h 153"/>
                <a:gd name="T46" fmla="*/ 5 w 153"/>
                <a:gd name="T47" fmla="*/ 47 h 153"/>
                <a:gd name="T48" fmla="*/ 21 w 153"/>
                <a:gd name="T49" fmla="*/ 47 h 153"/>
                <a:gd name="T50" fmla="*/ 30 w 153"/>
                <a:gd name="T51" fmla="*/ 34 h 153"/>
                <a:gd name="T52" fmla="*/ 25 w 153"/>
                <a:gd name="T53" fmla="*/ 19 h 153"/>
                <a:gd name="T54" fmla="*/ 47 w 153"/>
                <a:gd name="T55" fmla="*/ 6 h 153"/>
                <a:gd name="T56" fmla="*/ 58 w 153"/>
                <a:gd name="T57" fmla="*/ 16 h 153"/>
                <a:gd name="T58" fmla="*/ 74 w 153"/>
                <a:gd name="T59" fmla="*/ 14 h 153"/>
                <a:gd name="T60" fmla="*/ 80 w 153"/>
                <a:gd name="T61" fmla="*/ 0 h 153"/>
                <a:gd name="T62" fmla="*/ 105 w 153"/>
                <a:gd name="T63" fmla="*/ 5 h 153"/>
                <a:gd name="T64" fmla="*/ 105 w 153"/>
                <a:gd name="T65" fmla="*/ 21 h 153"/>
                <a:gd name="T66" fmla="*/ 83 w 153"/>
                <a:gd name="T67" fmla="*/ 50 h 153"/>
                <a:gd name="T68" fmla="*/ 51 w 153"/>
                <a:gd name="T69" fmla="*/ 71 h 153"/>
                <a:gd name="T70" fmla="*/ 72 w 153"/>
                <a:gd name="T71" fmla="*/ 103 h 153"/>
                <a:gd name="T72" fmla="*/ 104 w 153"/>
                <a:gd name="T73" fmla="*/ 83 h 153"/>
                <a:gd name="T74" fmla="*/ 83 w 153"/>
                <a:gd name="T75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153">
                  <a:moveTo>
                    <a:pt x="105" y="21"/>
                  </a:moveTo>
                  <a:cubicBezTo>
                    <a:pt x="110" y="23"/>
                    <a:pt x="115" y="27"/>
                    <a:pt x="119" y="30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38" y="63"/>
                    <a:pt x="139" y="68"/>
                    <a:pt x="139" y="74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32" y="105"/>
                    <a:pt x="132" y="105"/>
                    <a:pt x="132" y="105"/>
                  </a:cubicBezTo>
                  <a:cubicBezTo>
                    <a:pt x="129" y="110"/>
                    <a:pt x="126" y="115"/>
                    <a:pt x="122" y="119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95" y="136"/>
                    <a:pt x="95" y="136"/>
                    <a:pt x="95" y="136"/>
                  </a:cubicBezTo>
                  <a:cubicBezTo>
                    <a:pt x="90" y="138"/>
                    <a:pt x="84" y="139"/>
                    <a:pt x="79" y="13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2" y="129"/>
                    <a:pt x="38" y="126"/>
                    <a:pt x="34" y="122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5" y="90"/>
                    <a:pt x="14" y="84"/>
                    <a:pt x="14" y="7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42"/>
                    <a:pt x="27" y="38"/>
                    <a:pt x="30" y="3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63" y="15"/>
                    <a:pt x="68" y="14"/>
                    <a:pt x="74" y="14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21"/>
                    <a:pt x="105" y="21"/>
                    <a:pt x="105" y="21"/>
                  </a:cubicBezTo>
                  <a:moveTo>
                    <a:pt x="83" y="50"/>
                  </a:moveTo>
                  <a:cubicBezTo>
                    <a:pt x="69" y="47"/>
                    <a:pt x="54" y="56"/>
                    <a:pt x="51" y="71"/>
                  </a:cubicBezTo>
                  <a:cubicBezTo>
                    <a:pt x="48" y="85"/>
                    <a:pt x="57" y="100"/>
                    <a:pt x="72" y="103"/>
                  </a:cubicBezTo>
                  <a:cubicBezTo>
                    <a:pt x="86" y="106"/>
                    <a:pt x="101" y="97"/>
                    <a:pt x="104" y="83"/>
                  </a:cubicBezTo>
                  <a:cubicBezTo>
                    <a:pt x="107" y="68"/>
                    <a:pt x="98" y="53"/>
                    <a:pt x="83" y="5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íşļïďe"/>
            <p:cNvSpPr/>
            <p:nvPr/>
          </p:nvSpPr>
          <p:spPr bwMode="auto">
            <a:xfrm>
              <a:off x="6573" y="8842"/>
              <a:ext cx="384" cy="383"/>
            </a:xfrm>
            <a:custGeom>
              <a:avLst/>
              <a:gdLst>
                <a:gd name="T0" fmla="*/ 95 w 137"/>
                <a:gd name="T1" fmla="*/ 18 h 137"/>
                <a:gd name="T2" fmla="*/ 107 w 137"/>
                <a:gd name="T3" fmla="*/ 27 h 137"/>
                <a:gd name="T4" fmla="*/ 120 w 137"/>
                <a:gd name="T5" fmla="*/ 22 h 137"/>
                <a:gd name="T6" fmla="*/ 132 w 137"/>
                <a:gd name="T7" fmla="*/ 42 h 137"/>
                <a:gd name="T8" fmla="*/ 122 w 137"/>
                <a:gd name="T9" fmla="*/ 51 h 137"/>
                <a:gd name="T10" fmla="*/ 125 w 137"/>
                <a:gd name="T11" fmla="*/ 66 h 137"/>
                <a:gd name="T12" fmla="*/ 137 w 137"/>
                <a:gd name="T13" fmla="*/ 72 h 137"/>
                <a:gd name="T14" fmla="*/ 132 w 137"/>
                <a:gd name="T15" fmla="*/ 94 h 137"/>
                <a:gd name="T16" fmla="*/ 119 w 137"/>
                <a:gd name="T17" fmla="*/ 94 h 137"/>
                <a:gd name="T18" fmla="*/ 110 w 137"/>
                <a:gd name="T19" fmla="*/ 106 h 137"/>
                <a:gd name="T20" fmla="*/ 115 w 137"/>
                <a:gd name="T21" fmla="*/ 119 h 137"/>
                <a:gd name="T22" fmla="*/ 96 w 137"/>
                <a:gd name="T23" fmla="*/ 131 h 137"/>
                <a:gd name="T24" fmla="*/ 86 w 137"/>
                <a:gd name="T25" fmla="*/ 122 h 137"/>
                <a:gd name="T26" fmla="*/ 71 w 137"/>
                <a:gd name="T27" fmla="*/ 124 h 137"/>
                <a:gd name="T28" fmla="*/ 65 w 137"/>
                <a:gd name="T29" fmla="*/ 137 h 137"/>
                <a:gd name="T30" fmla="*/ 43 w 137"/>
                <a:gd name="T31" fmla="*/ 132 h 137"/>
                <a:gd name="T32" fmla="*/ 43 w 137"/>
                <a:gd name="T33" fmla="*/ 118 h 137"/>
                <a:gd name="T34" fmla="*/ 31 w 137"/>
                <a:gd name="T35" fmla="*/ 109 h 137"/>
                <a:gd name="T36" fmla="*/ 18 w 137"/>
                <a:gd name="T37" fmla="*/ 114 h 137"/>
                <a:gd name="T38" fmla="*/ 6 w 137"/>
                <a:gd name="T39" fmla="*/ 95 h 137"/>
                <a:gd name="T40" fmla="*/ 15 w 137"/>
                <a:gd name="T41" fmla="*/ 85 h 137"/>
                <a:gd name="T42" fmla="*/ 13 w 137"/>
                <a:gd name="T43" fmla="*/ 70 h 137"/>
                <a:gd name="T44" fmla="*/ 0 w 137"/>
                <a:gd name="T45" fmla="*/ 64 h 137"/>
                <a:gd name="T46" fmla="*/ 5 w 137"/>
                <a:gd name="T47" fmla="*/ 42 h 137"/>
                <a:gd name="T48" fmla="*/ 19 w 137"/>
                <a:gd name="T49" fmla="*/ 42 h 137"/>
                <a:gd name="T50" fmla="*/ 28 w 137"/>
                <a:gd name="T51" fmla="*/ 30 h 137"/>
                <a:gd name="T52" fmla="*/ 23 w 137"/>
                <a:gd name="T53" fmla="*/ 17 h 137"/>
                <a:gd name="T54" fmla="*/ 42 w 137"/>
                <a:gd name="T55" fmla="*/ 5 h 137"/>
                <a:gd name="T56" fmla="*/ 52 w 137"/>
                <a:gd name="T57" fmla="*/ 15 h 137"/>
                <a:gd name="T58" fmla="*/ 67 w 137"/>
                <a:gd name="T59" fmla="*/ 12 h 137"/>
                <a:gd name="T60" fmla="*/ 73 w 137"/>
                <a:gd name="T61" fmla="*/ 0 h 137"/>
                <a:gd name="T62" fmla="*/ 95 w 137"/>
                <a:gd name="T63" fmla="*/ 5 h 137"/>
                <a:gd name="T64" fmla="*/ 95 w 137"/>
                <a:gd name="T65" fmla="*/ 18 h 137"/>
                <a:gd name="T66" fmla="*/ 75 w 137"/>
                <a:gd name="T67" fmla="*/ 45 h 137"/>
                <a:gd name="T68" fmla="*/ 46 w 137"/>
                <a:gd name="T69" fmla="*/ 63 h 137"/>
                <a:gd name="T70" fmla="*/ 65 w 137"/>
                <a:gd name="T71" fmla="*/ 92 h 137"/>
                <a:gd name="T72" fmla="*/ 94 w 137"/>
                <a:gd name="T73" fmla="*/ 74 h 137"/>
                <a:gd name="T74" fmla="*/ 75 w 137"/>
                <a:gd name="T75" fmla="*/ 4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37">
                  <a:moveTo>
                    <a:pt x="95" y="18"/>
                  </a:moveTo>
                  <a:cubicBezTo>
                    <a:pt x="99" y="21"/>
                    <a:pt x="103" y="24"/>
                    <a:pt x="107" y="2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4" y="56"/>
                    <a:pt x="125" y="61"/>
                    <a:pt x="125" y="66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19" y="94"/>
                    <a:pt x="119" y="94"/>
                    <a:pt x="119" y="94"/>
                  </a:cubicBezTo>
                  <a:cubicBezTo>
                    <a:pt x="116" y="99"/>
                    <a:pt x="113" y="103"/>
                    <a:pt x="110" y="106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96" y="131"/>
                    <a:pt x="96" y="131"/>
                    <a:pt x="96" y="131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1" y="123"/>
                    <a:pt x="76" y="124"/>
                    <a:pt x="71" y="124"/>
                  </a:cubicBezTo>
                  <a:cubicBezTo>
                    <a:pt x="65" y="137"/>
                    <a:pt x="65" y="137"/>
                    <a:pt x="65" y="137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39" y="116"/>
                    <a:pt x="34" y="113"/>
                    <a:pt x="31" y="109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4" y="80"/>
                    <a:pt x="13" y="75"/>
                    <a:pt x="13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2" y="38"/>
                    <a:pt x="24" y="34"/>
                    <a:pt x="28" y="3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13"/>
                    <a:pt x="62" y="12"/>
                    <a:pt x="67" y="1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5" y="5"/>
                    <a:pt x="95" y="5"/>
                    <a:pt x="95" y="5"/>
                  </a:cubicBezTo>
                  <a:lnTo>
                    <a:pt x="95" y="18"/>
                  </a:lnTo>
                  <a:close/>
                  <a:moveTo>
                    <a:pt x="75" y="45"/>
                  </a:moveTo>
                  <a:cubicBezTo>
                    <a:pt x="62" y="42"/>
                    <a:pt x="49" y="50"/>
                    <a:pt x="46" y="63"/>
                  </a:cubicBezTo>
                  <a:cubicBezTo>
                    <a:pt x="43" y="76"/>
                    <a:pt x="51" y="89"/>
                    <a:pt x="65" y="92"/>
                  </a:cubicBezTo>
                  <a:cubicBezTo>
                    <a:pt x="78" y="95"/>
                    <a:pt x="91" y="87"/>
                    <a:pt x="94" y="74"/>
                  </a:cubicBezTo>
                  <a:cubicBezTo>
                    <a:pt x="97" y="61"/>
                    <a:pt x="88" y="48"/>
                    <a:pt x="75" y="4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íSļîďé"/>
            <p:cNvSpPr/>
            <p:nvPr/>
          </p:nvSpPr>
          <p:spPr bwMode="auto">
            <a:xfrm>
              <a:off x="5980" y="5821"/>
              <a:ext cx="822" cy="826"/>
            </a:xfrm>
            <a:custGeom>
              <a:avLst/>
              <a:gdLst>
                <a:gd name="T0" fmla="*/ 226 w 294"/>
                <a:gd name="T1" fmla="*/ 62 h 295"/>
                <a:gd name="T2" fmla="*/ 278 w 294"/>
                <a:gd name="T3" fmla="*/ 91 h 295"/>
                <a:gd name="T4" fmla="*/ 263 w 294"/>
                <a:gd name="T5" fmla="*/ 143 h 295"/>
                <a:gd name="T6" fmla="*/ 280 w 294"/>
                <a:gd name="T7" fmla="*/ 200 h 295"/>
                <a:gd name="T8" fmla="*/ 232 w 294"/>
                <a:gd name="T9" fmla="*/ 227 h 295"/>
                <a:gd name="T10" fmla="*/ 203 w 294"/>
                <a:gd name="T11" fmla="*/ 279 h 295"/>
                <a:gd name="T12" fmla="*/ 151 w 294"/>
                <a:gd name="T13" fmla="*/ 264 h 295"/>
                <a:gd name="T14" fmla="*/ 94 w 294"/>
                <a:gd name="T15" fmla="*/ 280 h 295"/>
                <a:gd name="T16" fmla="*/ 68 w 294"/>
                <a:gd name="T17" fmla="*/ 233 h 295"/>
                <a:gd name="T18" fmla="*/ 16 w 294"/>
                <a:gd name="T19" fmla="*/ 204 h 295"/>
                <a:gd name="T20" fmla="*/ 30 w 294"/>
                <a:gd name="T21" fmla="*/ 152 h 295"/>
                <a:gd name="T22" fmla="*/ 14 w 294"/>
                <a:gd name="T23" fmla="*/ 95 h 295"/>
                <a:gd name="T24" fmla="*/ 61 w 294"/>
                <a:gd name="T25" fmla="*/ 68 h 295"/>
                <a:gd name="T26" fmla="*/ 90 w 294"/>
                <a:gd name="T27" fmla="*/ 16 h 295"/>
                <a:gd name="T28" fmla="*/ 142 w 294"/>
                <a:gd name="T29" fmla="*/ 31 h 295"/>
                <a:gd name="T30" fmla="*/ 200 w 294"/>
                <a:gd name="T31" fmla="*/ 15 h 295"/>
                <a:gd name="T32" fmla="*/ 202 w 294"/>
                <a:gd name="T33" fmla="*/ 42 h 295"/>
                <a:gd name="T34" fmla="*/ 153 w 294"/>
                <a:gd name="T35" fmla="*/ 0 h 295"/>
                <a:gd name="T36" fmla="*/ 142 w 294"/>
                <a:gd name="T37" fmla="*/ 27 h 295"/>
                <a:gd name="T38" fmla="*/ 113 w 294"/>
                <a:gd name="T39" fmla="*/ 33 h 295"/>
                <a:gd name="T40" fmla="*/ 58 w 294"/>
                <a:gd name="T41" fmla="*/ 68 h 295"/>
                <a:gd name="T42" fmla="*/ 40 w 294"/>
                <a:gd name="T43" fmla="*/ 92 h 295"/>
                <a:gd name="T44" fmla="*/ 11 w 294"/>
                <a:gd name="T45" fmla="*/ 91 h 295"/>
                <a:gd name="T46" fmla="*/ 28 w 294"/>
                <a:gd name="T47" fmla="*/ 152 h 295"/>
                <a:gd name="T48" fmla="*/ 34 w 294"/>
                <a:gd name="T49" fmla="*/ 183 h 295"/>
                <a:gd name="T50" fmla="*/ 38 w 294"/>
                <a:gd name="T51" fmla="*/ 247 h 295"/>
                <a:gd name="T52" fmla="*/ 65 w 294"/>
                <a:gd name="T53" fmla="*/ 236 h 295"/>
                <a:gd name="T54" fmla="*/ 90 w 294"/>
                <a:gd name="T55" fmla="*/ 253 h 295"/>
                <a:gd name="T56" fmla="*/ 153 w 294"/>
                <a:gd name="T57" fmla="*/ 267 h 295"/>
                <a:gd name="T58" fmla="*/ 183 w 294"/>
                <a:gd name="T59" fmla="*/ 263 h 295"/>
                <a:gd name="T60" fmla="*/ 203 w 294"/>
                <a:gd name="T61" fmla="*/ 284 h 295"/>
                <a:gd name="T62" fmla="*/ 234 w 294"/>
                <a:gd name="T63" fmla="*/ 228 h 295"/>
                <a:gd name="T64" fmla="*/ 252 w 294"/>
                <a:gd name="T65" fmla="*/ 202 h 295"/>
                <a:gd name="T66" fmla="*/ 294 w 294"/>
                <a:gd name="T67" fmla="*/ 154 h 295"/>
                <a:gd name="T68" fmla="*/ 267 w 294"/>
                <a:gd name="T69" fmla="*/ 143 h 295"/>
                <a:gd name="T70" fmla="*/ 261 w 294"/>
                <a:gd name="T71" fmla="*/ 113 h 295"/>
                <a:gd name="T72" fmla="*/ 227 w 294"/>
                <a:gd name="T73" fmla="*/ 58 h 295"/>
                <a:gd name="T74" fmla="*/ 203 w 294"/>
                <a:gd name="T75" fmla="*/ 40 h 295"/>
                <a:gd name="T76" fmla="*/ 202 w 294"/>
                <a:gd name="T77" fmla="*/ 42 h 295"/>
                <a:gd name="T78" fmla="*/ 149 w 294"/>
                <a:gd name="T79" fmla="*/ 94 h 295"/>
                <a:gd name="T80" fmla="*/ 137 w 294"/>
                <a:gd name="T81" fmla="*/ 200 h 295"/>
                <a:gd name="T82" fmla="*/ 203 w 294"/>
                <a:gd name="T83" fmla="*/ 148 h 295"/>
                <a:gd name="T84" fmla="*/ 160 w 294"/>
                <a:gd name="T85" fmla="*/ 99 h 295"/>
                <a:gd name="T86" fmla="*/ 149 w 294"/>
                <a:gd name="T87" fmla="*/ 198 h 295"/>
                <a:gd name="T88" fmla="*/ 100 w 294"/>
                <a:gd name="T89" fmla="*/ 137 h 295"/>
                <a:gd name="T90" fmla="*/ 160 w 294"/>
                <a:gd name="T91" fmla="*/ 9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4" h="295">
                  <a:moveTo>
                    <a:pt x="202" y="42"/>
                  </a:moveTo>
                  <a:cubicBezTo>
                    <a:pt x="201" y="44"/>
                    <a:pt x="201" y="44"/>
                    <a:pt x="201" y="44"/>
                  </a:cubicBezTo>
                  <a:cubicBezTo>
                    <a:pt x="210" y="49"/>
                    <a:pt x="218" y="55"/>
                    <a:pt x="226" y="62"/>
                  </a:cubicBezTo>
                  <a:cubicBezTo>
                    <a:pt x="227" y="63"/>
                    <a:pt x="227" y="63"/>
                    <a:pt x="227" y="63"/>
                  </a:cubicBezTo>
                  <a:cubicBezTo>
                    <a:pt x="254" y="53"/>
                    <a:pt x="254" y="53"/>
                    <a:pt x="254" y="53"/>
                  </a:cubicBezTo>
                  <a:cubicBezTo>
                    <a:pt x="278" y="91"/>
                    <a:pt x="278" y="91"/>
                    <a:pt x="278" y="91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61" y="122"/>
                    <a:pt x="263" y="132"/>
                    <a:pt x="263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89" y="156"/>
                    <a:pt x="289" y="156"/>
                    <a:pt x="289" y="156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0" y="201"/>
                    <a:pt x="250" y="201"/>
                    <a:pt x="250" y="201"/>
                  </a:cubicBezTo>
                  <a:cubicBezTo>
                    <a:pt x="245" y="211"/>
                    <a:pt x="239" y="219"/>
                    <a:pt x="232" y="227"/>
                  </a:cubicBezTo>
                  <a:cubicBezTo>
                    <a:pt x="232" y="227"/>
                    <a:pt x="232" y="227"/>
                    <a:pt x="232" y="227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03" y="279"/>
                    <a:pt x="203" y="279"/>
                    <a:pt x="203" y="279"/>
                  </a:cubicBezTo>
                  <a:cubicBezTo>
                    <a:pt x="183" y="258"/>
                    <a:pt x="183" y="258"/>
                    <a:pt x="183" y="258"/>
                  </a:cubicBezTo>
                  <a:cubicBezTo>
                    <a:pt x="182" y="259"/>
                    <a:pt x="182" y="259"/>
                    <a:pt x="182" y="259"/>
                  </a:cubicBezTo>
                  <a:cubicBezTo>
                    <a:pt x="172" y="262"/>
                    <a:pt x="162" y="264"/>
                    <a:pt x="151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38" y="290"/>
                    <a:pt x="138" y="290"/>
                    <a:pt x="138" y="290"/>
                  </a:cubicBezTo>
                  <a:cubicBezTo>
                    <a:pt x="94" y="280"/>
                    <a:pt x="94" y="280"/>
                    <a:pt x="94" y="280"/>
                  </a:cubicBezTo>
                  <a:cubicBezTo>
                    <a:pt x="94" y="251"/>
                    <a:pt x="94" y="251"/>
                    <a:pt x="94" y="251"/>
                  </a:cubicBezTo>
                  <a:cubicBezTo>
                    <a:pt x="93" y="251"/>
                    <a:pt x="93" y="251"/>
                    <a:pt x="93" y="251"/>
                  </a:cubicBezTo>
                  <a:cubicBezTo>
                    <a:pt x="84" y="246"/>
                    <a:pt x="75" y="240"/>
                    <a:pt x="68" y="233"/>
                  </a:cubicBezTo>
                  <a:cubicBezTo>
                    <a:pt x="67" y="232"/>
                    <a:pt x="67" y="232"/>
                    <a:pt x="67" y="232"/>
                  </a:cubicBezTo>
                  <a:cubicBezTo>
                    <a:pt x="40" y="242"/>
                    <a:pt x="40" y="242"/>
                    <a:pt x="40" y="242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2" y="173"/>
                    <a:pt x="31" y="162"/>
                    <a:pt x="30" y="152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8" y="84"/>
                    <a:pt x="54" y="76"/>
                    <a:pt x="61" y="6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22" y="33"/>
                    <a:pt x="132" y="31"/>
                    <a:pt x="142" y="3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1" y="44"/>
                    <a:pt x="201" y="44"/>
                    <a:pt x="201" y="44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4" y="42"/>
                    <a:pt x="204" y="42"/>
                    <a:pt x="204" y="42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40" y="28"/>
                    <a:pt x="140" y="28"/>
                    <a:pt x="140" y="28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31" y="27"/>
                    <a:pt x="121" y="29"/>
                    <a:pt x="111" y="32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1" y="73"/>
                    <a:pt x="45" y="82"/>
                    <a:pt x="40" y="92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63"/>
                    <a:pt x="28" y="174"/>
                    <a:pt x="32" y="184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38" y="247"/>
                    <a:pt x="38" y="247"/>
                    <a:pt x="38" y="247"/>
                  </a:cubicBezTo>
                  <a:cubicBezTo>
                    <a:pt x="67" y="236"/>
                    <a:pt x="67" y="236"/>
                    <a:pt x="67" y="236"/>
                  </a:cubicBezTo>
                  <a:cubicBezTo>
                    <a:pt x="66" y="235"/>
                    <a:pt x="66" y="235"/>
                    <a:pt x="66" y="235"/>
                  </a:cubicBezTo>
                  <a:cubicBezTo>
                    <a:pt x="65" y="236"/>
                    <a:pt x="65" y="236"/>
                    <a:pt x="65" y="236"/>
                  </a:cubicBezTo>
                  <a:cubicBezTo>
                    <a:pt x="73" y="243"/>
                    <a:pt x="81" y="249"/>
                    <a:pt x="91" y="254"/>
                  </a:cubicBezTo>
                  <a:cubicBezTo>
                    <a:pt x="92" y="253"/>
                    <a:pt x="92" y="253"/>
                    <a:pt x="92" y="253"/>
                  </a:cubicBezTo>
                  <a:cubicBezTo>
                    <a:pt x="90" y="253"/>
                    <a:pt x="90" y="253"/>
                    <a:pt x="90" y="253"/>
                  </a:cubicBezTo>
                  <a:cubicBezTo>
                    <a:pt x="90" y="283"/>
                    <a:pt x="90" y="283"/>
                    <a:pt x="90" y="283"/>
                  </a:cubicBezTo>
                  <a:cubicBezTo>
                    <a:pt x="140" y="295"/>
                    <a:pt x="140" y="295"/>
                    <a:pt x="140" y="295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1" y="266"/>
                    <a:pt x="151" y="266"/>
                    <a:pt x="151" y="266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162" y="268"/>
                    <a:pt x="173" y="266"/>
                    <a:pt x="183" y="263"/>
                  </a:cubicBezTo>
                  <a:cubicBezTo>
                    <a:pt x="182" y="261"/>
                    <a:pt x="182" y="261"/>
                    <a:pt x="182" y="261"/>
                  </a:cubicBezTo>
                  <a:cubicBezTo>
                    <a:pt x="181" y="262"/>
                    <a:pt x="181" y="262"/>
                    <a:pt x="181" y="262"/>
                  </a:cubicBezTo>
                  <a:cubicBezTo>
                    <a:pt x="203" y="284"/>
                    <a:pt x="203" y="284"/>
                    <a:pt x="203" y="284"/>
                  </a:cubicBezTo>
                  <a:cubicBezTo>
                    <a:pt x="246" y="256"/>
                    <a:pt x="246" y="256"/>
                    <a:pt x="246" y="256"/>
                  </a:cubicBezTo>
                  <a:cubicBezTo>
                    <a:pt x="236" y="227"/>
                    <a:pt x="236" y="227"/>
                    <a:pt x="236" y="227"/>
                  </a:cubicBezTo>
                  <a:cubicBezTo>
                    <a:pt x="234" y="228"/>
                    <a:pt x="234" y="228"/>
                    <a:pt x="234" y="228"/>
                  </a:cubicBezTo>
                  <a:cubicBezTo>
                    <a:pt x="235" y="229"/>
                    <a:pt x="235" y="229"/>
                    <a:pt x="235" y="229"/>
                  </a:cubicBezTo>
                  <a:cubicBezTo>
                    <a:pt x="243" y="222"/>
                    <a:pt x="249" y="213"/>
                    <a:pt x="254" y="203"/>
                  </a:cubicBezTo>
                  <a:cubicBezTo>
                    <a:pt x="252" y="202"/>
                    <a:pt x="252" y="202"/>
                    <a:pt x="252" y="202"/>
                  </a:cubicBezTo>
                  <a:cubicBezTo>
                    <a:pt x="252" y="204"/>
                    <a:pt x="252" y="204"/>
                    <a:pt x="252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4" y="154"/>
                    <a:pt x="294" y="154"/>
                    <a:pt x="294" y="154"/>
                  </a:cubicBezTo>
                  <a:cubicBezTo>
                    <a:pt x="266" y="141"/>
                    <a:pt x="266" y="141"/>
                    <a:pt x="266" y="141"/>
                  </a:cubicBezTo>
                  <a:cubicBezTo>
                    <a:pt x="265" y="143"/>
                    <a:pt x="265" y="143"/>
                    <a:pt x="265" y="143"/>
                  </a:cubicBezTo>
                  <a:cubicBezTo>
                    <a:pt x="267" y="143"/>
                    <a:pt x="267" y="143"/>
                    <a:pt x="267" y="143"/>
                  </a:cubicBezTo>
                  <a:cubicBezTo>
                    <a:pt x="267" y="132"/>
                    <a:pt x="265" y="121"/>
                    <a:pt x="262" y="111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227" y="58"/>
                    <a:pt x="227" y="58"/>
                    <a:pt x="227" y="58"/>
                  </a:cubicBezTo>
                  <a:cubicBezTo>
                    <a:pt x="227" y="60"/>
                    <a:pt x="227" y="60"/>
                    <a:pt x="227" y="60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1" y="52"/>
                    <a:pt x="212" y="45"/>
                    <a:pt x="203" y="40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4" y="42"/>
                    <a:pt x="204" y="42"/>
                    <a:pt x="204" y="42"/>
                  </a:cubicBezTo>
                  <a:lnTo>
                    <a:pt x="202" y="42"/>
                  </a:lnTo>
                  <a:close/>
                  <a:moveTo>
                    <a:pt x="160" y="97"/>
                  </a:moveTo>
                  <a:cubicBezTo>
                    <a:pt x="161" y="95"/>
                    <a:pt x="161" y="95"/>
                    <a:pt x="161" y="95"/>
                  </a:cubicBezTo>
                  <a:cubicBezTo>
                    <a:pt x="157" y="95"/>
                    <a:pt x="153" y="94"/>
                    <a:pt x="149" y="94"/>
                  </a:cubicBezTo>
                  <a:cubicBezTo>
                    <a:pt x="124" y="94"/>
                    <a:pt x="102" y="111"/>
                    <a:pt x="97" y="136"/>
                  </a:cubicBezTo>
                  <a:cubicBezTo>
                    <a:pt x="96" y="140"/>
                    <a:pt x="95" y="144"/>
                    <a:pt x="95" y="148"/>
                  </a:cubicBezTo>
                  <a:cubicBezTo>
                    <a:pt x="95" y="172"/>
                    <a:pt x="112" y="195"/>
                    <a:pt x="137" y="200"/>
                  </a:cubicBezTo>
                  <a:cubicBezTo>
                    <a:pt x="141" y="201"/>
                    <a:pt x="145" y="202"/>
                    <a:pt x="149" y="202"/>
                  </a:cubicBezTo>
                  <a:cubicBezTo>
                    <a:pt x="174" y="202"/>
                    <a:pt x="196" y="185"/>
                    <a:pt x="201" y="160"/>
                  </a:cubicBezTo>
                  <a:cubicBezTo>
                    <a:pt x="202" y="156"/>
                    <a:pt x="203" y="152"/>
                    <a:pt x="203" y="148"/>
                  </a:cubicBezTo>
                  <a:cubicBezTo>
                    <a:pt x="203" y="123"/>
                    <a:pt x="186" y="101"/>
                    <a:pt x="161" y="95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99"/>
                    <a:pt x="160" y="99"/>
                    <a:pt x="160" y="99"/>
                  </a:cubicBezTo>
                  <a:cubicBezTo>
                    <a:pt x="183" y="105"/>
                    <a:pt x="199" y="125"/>
                    <a:pt x="199" y="148"/>
                  </a:cubicBezTo>
                  <a:cubicBezTo>
                    <a:pt x="199" y="151"/>
                    <a:pt x="198" y="155"/>
                    <a:pt x="197" y="159"/>
                  </a:cubicBezTo>
                  <a:cubicBezTo>
                    <a:pt x="192" y="182"/>
                    <a:pt x="172" y="198"/>
                    <a:pt x="149" y="198"/>
                  </a:cubicBezTo>
                  <a:cubicBezTo>
                    <a:pt x="145" y="198"/>
                    <a:pt x="142" y="197"/>
                    <a:pt x="138" y="196"/>
                  </a:cubicBezTo>
                  <a:cubicBezTo>
                    <a:pt x="115" y="191"/>
                    <a:pt x="99" y="171"/>
                    <a:pt x="99" y="148"/>
                  </a:cubicBezTo>
                  <a:cubicBezTo>
                    <a:pt x="99" y="144"/>
                    <a:pt x="100" y="141"/>
                    <a:pt x="100" y="137"/>
                  </a:cubicBezTo>
                  <a:cubicBezTo>
                    <a:pt x="106" y="114"/>
                    <a:pt x="126" y="98"/>
                    <a:pt x="149" y="98"/>
                  </a:cubicBezTo>
                  <a:cubicBezTo>
                    <a:pt x="152" y="98"/>
                    <a:pt x="156" y="99"/>
                    <a:pt x="160" y="99"/>
                  </a:cubicBezTo>
                  <a:lnTo>
                    <a:pt x="160" y="97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i$ľiďe"/>
            <p:cNvSpPr/>
            <p:nvPr/>
          </p:nvSpPr>
          <p:spPr bwMode="auto">
            <a:xfrm>
              <a:off x="6459" y="6884"/>
              <a:ext cx="512" cy="408"/>
            </a:xfrm>
            <a:custGeom>
              <a:avLst/>
              <a:gdLst>
                <a:gd name="T0" fmla="*/ 154 w 183"/>
                <a:gd name="T1" fmla="*/ 0 h 146"/>
                <a:gd name="T2" fmla="*/ 29 w 183"/>
                <a:gd name="T3" fmla="*/ 0 h 146"/>
                <a:gd name="T4" fmla="*/ 0 w 183"/>
                <a:gd name="T5" fmla="*/ 28 h 146"/>
                <a:gd name="T6" fmla="*/ 0 w 183"/>
                <a:gd name="T7" fmla="*/ 76 h 146"/>
                <a:gd name="T8" fmla="*/ 0 w 183"/>
                <a:gd name="T9" fmla="*/ 93 h 146"/>
                <a:gd name="T10" fmla="*/ 0 w 183"/>
                <a:gd name="T11" fmla="*/ 146 h 146"/>
                <a:gd name="T12" fmla="*/ 30 w 183"/>
                <a:gd name="T13" fmla="*/ 120 h 146"/>
                <a:gd name="T14" fmla="*/ 154 w 183"/>
                <a:gd name="T15" fmla="*/ 120 h 146"/>
                <a:gd name="T16" fmla="*/ 183 w 183"/>
                <a:gd name="T17" fmla="*/ 93 h 146"/>
                <a:gd name="T18" fmla="*/ 183 w 183"/>
                <a:gd name="T19" fmla="*/ 28 h 146"/>
                <a:gd name="T20" fmla="*/ 154 w 183"/>
                <a:gd name="T2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46">
                  <a:moveTo>
                    <a:pt x="15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70" y="120"/>
                    <a:pt x="183" y="108"/>
                    <a:pt x="183" y="93"/>
                  </a:cubicBezTo>
                  <a:cubicBezTo>
                    <a:pt x="183" y="28"/>
                    <a:pt x="183" y="28"/>
                    <a:pt x="183" y="28"/>
                  </a:cubicBezTo>
                  <a:cubicBezTo>
                    <a:pt x="183" y="12"/>
                    <a:pt x="170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iṣļide"/>
            <p:cNvSpPr/>
            <p:nvPr/>
          </p:nvSpPr>
          <p:spPr bwMode="auto">
            <a:xfrm>
              <a:off x="6452" y="6877"/>
              <a:ext cx="524" cy="426"/>
            </a:xfrm>
            <a:custGeom>
              <a:avLst/>
              <a:gdLst>
                <a:gd name="T0" fmla="*/ 156 w 187"/>
                <a:gd name="T1" fmla="*/ 2 h 152"/>
                <a:gd name="T2" fmla="*/ 156 w 187"/>
                <a:gd name="T3" fmla="*/ 0 h 152"/>
                <a:gd name="T4" fmla="*/ 31 w 187"/>
                <a:gd name="T5" fmla="*/ 0 h 152"/>
                <a:gd name="T6" fmla="*/ 9 w 187"/>
                <a:gd name="T7" fmla="*/ 9 h 152"/>
                <a:gd name="T8" fmla="*/ 0 w 187"/>
                <a:gd name="T9" fmla="*/ 30 h 152"/>
                <a:gd name="T10" fmla="*/ 0 w 187"/>
                <a:gd name="T11" fmla="*/ 78 h 152"/>
                <a:gd name="T12" fmla="*/ 0 w 187"/>
                <a:gd name="T13" fmla="*/ 95 h 152"/>
                <a:gd name="T14" fmla="*/ 0 w 187"/>
                <a:gd name="T15" fmla="*/ 152 h 152"/>
                <a:gd name="T16" fmla="*/ 32 w 187"/>
                <a:gd name="T17" fmla="*/ 124 h 152"/>
                <a:gd name="T18" fmla="*/ 156 w 187"/>
                <a:gd name="T19" fmla="*/ 124 h 152"/>
                <a:gd name="T20" fmla="*/ 178 w 187"/>
                <a:gd name="T21" fmla="*/ 116 h 152"/>
                <a:gd name="T22" fmla="*/ 187 w 187"/>
                <a:gd name="T23" fmla="*/ 95 h 152"/>
                <a:gd name="T24" fmla="*/ 187 w 187"/>
                <a:gd name="T25" fmla="*/ 30 h 152"/>
                <a:gd name="T26" fmla="*/ 178 w 187"/>
                <a:gd name="T27" fmla="*/ 9 h 152"/>
                <a:gd name="T28" fmla="*/ 156 w 187"/>
                <a:gd name="T29" fmla="*/ 0 h 152"/>
                <a:gd name="T30" fmla="*/ 156 w 187"/>
                <a:gd name="T31" fmla="*/ 2 h 152"/>
                <a:gd name="T32" fmla="*/ 156 w 187"/>
                <a:gd name="T33" fmla="*/ 4 h 152"/>
                <a:gd name="T34" fmla="*/ 175 w 187"/>
                <a:gd name="T35" fmla="*/ 12 h 152"/>
                <a:gd name="T36" fmla="*/ 183 w 187"/>
                <a:gd name="T37" fmla="*/ 30 h 152"/>
                <a:gd name="T38" fmla="*/ 183 w 187"/>
                <a:gd name="T39" fmla="*/ 95 h 152"/>
                <a:gd name="T40" fmla="*/ 175 w 187"/>
                <a:gd name="T41" fmla="*/ 113 h 152"/>
                <a:gd name="T42" fmla="*/ 156 w 187"/>
                <a:gd name="T43" fmla="*/ 120 h 152"/>
                <a:gd name="T44" fmla="*/ 31 w 187"/>
                <a:gd name="T45" fmla="*/ 120 h 152"/>
                <a:gd name="T46" fmla="*/ 4 w 187"/>
                <a:gd name="T47" fmla="*/ 144 h 152"/>
                <a:gd name="T48" fmla="*/ 4 w 187"/>
                <a:gd name="T49" fmla="*/ 95 h 152"/>
                <a:gd name="T50" fmla="*/ 4 w 187"/>
                <a:gd name="T51" fmla="*/ 78 h 152"/>
                <a:gd name="T52" fmla="*/ 4 w 187"/>
                <a:gd name="T53" fmla="*/ 30 h 152"/>
                <a:gd name="T54" fmla="*/ 12 w 187"/>
                <a:gd name="T55" fmla="*/ 12 h 152"/>
                <a:gd name="T56" fmla="*/ 31 w 187"/>
                <a:gd name="T57" fmla="*/ 4 h 152"/>
                <a:gd name="T58" fmla="*/ 156 w 187"/>
                <a:gd name="T59" fmla="*/ 4 h 152"/>
                <a:gd name="T60" fmla="*/ 156 w 187"/>
                <a:gd name="T61" fmla="*/ 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7" h="152">
                  <a:moveTo>
                    <a:pt x="156" y="2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0"/>
                    <a:pt x="15" y="3"/>
                    <a:pt x="9" y="9"/>
                  </a:cubicBezTo>
                  <a:cubicBezTo>
                    <a:pt x="4" y="14"/>
                    <a:pt x="0" y="21"/>
                    <a:pt x="0" y="3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65" y="124"/>
                    <a:pt x="172" y="121"/>
                    <a:pt x="178" y="116"/>
                  </a:cubicBezTo>
                  <a:cubicBezTo>
                    <a:pt x="184" y="111"/>
                    <a:pt x="187" y="103"/>
                    <a:pt x="187" y="95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87" y="21"/>
                    <a:pt x="184" y="14"/>
                    <a:pt x="178" y="9"/>
                  </a:cubicBezTo>
                  <a:cubicBezTo>
                    <a:pt x="172" y="3"/>
                    <a:pt x="165" y="0"/>
                    <a:pt x="156" y="0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64" y="4"/>
                    <a:pt x="170" y="7"/>
                    <a:pt x="175" y="12"/>
                  </a:cubicBezTo>
                  <a:cubicBezTo>
                    <a:pt x="180" y="16"/>
                    <a:pt x="183" y="23"/>
                    <a:pt x="183" y="30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3" y="102"/>
                    <a:pt x="180" y="108"/>
                    <a:pt x="175" y="113"/>
                  </a:cubicBezTo>
                  <a:cubicBezTo>
                    <a:pt x="170" y="118"/>
                    <a:pt x="164" y="120"/>
                    <a:pt x="156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7" y="7"/>
                    <a:pt x="24" y="4"/>
                    <a:pt x="31" y="4"/>
                  </a:cubicBezTo>
                  <a:cubicBezTo>
                    <a:pt x="156" y="4"/>
                    <a:pt x="156" y="4"/>
                    <a:pt x="156" y="4"/>
                  </a:cubicBezTo>
                  <a:lnTo>
                    <a:pt x="156" y="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ïşļîḍê"/>
            <p:cNvSpPr/>
            <p:nvPr/>
          </p:nvSpPr>
          <p:spPr bwMode="auto">
            <a:xfrm>
              <a:off x="6576" y="6958"/>
              <a:ext cx="305" cy="188"/>
            </a:xfrm>
            <a:custGeom>
              <a:avLst/>
              <a:gdLst>
                <a:gd name="T0" fmla="*/ 98 w 109"/>
                <a:gd name="T1" fmla="*/ 67 h 67"/>
                <a:gd name="T2" fmla="*/ 11 w 109"/>
                <a:gd name="T3" fmla="*/ 67 h 67"/>
                <a:gd name="T4" fmla="*/ 0 w 109"/>
                <a:gd name="T5" fmla="*/ 56 h 67"/>
                <a:gd name="T6" fmla="*/ 0 w 109"/>
                <a:gd name="T7" fmla="*/ 11 h 67"/>
                <a:gd name="T8" fmla="*/ 11 w 109"/>
                <a:gd name="T9" fmla="*/ 0 h 67"/>
                <a:gd name="T10" fmla="*/ 98 w 109"/>
                <a:gd name="T11" fmla="*/ 0 h 67"/>
                <a:gd name="T12" fmla="*/ 109 w 109"/>
                <a:gd name="T13" fmla="*/ 11 h 67"/>
                <a:gd name="T14" fmla="*/ 109 w 109"/>
                <a:gd name="T15" fmla="*/ 56 h 67"/>
                <a:gd name="T16" fmla="*/ 98 w 109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67">
                  <a:moveTo>
                    <a:pt x="98" y="67"/>
                  </a:moveTo>
                  <a:cubicBezTo>
                    <a:pt x="11" y="67"/>
                    <a:pt x="11" y="67"/>
                    <a:pt x="11" y="67"/>
                  </a:cubicBezTo>
                  <a:cubicBezTo>
                    <a:pt x="5" y="67"/>
                    <a:pt x="0" y="62"/>
                    <a:pt x="0" y="5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4" y="0"/>
                    <a:pt x="109" y="5"/>
                    <a:pt x="109" y="11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09" y="62"/>
                    <a:pt x="104" y="67"/>
                    <a:pt x="98" y="6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íŝļíďê"/>
            <p:cNvSpPr/>
            <p:nvPr/>
          </p:nvSpPr>
          <p:spPr bwMode="auto">
            <a:xfrm>
              <a:off x="6593" y="6958"/>
              <a:ext cx="271" cy="102"/>
            </a:xfrm>
            <a:custGeom>
              <a:avLst/>
              <a:gdLst>
                <a:gd name="T0" fmla="*/ 97 w 97"/>
                <a:gd name="T1" fmla="*/ 1 h 36"/>
                <a:gd name="T2" fmla="*/ 95 w 97"/>
                <a:gd name="T3" fmla="*/ 0 h 36"/>
                <a:gd name="T4" fmla="*/ 48 w 97"/>
                <a:gd name="T5" fmla="*/ 34 h 36"/>
                <a:gd name="T6" fmla="*/ 2 w 97"/>
                <a:gd name="T7" fmla="*/ 0 h 36"/>
                <a:gd name="T8" fmla="*/ 0 w 97"/>
                <a:gd name="T9" fmla="*/ 1 h 36"/>
                <a:gd name="T10" fmla="*/ 48 w 97"/>
                <a:gd name="T11" fmla="*/ 36 h 36"/>
                <a:gd name="T12" fmla="*/ 97 w 97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97" y="1"/>
                  </a:moveTo>
                  <a:cubicBezTo>
                    <a:pt x="96" y="1"/>
                    <a:pt x="95" y="1"/>
                    <a:pt x="95" y="0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48" y="36"/>
                    <a:pt x="48" y="36"/>
                    <a:pt x="48" y="36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í$ļíḋè"/>
            <p:cNvSpPr/>
            <p:nvPr/>
          </p:nvSpPr>
          <p:spPr bwMode="auto">
            <a:xfrm>
              <a:off x="2615" y="7293"/>
              <a:ext cx="314" cy="3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išļîḋè"/>
            <p:cNvSpPr/>
            <p:nvPr/>
          </p:nvSpPr>
          <p:spPr bwMode="auto">
            <a:xfrm>
              <a:off x="4523" y="6707"/>
              <a:ext cx="315" cy="314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ïŝľîdè"/>
            <p:cNvSpPr/>
            <p:nvPr/>
          </p:nvSpPr>
          <p:spPr bwMode="auto">
            <a:xfrm>
              <a:off x="5197" y="7119"/>
              <a:ext cx="314" cy="315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íṡľíḋê"/>
            <p:cNvSpPr/>
            <p:nvPr/>
          </p:nvSpPr>
          <p:spPr bwMode="auto">
            <a:xfrm>
              <a:off x="5197" y="7119"/>
              <a:ext cx="31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iṣļiḑê"/>
            <p:cNvSpPr/>
            <p:nvPr/>
          </p:nvSpPr>
          <p:spPr bwMode="auto">
            <a:xfrm>
              <a:off x="5082" y="7299"/>
              <a:ext cx="314" cy="31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îŝļïdè"/>
            <p:cNvSpPr/>
            <p:nvPr/>
          </p:nvSpPr>
          <p:spPr bwMode="auto">
            <a:xfrm>
              <a:off x="5082" y="7299"/>
              <a:ext cx="31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iŝľïḋé"/>
            <p:cNvSpPr/>
            <p:nvPr/>
          </p:nvSpPr>
          <p:spPr bwMode="auto">
            <a:xfrm>
              <a:off x="2498" y="7443"/>
              <a:ext cx="657" cy="1296"/>
            </a:xfrm>
            <a:custGeom>
              <a:avLst/>
              <a:gdLst>
                <a:gd name="T0" fmla="*/ 186 w 235"/>
                <a:gd name="T1" fmla="*/ 463 h 463"/>
                <a:gd name="T2" fmla="*/ 58 w 235"/>
                <a:gd name="T3" fmla="*/ 215 h 463"/>
                <a:gd name="T4" fmla="*/ 167 w 235"/>
                <a:gd name="T5" fmla="*/ 21 h 463"/>
                <a:gd name="T6" fmla="*/ 224 w 235"/>
                <a:gd name="T7" fmla="*/ 308 h 463"/>
                <a:gd name="T8" fmla="*/ 186 w 235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463">
                  <a:moveTo>
                    <a:pt x="186" y="463"/>
                  </a:moveTo>
                  <a:cubicBezTo>
                    <a:pt x="186" y="463"/>
                    <a:pt x="116" y="405"/>
                    <a:pt x="58" y="215"/>
                  </a:cubicBezTo>
                  <a:cubicBezTo>
                    <a:pt x="0" y="24"/>
                    <a:pt x="123" y="0"/>
                    <a:pt x="167" y="21"/>
                  </a:cubicBezTo>
                  <a:cubicBezTo>
                    <a:pt x="235" y="53"/>
                    <a:pt x="230" y="190"/>
                    <a:pt x="224" y="308"/>
                  </a:cubicBezTo>
                  <a:cubicBezTo>
                    <a:pt x="218" y="427"/>
                    <a:pt x="196" y="463"/>
                    <a:pt x="186" y="463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ïśľïḓe"/>
            <p:cNvSpPr/>
            <p:nvPr/>
          </p:nvSpPr>
          <p:spPr bwMode="auto">
            <a:xfrm>
              <a:off x="2615" y="7486"/>
              <a:ext cx="517" cy="1253"/>
            </a:xfrm>
            <a:custGeom>
              <a:avLst/>
              <a:gdLst>
                <a:gd name="T0" fmla="*/ 94 w 185"/>
                <a:gd name="T1" fmla="*/ 0 h 448"/>
                <a:gd name="T2" fmla="*/ 1 w 185"/>
                <a:gd name="T3" fmla="*/ 111 h 448"/>
                <a:gd name="T4" fmla="*/ 16 w 185"/>
                <a:gd name="T5" fmla="*/ 200 h 448"/>
                <a:gd name="T6" fmla="*/ 144 w 185"/>
                <a:gd name="T7" fmla="*/ 448 h 448"/>
                <a:gd name="T8" fmla="*/ 182 w 185"/>
                <a:gd name="T9" fmla="*/ 293 h 448"/>
                <a:gd name="T10" fmla="*/ 185 w 185"/>
                <a:gd name="T11" fmla="*/ 194 h 448"/>
                <a:gd name="T12" fmla="*/ 185 w 185"/>
                <a:gd name="T13" fmla="*/ 165 h 448"/>
                <a:gd name="T14" fmla="*/ 185 w 185"/>
                <a:gd name="T15" fmla="*/ 161 h 448"/>
                <a:gd name="T16" fmla="*/ 181 w 185"/>
                <a:gd name="T17" fmla="*/ 112 h 448"/>
                <a:gd name="T18" fmla="*/ 175 w 185"/>
                <a:gd name="T19" fmla="*/ 80 h 448"/>
                <a:gd name="T20" fmla="*/ 125 w 185"/>
                <a:gd name="T21" fmla="*/ 6 h 448"/>
                <a:gd name="T22" fmla="*/ 94 w 185"/>
                <a:gd name="T2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448">
                  <a:moveTo>
                    <a:pt x="94" y="0"/>
                  </a:moveTo>
                  <a:cubicBezTo>
                    <a:pt x="54" y="0"/>
                    <a:pt x="0" y="27"/>
                    <a:pt x="1" y="111"/>
                  </a:cubicBezTo>
                  <a:cubicBezTo>
                    <a:pt x="1" y="135"/>
                    <a:pt x="5" y="165"/>
                    <a:pt x="16" y="200"/>
                  </a:cubicBezTo>
                  <a:cubicBezTo>
                    <a:pt x="74" y="390"/>
                    <a:pt x="144" y="448"/>
                    <a:pt x="144" y="448"/>
                  </a:cubicBezTo>
                  <a:cubicBezTo>
                    <a:pt x="154" y="448"/>
                    <a:pt x="176" y="412"/>
                    <a:pt x="182" y="293"/>
                  </a:cubicBezTo>
                  <a:cubicBezTo>
                    <a:pt x="184" y="261"/>
                    <a:pt x="185" y="227"/>
                    <a:pt x="185" y="194"/>
                  </a:cubicBezTo>
                  <a:cubicBezTo>
                    <a:pt x="185" y="184"/>
                    <a:pt x="185" y="175"/>
                    <a:pt x="185" y="165"/>
                  </a:cubicBezTo>
                  <a:cubicBezTo>
                    <a:pt x="185" y="164"/>
                    <a:pt x="185" y="163"/>
                    <a:pt x="185" y="161"/>
                  </a:cubicBezTo>
                  <a:cubicBezTo>
                    <a:pt x="184" y="144"/>
                    <a:pt x="183" y="127"/>
                    <a:pt x="181" y="112"/>
                  </a:cubicBezTo>
                  <a:cubicBezTo>
                    <a:pt x="179" y="100"/>
                    <a:pt x="177" y="90"/>
                    <a:pt x="175" y="80"/>
                  </a:cubicBezTo>
                  <a:cubicBezTo>
                    <a:pt x="166" y="45"/>
                    <a:pt x="151" y="18"/>
                    <a:pt x="125" y="6"/>
                  </a:cubicBezTo>
                  <a:cubicBezTo>
                    <a:pt x="117" y="2"/>
                    <a:pt x="106" y="0"/>
                    <a:pt x="94" y="0"/>
                  </a:cubicBezTo>
                </a:path>
              </a:pathLst>
            </a:custGeom>
            <a:solidFill>
              <a:srgbClr val="824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isḻïḋé"/>
            <p:cNvSpPr/>
            <p:nvPr/>
          </p:nvSpPr>
          <p:spPr bwMode="auto">
            <a:xfrm>
              <a:off x="2926" y="7804"/>
              <a:ext cx="112" cy="2153"/>
            </a:xfrm>
            <a:custGeom>
              <a:avLst/>
              <a:gdLst>
                <a:gd name="T0" fmla="*/ 0 w 40"/>
                <a:gd name="T1" fmla="*/ 1 h 770"/>
                <a:gd name="T2" fmla="*/ 1 w 40"/>
                <a:gd name="T3" fmla="*/ 2 h 770"/>
                <a:gd name="T4" fmla="*/ 31 w 40"/>
                <a:gd name="T5" fmla="*/ 355 h 770"/>
                <a:gd name="T6" fmla="*/ 36 w 40"/>
                <a:gd name="T7" fmla="*/ 622 h 770"/>
                <a:gd name="T8" fmla="*/ 35 w 40"/>
                <a:gd name="T9" fmla="*/ 732 h 770"/>
                <a:gd name="T10" fmla="*/ 34 w 40"/>
                <a:gd name="T11" fmla="*/ 760 h 770"/>
                <a:gd name="T12" fmla="*/ 34 w 40"/>
                <a:gd name="T13" fmla="*/ 770 h 770"/>
                <a:gd name="T14" fmla="*/ 38 w 40"/>
                <a:gd name="T15" fmla="*/ 770 h 770"/>
                <a:gd name="T16" fmla="*/ 40 w 40"/>
                <a:gd name="T17" fmla="*/ 622 h 770"/>
                <a:gd name="T18" fmla="*/ 35 w 40"/>
                <a:gd name="T19" fmla="*/ 355 h 770"/>
                <a:gd name="T20" fmla="*/ 4 w 40"/>
                <a:gd name="T21" fmla="*/ 0 h 770"/>
                <a:gd name="T22" fmla="*/ 0 w 40"/>
                <a:gd name="T23" fmla="*/ 1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70">
                  <a:moveTo>
                    <a:pt x="0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3" y="14"/>
                    <a:pt x="23" y="114"/>
                    <a:pt x="31" y="355"/>
                  </a:cubicBezTo>
                  <a:cubicBezTo>
                    <a:pt x="35" y="464"/>
                    <a:pt x="36" y="554"/>
                    <a:pt x="36" y="622"/>
                  </a:cubicBezTo>
                  <a:cubicBezTo>
                    <a:pt x="36" y="670"/>
                    <a:pt x="35" y="707"/>
                    <a:pt x="35" y="732"/>
                  </a:cubicBezTo>
                  <a:cubicBezTo>
                    <a:pt x="35" y="744"/>
                    <a:pt x="34" y="754"/>
                    <a:pt x="34" y="760"/>
                  </a:cubicBezTo>
                  <a:cubicBezTo>
                    <a:pt x="34" y="766"/>
                    <a:pt x="34" y="770"/>
                    <a:pt x="34" y="770"/>
                  </a:cubicBezTo>
                  <a:cubicBezTo>
                    <a:pt x="38" y="770"/>
                    <a:pt x="38" y="770"/>
                    <a:pt x="38" y="770"/>
                  </a:cubicBezTo>
                  <a:cubicBezTo>
                    <a:pt x="38" y="770"/>
                    <a:pt x="40" y="717"/>
                    <a:pt x="40" y="622"/>
                  </a:cubicBezTo>
                  <a:cubicBezTo>
                    <a:pt x="40" y="554"/>
                    <a:pt x="39" y="464"/>
                    <a:pt x="35" y="355"/>
                  </a:cubicBezTo>
                  <a:cubicBezTo>
                    <a:pt x="26" y="98"/>
                    <a:pt x="4" y="1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iṧḷïḑê"/>
            <p:cNvSpPr/>
            <p:nvPr/>
          </p:nvSpPr>
          <p:spPr bwMode="auto">
            <a:xfrm>
              <a:off x="2769" y="7910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  <a:gd name="T8" fmla="*/ 0 w 122"/>
                <a:gd name="T9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îṡlîdé"/>
            <p:cNvSpPr/>
            <p:nvPr/>
          </p:nvSpPr>
          <p:spPr bwMode="auto">
            <a:xfrm>
              <a:off x="2769" y="7910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ïSlíḍé"/>
            <p:cNvSpPr/>
            <p:nvPr/>
          </p:nvSpPr>
          <p:spPr bwMode="auto">
            <a:xfrm>
              <a:off x="2783" y="8151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  <a:gd name="T8" fmla="*/ 0 w 122"/>
                <a:gd name="T9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išļîde"/>
            <p:cNvSpPr/>
            <p:nvPr/>
          </p:nvSpPr>
          <p:spPr bwMode="auto">
            <a:xfrm>
              <a:off x="2783" y="8151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î$ľiḑe"/>
            <p:cNvSpPr/>
            <p:nvPr/>
          </p:nvSpPr>
          <p:spPr bwMode="auto">
            <a:xfrm>
              <a:off x="3088" y="7901"/>
              <a:ext cx="629" cy="1105"/>
            </a:xfrm>
            <a:custGeom>
              <a:avLst/>
              <a:gdLst>
                <a:gd name="T0" fmla="*/ 23 w 225"/>
                <a:gd name="T1" fmla="*/ 391 h 395"/>
                <a:gd name="T2" fmla="*/ 41 w 225"/>
                <a:gd name="T3" fmla="*/ 161 h 395"/>
                <a:gd name="T4" fmla="*/ 194 w 225"/>
                <a:gd name="T5" fmla="*/ 60 h 395"/>
                <a:gd name="T6" fmla="*/ 112 w 225"/>
                <a:gd name="T7" fmla="*/ 292 h 395"/>
                <a:gd name="T8" fmla="*/ 23 w 225"/>
                <a:gd name="T9" fmla="*/ 39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395">
                  <a:moveTo>
                    <a:pt x="23" y="391"/>
                  </a:moveTo>
                  <a:cubicBezTo>
                    <a:pt x="23" y="391"/>
                    <a:pt x="0" y="323"/>
                    <a:pt x="41" y="161"/>
                  </a:cubicBezTo>
                  <a:cubicBezTo>
                    <a:pt x="82" y="0"/>
                    <a:pt x="173" y="28"/>
                    <a:pt x="194" y="60"/>
                  </a:cubicBezTo>
                  <a:cubicBezTo>
                    <a:pt x="225" y="108"/>
                    <a:pt x="165" y="207"/>
                    <a:pt x="112" y="292"/>
                  </a:cubicBezTo>
                  <a:cubicBezTo>
                    <a:pt x="59" y="377"/>
                    <a:pt x="29" y="395"/>
                    <a:pt x="23" y="391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iṡlíḑé"/>
            <p:cNvSpPr/>
            <p:nvPr/>
          </p:nvSpPr>
          <p:spPr bwMode="auto">
            <a:xfrm>
              <a:off x="3133" y="7999"/>
              <a:ext cx="521" cy="1000"/>
            </a:xfrm>
            <a:custGeom>
              <a:avLst/>
              <a:gdLst>
                <a:gd name="T0" fmla="*/ 128 w 186"/>
                <a:gd name="T1" fmla="*/ 0 h 357"/>
                <a:gd name="T2" fmla="*/ 25 w 186"/>
                <a:gd name="T3" fmla="*/ 126 h 357"/>
                <a:gd name="T4" fmla="*/ 0 w 186"/>
                <a:gd name="T5" fmla="*/ 296 h 357"/>
                <a:gd name="T6" fmla="*/ 7 w 186"/>
                <a:gd name="T7" fmla="*/ 356 h 357"/>
                <a:gd name="T8" fmla="*/ 9 w 186"/>
                <a:gd name="T9" fmla="*/ 357 h 357"/>
                <a:gd name="T10" fmla="*/ 96 w 186"/>
                <a:gd name="T11" fmla="*/ 257 h 357"/>
                <a:gd name="T12" fmla="*/ 186 w 186"/>
                <a:gd name="T13" fmla="*/ 58 h 357"/>
                <a:gd name="T14" fmla="*/ 178 w 186"/>
                <a:gd name="T15" fmla="*/ 25 h 357"/>
                <a:gd name="T16" fmla="*/ 128 w 186"/>
                <a:gd name="T1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357">
                  <a:moveTo>
                    <a:pt x="128" y="0"/>
                  </a:moveTo>
                  <a:cubicBezTo>
                    <a:pt x="93" y="0"/>
                    <a:pt x="50" y="29"/>
                    <a:pt x="25" y="126"/>
                  </a:cubicBezTo>
                  <a:cubicBezTo>
                    <a:pt x="5" y="203"/>
                    <a:pt x="0" y="259"/>
                    <a:pt x="0" y="296"/>
                  </a:cubicBezTo>
                  <a:cubicBezTo>
                    <a:pt x="0" y="337"/>
                    <a:pt x="7" y="356"/>
                    <a:pt x="7" y="356"/>
                  </a:cubicBezTo>
                  <a:cubicBezTo>
                    <a:pt x="7" y="356"/>
                    <a:pt x="8" y="357"/>
                    <a:pt x="9" y="357"/>
                  </a:cubicBezTo>
                  <a:cubicBezTo>
                    <a:pt x="18" y="357"/>
                    <a:pt x="47" y="335"/>
                    <a:pt x="96" y="257"/>
                  </a:cubicBezTo>
                  <a:cubicBezTo>
                    <a:pt x="139" y="189"/>
                    <a:pt x="186" y="111"/>
                    <a:pt x="186" y="58"/>
                  </a:cubicBezTo>
                  <a:cubicBezTo>
                    <a:pt x="186" y="45"/>
                    <a:pt x="184" y="34"/>
                    <a:pt x="178" y="25"/>
                  </a:cubicBezTo>
                  <a:cubicBezTo>
                    <a:pt x="170" y="12"/>
                    <a:pt x="150" y="0"/>
                    <a:pt x="128" y="0"/>
                  </a:cubicBezTo>
                </a:path>
              </a:pathLst>
            </a:custGeom>
            <a:solidFill>
              <a:srgbClr val="824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îṡ1îḍê"/>
            <p:cNvSpPr/>
            <p:nvPr/>
          </p:nvSpPr>
          <p:spPr bwMode="auto">
            <a:xfrm>
              <a:off x="3043" y="8237"/>
              <a:ext cx="408" cy="1586"/>
            </a:xfrm>
            <a:custGeom>
              <a:avLst/>
              <a:gdLst>
                <a:gd name="T0" fmla="*/ 4 w 146"/>
                <a:gd name="T1" fmla="*/ 567 h 567"/>
                <a:gd name="T2" fmla="*/ 4 w 146"/>
                <a:gd name="T3" fmla="*/ 558 h 567"/>
                <a:gd name="T4" fmla="*/ 59 w 146"/>
                <a:gd name="T5" fmla="*/ 215 h 567"/>
                <a:gd name="T6" fmla="*/ 120 w 146"/>
                <a:gd name="T7" fmla="*/ 59 h 567"/>
                <a:gd name="T8" fmla="*/ 139 w 146"/>
                <a:gd name="T9" fmla="*/ 17 h 567"/>
                <a:gd name="T10" fmla="*/ 144 w 146"/>
                <a:gd name="T11" fmla="*/ 6 h 567"/>
                <a:gd name="T12" fmla="*/ 146 w 146"/>
                <a:gd name="T13" fmla="*/ 2 h 567"/>
                <a:gd name="T14" fmla="*/ 143 w 146"/>
                <a:gd name="T15" fmla="*/ 0 h 567"/>
                <a:gd name="T16" fmla="*/ 55 w 146"/>
                <a:gd name="T17" fmla="*/ 214 h 567"/>
                <a:gd name="T18" fmla="*/ 10 w 146"/>
                <a:gd name="T19" fmla="*/ 441 h 567"/>
                <a:gd name="T20" fmla="*/ 0 w 146"/>
                <a:gd name="T21" fmla="*/ 567 h 567"/>
                <a:gd name="T22" fmla="*/ 4 w 146"/>
                <a:gd name="T23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567">
                  <a:moveTo>
                    <a:pt x="4" y="567"/>
                  </a:moveTo>
                  <a:cubicBezTo>
                    <a:pt x="4" y="567"/>
                    <a:pt x="4" y="564"/>
                    <a:pt x="4" y="558"/>
                  </a:cubicBezTo>
                  <a:cubicBezTo>
                    <a:pt x="6" y="514"/>
                    <a:pt x="18" y="331"/>
                    <a:pt x="59" y="215"/>
                  </a:cubicBezTo>
                  <a:cubicBezTo>
                    <a:pt x="82" y="149"/>
                    <a:pt x="104" y="95"/>
                    <a:pt x="120" y="59"/>
                  </a:cubicBezTo>
                  <a:cubicBezTo>
                    <a:pt x="128" y="40"/>
                    <a:pt x="134" y="26"/>
                    <a:pt x="139" y="17"/>
                  </a:cubicBezTo>
                  <a:cubicBezTo>
                    <a:pt x="141" y="12"/>
                    <a:pt x="143" y="8"/>
                    <a:pt x="144" y="6"/>
                  </a:cubicBezTo>
                  <a:cubicBezTo>
                    <a:pt x="146" y="3"/>
                    <a:pt x="146" y="2"/>
                    <a:pt x="146" y="2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01" y="81"/>
                    <a:pt x="55" y="214"/>
                  </a:cubicBezTo>
                  <a:cubicBezTo>
                    <a:pt x="32" y="281"/>
                    <a:pt x="18" y="369"/>
                    <a:pt x="10" y="441"/>
                  </a:cubicBezTo>
                  <a:cubicBezTo>
                    <a:pt x="2" y="512"/>
                    <a:pt x="0" y="567"/>
                    <a:pt x="0" y="567"/>
                  </a:cubicBezTo>
                  <a:cubicBezTo>
                    <a:pt x="4" y="567"/>
                    <a:pt x="4" y="567"/>
                    <a:pt x="4" y="5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íṡlïďé"/>
            <p:cNvSpPr/>
            <p:nvPr/>
          </p:nvSpPr>
          <p:spPr bwMode="auto">
            <a:xfrm>
              <a:off x="3186" y="8897"/>
              <a:ext cx="498" cy="719"/>
            </a:xfrm>
            <a:custGeom>
              <a:avLst/>
              <a:gdLst>
                <a:gd name="T0" fmla="*/ 6 w 178"/>
                <a:gd name="T1" fmla="*/ 254 h 257"/>
                <a:gd name="T2" fmla="*/ 48 w 178"/>
                <a:gd name="T3" fmla="*/ 103 h 257"/>
                <a:gd name="T4" fmla="*/ 163 w 178"/>
                <a:gd name="T5" fmla="*/ 55 h 257"/>
                <a:gd name="T6" fmla="*/ 79 w 178"/>
                <a:gd name="T7" fmla="*/ 199 h 257"/>
                <a:gd name="T8" fmla="*/ 6 w 178"/>
                <a:gd name="T9" fmla="*/ 25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57">
                  <a:moveTo>
                    <a:pt x="6" y="254"/>
                  </a:moveTo>
                  <a:cubicBezTo>
                    <a:pt x="6" y="254"/>
                    <a:pt x="0" y="205"/>
                    <a:pt x="48" y="103"/>
                  </a:cubicBezTo>
                  <a:cubicBezTo>
                    <a:pt x="97" y="0"/>
                    <a:pt x="154" y="32"/>
                    <a:pt x="163" y="55"/>
                  </a:cubicBezTo>
                  <a:cubicBezTo>
                    <a:pt x="178" y="92"/>
                    <a:pt x="125" y="150"/>
                    <a:pt x="79" y="199"/>
                  </a:cubicBezTo>
                  <a:cubicBezTo>
                    <a:pt x="32" y="249"/>
                    <a:pt x="10" y="257"/>
                    <a:pt x="6" y="254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îṧḷíḓè"/>
            <p:cNvSpPr/>
            <p:nvPr/>
          </p:nvSpPr>
          <p:spPr bwMode="auto">
            <a:xfrm>
              <a:off x="3203" y="8987"/>
              <a:ext cx="446" cy="620"/>
            </a:xfrm>
            <a:custGeom>
              <a:avLst/>
              <a:gdLst>
                <a:gd name="T0" fmla="*/ 119 w 160"/>
                <a:gd name="T1" fmla="*/ 0 h 222"/>
                <a:gd name="T2" fmla="*/ 42 w 160"/>
                <a:gd name="T3" fmla="*/ 71 h 222"/>
                <a:gd name="T4" fmla="*/ 0 w 160"/>
                <a:gd name="T5" fmla="*/ 216 h 222"/>
                <a:gd name="T6" fmla="*/ 0 w 160"/>
                <a:gd name="T7" fmla="*/ 222 h 222"/>
                <a:gd name="T8" fmla="*/ 2 w 160"/>
                <a:gd name="T9" fmla="*/ 222 h 222"/>
                <a:gd name="T10" fmla="*/ 73 w 160"/>
                <a:gd name="T11" fmla="*/ 167 h 222"/>
                <a:gd name="T12" fmla="*/ 160 w 160"/>
                <a:gd name="T13" fmla="*/ 37 h 222"/>
                <a:gd name="T14" fmla="*/ 157 w 160"/>
                <a:gd name="T15" fmla="*/ 23 h 222"/>
                <a:gd name="T16" fmla="*/ 119 w 160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22">
                  <a:moveTo>
                    <a:pt x="119" y="0"/>
                  </a:moveTo>
                  <a:cubicBezTo>
                    <a:pt x="96" y="0"/>
                    <a:pt x="68" y="16"/>
                    <a:pt x="42" y="71"/>
                  </a:cubicBezTo>
                  <a:cubicBezTo>
                    <a:pt x="3" y="153"/>
                    <a:pt x="0" y="200"/>
                    <a:pt x="0" y="216"/>
                  </a:cubicBezTo>
                  <a:cubicBezTo>
                    <a:pt x="0" y="220"/>
                    <a:pt x="0" y="222"/>
                    <a:pt x="0" y="222"/>
                  </a:cubicBezTo>
                  <a:cubicBezTo>
                    <a:pt x="0" y="222"/>
                    <a:pt x="1" y="222"/>
                    <a:pt x="2" y="222"/>
                  </a:cubicBezTo>
                  <a:cubicBezTo>
                    <a:pt x="10" y="222"/>
                    <a:pt x="32" y="211"/>
                    <a:pt x="73" y="167"/>
                  </a:cubicBezTo>
                  <a:cubicBezTo>
                    <a:pt x="114" y="123"/>
                    <a:pt x="160" y="73"/>
                    <a:pt x="160" y="37"/>
                  </a:cubicBezTo>
                  <a:cubicBezTo>
                    <a:pt x="160" y="32"/>
                    <a:pt x="159" y="28"/>
                    <a:pt x="157" y="23"/>
                  </a:cubicBezTo>
                  <a:cubicBezTo>
                    <a:pt x="153" y="12"/>
                    <a:pt x="138" y="0"/>
                    <a:pt x="119" y="0"/>
                  </a:cubicBezTo>
                </a:path>
              </a:pathLst>
            </a:custGeom>
            <a:solidFill>
              <a:srgbClr val="AD6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iṥḷídè"/>
            <p:cNvSpPr/>
            <p:nvPr/>
          </p:nvSpPr>
          <p:spPr bwMode="auto">
            <a:xfrm>
              <a:off x="3043" y="9094"/>
              <a:ext cx="493" cy="827"/>
            </a:xfrm>
            <a:custGeom>
              <a:avLst/>
              <a:gdLst>
                <a:gd name="T0" fmla="*/ 3 w 176"/>
                <a:gd name="T1" fmla="*/ 296 h 296"/>
                <a:gd name="T2" fmla="*/ 8 w 176"/>
                <a:gd name="T3" fmla="*/ 286 h 296"/>
                <a:gd name="T4" fmla="*/ 82 w 176"/>
                <a:gd name="T5" fmla="*/ 150 h 296"/>
                <a:gd name="T6" fmla="*/ 176 w 176"/>
                <a:gd name="T7" fmla="*/ 2 h 296"/>
                <a:gd name="T8" fmla="*/ 173 w 176"/>
                <a:gd name="T9" fmla="*/ 0 h 296"/>
                <a:gd name="T10" fmla="*/ 65 w 176"/>
                <a:gd name="T11" fmla="*/ 173 h 296"/>
                <a:gd name="T12" fmla="*/ 0 w 176"/>
                <a:gd name="T13" fmla="*/ 294 h 296"/>
                <a:gd name="T14" fmla="*/ 3 w 176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296">
                  <a:moveTo>
                    <a:pt x="3" y="296"/>
                  </a:moveTo>
                  <a:cubicBezTo>
                    <a:pt x="3" y="296"/>
                    <a:pt x="5" y="293"/>
                    <a:pt x="8" y="286"/>
                  </a:cubicBezTo>
                  <a:cubicBezTo>
                    <a:pt x="20" y="264"/>
                    <a:pt x="49" y="208"/>
                    <a:pt x="82" y="150"/>
                  </a:cubicBezTo>
                  <a:cubicBezTo>
                    <a:pt x="115" y="92"/>
                    <a:pt x="151" y="32"/>
                    <a:pt x="176" y="2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44" y="34"/>
                    <a:pt x="101" y="108"/>
                    <a:pt x="65" y="173"/>
                  </a:cubicBezTo>
                  <a:cubicBezTo>
                    <a:pt x="29" y="238"/>
                    <a:pt x="0" y="294"/>
                    <a:pt x="0" y="294"/>
                  </a:cubicBezTo>
                  <a:cubicBezTo>
                    <a:pt x="3" y="296"/>
                    <a:pt x="3" y="296"/>
                    <a:pt x="3" y="2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íṥḷiḑé"/>
            <p:cNvSpPr/>
            <p:nvPr/>
          </p:nvSpPr>
          <p:spPr bwMode="auto">
            <a:xfrm>
              <a:off x="2386" y="8399"/>
              <a:ext cx="517" cy="793"/>
            </a:xfrm>
            <a:custGeom>
              <a:avLst/>
              <a:gdLst>
                <a:gd name="T0" fmla="*/ 173 w 185"/>
                <a:gd name="T1" fmla="*/ 283 h 283"/>
                <a:gd name="T2" fmla="*/ 62 w 185"/>
                <a:gd name="T3" fmla="*/ 144 h 283"/>
                <a:gd name="T4" fmla="*/ 94 w 185"/>
                <a:gd name="T5" fmla="*/ 7 h 283"/>
                <a:gd name="T6" fmla="*/ 171 w 185"/>
                <a:gd name="T7" fmla="*/ 180 h 283"/>
                <a:gd name="T8" fmla="*/ 173 w 18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283">
                  <a:moveTo>
                    <a:pt x="173" y="283"/>
                  </a:moveTo>
                  <a:cubicBezTo>
                    <a:pt x="173" y="283"/>
                    <a:pt x="124" y="256"/>
                    <a:pt x="62" y="144"/>
                  </a:cubicBezTo>
                  <a:cubicBezTo>
                    <a:pt x="0" y="32"/>
                    <a:pt x="66" y="0"/>
                    <a:pt x="94" y="7"/>
                  </a:cubicBezTo>
                  <a:cubicBezTo>
                    <a:pt x="138" y="17"/>
                    <a:pt x="156" y="104"/>
                    <a:pt x="171" y="180"/>
                  </a:cubicBezTo>
                  <a:cubicBezTo>
                    <a:pt x="185" y="255"/>
                    <a:pt x="178" y="281"/>
                    <a:pt x="173" y="283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íṥľîḑê"/>
            <p:cNvSpPr/>
            <p:nvPr/>
          </p:nvSpPr>
          <p:spPr bwMode="auto">
            <a:xfrm>
              <a:off x="2486" y="8416"/>
              <a:ext cx="400" cy="776"/>
            </a:xfrm>
            <a:custGeom>
              <a:avLst/>
              <a:gdLst>
                <a:gd name="T0" fmla="*/ 50 w 143"/>
                <a:gd name="T1" fmla="*/ 0 h 277"/>
                <a:gd name="T2" fmla="*/ 1 w 143"/>
                <a:gd name="T3" fmla="*/ 50 h 277"/>
                <a:gd name="T4" fmla="*/ 0 w 143"/>
                <a:gd name="T5" fmla="*/ 57 h 277"/>
                <a:gd name="T6" fmla="*/ 26 w 143"/>
                <a:gd name="T7" fmla="*/ 138 h 277"/>
                <a:gd name="T8" fmla="*/ 137 w 143"/>
                <a:gd name="T9" fmla="*/ 277 h 277"/>
                <a:gd name="T10" fmla="*/ 143 w 143"/>
                <a:gd name="T11" fmla="*/ 247 h 277"/>
                <a:gd name="T12" fmla="*/ 135 w 143"/>
                <a:gd name="T13" fmla="*/ 174 h 277"/>
                <a:gd name="T14" fmla="*/ 58 w 143"/>
                <a:gd name="T15" fmla="*/ 1 h 277"/>
                <a:gd name="T16" fmla="*/ 50 w 143"/>
                <a:gd name="T1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277">
                  <a:moveTo>
                    <a:pt x="50" y="0"/>
                  </a:moveTo>
                  <a:cubicBezTo>
                    <a:pt x="31" y="0"/>
                    <a:pt x="4" y="14"/>
                    <a:pt x="1" y="50"/>
                  </a:cubicBezTo>
                  <a:cubicBezTo>
                    <a:pt x="0" y="52"/>
                    <a:pt x="0" y="55"/>
                    <a:pt x="0" y="57"/>
                  </a:cubicBezTo>
                  <a:cubicBezTo>
                    <a:pt x="0" y="78"/>
                    <a:pt x="7" y="104"/>
                    <a:pt x="26" y="138"/>
                  </a:cubicBezTo>
                  <a:cubicBezTo>
                    <a:pt x="88" y="250"/>
                    <a:pt x="137" y="277"/>
                    <a:pt x="137" y="277"/>
                  </a:cubicBezTo>
                  <a:cubicBezTo>
                    <a:pt x="140" y="276"/>
                    <a:pt x="143" y="267"/>
                    <a:pt x="143" y="247"/>
                  </a:cubicBezTo>
                  <a:cubicBezTo>
                    <a:pt x="143" y="231"/>
                    <a:pt x="141" y="207"/>
                    <a:pt x="135" y="174"/>
                  </a:cubicBezTo>
                  <a:cubicBezTo>
                    <a:pt x="120" y="98"/>
                    <a:pt x="102" y="11"/>
                    <a:pt x="58" y="1"/>
                  </a:cubicBezTo>
                  <a:cubicBezTo>
                    <a:pt x="56" y="0"/>
                    <a:pt x="53" y="0"/>
                    <a:pt x="50" y="0"/>
                  </a:cubicBezTo>
                </a:path>
              </a:pathLst>
            </a:custGeom>
            <a:solidFill>
              <a:srgbClr val="975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íṡľïḋé"/>
            <p:cNvSpPr/>
            <p:nvPr/>
          </p:nvSpPr>
          <p:spPr bwMode="auto">
            <a:xfrm>
              <a:off x="2638" y="8609"/>
              <a:ext cx="417" cy="1360"/>
            </a:xfrm>
            <a:custGeom>
              <a:avLst/>
              <a:gdLst>
                <a:gd name="T0" fmla="*/ 0 w 149"/>
                <a:gd name="T1" fmla="*/ 2 h 486"/>
                <a:gd name="T2" fmla="*/ 1 w 149"/>
                <a:gd name="T3" fmla="*/ 4 h 486"/>
                <a:gd name="T4" fmla="*/ 145 w 149"/>
                <a:gd name="T5" fmla="*/ 486 h 486"/>
                <a:gd name="T6" fmla="*/ 149 w 149"/>
                <a:gd name="T7" fmla="*/ 486 h 486"/>
                <a:gd name="T8" fmla="*/ 3 w 149"/>
                <a:gd name="T9" fmla="*/ 0 h 486"/>
                <a:gd name="T10" fmla="*/ 0 w 149"/>
                <a:gd name="T11" fmla="*/ 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486">
                  <a:moveTo>
                    <a:pt x="0" y="2"/>
                  </a:moveTo>
                  <a:cubicBezTo>
                    <a:pt x="0" y="2"/>
                    <a:pt x="0" y="2"/>
                    <a:pt x="1" y="4"/>
                  </a:cubicBezTo>
                  <a:cubicBezTo>
                    <a:pt x="11" y="21"/>
                    <a:pt x="99" y="173"/>
                    <a:pt x="145" y="486"/>
                  </a:cubicBezTo>
                  <a:cubicBezTo>
                    <a:pt x="149" y="486"/>
                    <a:pt x="149" y="486"/>
                    <a:pt x="149" y="486"/>
                  </a:cubicBezTo>
                  <a:cubicBezTo>
                    <a:pt x="99" y="151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ïşlîḋê"/>
            <p:cNvSpPr/>
            <p:nvPr/>
          </p:nvSpPr>
          <p:spPr bwMode="auto">
            <a:xfrm>
              <a:off x="2588" y="8732"/>
              <a:ext cx="148" cy="65"/>
            </a:xfrm>
            <a:custGeom>
              <a:avLst/>
              <a:gdLst>
                <a:gd name="T0" fmla="*/ 0 w 86"/>
                <a:gd name="T1" fmla="*/ 5 h 38"/>
                <a:gd name="T2" fmla="*/ 82 w 86"/>
                <a:gd name="T3" fmla="*/ 38 h 38"/>
                <a:gd name="T4" fmla="*/ 86 w 86"/>
                <a:gd name="T5" fmla="*/ 31 h 38"/>
                <a:gd name="T6" fmla="*/ 3 w 86"/>
                <a:gd name="T7" fmla="*/ 0 h 38"/>
                <a:gd name="T8" fmla="*/ 0 w 86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8">
                  <a:moveTo>
                    <a:pt x="0" y="5"/>
                  </a:moveTo>
                  <a:lnTo>
                    <a:pt x="82" y="38"/>
                  </a:lnTo>
                  <a:lnTo>
                    <a:pt x="86" y="31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íṧļïḋe"/>
            <p:cNvSpPr/>
            <p:nvPr/>
          </p:nvSpPr>
          <p:spPr bwMode="auto">
            <a:xfrm>
              <a:off x="2588" y="8732"/>
              <a:ext cx="148" cy="65"/>
            </a:xfrm>
            <a:custGeom>
              <a:avLst/>
              <a:gdLst>
                <a:gd name="T0" fmla="*/ 0 w 86"/>
                <a:gd name="T1" fmla="*/ 5 h 38"/>
                <a:gd name="T2" fmla="*/ 82 w 86"/>
                <a:gd name="T3" fmla="*/ 38 h 38"/>
                <a:gd name="T4" fmla="*/ 86 w 86"/>
                <a:gd name="T5" fmla="*/ 31 h 38"/>
                <a:gd name="T6" fmla="*/ 3 w 86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38">
                  <a:moveTo>
                    <a:pt x="0" y="5"/>
                  </a:moveTo>
                  <a:lnTo>
                    <a:pt x="82" y="38"/>
                  </a:lnTo>
                  <a:lnTo>
                    <a:pt x="86" y="3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ïśľîḋê"/>
            <p:cNvSpPr/>
            <p:nvPr/>
          </p:nvSpPr>
          <p:spPr bwMode="auto">
            <a:xfrm>
              <a:off x="2383" y="9193"/>
              <a:ext cx="495" cy="448"/>
            </a:xfrm>
            <a:custGeom>
              <a:avLst/>
              <a:gdLst>
                <a:gd name="T0" fmla="*/ 174 w 177"/>
                <a:gd name="T1" fmla="*/ 160 h 160"/>
                <a:gd name="T2" fmla="*/ 68 w 177"/>
                <a:gd name="T3" fmla="*/ 100 h 160"/>
                <a:gd name="T4" fmla="*/ 54 w 177"/>
                <a:gd name="T5" fmla="*/ 4 h 160"/>
                <a:gd name="T6" fmla="*/ 147 w 177"/>
                <a:gd name="T7" fmla="*/ 95 h 160"/>
                <a:gd name="T8" fmla="*/ 174 w 177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60">
                  <a:moveTo>
                    <a:pt x="174" y="160"/>
                  </a:moveTo>
                  <a:cubicBezTo>
                    <a:pt x="174" y="160"/>
                    <a:pt x="137" y="155"/>
                    <a:pt x="68" y="100"/>
                  </a:cubicBezTo>
                  <a:cubicBezTo>
                    <a:pt x="0" y="45"/>
                    <a:pt x="34" y="7"/>
                    <a:pt x="54" y="4"/>
                  </a:cubicBezTo>
                  <a:cubicBezTo>
                    <a:pt x="84" y="0"/>
                    <a:pt x="118" y="51"/>
                    <a:pt x="147" y="95"/>
                  </a:cubicBezTo>
                  <a:cubicBezTo>
                    <a:pt x="175" y="139"/>
                    <a:pt x="177" y="157"/>
                    <a:pt x="174" y="160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i$ḻíḍè"/>
            <p:cNvSpPr/>
            <p:nvPr/>
          </p:nvSpPr>
          <p:spPr bwMode="auto">
            <a:xfrm>
              <a:off x="2462" y="9206"/>
              <a:ext cx="410" cy="436"/>
            </a:xfrm>
            <a:custGeom>
              <a:avLst/>
              <a:gdLst>
                <a:gd name="T0" fmla="*/ 29 w 147"/>
                <a:gd name="T1" fmla="*/ 0 h 156"/>
                <a:gd name="T2" fmla="*/ 26 w 147"/>
                <a:gd name="T3" fmla="*/ 0 h 156"/>
                <a:gd name="T4" fmla="*/ 0 w 147"/>
                <a:gd name="T5" fmla="*/ 34 h 156"/>
                <a:gd name="T6" fmla="*/ 40 w 147"/>
                <a:gd name="T7" fmla="*/ 96 h 156"/>
                <a:gd name="T8" fmla="*/ 146 w 147"/>
                <a:gd name="T9" fmla="*/ 156 h 156"/>
                <a:gd name="T10" fmla="*/ 147 w 147"/>
                <a:gd name="T11" fmla="*/ 152 h 156"/>
                <a:gd name="T12" fmla="*/ 119 w 147"/>
                <a:gd name="T13" fmla="*/ 91 h 156"/>
                <a:gd name="T14" fmla="*/ 29 w 147"/>
                <a:gd name="T1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56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5" y="2"/>
                    <a:pt x="0" y="14"/>
                    <a:pt x="0" y="34"/>
                  </a:cubicBezTo>
                  <a:cubicBezTo>
                    <a:pt x="0" y="50"/>
                    <a:pt x="10" y="71"/>
                    <a:pt x="40" y="96"/>
                  </a:cubicBezTo>
                  <a:cubicBezTo>
                    <a:pt x="109" y="151"/>
                    <a:pt x="146" y="156"/>
                    <a:pt x="146" y="156"/>
                  </a:cubicBezTo>
                  <a:cubicBezTo>
                    <a:pt x="147" y="155"/>
                    <a:pt x="147" y="154"/>
                    <a:pt x="147" y="152"/>
                  </a:cubicBezTo>
                  <a:cubicBezTo>
                    <a:pt x="147" y="144"/>
                    <a:pt x="141" y="126"/>
                    <a:pt x="119" y="91"/>
                  </a:cubicBezTo>
                  <a:cubicBezTo>
                    <a:pt x="91" y="48"/>
                    <a:pt x="59" y="0"/>
                    <a:pt x="29" y="0"/>
                  </a:cubicBezTo>
                </a:path>
              </a:pathLst>
            </a:custGeom>
            <a:solidFill>
              <a:srgbClr val="824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íşlîďè"/>
            <p:cNvSpPr/>
            <p:nvPr/>
          </p:nvSpPr>
          <p:spPr bwMode="auto">
            <a:xfrm>
              <a:off x="2638" y="9387"/>
              <a:ext cx="360" cy="426"/>
            </a:xfrm>
            <a:custGeom>
              <a:avLst/>
              <a:gdLst>
                <a:gd name="T0" fmla="*/ 0 w 129"/>
                <a:gd name="T1" fmla="*/ 3 h 152"/>
                <a:gd name="T2" fmla="*/ 3 w 129"/>
                <a:gd name="T3" fmla="*/ 6 h 152"/>
                <a:gd name="T4" fmla="*/ 125 w 129"/>
                <a:gd name="T5" fmla="*/ 152 h 152"/>
                <a:gd name="T6" fmla="*/ 129 w 129"/>
                <a:gd name="T7" fmla="*/ 150 h 152"/>
                <a:gd name="T8" fmla="*/ 3 w 129"/>
                <a:gd name="T9" fmla="*/ 0 h 152"/>
                <a:gd name="T10" fmla="*/ 0 w 129"/>
                <a:gd name="T11" fmla="*/ 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152">
                  <a:moveTo>
                    <a:pt x="0" y="3"/>
                  </a:moveTo>
                  <a:cubicBezTo>
                    <a:pt x="0" y="3"/>
                    <a:pt x="1" y="4"/>
                    <a:pt x="3" y="6"/>
                  </a:cubicBezTo>
                  <a:cubicBezTo>
                    <a:pt x="19" y="21"/>
                    <a:pt x="83" y="87"/>
                    <a:pt x="125" y="15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80" y="75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ïśľiḍe"/>
            <p:cNvSpPr/>
            <p:nvPr/>
          </p:nvSpPr>
          <p:spPr bwMode="auto">
            <a:xfrm>
              <a:off x="2715" y="9771"/>
              <a:ext cx="555" cy="550"/>
            </a:xfrm>
            <a:prstGeom prst="rect">
              <a:avLst/>
            </a:pr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íŝlïḓê"/>
            <p:cNvSpPr/>
            <p:nvPr/>
          </p:nvSpPr>
          <p:spPr bwMode="auto">
            <a:xfrm>
              <a:off x="2715" y="9771"/>
              <a:ext cx="246" cy="195"/>
            </a:xfrm>
            <a:custGeom>
              <a:avLst/>
              <a:gdLst>
                <a:gd name="T0" fmla="*/ 0 w 88"/>
                <a:gd name="T1" fmla="*/ 70 h 70"/>
                <a:gd name="T2" fmla="*/ 88 w 88"/>
                <a:gd name="T3" fmla="*/ 0 h 70"/>
                <a:gd name="T4" fmla="*/ 79 w 88"/>
                <a:gd name="T5" fmla="*/ 0 h 70"/>
                <a:gd name="T6" fmla="*/ 0 w 88"/>
                <a:gd name="T7" fmla="*/ 64 h 70"/>
                <a:gd name="T8" fmla="*/ 0 w 8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0">
                  <a:moveTo>
                    <a:pt x="0" y="70"/>
                  </a:moveTo>
                  <a:cubicBezTo>
                    <a:pt x="19" y="50"/>
                    <a:pt x="51" y="18"/>
                    <a:pt x="8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46" y="18"/>
                    <a:pt x="18" y="45"/>
                    <a:pt x="0" y="64"/>
                  </a:cubicBezTo>
                  <a:lnTo>
                    <a:pt x="0" y="7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iṩlíďè"/>
            <p:cNvSpPr/>
            <p:nvPr/>
          </p:nvSpPr>
          <p:spPr bwMode="auto">
            <a:xfrm>
              <a:off x="2931" y="9771"/>
              <a:ext cx="340" cy="283"/>
            </a:xfrm>
            <a:custGeom>
              <a:avLst/>
              <a:gdLst>
                <a:gd name="T0" fmla="*/ 71 w 121"/>
                <a:gd name="T1" fmla="*/ 0 h 101"/>
                <a:gd name="T2" fmla="*/ 67 w 121"/>
                <a:gd name="T3" fmla="*/ 0 h 101"/>
                <a:gd name="T4" fmla="*/ 38 w 121"/>
                <a:gd name="T5" fmla="*/ 34 h 101"/>
                <a:gd name="T6" fmla="*/ 2 w 121"/>
                <a:gd name="T7" fmla="*/ 88 h 101"/>
                <a:gd name="T8" fmla="*/ 8 w 121"/>
                <a:gd name="T9" fmla="*/ 94 h 101"/>
                <a:gd name="T10" fmla="*/ 67 w 121"/>
                <a:gd name="T11" fmla="*/ 69 h 101"/>
                <a:gd name="T12" fmla="*/ 121 w 121"/>
                <a:gd name="T13" fmla="*/ 42 h 101"/>
                <a:gd name="T14" fmla="*/ 121 w 121"/>
                <a:gd name="T15" fmla="*/ 38 h 101"/>
                <a:gd name="T16" fmla="*/ 65 w 121"/>
                <a:gd name="T17" fmla="*/ 66 h 101"/>
                <a:gd name="T18" fmla="*/ 9 w 121"/>
                <a:gd name="T19" fmla="*/ 91 h 101"/>
                <a:gd name="T20" fmla="*/ 6 w 121"/>
                <a:gd name="T21" fmla="*/ 87 h 101"/>
                <a:gd name="T22" fmla="*/ 41 w 121"/>
                <a:gd name="T23" fmla="*/ 37 h 101"/>
                <a:gd name="T24" fmla="*/ 71 w 121"/>
                <a:gd name="T2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01">
                  <a:moveTo>
                    <a:pt x="71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1" y="9"/>
                    <a:pt x="49" y="22"/>
                    <a:pt x="38" y="34"/>
                  </a:cubicBezTo>
                  <a:cubicBezTo>
                    <a:pt x="19" y="56"/>
                    <a:pt x="0" y="76"/>
                    <a:pt x="2" y="88"/>
                  </a:cubicBezTo>
                  <a:cubicBezTo>
                    <a:pt x="3" y="91"/>
                    <a:pt x="5" y="93"/>
                    <a:pt x="8" y="94"/>
                  </a:cubicBezTo>
                  <a:cubicBezTo>
                    <a:pt x="23" y="101"/>
                    <a:pt x="44" y="86"/>
                    <a:pt x="67" y="69"/>
                  </a:cubicBezTo>
                  <a:cubicBezTo>
                    <a:pt x="87" y="55"/>
                    <a:pt x="107" y="41"/>
                    <a:pt x="121" y="42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05" y="37"/>
                    <a:pt x="85" y="51"/>
                    <a:pt x="65" y="66"/>
                  </a:cubicBezTo>
                  <a:cubicBezTo>
                    <a:pt x="44" y="81"/>
                    <a:pt x="22" y="97"/>
                    <a:pt x="9" y="91"/>
                  </a:cubicBezTo>
                  <a:cubicBezTo>
                    <a:pt x="8" y="90"/>
                    <a:pt x="7" y="89"/>
                    <a:pt x="6" y="87"/>
                  </a:cubicBezTo>
                  <a:cubicBezTo>
                    <a:pt x="4" y="77"/>
                    <a:pt x="24" y="56"/>
                    <a:pt x="41" y="37"/>
                  </a:cubicBezTo>
                  <a:cubicBezTo>
                    <a:pt x="54" y="23"/>
                    <a:pt x="66" y="10"/>
                    <a:pt x="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îṧ1íḓê"/>
            <p:cNvSpPr/>
            <p:nvPr/>
          </p:nvSpPr>
          <p:spPr bwMode="auto">
            <a:xfrm>
              <a:off x="3133" y="10234"/>
              <a:ext cx="138" cy="86"/>
            </a:xfrm>
            <a:custGeom>
              <a:avLst/>
              <a:gdLst>
                <a:gd name="T0" fmla="*/ 49 w 49"/>
                <a:gd name="T1" fmla="*/ 4 h 31"/>
                <a:gd name="T2" fmla="*/ 49 w 49"/>
                <a:gd name="T3" fmla="*/ 0 h 31"/>
                <a:gd name="T4" fmla="*/ 5 w 49"/>
                <a:gd name="T5" fmla="*/ 28 h 31"/>
                <a:gd name="T6" fmla="*/ 0 w 49"/>
                <a:gd name="T7" fmla="*/ 31 h 31"/>
                <a:gd name="T8" fmla="*/ 8 w 49"/>
                <a:gd name="T9" fmla="*/ 31 h 31"/>
                <a:gd name="T10" fmla="*/ 49 w 49"/>
                <a:gd name="T11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1">
                  <a:moveTo>
                    <a:pt x="49" y="4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36" y="7"/>
                    <a:pt x="21" y="17"/>
                    <a:pt x="5" y="28"/>
                  </a:cubicBezTo>
                  <a:cubicBezTo>
                    <a:pt x="4" y="29"/>
                    <a:pt x="2" y="30"/>
                    <a:pt x="0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22" y="21"/>
                    <a:pt x="37" y="12"/>
                    <a:pt x="49" y="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ïṥļïḍè"/>
            <p:cNvSpPr/>
            <p:nvPr/>
          </p:nvSpPr>
          <p:spPr bwMode="auto">
            <a:xfrm>
              <a:off x="2824" y="9988"/>
              <a:ext cx="446" cy="333"/>
            </a:xfrm>
            <a:custGeom>
              <a:avLst/>
              <a:gdLst>
                <a:gd name="T0" fmla="*/ 90 w 159"/>
                <a:gd name="T1" fmla="*/ 57 h 119"/>
                <a:gd name="T2" fmla="*/ 159 w 159"/>
                <a:gd name="T3" fmla="*/ 6 h 119"/>
                <a:gd name="T4" fmla="*/ 159 w 159"/>
                <a:gd name="T5" fmla="*/ 0 h 119"/>
                <a:gd name="T6" fmla="*/ 88 w 159"/>
                <a:gd name="T7" fmla="*/ 53 h 119"/>
                <a:gd name="T8" fmla="*/ 0 w 159"/>
                <a:gd name="T9" fmla="*/ 119 h 119"/>
                <a:gd name="T10" fmla="*/ 6 w 159"/>
                <a:gd name="T11" fmla="*/ 119 h 119"/>
                <a:gd name="T12" fmla="*/ 90 w 159"/>
                <a:gd name="T13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9">
                  <a:moveTo>
                    <a:pt x="90" y="57"/>
                  </a:moveTo>
                  <a:cubicBezTo>
                    <a:pt x="117" y="38"/>
                    <a:pt x="143" y="21"/>
                    <a:pt x="159" y="6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43" y="16"/>
                    <a:pt x="116" y="34"/>
                    <a:pt x="88" y="53"/>
                  </a:cubicBezTo>
                  <a:cubicBezTo>
                    <a:pt x="55" y="76"/>
                    <a:pt x="22" y="98"/>
                    <a:pt x="0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28" y="99"/>
                    <a:pt x="60" y="77"/>
                    <a:pt x="90" y="5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îṧḷiďe"/>
            <p:cNvSpPr/>
            <p:nvPr/>
          </p:nvSpPr>
          <p:spPr bwMode="auto">
            <a:xfrm>
              <a:off x="5728" y="8987"/>
              <a:ext cx="98" cy="808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îŝḷiḋé"/>
            <p:cNvSpPr/>
            <p:nvPr/>
          </p:nvSpPr>
          <p:spPr bwMode="auto">
            <a:xfrm>
              <a:off x="5701" y="9362"/>
              <a:ext cx="153" cy="693"/>
            </a:xfrm>
            <a:custGeom>
              <a:avLst/>
              <a:gdLst>
                <a:gd name="T0" fmla="*/ 38 w 55"/>
                <a:gd name="T1" fmla="*/ 248 h 248"/>
                <a:gd name="T2" fmla="*/ 17 w 55"/>
                <a:gd name="T3" fmla="*/ 248 h 248"/>
                <a:gd name="T4" fmla="*/ 0 w 55"/>
                <a:gd name="T5" fmla="*/ 230 h 248"/>
                <a:gd name="T6" fmla="*/ 0 w 55"/>
                <a:gd name="T7" fmla="*/ 17 h 248"/>
                <a:gd name="T8" fmla="*/ 17 w 55"/>
                <a:gd name="T9" fmla="*/ 0 h 248"/>
                <a:gd name="T10" fmla="*/ 38 w 55"/>
                <a:gd name="T11" fmla="*/ 0 h 248"/>
                <a:gd name="T12" fmla="*/ 55 w 55"/>
                <a:gd name="T13" fmla="*/ 17 h 248"/>
                <a:gd name="T14" fmla="*/ 55 w 55"/>
                <a:gd name="T15" fmla="*/ 230 h 248"/>
                <a:gd name="T16" fmla="*/ 38 w 55"/>
                <a:gd name="T1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48">
                  <a:moveTo>
                    <a:pt x="38" y="248"/>
                  </a:moveTo>
                  <a:cubicBezTo>
                    <a:pt x="17" y="248"/>
                    <a:pt x="17" y="248"/>
                    <a:pt x="17" y="248"/>
                  </a:cubicBezTo>
                  <a:cubicBezTo>
                    <a:pt x="8" y="248"/>
                    <a:pt x="0" y="240"/>
                    <a:pt x="0" y="23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7" y="0"/>
                    <a:pt x="55" y="8"/>
                    <a:pt x="55" y="17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5" y="240"/>
                    <a:pt x="47" y="248"/>
                    <a:pt x="38" y="2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îsļiḋe"/>
            <p:cNvSpPr/>
            <p:nvPr/>
          </p:nvSpPr>
          <p:spPr bwMode="auto">
            <a:xfrm>
              <a:off x="5354" y="9997"/>
              <a:ext cx="846" cy="176"/>
            </a:xfrm>
            <a:custGeom>
              <a:avLst/>
              <a:gdLst>
                <a:gd name="T0" fmla="*/ 472 w 491"/>
                <a:gd name="T1" fmla="*/ 0 h 102"/>
                <a:gd name="T2" fmla="*/ 457 w 491"/>
                <a:gd name="T3" fmla="*/ 0 h 102"/>
                <a:gd name="T4" fmla="*/ 32 w 491"/>
                <a:gd name="T5" fmla="*/ 0 h 102"/>
                <a:gd name="T6" fmla="*/ 0 w 491"/>
                <a:gd name="T7" fmla="*/ 0 h 102"/>
                <a:gd name="T8" fmla="*/ 0 w 491"/>
                <a:gd name="T9" fmla="*/ 49 h 102"/>
                <a:gd name="T10" fmla="*/ 0 w 491"/>
                <a:gd name="T11" fmla="*/ 102 h 102"/>
                <a:gd name="T12" fmla="*/ 32 w 491"/>
                <a:gd name="T13" fmla="*/ 102 h 102"/>
                <a:gd name="T14" fmla="*/ 32 w 491"/>
                <a:gd name="T15" fmla="*/ 49 h 102"/>
                <a:gd name="T16" fmla="*/ 457 w 491"/>
                <a:gd name="T17" fmla="*/ 49 h 102"/>
                <a:gd name="T18" fmla="*/ 457 w 491"/>
                <a:gd name="T19" fmla="*/ 102 h 102"/>
                <a:gd name="T20" fmla="*/ 491 w 491"/>
                <a:gd name="T21" fmla="*/ 102 h 102"/>
                <a:gd name="T22" fmla="*/ 491 w 491"/>
                <a:gd name="T23" fmla="*/ 49 h 102"/>
                <a:gd name="T24" fmla="*/ 491 w 491"/>
                <a:gd name="T25" fmla="*/ 0 h 102"/>
                <a:gd name="T26" fmla="*/ 472 w 491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1" h="102">
                  <a:moveTo>
                    <a:pt x="472" y="0"/>
                  </a:moveTo>
                  <a:lnTo>
                    <a:pt x="457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102"/>
                  </a:lnTo>
                  <a:lnTo>
                    <a:pt x="32" y="102"/>
                  </a:lnTo>
                  <a:lnTo>
                    <a:pt x="32" y="49"/>
                  </a:lnTo>
                  <a:lnTo>
                    <a:pt x="457" y="49"/>
                  </a:lnTo>
                  <a:lnTo>
                    <a:pt x="457" y="102"/>
                  </a:lnTo>
                  <a:lnTo>
                    <a:pt x="491" y="102"/>
                  </a:lnTo>
                  <a:lnTo>
                    <a:pt x="491" y="49"/>
                  </a:lnTo>
                  <a:lnTo>
                    <a:pt x="491" y="0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iş1ïde"/>
            <p:cNvSpPr/>
            <p:nvPr/>
          </p:nvSpPr>
          <p:spPr bwMode="auto">
            <a:xfrm>
              <a:off x="6059" y="10109"/>
              <a:ext cx="222" cy="224"/>
            </a:xfrm>
            <a:prstGeom prst="ellipse">
              <a:avLst/>
            </a:pr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iṩļíḋê"/>
            <p:cNvSpPr/>
            <p:nvPr/>
          </p:nvSpPr>
          <p:spPr bwMode="auto">
            <a:xfrm>
              <a:off x="6128" y="10179"/>
              <a:ext cx="84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îṥlïḋê"/>
            <p:cNvSpPr/>
            <p:nvPr/>
          </p:nvSpPr>
          <p:spPr bwMode="auto">
            <a:xfrm>
              <a:off x="5270" y="10109"/>
              <a:ext cx="224" cy="224"/>
            </a:xfrm>
            <a:prstGeom prst="ellipse">
              <a:avLst/>
            </a:pr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ïşľíḑe"/>
            <p:cNvSpPr/>
            <p:nvPr/>
          </p:nvSpPr>
          <p:spPr bwMode="auto">
            <a:xfrm>
              <a:off x="5337" y="10179"/>
              <a:ext cx="86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îṩľîḓé"/>
            <p:cNvSpPr/>
            <p:nvPr/>
          </p:nvSpPr>
          <p:spPr bwMode="auto">
            <a:xfrm>
              <a:off x="4990" y="7393"/>
              <a:ext cx="1630" cy="1873"/>
            </a:xfrm>
            <a:custGeom>
              <a:avLst/>
              <a:gdLst>
                <a:gd name="T0" fmla="*/ 471 w 583"/>
                <a:gd name="T1" fmla="*/ 565 h 670"/>
                <a:gd name="T2" fmla="*/ 564 w 583"/>
                <a:gd name="T3" fmla="*/ 411 h 670"/>
                <a:gd name="T4" fmla="*/ 496 w 583"/>
                <a:gd name="T5" fmla="*/ 75 h 670"/>
                <a:gd name="T6" fmla="*/ 308 w 583"/>
                <a:gd name="T7" fmla="*/ 97 h 670"/>
                <a:gd name="T8" fmla="*/ 162 w 583"/>
                <a:gd name="T9" fmla="*/ 434 h 670"/>
                <a:gd name="T10" fmla="*/ 10 w 583"/>
                <a:gd name="T11" fmla="*/ 555 h 670"/>
                <a:gd name="T12" fmla="*/ 471 w 583"/>
                <a:gd name="T13" fmla="*/ 56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670">
                  <a:moveTo>
                    <a:pt x="471" y="565"/>
                  </a:moveTo>
                  <a:cubicBezTo>
                    <a:pt x="471" y="565"/>
                    <a:pt x="545" y="517"/>
                    <a:pt x="564" y="411"/>
                  </a:cubicBezTo>
                  <a:cubicBezTo>
                    <a:pt x="583" y="304"/>
                    <a:pt x="544" y="149"/>
                    <a:pt x="496" y="75"/>
                  </a:cubicBezTo>
                  <a:cubicBezTo>
                    <a:pt x="449" y="0"/>
                    <a:pt x="321" y="6"/>
                    <a:pt x="308" y="97"/>
                  </a:cubicBezTo>
                  <a:cubicBezTo>
                    <a:pt x="295" y="189"/>
                    <a:pt x="261" y="411"/>
                    <a:pt x="162" y="434"/>
                  </a:cubicBezTo>
                  <a:cubicBezTo>
                    <a:pt x="63" y="456"/>
                    <a:pt x="0" y="479"/>
                    <a:pt x="10" y="555"/>
                  </a:cubicBezTo>
                  <a:cubicBezTo>
                    <a:pt x="19" y="631"/>
                    <a:pt x="392" y="670"/>
                    <a:pt x="471" y="565"/>
                  </a:cubicBezTo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íṧlîḓè"/>
            <p:cNvSpPr/>
            <p:nvPr/>
          </p:nvSpPr>
          <p:spPr bwMode="auto">
            <a:xfrm>
              <a:off x="4168" y="8227"/>
              <a:ext cx="438" cy="179"/>
            </a:xfrm>
            <a:custGeom>
              <a:avLst/>
              <a:gdLst>
                <a:gd name="T0" fmla="*/ 156 w 157"/>
                <a:gd name="T1" fmla="*/ 5 h 64"/>
                <a:gd name="T2" fmla="*/ 97 w 157"/>
                <a:gd name="T3" fmla="*/ 1 h 64"/>
                <a:gd name="T4" fmla="*/ 0 w 157"/>
                <a:gd name="T5" fmla="*/ 46 h 64"/>
                <a:gd name="T6" fmla="*/ 157 w 157"/>
                <a:gd name="T7" fmla="*/ 64 h 64"/>
                <a:gd name="T8" fmla="*/ 157 w 157"/>
                <a:gd name="T9" fmla="*/ 56 h 64"/>
                <a:gd name="T10" fmla="*/ 156 w 157"/>
                <a:gd name="T11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64">
                  <a:moveTo>
                    <a:pt x="156" y="5"/>
                  </a:moveTo>
                  <a:cubicBezTo>
                    <a:pt x="156" y="5"/>
                    <a:pt x="120" y="0"/>
                    <a:pt x="97" y="1"/>
                  </a:cubicBezTo>
                  <a:cubicBezTo>
                    <a:pt x="75" y="3"/>
                    <a:pt x="1" y="35"/>
                    <a:pt x="0" y="46"/>
                  </a:cubicBezTo>
                  <a:cubicBezTo>
                    <a:pt x="0" y="57"/>
                    <a:pt x="157" y="64"/>
                    <a:pt x="157" y="64"/>
                  </a:cubicBezTo>
                  <a:cubicBezTo>
                    <a:pt x="157" y="56"/>
                    <a:pt x="157" y="56"/>
                    <a:pt x="157" y="56"/>
                  </a:cubicBezTo>
                  <a:lnTo>
                    <a:pt x="15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íṧḷîďè"/>
            <p:cNvSpPr/>
            <p:nvPr/>
          </p:nvSpPr>
          <p:spPr bwMode="auto">
            <a:xfrm>
              <a:off x="4165" y="8227"/>
              <a:ext cx="445" cy="181"/>
            </a:xfrm>
            <a:custGeom>
              <a:avLst/>
              <a:gdLst>
                <a:gd name="T0" fmla="*/ 157 w 159"/>
                <a:gd name="T1" fmla="*/ 5 h 65"/>
                <a:gd name="T2" fmla="*/ 157 w 159"/>
                <a:gd name="T3" fmla="*/ 3 h 65"/>
                <a:gd name="T4" fmla="*/ 107 w 159"/>
                <a:gd name="T5" fmla="*/ 0 h 65"/>
                <a:gd name="T6" fmla="*/ 98 w 159"/>
                <a:gd name="T7" fmla="*/ 0 h 65"/>
                <a:gd name="T8" fmla="*/ 73 w 159"/>
                <a:gd name="T9" fmla="*/ 6 h 65"/>
                <a:gd name="T10" fmla="*/ 25 w 159"/>
                <a:gd name="T11" fmla="*/ 26 h 65"/>
                <a:gd name="T12" fmla="*/ 7 w 159"/>
                <a:gd name="T13" fmla="*/ 37 h 65"/>
                <a:gd name="T14" fmla="*/ 2 w 159"/>
                <a:gd name="T15" fmla="*/ 41 h 65"/>
                <a:gd name="T16" fmla="*/ 0 w 159"/>
                <a:gd name="T17" fmla="*/ 46 h 65"/>
                <a:gd name="T18" fmla="*/ 0 w 159"/>
                <a:gd name="T19" fmla="*/ 46 h 65"/>
                <a:gd name="T20" fmla="*/ 1 w 159"/>
                <a:gd name="T21" fmla="*/ 48 h 65"/>
                <a:gd name="T22" fmla="*/ 4 w 159"/>
                <a:gd name="T23" fmla="*/ 50 h 65"/>
                <a:gd name="T24" fmla="*/ 39 w 159"/>
                <a:gd name="T25" fmla="*/ 56 h 65"/>
                <a:gd name="T26" fmla="*/ 158 w 159"/>
                <a:gd name="T27" fmla="*/ 65 h 65"/>
                <a:gd name="T28" fmla="*/ 159 w 159"/>
                <a:gd name="T29" fmla="*/ 65 h 65"/>
                <a:gd name="T30" fmla="*/ 159 w 159"/>
                <a:gd name="T31" fmla="*/ 56 h 65"/>
                <a:gd name="T32" fmla="*/ 158 w 159"/>
                <a:gd name="T33" fmla="*/ 4 h 65"/>
                <a:gd name="T34" fmla="*/ 157 w 159"/>
                <a:gd name="T35" fmla="*/ 3 h 65"/>
                <a:gd name="T36" fmla="*/ 157 w 159"/>
                <a:gd name="T37" fmla="*/ 5 h 65"/>
                <a:gd name="T38" fmla="*/ 155 w 159"/>
                <a:gd name="T39" fmla="*/ 5 h 65"/>
                <a:gd name="T40" fmla="*/ 156 w 159"/>
                <a:gd name="T41" fmla="*/ 56 h 65"/>
                <a:gd name="T42" fmla="*/ 156 w 159"/>
                <a:gd name="T43" fmla="*/ 64 h 65"/>
                <a:gd name="T44" fmla="*/ 158 w 159"/>
                <a:gd name="T45" fmla="*/ 64 h 65"/>
                <a:gd name="T46" fmla="*/ 158 w 159"/>
                <a:gd name="T47" fmla="*/ 62 h 65"/>
                <a:gd name="T48" fmla="*/ 151 w 159"/>
                <a:gd name="T49" fmla="*/ 62 h 65"/>
                <a:gd name="T50" fmla="*/ 65 w 159"/>
                <a:gd name="T51" fmla="*/ 56 h 65"/>
                <a:gd name="T52" fmla="*/ 21 w 159"/>
                <a:gd name="T53" fmla="*/ 51 h 65"/>
                <a:gd name="T54" fmla="*/ 7 w 159"/>
                <a:gd name="T55" fmla="*/ 48 h 65"/>
                <a:gd name="T56" fmla="*/ 3 w 159"/>
                <a:gd name="T57" fmla="*/ 46 h 65"/>
                <a:gd name="T58" fmla="*/ 3 w 159"/>
                <a:gd name="T59" fmla="*/ 46 h 65"/>
                <a:gd name="T60" fmla="*/ 3 w 159"/>
                <a:gd name="T61" fmla="*/ 46 h 65"/>
                <a:gd name="T62" fmla="*/ 2 w 159"/>
                <a:gd name="T63" fmla="*/ 46 h 65"/>
                <a:gd name="T64" fmla="*/ 3 w 159"/>
                <a:gd name="T65" fmla="*/ 46 h 65"/>
                <a:gd name="T66" fmla="*/ 3 w 159"/>
                <a:gd name="T67" fmla="*/ 46 h 65"/>
                <a:gd name="T68" fmla="*/ 2 w 159"/>
                <a:gd name="T69" fmla="*/ 46 h 65"/>
                <a:gd name="T70" fmla="*/ 3 w 159"/>
                <a:gd name="T71" fmla="*/ 46 h 65"/>
                <a:gd name="T72" fmla="*/ 2 w 159"/>
                <a:gd name="T73" fmla="*/ 46 h 65"/>
                <a:gd name="T74" fmla="*/ 3 w 159"/>
                <a:gd name="T75" fmla="*/ 46 h 65"/>
                <a:gd name="T76" fmla="*/ 3 w 159"/>
                <a:gd name="T77" fmla="*/ 46 h 65"/>
                <a:gd name="T78" fmla="*/ 2 w 159"/>
                <a:gd name="T79" fmla="*/ 46 h 65"/>
                <a:gd name="T80" fmla="*/ 3 w 159"/>
                <a:gd name="T81" fmla="*/ 46 h 65"/>
                <a:gd name="T82" fmla="*/ 3 w 159"/>
                <a:gd name="T83" fmla="*/ 44 h 65"/>
                <a:gd name="T84" fmla="*/ 9 w 159"/>
                <a:gd name="T85" fmla="*/ 39 h 65"/>
                <a:gd name="T86" fmla="*/ 54 w 159"/>
                <a:gd name="T87" fmla="*/ 16 h 65"/>
                <a:gd name="T88" fmla="*/ 98 w 159"/>
                <a:gd name="T89" fmla="*/ 3 h 65"/>
                <a:gd name="T90" fmla="*/ 107 w 159"/>
                <a:gd name="T91" fmla="*/ 3 h 65"/>
                <a:gd name="T92" fmla="*/ 140 w 159"/>
                <a:gd name="T93" fmla="*/ 5 h 65"/>
                <a:gd name="T94" fmla="*/ 152 w 159"/>
                <a:gd name="T95" fmla="*/ 6 h 65"/>
                <a:gd name="T96" fmla="*/ 157 w 159"/>
                <a:gd name="T97" fmla="*/ 6 h 65"/>
                <a:gd name="T98" fmla="*/ 157 w 159"/>
                <a:gd name="T99" fmla="*/ 5 h 65"/>
                <a:gd name="T100" fmla="*/ 155 w 159"/>
                <a:gd name="T101" fmla="*/ 5 h 65"/>
                <a:gd name="T102" fmla="*/ 157 w 159"/>
                <a:gd name="T103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65">
                  <a:moveTo>
                    <a:pt x="157" y="5"/>
                  </a:moveTo>
                  <a:cubicBezTo>
                    <a:pt x="157" y="3"/>
                    <a:pt x="157" y="3"/>
                    <a:pt x="157" y="3"/>
                  </a:cubicBezTo>
                  <a:cubicBezTo>
                    <a:pt x="157" y="3"/>
                    <a:pt x="129" y="0"/>
                    <a:pt x="107" y="0"/>
                  </a:cubicBezTo>
                  <a:cubicBezTo>
                    <a:pt x="104" y="0"/>
                    <a:pt x="101" y="0"/>
                    <a:pt x="98" y="0"/>
                  </a:cubicBezTo>
                  <a:cubicBezTo>
                    <a:pt x="92" y="0"/>
                    <a:pt x="83" y="2"/>
                    <a:pt x="73" y="6"/>
                  </a:cubicBezTo>
                  <a:cubicBezTo>
                    <a:pt x="58" y="11"/>
                    <a:pt x="40" y="19"/>
                    <a:pt x="25" y="26"/>
                  </a:cubicBezTo>
                  <a:cubicBezTo>
                    <a:pt x="18" y="30"/>
                    <a:pt x="12" y="33"/>
                    <a:pt x="7" y="37"/>
                  </a:cubicBezTo>
                  <a:cubicBezTo>
                    <a:pt x="5" y="38"/>
                    <a:pt x="3" y="40"/>
                    <a:pt x="2" y="41"/>
                  </a:cubicBezTo>
                  <a:cubicBezTo>
                    <a:pt x="1" y="43"/>
                    <a:pt x="0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1" y="48"/>
                  </a:cubicBezTo>
                  <a:cubicBezTo>
                    <a:pt x="1" y="49"/>
                    <a:pt x="3" y="49"/>
                    <a:pt x="4" y="50"/>
                  </a:cubicBezTo>
                  <a:cubicBezTo>
                    <a:pt x="11" y="53"/>
                    <a:pt x="23" y="55"/>
                    <a:pt x="39" y="56"/>
                  </a:cubicBezTo>
                  <a:cubicBezTo>
                    <a:pt x="85" y="62"/>
                    <a:pt x="158" y="65"/>
                    <a:pt x="158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56" y="64"/>
                    <a:pt x="156" y="64"/>
                    <a:pt x="156" y="6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58" y="62"/>
                    <a:pt x="156" y="62"/>
                    <a:pt x="151" y="62"/>
                  </a:cubicBezTo>
                  <a:cubicBezTo>
                    <a:pt x="136" y="61"/>
                    <a:pt x="99" y="59"/>
                    <a:pt x="65" y="56"/>
                  </a:cubicBezTo>
                  <a:cubicBezTo>
                    <a:pt x="48" y="55"/>
                    <a:pt x="32" y="53"/>
                    <a:pt x="21" y="51"/>
                  </a:cubicBezTo>
                  <a:cubicBezTo>
                    <a:pt x="15" y="50"/>
                    <a:pt x="10" y="49"/>
                    <a:pt x="7" y="48"/>
                  </a:cubicBezTo>
                  <a:cubicBezTo>
                    <a:pt x="5" y="47"/>
                    <a:pt x="4" y="47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4" y="43"/>
                    <a:pt x="6" y="41"/>
                    <a:pt x="9" y="39"/>
                  </a:cubicBezTo>
                  <a:cubicBezTo>
                    <a:pt x="18" y="33"/>
                    <a:pt x="36" y="24"/>
                    <a:pt x="54" y="16"/>
                  </a:cubicBezTo>
                  <a:cubicBezTo>
                    <a:pt x="72" y="9"/>
                    <a:pt x="90" y="3"/>
                    <a:pt x="98" y="3"/>
                  </a:cubicBezTo>
                  <a:cubicBezTo>
                    <a:pt x="101" y="3"/>
                    <a:pt x="104" y="3"/>
                    <a:pt x="107" y="3"/>
                  </a:cubicBezTo>
                  <a:cubicBezTo>
                    <a:pt x="118" y="3"/>
                    <a:pt x="130" y="4"/>
                    <a:pt x="140" y="5"/>
                  </a:cubicBezTo>
                  <a:cubicBezTo>
                    <a:pt x="145" y="5"/>
                    <a:pt x="149" y="5"/>
                    <a:pt x="152" y="6"/>
                  </a:cubicBezTo>
                  <a:cubicBezTo>
                    <a:pt x="155" y="6"/>
                    <a:pt x="157" y="6"/>
                    <a:pt x="157" y="6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5" y="5"/>
                    <a:pt x="155" y="5"/>
                    <a:pt x="155" y="5"/>
                  </a:cubicBezTo>
                  <a:lnTo>
                    <a:pt x="157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íśļïḑê"/>
            <p:cNvSpPr/>
            <p:nvPr/>
          </p:nvSpPr>
          <p:spPr bwMode="auto">
            <a:xfrm>
              <a:off x="4211" y="8285"/>
              <a:ext cx="222" cy="90"/>
            </a:xfrm>
            <a:custGeom>
              <a:avLst/>
              <a:gdLst>
                <a:gd name="T0" fmla="*/ 2 w 129"/>
                <a:gd name="T1" fmla="*/ 52 h 52"/>
                <a:gd name="T2" fmla="*/ 129 w 129"/>
                <a:gd name="T3" fmla="*/ 5 h 52"/>
                <a:gd name="T4" fmla="*/ 127 w 129"/>
                <a:gd name="T5" fmla="*/ 0 h 52"/>
                <a:gd name="T6" fmla="*/ 0 w 129"/>
                <a:gd name="T7" fmla="*/ 48 h 52"/>
                <a:gd name="T8" fmla="*/ 2 w 12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2">
                  <a:moveTo>
                    <a:pt x="2" y="52"/>
                  </a:moveTo>
                  <a:lnTo>
                    <a:pt x="129" y="5"/>
                  </a:lnTo>
                  <a:lnTo>
                    <a:pt x="127" y="0"/>
                  </a:lnTo>
                  <a:lnTo>
                    <a:pt x="0" y="48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išḻîdè"/>
            <p:cNvSpPr/>
            <p:nvPr/>
          </p:nvSpPr>
          <p:spPr bwMode="auto">
            <a:xfrm>
              <a:off x="4211" y="8285"/>
              <a:ext cx="222" cy="90"/>
            </a:xfrm>
            <a:custGeom>
              <a:avLst/>
              <a:gdLst>
                <a:gd name="T0" fmla="*/ 2 w 129"/>
                <a:gd name="T1" fmla="*/ 52 h 52"/>
                <a:gd name="T2" fmla="*/ 129 w 129"/>
                <a:gd name="T3" fmla="*/ 5 h 52"/>
                <a:gd name="T4" fmla="*/ 127 w 129"/>
                <a:gd name="T5" fmla="*/ 0 h 52"/>
                <a:gd name="T6" fmla="*/ 0 w 129"/>
                <a:gd name="T7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52">
                  <a:moveTo>
                    <a:pt x="2" y="52"/>
                  </a:moveTo>
                  <a:lnTo>
                    <a:pt x="129" y="5"/>
                  </a:lnTo>
                  <a:lnTo>
                    <a:pt x="127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îšlïḋé"/>
            <p:cNvSpPr/>
            <p:nvPr/>
          </p:nvSpPr>
          <p:spPr bwMode="auto">
            <a:xfrm>
              <a:off x="4546" y="8153"/>
              <a:ext cx="167" cy="267"/>
            </a:xfrm>
            <a:custGeom>
              <a:avLst/>
              <a:gdLst>
                <a:gd name="T0" fmla="*/ 58 w 97"/>
                <a:gd name="T1" fmla="*/ 0 h 155"/>
                <a:gd name="T2" fmla="*/ 0 w 97"/>
                <a:gd name="T3" fmla="*/ 26 h 155"/>
                <a:gd name="T4" fmla="*/ 3 w 97"/>
                <a:gd name="T5" fmla="*/ 148 h 155"/>
                <a:gd name="T6" fmla="*/ 97 w 97"/>
                <a:gd name="T7" fmla="*/ 155 h 155"/>
                <a:gd name="T8" fmla="*/ 58 w 97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5">
                  <a:moveTo>
                    <a:pt x="58" y="0"/>
                  </a:moveTo>
                  <a:lnTo>
                    <a:pt x="0" y="26"/>
                  </a:lnTo>
                  <a:lnTo>
                    <a:pt x="3" y="148"/>
                  </a:lnTo>
                  <a:lnTo>
                    <a:pt x="97" y="15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îṣḷïďè"/>
            <p:cNvSpPr/>
            <p:nvPr/>
          </p:nvSpPr>
          <p:spPr bwMode="auto">
            <a:xfrm>
              <a:off x="4546" y="8153"/>
              <a:ext cx="167" cy="267"/>
            </a:xfrm>
            <a:custGeom>
              <a:avLst/>
              <a:gdLst>
                <a:gd name="T0" fmla="*/ 58 w 97"/>
                <a:gd name="T1" fmla="*/ 0 h 155"/>
                <a:gd name="T2" fmla="*/ 0 w 97"/>
                <a:gd name="T3" fmla="*/ 26 h 155"/>
                <a:gd name="T4" fmla="*/ 3 w 97"/>
                <a:gd name="T5" fmla="*/ 148 h 155"/>
                <a:gd name="T6" fmla="*/ 97 w 97"/>
                <a:gd name="T7" fmla="*/ 155 h 155"/>
                <a:gd name="T8" fmla="*/ 58 w 97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5">
                  <a:moveTo>
                    <a:pt x="58" y="0"/>
                  </a:moveTo>
                  <a:lnTo>
                    <a:pt x="0" y="26"/>
                  </a:lnTo>
                  <a:lnTo>
                    <a:pt x="3" y="148"/>
                  </a:lnTo>
                  <a:lnTo>
                    <a:pt x="97" y="155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ïsḷïḑè"/>
            <p:cNvSpPr/>
            <p:nvPr/>
          </p:nvSpPr>
          <p:spPr bwMode="auto">
            <a:xfrm>
              <a:off x="4542" y="8147"/>
              <a:ext cx="176" cy="277"/>
            </a:xfrm>
            <a:custGeom>
              <a:avLst/>
              <a:gdLst>
                <a:gd name="T0" fmla="*/ 60 w 102"/>
                <a:gd name="T1" fmla="*/ 3 h 161"/>
                <a:gd name="T2" fmla="*/ 58 w 102"/>
                <a:gd name="T3" fmla="*/ 0 h 161"/>
                <a:gd name="T4" fmla="*/ 0 w 102"/>
                <a:gd name="T5" fmla="*/ 28 h 161"/>
                <a:gd name="T6" fmla="*/ 2 w 102"/>
                <a:gd name="T7" fmla="*/ 154 h 161"/>
                <a:gd name="T8" fmla="*/ 102 w 102"/>
                <a:gd name="T9" fmla="*/ 161 h 161"/>
                <a:gd name="T10" fmla="*/ 62 w 102"/>
                <a:gd name="T11" fmla="*/ 0 h 161"/>
                <a:gd name="T12" fmla="*/ 58 w 102"/>
                <a:gd name="T13" fmla="*/ 0 h 161"/>
                <a:gd name="T14" fmla="*/ 60 w 102"/>
                <a:gd name="T15" fmla="*/ 3 h 161"/>
                <a:gd name="T16" fmla="*/ 57 w 102"/>
                <a:gd name="T17" fmla="*/ 3 h 161"/>
                <a:gd name="T18" fmla="*/ 96 w 102"/>
                <a:gd name="T19" fmla="*/ 156 h 161"/>
                <a:gd name="T20" fmla="*/ 6 w 102"/>
                <a:gd name="T21" fmla="*/ 150 h 161"/>
                <a:gd name="T22" fmla="*/ 5 w 102"/>
                <a:gd name="T23" fmla="*/ 31 h 161"/>
                <a:gd name="T24" fmla="*/ 60 w 102"/>
                <a:gd name="T25" fmla="*/ 5 h 161"/>
                <a:gd name="T26" fmla="*/ 60 w 102"/>
                <a:gd name="T27" fmla="*/ 3 h 161"/>
                <a:gd name="T28" fmla="*/ 57 w 102"/>
                <a:gd name="T29" fmla="*/ 3 h 161"/>
                <a:gd name="T30" fmla="*/ 60 w 102"/>
                <a:gd name="T31" fmla="*/ 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61">
                  <a:moveTo>
                    <a:pt x="60" y="3"/>
                  </a:moveTo>
                  <a:lnTo>
                    <a:pt x="58" y="0"/>
                  </a:lnTo>
                  <a:lnTo>
                    <a:pt x="0" y="28"/>
                  </a:lnTo>
                  <a:lnTo>
                    <a:pt x="2" y="154"/>
                  </a:lnTo>
                  <a:lnTo>
                    <a:pt x="102" y="161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96" y="156"/>
                  </a:lnTo>
                  <a:lnTo>
                    <a:pt x="6" y="150"/>
                  </a:lnTo>
                  <a:lnTo>
                    <a:pt x="5" y="31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i$ḻïḓè"/>
            <p:cNvSpPr/>
            <p:nvPr/>
          </p:nvSpPr>
          <p:spPr bwMode="auto">
            <a:xfrm>
              <a:off x="4542" y="8147"/>
              <a:ext cx="176" cy="277"/>
            </a:xfrm>
            <a:custGeom>
              <a:avLst/>
              <a:gdLst>
                <a:gd name="T0" fmla="*/ 60 w 102"/>
                <a:gd name="T1" fmla="*/ 3 h 161"/>
                <a:gd name="T2" fmla="*/ 58 w 102"/>
                <a:gd name="T3" fmla="*/ 0 h 161"/>
                <a:gd name="T4" fmla="*/ 0 w 102"/>
                <a:gd name="T5" fmla="*/ 28 h 161"/>
                <a:gd name="T6" fmla="*/ 2 w 102"/>
                <a:gd name="T7" fmla="*/ 154 h 161"/>
                <a:gd name="T8" fmla="*/ 102 w 102"/>
                <a:gd name="T9" fmla="*/ 161 h 161"/>
                <a:gd name="T10" fmla="*/ 62 w 102"/>
                <a:gd name="T11" fmla="*/ 0 h 161"/>
                <a:gd name="T12" fmla="*/ 58 w 102"/>
                <a:gd name="T13" fmla="*/ 0 h 161"/>
                <a:gd name="T14" fmla="*/ 60 w 102"/>
                <a:gd name="T15" fmla="*/ 3 h 161"/>
                <a:gd name="T16" fmla="*/ 57 w 102"/>
                <a:gd name="T17" fmla="*/ 3 h 161"/>
                <a:gd name="T18" fmla="*/ 96 w 102"/>
                <a:gd name="T19" fmla="*/ 156 h 161"/>
                <a:gd name="T20" fmla="*/ 6 w 102"/>
                <a:gd name="T21" fmla="*/ 150 h 161"/>
                <a:gd name="T22" fmla="*/ 5 w 102"/>
                <a:gd name="T23" fmla="*/ 31 h 161"/>
                <a:gd name="T24" fmla="*/ 60 w 102"/>
                <a:gd name="T25" fmla="*/ 5 h 161"/>
                <a:gd name="T26" fmla="*/ 60 w 102"/>
                <a:gd name="T27" fmla="*/ 3 h 161"/>
                <a:gd name="T28" fmla="*/ 57 w 102"/>
                <a:gd name="T29" fmla="*/ 3 h 161"/>
                <a:gd name="T30" fmla="*/ 60 w 102"/>
                <a:gd name="T31" fmla="*/ 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61">
                  <a:moveTo>
                    <a:pt x="60" y="3"/>
                  </a:moveTo>
                  <a:lnTo>
                    <a:pt x="58" y="0"/>
                  </a:lnTo>
                  <a:lnTo>
                    <a:pt x="0" y="28"/>
                  </a:lnTo>
                  <a:lnTo>
                    <a:pt x="2" y="154"/>
                  </a:lnTo>
                  <a:lnTo>
                    <a:pt x="102" y="161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96" y="156"/>
                  </a:lnTo>
                  <a:lnTo>
                    <a:pt x="6" y="150"/>
                  </a:lnTo>
                  <a:lnTo>
                    <a:pt x="5" y="31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6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îŝḷîḍê"/>
            <p:cNvSpPr/>
            <p:nvPr/>
          </p:nvSpPr>
          <p:spPr bwMode="auto">
            <a:xfrm>
              <a:off x="4620" y="7353"/>
              <a:ext cx="1019" cy="1075"/>
            </a:xfrm>
            <a:custGeom>
              <a:avLst/>
              <a:gdLst>
                <a:gd name="T0" fmla="*/ 364 w 364"/>
                <a:gd name="T1" fmla="*/ 19 h 384"/>
                <a:gd name="T2" fmla="*/ 232 w 364"/>
                <a:gd name="T3" fmla="*/ 125 h 384"/>
                <a:gd name="T4" fmla="*/ 164 w 364"/>
                <a:gd name="T5" fmla="*/ 236 h 384"/>
                <a:gd name="T6" fmla="*/ 6 w 364"/>
                <a:gd name="T7" fmla="*/ 290 h 384"/>
                <a:gd name="T8" fmla="*/ 12 w 364"/>
                <a:gd name="T9" fmla="*/ 384 h 384"/>
                <a:gd name="T10" fmla="*/ 256 w 364"/>
                <a:gd name="T11" fmla="*/ 371 h 384"/>
                <a:gd name="T12" fmla="*/ 364 w 364"/>
                <a:gd name="T13" fmla="*/ 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4" h="384">
                  <a:moveTo>
                    <a:pt x="364" y="19"/>
                  </a:moveTo>
                  <a:cubicBezTo>
                    <a:pt x="364" y="19"/>
                    <a:pt x="307" y="0"/>
                    <a:pt x="232" y="125"/>
                  </a:cubicBezTo>
                  <a:cubicBezTo>
                    <a:pt x="165" y="236"/>
                    <a:pt x="164" y="236"/>
                    <a:pt x="164" y="236"/>
                  </a:cubicBezTo>
                  <a:cubicBezTo>
                    <a:pt x="164" y="236"/>
                    <a:pt x="13" y="264"/>
                    <a:pt x="6" y="290"/>
                  </a:cubicBezTo>
                  <a:cubicBezTo>
                    <a:pt x="0" y="316"/>
                    <a:pt x="12" y="384"/>
                    <a:pt x="12" y="384"/>
                  </a:cubicBezTo>
                  <a:cubicBezTo>
                    <a:pt x="256" y="371"/>
                    <a:pt x="256" y="371"/>
                    <a:pt x="256" y="371"/>
                  </a:cubicBezTo>
                  <a:cubicBezTo>
                    <a:pt x="364" y="19"/>
                    <a:pt x="364" y="19"/>
                    <a:pt x="364" y="19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îṧļïďê"/>
            <p:cNvSpPr/>
            <p:nvPr/>
          </p:nvSpPr>
          <p:spPr bwMode="auto">
            <a:xfrm>
              <a:off x="4858" y="8106"/>
              <a:ext cx="121" cy="121"/>
            </a:xfrm>
            <a:custGeom>
              <a:avLst/>
              <a:gdLst>
                <a:gd name="T0" fmla="*/ 42 w 43"/>
                <a:gd name="T1" fmla="*/ 22 h 43"/>
                <a:gd name="T2" fmla="*/ 41 w 43"/>
                <a:gd name="T3" fmla="*/ 22 h 43"/>
                <a:gd name="T4" fmla="*/ 35 w 43"/>
                <a:gd name="T5" fmla="*/ 36 h 43"/>
                <a:gd name="T6" fmla="*/ 21 w 43"/>
                <a:gd name="T7" fmla="*/ 41 h 43"/>
                <a:gd name="T8" fmla="*/ 7 w 43"/>
                <a:gd name="T9" fmla="*/ 36 h 43"/>
                <a:gd name="T10" fmla="*/ 2 w 43"/>
                <a:gd name="T11" fmla="*/ 22 h 43"/>
                <a:gd name="T12" fmla="*/ 7 w 43"/>
                <a:gd name="T13" fmla="*/ 8 h 43"/>
                <a:gd name="T14" fmla="*/ 21 w 43"/>
                <a:gd name="T15" fmla="*/ 2 h 43"/>
                <a:gd name="T16" fmla="*/ 35 w 43"/>
                <a:gd name="T17" fmla="*/ 8 h 43"/>
                <a:gd name="T18" fmla="*/ 41 w 43"/>
                <a:gd name="T19" fmla="*/ 22 h 43"/>
                <a:gd name="T20" fmla="*/ 42 w 43"/>
                <a:gd name="T21" fmla="*/ 22 h 43"/>
                <a:gd name="T22" fmla="*/ 43 w 43"/>
                <a:gd name="T23" fmla="*/ 22 h 43"/>
                <a:gd name="T24" fmla="*/ 21 w 43"/>
                <a:gd name="T25" fmla="*/ 0 h 43"/>
                <a:gd name="T26" fmla="*/ 0 w 43"/>
                <a:gd name="T27" fmla="*/ 22 h 43"/>
                <a:gd name="T28" fmla="*/ 21 w 43"/>
                <a:gd name="T29" fmla="*/ 43 h 43"/>
                <a:gd name="T30" fmla="*/ 43 w 43"/>
                <a:gd name="T31" fmla="*/ 22 h 43"/>
                <a:gd name="T32" fmla="*/ 42 w 43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3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5" y="36"/>
                  </a:cubicBezTo>
                  <a:cubicBezTo>
                    <a:pt x="32" y="39"/>
                    <a:pt x="27" y="41"/>
                    <a:pt x="21" y="41"/>
                  </a:cubicBezTo>
                  <a:cubicBezTo>
                    <a:pt x="16" y="41"/>
                    <a:pt x="11" y="39"/>
                    <a:pt x="7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7" y="8"/>
                  </a:cubicBezTo>
                  <a:cubicBezTo>
                    <a:pt x="11" y="4"/>
                    <a:pt x="16" y="2"/>
                    <a:pt x="21" y="2"/>
                  </a:cubicBezTo>
                  <a:cubicBezTo>
                    <a:pt x="27" y="2"/>
                    <a:pt x="32" y="4"/>
                    <a:pt x="35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9"/>
                    <a:pt x="33" y="0"/>
                    <a:pt x="21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iṩľidè"/>
            <p:cNvSpPr/>
            <p:nvPr/>
          </p:nvSpPr>
          <p:spPr bwMode="auto">
            <a:xfrm>
              <a:off x="5028" y="8277"/>
              <a:ext cx="124" cy="121"/>
            </a:xfrm>
            <a:custGeom>
              <a:avLst/>
              <a:gdLst>
                <a:gd name="T0" fmla="*/ 43 w 44"/>
                <a:gd name="T1" fmla="*/ 22 h 43"/>
                <a:gd name="T2" fmla="*/ 42 w 44"/>
                <a:gd name="T3" fmla="*/ 22 h 43"/>
                <a:gd name="T4" fmla="*/ 36 w 44"/>
                <a:gd name="T5" fmla="*/ 36 h 43"/>
                <a:gd name="T6" fmla="*/ 22 w 44"/>
                <a:gd name="T7" fmla="*/ 41 h 43"/>
                <a:gd name="T8" fmla="*/ 8 w 44"/>
                <a:gd name="T9" fmla="*/ 36 h 43"/>
                <a:gd name="T10" fmla="*/ 2 w 44"/>
                <a:gd name="T11" fmla="*/ 22 h 43"/>
                <a:gd name="T12" fmla="*/ 8 w 44"/>
                <a:gd name="T13" fmla="*/ 8 h 43"/>
                <a:gd name="T14" fmla="*/ 22 w 44"/>
                <a:gd name="T15" fmla="*/ 2 h 43"/>
                <a:gd name="T16" fmla="*/ 36 w 44"/>
                <a:gd name="T17" fmla="*/ 8 h 43"/>
                <a:gd name="T18" fmla="*/ 42 w 44"/>
                <a:gd name="T19" fmla="*/ 22 h 43"/>
                <a:gd name="T20" fmla="*/ 43 w 44"/>
                <a:gd name="T21" fmla="*/ 22 h 43"/>
                <a:gd name="T22" fmla="*/ 44 w 44"/>
                <a:gd name="T23" fmla="*/ 22 h 43"/>
                <a:gd name="T24" fmla="*/ 22 w 44"/>
                <a:gd name="T25" fmla="*/ 0 h 43"/>
                <a:gd name="T26" fmla="*/ 0 w 44"/>
                <a:gd name="T27" fmla="*/ 22 h 43"/>
                <a:gd name="T28" fmla="*/ 22 w 44"/>
                <a:gd name="T29" fmla="*/ 43 h 43"/>
                <a:gd name="T30" fmla="*/ 44 w 44"/>
                <a:gd name="T31" fmla="*/ 22 h 43"/>
                <a:gd name="T32" fmla="*/ 43 w 44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3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2" y="39"/>
                    <a:pt x="27" y="41"/>
                    <a:pt x="22" y="41"/>
                  </a:cubicBezTo>
                  <a:cubicBezTo>
                    <a:pt x="17" y="41"/>
                    <a:pt x="12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îṥlidé"/>
            <p:cNvSpPr/>
            <p:nvPr/>
          </p:nvSpPr>
          <p:spPr bwMode="auto">
            <a:xfrm>
              <a:off x="5161" y="8061"/>
              <a:ext cx="119" cy="122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1" y="40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2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2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iśľîḍê"/>
            <p:cNvSpPr/>
            <p:nvPr/>
          </p:nvSpPr>
          <p:spPr bwMode="auto">
            <a:xfrm>
              <a:off x="4620" y="8242"/>
              <a:ext cx="121" cy="124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8"/>
                    <a:pt x="39" y="33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1" y="40"/>
                    <a:pt x="8" y="36"/>
                  </a:cubicBezTo>
                  <a:cubicBezTo>
                    <a:pt x="4" y="33"/>
                    <a:pt x="2" y="28"/>
                    <a:pt x="2" y="22"/>
                  </a:cubicBezTo>
                  <a:cubicBezTo>
                    <a:pt x="2" y="17"/>
                    <a:pt x="4" y="12"/>
                    <a:pt x="8" y="8"/>
                  </a:cubicBezTo>
                  <a:cubicBezTo>
                    <a:pt x="11" y="5"/>
                    <a:pt x="16" y="2"/>
                    <a:pt x="22" y="2"/>
                  </a:cubicBezTo>
                  <a:cubicBezTo>
                    <a:pt x="27" y="2"/>
                    <a:pt x="32" y="5"/>
                    <a:pt x="36" y="8"/>
                  </a:cubicBezTo>
                  <a:cubicBezTo>
                    <a:pt x="39" y="12"/>
                    <a:pt x="41" y="17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íṥ1ïḋé"/>
            <p:cNvSpPr/>
            <p:nvPr/>
          </p:nvSpPr>
          <p:spPr bwMode="auto">
            <a:xfrm>
              <a:off x="5265" y="7711"/>
              <a:ext cx="119" cy="121"/>
            </a:xfrm>
            <a:custGeom>
              <a:avLst/>
              <a:gdLst>
                <a:gd name="T0" fmla="*/ 42 w 43"/>
                <a:gd name="T1" fmla="*/ 22 h 43"/>
                <a:gd name="T2" fmla="*/ 41 w 43"/>
                <a:gd name="T3" fmla="*/ 22 h 43"/>
                <a:gd name="T4" fmla="*/ 36 w 43"/>
                <a:gd name="T5" fmla="*/ 36 h 43"/>
                <a:gd name="T6" fmla="*/ 22 w 43"/>
                <a:gd name="T7" fmla="*/ 41 h 43"/>
                <a:gd name="T8" fmla="*/ 8 w 43"/>
                <a:gd name="T9" fmla="*/ 36 h 43"/>
                <a:gd name="T10" fmla="*/ 2 w 43"/>
                <a:gd name="T11" fmla="*/ 22 h 43"/>
                <a:gd name="T12" fmla="*/ 8 w 43"/>
                <a:gd name="T13" fmla="*/ 8 h 43"/>
                <a:gd name="T14" fmla="*/ 22 w 43"/>
                <a:gd name="T15" fmla="*/ 2 h 43"/>
                <a:gd name="T16" fmla="*/ 36 w 43"/>
                <a:gd name="T17" fmla="*/ 8 h 43"/>
                <a:gd name="T18" fmla="*/ 41 w 43"/>
                <a:gd name="T19" fmla="*/ 22 h 43"/>
                <a:gd name="T20" fmla="*/ 42 w 43"/>
                <a:gd name="T21" fmla="*/ 22 h 43"/>
                <a:gd name="T22" fmla="*/ 43 w 43"/>
                <a:gd name="T23" fmla="*/ 22 h 43"/>
                <a:gd name="T24" fmla="*/ 22 w 43"/>
                <a:gd name="T25" fmla="*/ 0 h 43"/>
                <a:gd name="T26" fmla="*/ 0 w 43"/>
                <a:gd name="T27" fmla="*/ 22 h 43"/>
                <a:gd name="T28" fmla="*/ 22 w 43"/>
                <a:gd name="T29" fmla="*/ 43 h 43"/>
                <a:gd name="T30" fmla="*/ 43 w 43"/>
                <a:gd name="T31" fmla="*/ 22 h 43"/>
                <a:gd name="T32" fmla="*/ 42 w 43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3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1"/>
                    <a:pt x="22" y="41"/>
                  </a:cubicBezTo>
                  <a:cubicBezTo>
                    <a:pt x="16" y="41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3" y="34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ïşlïḍe"/>
            <p:cNvSpPr/>
            <p:nvPr/>
          </p:nvSpPr>
          <p:spPr bwMode="auto">
            <a:xfrm>
              <a:off x="5103" y="7873"/>
              <a:ext cx="95" cy="115"/>
            </a:xfrm>
            <a:custGeom>
              <a:avLst/>
              <a:gdLst>
                <a:gd name="T0" fmla="*/ 32 w 34"/>
                <a:gd name="T1" fmla="*/ 19 h 41"/>
                <a:gd name="T2" fmla="*/ 12 w 34"/>
                <a:gd name="T3" fmla="*/ 39 h 41"/>
                <a:gd name="T4" fmla="*/ 1 w 34"/>
                <a:gd name="T5" fmla="*/ 35 h 41"/>
                <a:gd name="T6" fmla="*/ 0 w 34"/>
                <a:gd name="T7" fmla="*/ 37 h 41"/>
                <a:gd name="T8" fmla="*/ 12 w 34"/>
                <a:gd name="T9" fmla="*/ 41 h 41"/>
                <a:gd name="T10" fmla="*/ 34 w 34"/>
                <a:gd name="T11" fmla="*/ 19 h 41"/>
                <a:gd name="T12" fmla="*/ 23 w 34"/>
                <a:gd name="T13" fmla="*/ 0 h 41"/>
                <a:gd name="T14" fmla="*/ 22 w 34"/>
                <a:gd name="T15" fmla="*/ 2 h 41"/>
                <a:gd name="T16" fmla="*/ 32 w 34"/>
                <a:gd name="T1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1">
                  <a:moveTo>
                    <a:pt x="32" y="19"/>
                  </a:moveTo>
                  <a:cubicBezTo>
                    <a:pt x="32" y="30"/>
                    <a:pt x="23" y="39"/>
                    <a:pt x="12" y="39"/>
                  </a:cubicBezTo>
                  <a:cubicBezTo>
                    <a:pt x="8" y="39"/>
                    <a:pt x="4" y="37"/>
                    <a:pt x="1" y="35"/>
                  </a:cubicBezTo>
                  <a:cubicBezTo>
                    <a:pt x="1" y="36"/>
                    <a:pt x="1" y="36"/>
                    <a:pt x="0" y="37"/>
                  </a:cubicBezTo>
                  <a:cubicBezTo>
                    <a:pt x="4" y="39"/>
                    <a:pt x="8" y="41"/>
                    <a:pt x="12" y="41"/>
                  </a:cubicBezTo>
                  <a:cubicBezTo>
                    <a:pt x="24" y="41"/>
                    <a:pt x="34" y="31"/>
                    <a:pt x="34" y="19"/>
                  </a:cubicBezTo>
                  <a:cubicBezTo>
                    <a:pt x="34" y="11"/>
                    <a:pt x="30" y="4"/>
                    <a:pt x="23" y="0"/>
                  </a:cubicBezTo>
                  <a:cubicBezTo>
                    <a:pt x="23" y="1"/>
                    <a:pt x="22" y="1"/>
                    <a:pt x="22" y="2"/>
                  </a:cubicBezTo>
                  <a:cubicBezTo>
                    <a:pt x="28" y="5"/>
                    <a:pt x="32" y="11"/>
                    <a:pt x="3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ïš1ïďe"/>
            <p:cNvSpPr/>
            <p:nvPr/>
          </p:nvSpPr>
          <p:spPr bwMode="auto">
            <a:xfrm>
              <a:off x="5337" y="7510"/>
              <a:ext cx="98" cy="103"/>
            </a:xfrm>
            <a:custGeom>
              <a:avLst/>
              <a:gdLst>
                <a:gd name="T0" fmla="*/ 35 w 35"/>
                <a:gd name="T1" fmla="*/ 15 h 37"/>
                <a:gd name="T2" fmla="*/ 28 w 35"/>
                <a:gd name="T3" fmla="*/ 0 h 37"/>
                <a:gd name="T4" fmla="*/ 27 w 35"/>
                <a:gd name="T5" fmla="*/ 1 h 37"/>
                <a:gd name="T6" fmla="*/ 33 w 35"/>
                <a:gd name="T7" fmla="*/ 15 h 37"/>
                <a:gd name="T8" fmla="*/ 13 w 35"/>
                <a:gd name="T9" fmla="*/ 35 h 37"/>
                <a:gd name="T10" fmla="*/ 1 w 35"/>
                <a:gd name="T11" fmla="*/ 31 h 37"/>
                <a:gd name="T12" fmla="*/ 0 w 35"/>
                <a:gd name="T13" fmla="*/ 33 h 37"/>
                <a:gd name="T14" fmla="*/ 13 w 35"/>
                <a:gd name="T15" fmla="*/ 37 h 37"/>
                <a:gd name="T16" fmla="*/ 35 w 35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7">
                  <a:moveTo>
                    <a:pt x="35" y="15"/>
                  </a:moveTo>
                  <a:cubicBezTo>
                    <a:pt x="35" y="9"/>
                    <a:pt x="32" y="3"/>
                    <a:pt x="28" y="0"/>
                  </a:cubicBezTo>
                  <a:cubicBezTo>
                    <a:pt x="28" y="0"/>
                    <a:pt x="27" y="0"/>
                    <a:pt x="27" y="1"/>
                  </a:cubicBezTo>
                  <a:cubicBezTo>
                    <a:pt x="31" y="5"/>
                    <a:pt x="33" y="9"/>
                    <a:pt x="33" y="15"/>
                  </a:cubicBezTo>
                  <a:cubicBezTo>
                    <a:pt x="33" y="26"/>
                    <a:pt x="24" y="35"/>
                    <a:pt x="13" y="35"/>
                  </a:cubicBezTo>
                  <a:cubicBezTo>
                    <a:pt x="9" y="35"/>
                    <a:pt x="5" y="33"/>
                    <a:pt x="1" y="31"/>
                  </a:cubicBezTo>
                  <a:cubicBezTo>
                    <a:pt x="1" y="31"/>
                    <a:pt x="1" y="32"/>
                    <a:pt x="0" y="33"/>
                  </a:cubicBezTo>
                  <a:cubicBezTo>
                    <a:pt x="4" y="35"/>
                    <a:pt x="8" y="37"/>
                    <a:pt x="13" y="37"/>
                  </a:cubicBezTo>
                  <a:cubicBezTo>
                    <a:pt x="25" y="37"/>
                    <a:pt x="35" y="27"/>
                    <a:pt x="35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ïş1îḋe"/>
            <p:cNvSpPr/>
            <p:nvPr/>
          </p:nvSpPr>
          <p:spPr bwMode="auto">
            <a:xfrm>
              <a:off x="5221" y="7384"/>
              <a:ext cx="874" cy="1065"/>
            </a:xfrm>
            <a:custGeom>
              <a:avLst/>
              <a:gdLst>
                <a:gd name="T0" fmla="*/ 309 w 312"/>
                <a:gd name="T1" fmla="*/ 381 h 381"/>
                <a:gd name="T2" fmla="*/ 312 w 312"/>
                <a:gd name="T3" fmla="*/ 321 h 381"/>
                <a:gd name="T4" fmla="*/ 156 w 312"/>
                <a:gd name="T5" fmla="*/ 0 h 381"/>
                <a:gd name="T6" fmla="*/ 0 w 312"/>
                <a:gd name="T7" fmla="*/ 321 h 381"/>
                <a:gd name="T8" fmla="*/ 2 w 312"/>
                <a:gd name="T9" fmla="*/ 381 h 381"/>
                <a:gd name="T10" fmla="*/ 309 w 312"/>
                <a:gd name="T11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81">
                  <a:moveTo>
                    <a:pt x="309" y="381"/>
                  </a:moveTo>
                  <a:cubicBezTo>
                    <a:pt x="311" y="362"/>
                    <a:pt x="312" y="342"/>
                    <a:pt x="312" y="321"/>
                  </a:cubicBezTo>
                  <a:cubicBezTo>
                    <a:pt x="312" y="144"/>
                    <a:pt x="242" y="0"/>
                    <a:pt x="156" y="0"/>
                  </a:cubicBezTo>
                  <a:cubicBezTo>
                    <a:pt x="69" y="0"/>
                    <a:pt x="0" y="144"/>
                    <a:pt x="0" y="321"/>
                  </a:cubicBezTo>
                  <a:cubicBezTo>
                    <a:pt x="0" y="342"/>
                    <a:pt x="1" y="362"/>
                    <a:pt x="2" y="381"/>
                  </a:cubicBezTo>
                  <a:cubicBezTo>
                    <a:pt x="309" y="381"/>
                    <a:pt x="309" y="381"/>
                    <a:pt x="309" y="381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iṣļíḑe"/>
            <p:cNvSpPr/>
            <p:nvPr/>
          </p:nvSpPr>
          <p:spPr bwMode="auto">
            <a:xfrm>
              <a:off x="5225" y="7389"/>
              <a:ext cx="862" cy="1060"/>
            </a:xfrm>
            <a:custGeom>
              <a:avLst/>
              <a:gdLst>
                <a:gd name="T0" fmla="*/ 218 w 308"/>
                <a:gd name="T1" fmla="*/ 226 h 379"/>
                <a:gd name="T2" fmla="*/ 204 w 308"/>
                <a:gd name="T3" fmla="*/ 232 h 379"/>
                <a:gd name="T4" fmla="*/ 198 w 308"/>
                <a:gd name="T5" fmla="*/ 246 h 379"/>
                <a:gd name="T6" fmla="*/ 198 w 308"/>
                <a:gd name="T7" fmla="*/ 248 h 379"/>
                <a:gd name="T8" fmla="*/ 238 w 308"/>
                <a:gd name="T9" fmla="*/ 244 h 379"/>
                <a:gd name="T10" fmla="*/ 232 w 308"/>
                <a:gd name="T11" fmla="*/ 232 h 379"/>
                <a:gd name="T12" fmla="*/ 218 w 308"/>
                <a:gd name="T13" fmla="*/ 226 h 379"/>
                <a:gd name="T14" fmla="*/ 216 w 308"/>
                <a:gd name="T15" fmla="*/ 135 h 379"/>
                <a:gd name="T16" fmla="*/ 202 w 308"/>
                <a:gd name="T17" fmla="*/ 140 h 379"/>
                <a:gd name="T18" fmla="*/ 197 w 308"/>
                <a:gd name="T19" fmla="*/ 154 h 379"/>
                <a:gd name="T20" fmla="*/ 202 w 308"/>
                <a:gd name="T21" fmla="*/ 168 h 379"/>
                <a:gd name="T22" fmla="*/ 216 w 308"/>
                <a:gd name="T23" fmla="*/ 174 h 379"/>
                <a:gd name="T24" fmla="*/ 230 w 308"/>
                <a:gd name="T25" fmla="*/ 168 h 379"/>
                <a:gd name="T26" fmla="*/ 233 w 308"/>
                <a:gd name="T27" fmla="*/ 166 h 379"/>
                <a:gd name="T28" fmla="*/ 216 w 308"/>
                <a:gd name="T29" fmla="*/ 135 h 379"/>
                <a:gd name="T30" fmla="*/ 155 w 308"/>
                <a:gd name="T31" fmla="*/ 0 h 379"/>
                <a:gd name="T32" fmla="*/ 95 w 308"/>
                <a:gd name="T33" fmla="*/ 25 h 379"/>
                <a:gd name="T34" fmla="*/ 46 w 308"/>
                <a:gd name="T35" fmla="*/ 93 h 379"/>
                <a:gd name="T36" fmla="*/ 0 w 308"/>
                <a:gd name="T37" fmla="*/ 319 h 379"/>
                <a:gd name="T38" fmla="*/ 2 w 308"/>
                <a:gd name="T39" fmla="*/ 371 h 379"/>
                <a:gd name="T40" fmla="*/ 1 w 308"/>
                <a:gd name="T41" fmla="*/ 372 h 379"/>
                <a:gd name="T42" fmla="*/ 1 w 308"/>
                <a:gd name="T43" fmla="*/ 377 h 379"/>
                <a:gd name="T44" fmla="*/ 104 w 308"/>
                <a:gd name="T45" fmla="*/ 374 h 379"/>
                <a:gd name="T46" fmla="*/ 301 w 308"/>
                <a:gd name="T47" fmla="*/ 379 h 379"/>
                <a:gd name="T48" fmla="*/ 301 w 308"/>
                <a:gd name="T49" fmla="*/ 379 h 379"/>
                <a:gd name="T50" fmla="*/ 308 w 308"/>
                <a:gd name="T51" fmla="*/ 379 h 379"/>
                <a:gd name="T52" fmla="*/ 308 w 308"/>
                <a:gd name="T53" fmla="*/ 379 h 379"/>
                <a:gd name="T54" fmla="*/ 307 w 308"/>
                <a:gd name="T55" fmla="*/ 379 h 379"/>
                <a:gd name="T56" fmla="*/ 308 w 308"/>
                <a:gd name="T57" fmla="*/ 368 h 379"/>
                <a:gd name="T58" fmla="*/ 274 w 308"/>
                <a:gd name="T59" fmla="*/ 368 h 379"/>
                <a:gd name="T60" fmla="*/ 136 w 308"/>
                <a:gd name="T61" fmla="*/ 364 h 379"/>
                <a:gd name="T62" fmla="*/ 84 w 308"/>
                <a:gd name="T63" fmla="*/ 363 h 379"/>
                <a:gd name="T64" fmla="*/ 82 w 308"/>
                <a:gd name="T65" fmla="*/ 293 h 379"/>
                <a:gd name="T66" fmla="*/ 128 w 308"/>
                <a:gd name="T67" fmla="*/ 279 h 379"/>
                <a:gd name="T68" fmla="*/ 131 w 308"/>
                <a:gd name="T69" fmla="*/ 273 h 379"/>
                <a:gd name="T70" fmla="*/ 197 w 308"/>
                <a:gd name="T71" fmla="*/ 249 h 379"/>
                <a:gd name="T72" fmla="*/ 196 w 308"/>
                <a:gd name="T73" fmla="*/ 246 h 379"/>
                <a:gd name="T74" fmla="*/ 218 w 308"/>
                <a:gd name="T75" fmla="*/ 224 h 379"/>
                <a:gd name="T76" fmla="*/ 240 w 308"/>
                <a:gd name="T77" fmla="*/ 243 h 379"/>
                <a:gd name="T78" fmla="*/ 273 w 308"/>
                <a:gd name="T79" fmla="*/ 241 h 379"/>
                <a:gd name="T80" fmla="*/ 234 w 308"/>
                <a:gd name="T81" fmla="*/ 168 h 379"/>
                <a:gd name="T82" fmla="*/ 216 w 308"/>
                <a:gd name="T83" fmla="*/ 176 h 379"/>
                <a:gd name="T84" fmla="*/ 195 w 308"/>
                <a:gd name="T85" fmla="*/ 154 h 379"/>
                <a:gd name="T86" fmla="*/ 215 w 308"/>
                <a:gd name="T87" fmla="*/ 133 h 379"/>
                <a:gd name="T88" fmla="*/ 204 w 308"/>
                <a:gd name="T89" fmla="*/ 111 h 379"/>
                <a:gd name="T90" fmla="*/ 159 w 308"/>
                <a:gd name="T91" fmla="*/ 0 h 379"/>
                <a:gd name="T92" fmla="*/ 155 w 308"/>
                <a:gd name="T93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8" h="379">
                  <a:moveTo>
                    <a:pt x="218" y="226"/>
                  </a:moveTo>
                  <a:cubicBezTo>
                    <a:pt x="213" y="226"/>
                    <a:pt x="208" y="229"/>
                    <a:pt x="204" y="232"/>
                  </a:cubicBezTo>
                  <a:cubicBezTo>
                    <a:pt x="201" y="236"/>
                    <a:pt x="198" y="241"/>
                    <a:pt x="198" y="246"/>
                  </a:cubicBezTo>
                  <a:cubicBezTo>
                    <a:pt x="198" y="247"/>
                    <a:pt x="198" y="248"/>
                    <a:pt x="198" y="248"/>
                  </a:cubicBezTo>
                  <a:cubicBezTo>
                    <a:pt x="212" y="246"/>
                    <a:pt x="226" y="245"/>
                    <a:pt x="238" y="244"/>
                  </a:cubicBezTo>
                  <a:cubicBezTo>
                    <a:pt x="237" y="239"/>
                    <a:pt x="235" y="235"/>
                    <a:pt x="232" y="232"/>
                  </a:cubicBezTo>
                  <a:cubicBezTo>
                    <a:pt x="229" y="229"/>
                    <a:pt x="224" y="226"/>
                    <a:pt x="218" y="226"/>
                  </a:cubicBezTo>
                  <a:moveTo>
                    <a:pt x="216" y="135"/>
                  </a:moveTo>
                  <a:cubicBezTo>
                    <a:pt x="211" y="135"/>
                    <a:pt x="206" y="137"/>
                    <a:pt x="202" y="140"/>
                  </a:cubicBezTo>
                  <a:cubicBezTo>
                    <a:pt x="199" y="144"/>
                    <a:pt x="197" y="149"/>
                    <a:pt x="197" y="154"/>
                  </a:cubicBezTo>
                  <a:cubicBezTo>
                    <a:pt x="197" y="160"/>
                    <a:pt x="199" y="165"/>
                    <a:pt x="202" y="168"/>
                  </a:cubicBezTo>
                  <a:cubicBezTo>
                    <a:pt x="206" y="172"/>
                    <a:pt x="211" y="174"/>
                    <a:pt x="216" y="174"/>
                  </a:cubicBezTo>
                  <a:cubicBezTo>
                    <a:pt x="222" y="174"/>
                    <a:pt x="227" y="172"/>
                    <a:pt x="230" y="168"/>
                  </a:cubicBezTo>
                  <a:cubicBezTo>
                    <a:pt x="231" y="168"/>
                    <a:pt x="232" y="167"/>
                    <a:pt x="233" y="166"/>
                  </a:cubicBezTo>
                  <a:cubicBezTo>
                    <a:pt x="216" y="135"/>
                    <a:pt x="216" y="135"/>
                    <a:pt x="216" y="135"/>
                  </a:cubicBezTo>
                  <a:moveTo>
                    <a:pt x="155" y="0"/>
                  </a:moveTo>
                  <a:cubicBezTo>
                    <a:pt x="134" y="0"/>
                    <a:pt x="113" y="9"/>
                    <a:pt x="95" y="25"/>
                  </a:cubicBezTo>
                  <a:cubicBezTo>
                    <a:pt x="76" y="41"/>
                    <a:pt x="60" y="64"/>
                    <a:pt x="46" y="93"/>
                  </a:cubicBezTo>
                  <a:cubicBezTo>
                    <a:pt x="17" y="151"/>
                    <a:pt x="0" y="231"/>
                    <a:pt x="0" y="319"/>
                  </a:cubicBezTo>
                  <a:cubicBezTo>
                    <a:pt x="0" y="337"/>
                    <a:pt x="1" y="354"/>
                    <a:pt x="2" y="371"/>
                  </a:cubicBezTo>
                  <a:cubicBezTo>
                    <a:pt x="1" y="372"/>
                    <a:pt x="1" y="372"/>
                    <a:pt x="1" y="372"/>
                  </a:cubicBezTo>
                  <a:cubicBezTo>
                    <a:pt x="1" y="373"/>
                    <a:pt x="1" y="375"/>
                    <a:pt x="1" y="377"/>
                  </a:cubicBezTo>
                  <a:cubicBezTo>
                    <a:pt x="30" y="375"/>
                    <a:pt x="66" y="374"/>
                    <a:pt x="104" y="374"/>
                  </a:cubicBezTo>
                  <a:cubicBezTo>
                    <a:pt x="199" y="374"/>
                    <a:pt x="301" y="379"/>
                    <a:pt x="301" y="379"/>
                  </a:cubicBezTo>
                  <a:cubicBezTo>
                    <a:pt x="301" y="379"/>
                    <a:pt x="301" y="379"/>
                    <a:pt x="301" y="379"/>
                  </a:cubicBezTo>
                  <a:cubicBezTo>
                    <a:pt x="308" y="379"/>
                    <a:pt x="308" y="379"/>
                    <a:pt x="308" y="379"/>
                  </a:cubicBezTo>
                  <a:cubicBezTo>
                    <a:pt x="308" y="379"/>
                    <a:pt x="308" y="379"/>
                    <a:pt x="308" y="379"/>
                  </a:cubicBezTo>
                  <a:cubicBezTo>
                    <a:pt x="307" y="379"/>
                    <a:pt x="307" y="379"/>
                    <a:pt x="307" y="379"/>
                  </a:cubicBezTo>
                  <a:cubicBezTo>
                    <a:pt x="307" y="375"/>
                    <a:pt x="307" y="372"/>
                    <a:pt x="308" y="368"/>
                  </a:cubicBezTo>
                  <a:cubicBezTo>
                    <a:pt x="296" y="368"/>
                    <a:pt x="285" y="368"/>
                    <a:pt x="274" y="368"/>
                  </a:cubicBezTo>
                  <a:cubicBezTo>
                    <a:pt x="219" y="368"/>
                    <a:pt x="164" y="366"/>
                    <a:pt x="136" y="364"/>
                  </a:cubicBezTo>
                  <a:cubicBezTo>
                    <a:pt x="84" y="363"/>
                    <a:pt x="84" y="363"/>
                    <a:pt x="84" y="36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9" y="276"/>
                    <a:pt x="130" y="274"/>
                    <a:pt x="131" y="273"/>
                  </a:cubicBezTo>
                  <a:cubicBezTo>
                    <a:pt x="138" y="261"/>
                    <a:pt x="167" y="253"/>
                    <a:pt x="197" y="249"/>
                  </a:cubicBezTo>
                  <a:cubicBezTo>
                    <a:pt x="196" y="248"/>
                    <a:pt x="196" y="247"/>
                    <a:pt x="196" y="246"/>
                  </a:cubicBezTo>
                  <a:cubicBezTo>
                    <a:pt x="196" y="234"/>
                    <a:pt x="206" y="224"/>
                    <a:pt x="218" y="224"/>
                  </a:cubicBezTo>
                  <a:cubicBezTo>
                    <a:pt x="229" y="224"/>
                    <a:pt x="238" y="233"/>
                    <a:pt x="240" y="243"/>
                  </a:cubicBezTo>
                  <a:cubicBezTo>
                    <a:pt x="259" y="242"/>
                    <a:pt x="273" y="241"/>
                    <a:pt x="273" y="241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230" y="173"/>
                    <a:pt x="224" y="176"/>
                    <a:pt x="216" y="176"/>
                  </a:cubicBezTo>
                  <a:cubicBezTo>
                    <a:pt x="204" y="176"/>
                    <a:pt x="195" y="167"/>
                    <a:pt x="195" y="154"/>
                  </a:cubicBezTo>
                  <a:cubicBezTo>
                    <a:pt x="195" y="143"/>
                    <a:pt x="204" y="133"/>
                    <a:pt x="215" y="133"/>
                  </a:cubicBezTo>
                  <a:cubicBezTo>
                    <a:pt x="204" y="111"/>
                    <a:pt x="204" y="111"/>
                    <a:pt x="204" y="11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8" y="0"/>
                    <a:pt x="156" y="0"/>
                    <a:pt x="155" y="0"/>
                  </a:cubicBezTo>
                </a:path>
              </a:pathLst>
            </a:custGeom>
            <a:solidFill>
              <a:srgbClr val="E4A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ísľîḍè"/>
            <p:cNvSpPr/>
            <p:nvPr/>
          </p:nvSpPr>
          <p:spPr bwMode="auto">
            <a:xfrm>
              <a:off x="5432" y="8047"/>
              <a:ext cx="121" cy="122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2"/>
                    <a:pt x="22" y="42"/>
                  </a:cubicBezTo>
                  <a:cubicBezTo>
                    <a:pt x="16" y="42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ïslïḍe"/>
            <p:cNvSpPr/>
            <p:nvPr/>
          </p:nvSpPr>
          <p:spPr bwMode="auto">
            <a:xfrm>
              <a:off x="5235" y="8259"/>
              <a:ext cx="121" cy="124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2"/>
                    <a:pt x="22" y="42"/>
                  </a:cubicBezTo>
                  <a:cubicBezTo>
                    <a:pt x="16" y="42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iŝlide"/>
            <p:cNvSpPr/>
            <p:nvPr/>
          </p:nvSpPr>
          <p:spPr bwMode="auto">
            <a:xfrm>
              <a:off x="5490" y="8259"/>
              <a:ext cx="124" cy="124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ubicBezTo>
                    <a:pt x="17" y="42"/>
                    <a:pt x="12" y="39"/>
                    <a:pt x="8" y="36"/>
                  </a:cubicBezTo>
                  <a:cubicBezTo>
                    <a:pt x="5" y="32"/>
                    <a:pt x="2" y="27"/>
                    <a:pt x="2" y="22"/>
                  </a:cubicBezTo>
                  <a:cubicBezTo>
                    <a:pt x="2" y="16"/>
                    <a:pt x="5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3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íSľiḑè"/>
            <p:cNvSpPr/>
            <p:nvPr/>
          </p:nvSpPr>
          <p:spPr bwMode="auto">
            <a:xfrm>
              <a:off x="5599" y="7882"/>
              <a:ext cx="124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8"/>
                    <a:pt x="40" y="32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2" y="40"/>
                    <a:pt x="8" y="36"/>
                  </a:cubicBezTo>
                  <a:cubicBezTo>
                    <a:pt x="4" y="32"/>
                    <a:pt x="2" y="28"/>
                    <a:pt x="2" y="22"/>
                  </a:cubicBezTo>
                  <a:cubicBezTo>
                    <a:pt x="2" y="17"/>
                    <a:pt x="4" y="12"/>
                    <a:pt x="8" y="8"/>
                  </a:cubicBezTo>
                  <a:cubicBezTo>
                    <a:pt x="12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40" y="12"/>
                    <a:pt x="42" y="17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ïṧlïďé"/>
            <p:cNvSpPr/>
            <p:nvPr/>
          </p:nvSpPr>
          <p:spPr bwMode="auto">
            <a:xfrm>
              <a:off x="5333" y="7784"/>
              <a:ext cx="124" cy="121"/>
            </a:xfrm>
            <a:custGeom>
              <a:avLst/>
              <a:gdLst>
                <a:gd name="T0" fmla="*/ 43 w 44"/>
                <a:gd name="T1" fmla="*/ 22 h 43"/>
                <a:gd name="T2" fmla="*/ 42 w 44"/>
                <a:gd name="T3" fmla="*/ 22 h 43"/>
                <a:gd name="T4" fmla="*/ 36 w 44"/>
                <a:gd name="T5" fmla="*/ 36 h 43"/>
                <a:gd name="T6" fmla="*/ 22 w 44"/>
                <a:gd name="T7" fmla="*/ 41 h 43"/>
                <a:gd name="T8" fmla="*/ 8 w 44"/>
                <a:gd name="T9" fmla="*/ 36 h 43"/>
                <a:gd name="T10" fmla="*/ 2 w 44"/>
                <a:gd name="T11" fmla="*/ 22 h 43"/>
                <a:gd name="T12" fmla="*/ 8 w 44"/>
                <a:gd name="T13" fmla="*/ 8 h 43"/>
                <a:gd name="T14" fmla="*/ 22 w 44"/>
                <a:gd name="T15" fmla="*/ 2 h 43"/>
                <a:gd name="T16" fmla="*/ 36 w 44"/>
                <a:gd name="T17" fmla="*/ 8 h 43"/>
                <a:gd name="T18" fmla="*/ 42 w 44"/>
                <a:gd name="T19" fmla="*/ 22 h 43"/>
                <a:gd name="T20" fmla="*/ 43 w 44"/>
                <a:gd name="T21" fmla="*/ 22 h 43"/>
                <a:gd name="T22" fmla="*/ 44 w 44"/>
                <a:gd name="T23" fmla="*/ 22 h 43"/>
                <a:gd name="T24" fmla="*/ 22 w 44"/>
                <a:gd name="T25" fmla="*/ 0 h 43"/>
                <a:gd name="T26" fmla="*/ 0 w 44"/>
                <a:gd name="T27" fmla="*/ 22 h 43"/>
                <a:gd name="T28" fmla="*/ 22 w 44"/>
                <a:gd name="T29" fmla="*/ 43 h 43"/>
                <a:gd name="T30" fmla="*/ 44 w 44"/>
                <a:gd name="T31" fmla="*/ 22 h 43"/>
                <a:gd name="T32" fmla="*/ 43 w 44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3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2" y="39"/>
                    <a:pt x="27" y="41"/>
                    <a:pt x="22" y="41"/>
                  </a:cubicBezTo>
                  <a:cubicBezTo>
                    <a:pt x="16" y="41"/>
                    <a:pt x="12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2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ïṥľiḑe"/>
            <p:cNvSpPr/>
            <p:nvPr/>
          </p:nvSpPr>
          <p:spPr bwMode="auto">
            <a:xfrm>
              <a:off x="5518" y="7653"/>
              <a:ext cx="124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ubicBezTo>
                    <a:pt x="17" y="42"/>
                    <a:pt x="12" y="39"/>
                    <a:pt x="8" y="36"/>
                  </a:cubicBezTo>
                  <a:cubicBezTo>
                    <a:pt x="5" y="32"/>
                    <a:pt x="2" y="27"/>
                    <a:pt x="2" y="22"/>
                  </a:cubicBezTo>
                  <a:cubicBezTo>
                    <a:pt x="2" y="16"/>
                    <a:pt x="5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3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ï$ľîḋé"/>
            <p:cNvSpPr/>
            <p:nvPr/>
          </p:nvSpPr>
          <p:spPr bwMode="auto">
            <a:xfrm>
              <a:off x="5773" y="8016"/>
              <a:ext cx="122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8"/>
                    <a:pt x="40" y="33"/>
                    <a:pt x="36" y="36"/>
                  </a:cubicBezTo>
                  <a:cubicBezTo>
                    <a:pt x="33" y="40"/>
                    <a:pt x="28" y="42"/>
                    <a:pt x="22" y="42"/>
                  </a:cubicBezTo>
                  <a:cubicBezTo>
                    <a:pt x="17" y="42"/>
                    <a:pt x="12" y="40"/>
                    <a:pt x="8" y="36"/>
                  </a:cubicBezTo>
                  <a:cubicBezTo>
                    <a:pt x="5" y="33"/>
                    <a:pt x="2" y="28"/>
                    <a:pt x="2" y="22"/>
                  </a:cubicBezTo>
                  <a:cubicBezTo>
                    <a:pt x="2" y="17"/>
                    <a:pt x="5" y="12"/>
                    <a:pt x="8" y="8"/>
                  </a:cubicBezTo>
                  <a:cubicBezTo>
                    <a:pt x="12" y="5"/>
                    <a:pt x="17" y="2"/>
                    <a:pt x="22" y="2"/>
                  </a:cubicBezTo>
                  <a:cubicBezTo>
                    <a:pt x="28" y="2"/>
                    <a:pt x="33" y="5"/>
                    <a:pt x="36" y="8"/>
                  </a:cubicBezTo>
                  <a:cubicBezTo>
                    <a:pt x="40" y="12"/>
                    <a:pt x="42" y="17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ïSļiḍé"/>
            <p:cNvSpPr/>
            <p:nvPr/>
          </p:nvSpPr>
          <p:spPr bwMode="auto">
            <a:xfrm>
              <a:off x="5911" y="8296"/>
              <a:ext cx="119" cy="124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2"/>
                    <a:pt x="22" y="42"/>
                  </a:cubicBezTo>
                  <a:cubicBezTo>
                    <a:pt x="16" y="42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išļîďé"/>
            <p:cNvSpPr/>
            <p:nvPr/>
          </p:nvSpPr>
          <p:spPr bwMode="auto">
            <a:xfrm>
              <a:off x="5770" y="7761"/>
              <a:ext cx="121" cy="121"/>
            </a:xfrm>
            <a:custGeom>
              <a:avLst/>
              <a:gdLst>
                <a:gd name="T0" fmla="*/ 42 w 43"/>
                <a:gd name="T1" fmla="*/ 21 h 43"/>
                <a:gd name="T2" fmla="*/ 41 w 43"/>
                <a:gd name="T3" fmla="*/ 21 h 43"/>
                <a:gd name="T4" fmla="*/ 35 w 43"/>
                <a:gd name="T5" fmla="*/ 35 h 43"/>
                <a:gd name="T6" fmla="*/ 21 w 43"/>
                <a:gd name="T7" fmla="*/ 41 h 43"/>
                <a:gd name="T8" fmla="*/ 7 w 43"/>
                <a:gd name="T9" fmla="*/ 35 h 43"/>
                <a:gd name="T10" fmla="*/ 2 w 43"/>
                <a:gd name="T11" fmla="*/ 21 h 43"/>
                <a:gd name="T12" fmla="*/ 7 w 43"/>
                <a:gd name="T13" fmla="*/ 7 h 43"/>
                <a:gd name="T14" fmla="*/ 21 w 43"/>
                <a:gd name="T15" fmla="*/ 2 h 43"/>
                <a:gd name="T16" fmla="*/ 35 w 43"/>
                <a:gd name="T17" fmla="*/ 7 h 43"/>
                <a:gd name="T18" fmla="*/ 41 w 43"/>
                <a:gd name="T19" fmla="*/ 21 h 43"/>
                <a:gd name="T20" fmla="*/ 42 w 43"/>
                <a:gd name="T21" fmla="*/ 21 h 43"/>
                <a:gd name="T22" fmla="*/ 43 w 43"/>
                <a:gd name="T23" fmla="*/ 21 h 43"/>
                <a:gd name="T24" fmla="*/ 21 w 43"/>
                <a:gd name="T25" fmla="*/ 0 h 43"/>
                <a:gd name="T26" fmla="*/ 0 w 43"/>
                <a:gd name="T27" fmla="*/ 21 h 43"/>
                <a:gd name="T28" fmla="*/ 21 w 43"/>
                <a:gd name="T29" fmla="*/ 43 h 43"/>
                <a:gd name="T30" fmla="*/ 43 w 43"/>
                <a:gd name="T31" fmla="*/ 21 h 43"/>
                <a:gd name="T32" fmla="*/ 42 w 43"/>
                <a:gd name="T33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3">
                  <a:moveTo>
                    <a:pt x="42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7"/>
                    <a:pt x="39" y="32"/>
                    <a:pt x="35" y="35"/>
                  </a:cubicBezTo>
                  <a:cubicBezTo>
                    <a:pt x="32" y="39"/>
                    <a:pt x="27" y="41"/>
                    <a:pt x="21" y="41"/>
                  </a:cubicBezTo>
                  <a:cubicBezTo>
                    <a:pt x="16" y="41"/>
                    <a:pt x="11" y="39"/>
                    <a:pt x="7" y="35"/>
                  </a:cubicBezTo>
                  <a:cubicBezTo>
                    <a:pt x="4" y="32"/>
                    <a:pt x="2" y="27"/>
                    <a:pt x="2" y="21"/>
                  </a:cubicBezTo>
                  <a:cubicBezTo>
                    <a:pt x="2" y="16"/>
                    <a:pt x="4" y="11"/>
                    <a:pt x="7" y="7"/>
                  </a:cubicBezTo>
                  <a:cubicBezTo>
                    <a:pt x="11" y="4"/>
                    <a:pt x="16" y="2"/>
                    <a:pt x="21" y="2"/>
                  </a:cubicBezTo>
                  <a:cubicBezTo>
                    <a:pt x="27" y="2"/>
                    <a:pt x="32" y="4"/>
                    <a:pt x="35" y="7"/>
                  </a:cubicBezTo>
                  <a:cubicBezTo>
                    <a:pt x="39" y="11"/>
                    <a:pt x="41" y="16"/>
                    <a:pt x="41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îśļïďé"/>
            <p:cNvSpPr/>
            <p:nvPr/>
          </p:nvSpPr>
          <p:spPr bwMode="auto">
            <a:xfrm>
              <a:off x="5418" y="7451"/>
              <a:ext cx="117" cy="117"/>
            </a:xfrm>
            <a:custGeom>
              <a:avLst/>
              <a:gdLst>
                <a:gd name="T0" fmla="*/ 20 w 42"/>
                <a:gd name="T1" fmla="*/ 42 h 42"/>
                <a:gd name="T2" fmla="*/ 42 w 42"/>
                <a:gd name="T3" fmla="*/ 21 h 42"/>
                <a:gd name="T4" fmla="*/ 27 w 42"/>
                <a:gd name="T5" fmla="*/ 0 h 42"/>
                <a:gd name="T6" fmla="*/ 25 w 42"/>
                <a:gd name="T7" fmla="*/ 1 h 42"/>
                <a:gd name="T8" fmla="*/ 40 w 42"/>
                <a:gd name="T9" fmla="*/ 21 h 42"/>
                <a:gd name="T10" fmla="*/ 20 w 42"/>
                <a:gd name="T11" fmla="*/ 40 h 42"/>
                <a:gd name="T12" fmla="*/ 2 w 42"/>
                <a:gd name="T13" fmla="*/ 27 h 42"/>
                <a:gd name="T14" fmla="*/ 0 w 42"/>
                <a:gd name="T15" fmla="*/ 29 h 42"/>
                <a:gd name="T16" fmla="*/ 20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20" y="42"/>
                  </a:moveTo>
                  <a:cubicBezTo>
                    <a:pt x="32" y="42"/>
                    <a:pt x="42" y="33"/>
                    <a:pt x="42" y="21"/>
                  </a:cubicBezTo>
                  <a:cubicBezTo>
                    <a:pt x="42" y="11"/>
                    <a:pt x="36" y="3"/>
                    <a:pt x="27" y="0"/>
                  </a:cubicBezTo>
                  <a:cubicBezTo>
                    <a:pt x="26" y="0"/>
                    <a:pt x="26" y="1"/>
                    <a:pt x="25" y="1"/>
                  </a:cubicBezTo>
                  <a:cubicBezTo>
                    <a:pt x="34" y="3"/>
                    <a:pt x="40" y="11"/>
                    <a:pt x="40" y="21"/>
                  </a:cubicBezTo>
                  <a:cubicBezTo>
                    <a:pt x="40" y="31"/>
                    <a:pt x="31" y="40"/>
                    <a:pt x="20" y="40"/>
                  </a:cubicBezTo>
                  <a:cubicBezTo>
                    <a:pt x="12" y="40"/>
                    <a:pt x="4" y="35"/>
                    <a:pt x="2" y="27"/>
                  </a:cubicBezTo>
                  <a:cubicBezTo>
                    <a:pt x="1" y="27"/>
                    <a:pt x="1" y="28"/>
                    <a:pt x="0" y="29"/>
                  </a:cubicBezTo>
                  <a:cubicBezTo>
                    <a:pt x="3" y="37"/>
                    <a:pt x="11" y="42"/>
                    <a:pt x="2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işlîďê"/>
            <p:cNvSpPr/>
            <p:nvPr/>
          </p:nvSpPr>
          <p:spPr bwMode="auto">
            <a:xfrm>
              <a:off x="5234" y="7968"/>
              <a:ext cx="95" cy="124"/>
            </a:xfrm>
            <a:custGeom>
              <a:avLst/>
              <a:gdLst>
                <a:gd name="T0" fmla="*/ 34 w 34"/>
                <a:gd name="T1" fmla="*/ 22 h 44"/>
                <a:gd name="T2" fmla="*/ 12 w 34"/>
                <a:gd name="T3" fmla="*/ 0 h 44"/>
                <a:gd name="T4" fmla="*/ 5 w 34"/>
                <a:gd name="T5" fmla="*/ 1 h 44"/>
                <a:gd name="T6" fmla="*/ 5 w 34"/>
                <a:gd name="T7" fmla="*/ 4 h 44"/>
                <a:gd name="T8" fmla="*/ 12 w 34"/>
                <a:gd name="T9" fmla="*/ 2 h 44"/>
                <a:gd name="T10" fmla="*/ 32 w 34"/>
                <a:gd name="T11" fmla="*/ 22 h 44"/>
                <a:gd name="T12" fmla="*/ 12 w 34"/>
                <a:gd name="T13" fmla="*/ 42 h 44"/>
                <a:gd name="T14" fmla="*/ 0 w 34"/>
                <a:gd name="T15" fmla="*/ 38 h 44"/>
                <a:gd name="T16" fmla="*/ 0 w 34"/>
                <a:gd name="T17" fmla="*/ 40 h 44"/>
                <a:gd name="T18" fmla="*/ 12 w 34"/>
                <a:gd name="T19" fmla="*/ 44 h 44"/>
                <a:gd name="T20" fmla="*/ 34 w 34"/>
                <a:gd name="T21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44">
                  <a:moveTo>
                    <a:pt x="34" y="22"/>
                  </a:moveTo>
                  <a:cubicBezTo>
                    <a:pt x="34" y="10"/>
                    <a:pt x="24" y="0"/>
                    <a:pt x="12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5" y="2"/>
                    <a:pt x="5" y="3"/>
                    <a:pt x="5" y="4"/>
                  </a:cubicBezTo>
                  <a:cubicBezTo>
                    <a:pt x="7" y="3"/>
                    <a:pt x="9" y="2"/>
                    <a:pt x="12" y="2"/>
                  </a:cubicBezTo>
                  <a:cubicBezTo>
                    <a:pt x="23" y="2"/>
                    <a:pt x="32" y="11"/>
                    <a:pt x="32" y="22"/>
                  </a:cubicBezTo>
                  <a:cubicBezTo>
                    <a:pt x="32" y="33"/>
                    <a:pt x="23" y="42"/>
                    <a:pt x="12" y="42"/>
                  </a:cubicBezTo>
                  <a:cubicBezTo>
                    <a:pt x="7" y="42"/>
                    <a:pt x="3" y="40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3" y="42"/>
                    <a:pt x="7" y="44"/>
                    <a:pt x="12" y="44"/>
                  </a:cubicBezTo>
                  <a:cubicBezTo>
                    <a:pt x="24" y="44"/>
                    <a:pt x="34" y="34"/>
                    <a:pt x="3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îs1ïḍê"/>
            <p:cNvSpPr/>
            <p:nvPr/>
          </p:nvSpPr>
          <p:spPr bwMode="auto">
            <a:xfrm>
              <a:off x="5216" y="7380"/>
              <a:ext cx="881" cy="1069"/>
            </a:xfrm>
            <a:custGeom>
              <a:avLst/>
              <a:gdLst>
                <a:gd name="T0" fmla="*/ 313 w 315"/>
                <a:gd name="T1" fmla="*/ 382 h 382"/>
                <a:gd name="T2" fmla="*/ 315 w 315"/>
                <a:gd name="T3" fmla="*/ 322 h 382"/>
                <a:gd name="T4" fmla="*/ 269 w 315"/>
                <a:gd name="T5" fmla="*/ 95 h 382"/>
                <a:gd name="T6" fmla="*/ 219 w 315"/>
                <a:gd name="T7" fmla="*/ 25 h 382"/>
                <a:gd name="T8" fmla="*/ 158 w 315"/>
                <a:gd name="T9" fmla="*/ 0 h 382"/>
                <a:gd name="T10" fmla="*/ 96 w 315"/>
                <a:gd name="T11" fmla="*/ 25 h 382"/>
                <a:gd name="T12" fmla="*/ 0 w 315"/>
                <a:gd name="T13" fmla="*/ 322 h 382"/>
                <a:gd name="T14" fmla="*/ 2 w 315"/>
                <a:gd name="T15" fmla="*/ 375 h 382"/>
                <a:gd name="T16" fmla="*/ 5 w 315"/>
                <a:gd name="T17" fmla="*/ 374 h 382"/>
                <a:gd name="T18" fmla="*/ 3 w 315"/>
                <a:gd name="T19" fmla="*/ 322 h 382"/>
                <a:gd name="T20" fmla="*/ 49 w 315"/>
                <a:gd name="T21" fmla="*/ 96 h 382"/>
                <a:gd name="T22" fmla="*/ 98 w 315"/>
                <a:gd name="T23" fmla="*/ 28 h 382"/>
                <a:gd name="T24" fmla="*/ 158 w 315"/>
                <a:gd name="T25" fmla="*/ 3 h 382"/>
                <a:gd name="T26" fmla="*/ 217 w 315"/>
                <a:gd name="T27" fmla="*/ 28 h 382"/>
                <a:gd name="T28" fmla="*/ 312 w 315"/>
                <a:gd name="T29" fmla="*/ 322 h 382"/>
                <a:gd name="T30" fmla="*/ 310 w 315"/>
                <a:gd name="T31" fmla="*/ 382 h 382"/>
                <a:gd name="T32" fmla="*/ 313 w 315"/>
                <a:gd name="T33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82">
                  <a:moveTo>
                    <a:pt x="313" y="382"/>
                  </a:moveTo>
                  <a:cubicBezTo>
                    <a:pt x="314" y="363"/>
                    <a:pt x="315" y="343"/>
                    <a:pt x="315" y="322"/>
                  </a:cubicBezTo>
                  <a:cubicBezTo>
                    <a:pt x="315" y="233"/>
                    <a:pt x="298" y="153"/>
                    <a:pt x="269" y="95"/>
                  </a:cubicBezTo>
                  <a:cubicBezTo>
                    <a:pt x="255" y="65"/>
                    <a:pt x="238" y="42"/>
                    <a:pt x="219" y="25"/>
                  </a:cubicBezTo>
                  <a:cubicBezTo>
                    <a:pt x="201" y="9"/>
                    <a:pt x="180" y="0"/>
                    <a:pt x="158" y="0"/>
                  </a:cubicBezTo>
                  <a:cubicBezTo>
                    <a:pt x="136" y="0"/>
                    <a:pt x="115" y="9"/>
                    <a:pt x="96" y="25"/>
                  </a:cubicBezTo>
                  <a:cubicBezTo>
                    <a:pt x="39" y="75"/>
                    <a:pt x="0" y="189"/>
                    <a:pt x="0" y="322"/>
                  </a:cubicBezTo>
                  <a:cubicBezTo>
                    <a:pt x="0" y="340"/>
                    <a:pt x="1" y="358"/>
                    <a:pt x="2" y="375"/>
                  </a:cubicBezTo>
                  <a:cubicBezTo>
                    <a:pt x="5" y="374"/>
                    <a:pt x="5" y="374"/>
                    <a:pt x="5" y="374"/>
                  </a:cubicBezTo>
                  <a:cubicBezTo>
                    <a:pt x="4" y="357"/>
                    <a:pt x="3" y="340"/>
                    <a:pt x="3" y="322"/>
                  </a:cubicBezTo>
                  <a:cubicBezTo>
                    <a:pt x="3" y="234"/>
                    <a:pt x="20" y="154"/>
                    <a:pt x="49" y="96"/>
                  </a:cubicBezTo>
                  <a:cubicBezTo>
                    <a:pt x="63" y="67"/>
                    <a:pt x="79" y="44"/>
                    <a:pt x="98" y="28"/>
                  </a:cubicBezTo>
                  <a:cubicBezTo>
                    <a:pt x="116" y="12"/>
                    <a:pt x="137" y="3"/>
                    <a:pt x="158" y="3"/>
                  </a:cubicBezTo>
                  <a:cubicBezTo>
                    <a:pt x="179" y="3"/>
                    <a:pt x="199" y="12"/>
                    <a:pt x="217" y="28"/>
                  </a:cubicBezTo>
                  <a:cubicBezTo>
                    <a:pt x="273" y="76"/>
                    <a:pt x="312" y="189"/>
                    <a:pt x="312" y="322"/>
                  </a:cubicBezTo>
                  <a:cubicBezTo>
                    <a:pt x="312" y="342"/>
                    <a:pt x="311" y="363"/>
                    <a:pt x="310" y="382"/>
                  </a:cubicBezTo>
                  <a:cubicBezTo>
                    <a:pt x="313" y="382"/>
                    <a:pt x="313" y="382"/>
                    <a:pt x="313" y="38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îṣḷîḋé"/>
            <p:cNvSpPr/>
            <p:nvPr/>
          </p:nvSpPr>
          <p:spPr bwMode="auto">
            <a:xfrm>
              <a:off x="5054" y="8246"/>
              <a:ext cx="440" cy="171"/>
            </a:xfrm>
            <a:custGeom>
              <a:avLst/>
              <a:gdLst>
                <a:gd name="T0" fmla="*/ 157 w 157"/>
                <a:gd name="T1" fmla="*/ 5 h 61"/>
                <a:gd name="T2" fmla="*/ 99 w 157"/>
                <a:gd name="T3" fmla="*/ 1 h 61"/>
                <a:gd name="T4" fmla="*/ 1 w 157"/>
                <a:gd name="T5" fmla="*/ 43 h 61"/>
                <a:gd name="T6" fmla="*/ 107 w 157"/>
                <a:gd name="T7" fmla="*/ 61 h 61"/>
                <a:gd name="T8" fmla="*/ 157 w 157"/>
                <a:gd name="T9" fmla="*/ 53 h 61"/>
                <a:gd name="T10" fmla="*/ 157 w 157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61">
                  <a:moveTo>
                    <a:pt x="157" y="5"/>
                  </a:moveTo>
                  <a:cubicBezTo>
                    <a:pt x="157" y="5"/>
                    <a:pt x="122" y="0"/>
                    <a:pt x="99" y="1"/>
                  </a:cubicBezTo>
                  <a:cubicBezTo>
                    <a:pt x="76" y="1"/>
                    <a:pt x="2" y="32"/>
                    <a:pt x="1" y="43"/>
                  </a:cubicBezTo>
                  <a:cubicBezTo>
                    <a:pt x="0" y="54"/>
                    <a:pt x="107" y="61"/>
                    <a:pt x="107" y="61"/>
                  </a:cubicBezTo>
                  <a:cubicBezTo>
                    <a:pt x="157" y="53"/>
                    <a:pt x="157" y="53"/>
                    <a:pt x="157" y="53"/>
                  </a:cubicBezTo>
                  <a:lnTo>
                    <a:pt x="15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ïŝľîḓe"/>
            <p:cNvSpPr/>
            <p:nvPr/>
          </p:nvSpPr>
          <p:spPr bwMode="auto">
            <a:xfrm>
              <a:off x="5051" y="8242"/>
              <a:ext cx="448" cy="179"/>
            </a:xfrm>
            <a:custGeom>
              <a:avLst/>
              <a:gdLst>
                <a:gd name="T0" fmla="*/ 158 w 160"/>
                <a:gd name="T1" fmla="*/ 6 h 64"/>
                <a:gd name="T2" fmla="*/ 159 w 160"/>
                <a:gd name="T3" fmla="*/ 5 h 64"/>
                <a:gd name="T4" fmla="*/ 105 w 160"/>
                <a:gd name="T5" fmla="*/ 0 h 64"/>
                <a:gd name="T6" fmla="*/ 100 w 160"/>
                <a:gd name="T7" fmla="*/ 0 h 64"/>
                <a:gd name="T8" fmla="*/ 75 w 160"/>
                <a:gd name="T9" fmla="*/ 6 h 64"/>
                <a:gd name="T10" fmla="*/ 27 w 160"/>
                <a:gd name="T11" fmla="*/ 25 h 64"/>
                <a:gd name="T12" fmla="*/ 8 w 160"/>
                <a:gd name="T13" fmla="*/ 35 h 64"/>
                <a:gd name="T14" fmla="*/ 3 w 160"/>
                <a:gd name="T15" fmla="*/ 39 h 64"/>
                <a:gd name="T16" fmla="*/ 0 w 160"/>
                <a:gd name="T17" fmla="*/ 44 h 64"/>
                <a:gd name="T18" fmla="*/ 0 w 160"/>
                <a:gd name="T19" fmla="*/ 44 h 64"/>
                <a:gd name="T20" fmla="*/ 2 w 160"/>
                <a:gd name="T21" fmla="*/ 47 h 64"/>
                <a:gd name="T22" fmla="*/ 10 w 160"/>
                <a:gd name="T23" fmla="*/ 51 h 64"/>
                <a:gd name="T24" fmla="*/ 69 w 160"/>
                <a:gd name="T25" fmla="*/ 60 h 64"/>
                <a:gd name="T26" fmla="*/ 108 w 160"/>
                <a:gd name="T27" fmla="*/ 64 h 64"/>
                <a:gd name="T28" fmla="*/ 108 w 160"/>
                <a:gd name="T29" fmla="*/ 64 h 64"/>
                <a:gd name="T30" fmla="*/ 160 w 160"/>
                <a:gd name="T31" fmla="*/ 56 h 64"/>
                <a:gd name="T32" fmla="*/ 160 w 160"/>
                <a:gd name="T33" fmla="*/ 5 h 64"/>
                <a:gd name="T34" fmla="*/ 159 w 160"/>
                <a:gd name="T35" fmla="*/ 5 h 64"/>
                <a:gd name="T36" fmla="*/ 158 w 160"/>
                <a:gd name="T37" fmla="*/ 6 h 64"/>
                <a:gd name="T38" fmla="*/ 157 w 160"/>
                <a:gd name="T39" fmla="*/ 6 h 64"/>
                <a:gd name="T40" fmla="*/ 157 w 160"/>
                <a:gd name="T41" fmla="*/ 53 h 64"/>
                <a:gd name="T42" fmla="*/ 108 w 160"/>
                <a:gd name="T43" fmla="*/ 61 h 64"/>
                <a:gd name="T44" fmla="*/ 108 w 160"/>
                <a:gd name="T45" fmla="*/ 62 h 64"/>
                <a:gd name="T46" fmla="*/ 108 w 160"/>
                <a:gd name="T47" fmla="*/ 61 h 64"/>
                <a:gd name="T48" fmla="*/ 91 w 160"/>
                <a:gd name="T49" fmla="*/ 59 h 64"/>
                <a:gd name="T50" fmla="*/ 36 w 160"/>
                <a:gd name="T51" fmla="*/ 53 h 64"/>
                <a:gd name="T52" fmla="*/ 12 w 160"/>
                <a:gd name="T53" fmla="*/ 48 h 64"/>
                <a:gd name="T54" fmla="*/ 5 w 160"/>
                <a:gd name="T55" fmla="*/ 46 h 64"/>
                <a:gd name="T56" fmla="*/ 4 w 160"/>
                <a:gd name="T57" fmla="*/ 45 h 64"/>
                <a:gd name="T58" fmla="*/ 3 w 160"/>
                <a:gd name="T59" fmla="*/ 44 h 64"/>
                <a:gd name="T60" fmla="*/ 3 w 160"/>
                <a:gd name="T61" fmla="*/ 44 h 64"/>
                <a:gd name="T62" fmla="*/ 4 w 160"/>
                <a:gd name="T63" fmla="*/ 43 h 64"/>
                <a:gd name="T64" fmla="*/ 10 w 160"/>
                <a:gd name="T65" fmla="*/ 38 h 64"/>
                <a:gd name="T66" fmla="*/ 55 w 160"/>
                <a:gd name="T67" fmla="*/ 16 h 64"/>
                <a:gd name="T68" fmla="*/ 100 w 160"/>
                <a:gd name="T69" fmla="*/ 3 h 64"/>
                <a:gd name="T70" fmla="*/ 105 w 160"/>
                <a:gd name="T71" fmla="*/ 3 h 64"/>
                <a:gd name="T72" fmla="*/ 140 w 160"/>
                <a:gd name="T73" fmla="*/ 5 h 64"/>
                <a:gd name="T74" fmla="*/ 153 w 160"/>
                <a:gd name="T75" fmla="*/ 7 h 64"/>
                <a:gd name="T76" fmla="*/ 158 w 160"/>
                <a:gd name="T77" fmla="*/ 8 h 64"/>
                <a:gd name="T78" fmla="*/ 158 w 160"/>
                <a:gd name="T79" fmla="*/ 6 h 64"/>
                <a:gd name="T80" fmla="*/ 157 w 160"/>
                <a:gd name="T81" fmla="*/ 6 h 64"/>
                <a:gd name="T82" fmla="*/ 158 w 160"/>
                <a:gd name="T8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" h="64">
                  <a:moveTo>
                    <a:pt x="158" y="6"/>
                  </a:move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28" y="0"/>
                    <a:pt x="105" y="0"/>
                  </a:cubicBezTo>
                  <a:cubicBezTo>
                    <a:pt x="103" y="0"/>
                    <a:pt x="101" y="0"/>
                    <a:pt x="100" y="0"/>
                  </a:cubicBezTo>
                  <a:cubicBezTo>
                    <a:pt x="94" y="0"/>
                    <a:pt x="85" y="2"/>
                    <a:pt x="75" y="6"/>
                  </a:cubicBezTo>
                  <a:cubicBezTo>
                    <a:pt x="59" y="10"/>
                    <a:pt x="41" y="18"/>
                    <a:pt x="27" y="25"/>
                  </a:cubicBezTo>
                  <a:cubicBezTo>
                    <a:pt x="19" y="28"/>
                    <a:pt x="13" y="32"/>
                    <a:pt x="8" y="35"/>
                  </a:cubicBezTo>
                  <a:cubicBezTo>
                    <a:pt x="6" y="36"/>
                    <a:pt x="4" y="38"/>
                    <a:pt x="3" y="39"/>
                  </a:cubicBezTo>
                  <a:cubicBezTo>
                    <a:pt x="1" y="41"/>
                    <a:pt x="0" y="42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4" y="49"/>
                    <a:pt x="7" y="50"/>
                    <a:pt x="10" y="51"/>
                  </a:cubicBezTo>
                  <a:cubicBezTo>
                    <a:pt x="24" y="55"/>
                    <a:pt x="48" y="58"/>
                    <a:pt x="69" y="60"/>
                  </a:cubicBezTo>
                  <a:cubicBezTo>
                    <a:pt x="90" y="62"/>
                    <a:pt x="108" y="64"/>
                    <a:pt x="108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1" y="60"/>
                    <a:pt x="91" y="59"/>
                  </a:cubicBezTo>
                  <a:cubicBezTo>
                    <a:pt x="77" y="58"/>
                    <a:pt x="54" y="56"/>
                    <a:pt x="36" y="53"/>
                  </a:cubicBezTo>
                  <a:cubicBezTo>
                    <a:pt x="26" y="52"/>
                    <a:pt x="18" y="50"/>
                    <a:pt x="12" y="48"/>
                  </a:cubicBezTo>
                  <a:cubicBezTo>
                    <a:pt x="9" y="47"/>
                    <a:pt x="7" y="47"/>
                    <a:pt x="5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4" y="43"/>
                    <a:pt x="4" y="43"/>
                  </a:cubicBezTo>
                  <a:cubicBezTo>
                    <a:pt x="5" y="41"/>
                    <a:pt x="7" y="40"/>
                    <a:pt x="10" y="38"/>
                  </a:cubicBezTo>
                  <a:cubicBezTo>
                    <a:pt x="19" y="31"/>
                    <a:pt x="37" y="22"/>
                    <a:pt x="55" y="16"/>
                  </a:cubicBezTo>
                  <a:cubicBezTo>
                    <a:pt x="73" y="9"/>
                    <a:pt x="91" y="3"/>
                    <a:pt x="100" y="3"/>
                  </a:cubicBezTo>
                  <a:cubicBezTo>
                    <a:pt x="102" y="3"/>
                    <a:pt x="103" y="3"/>
                    <a:pt x="105" y="3"/>
                  </a:cubicBezTo>
                  <a:cubicBezTo>
                    <a:pt x="116" y="3"/>
                    <a:pt x="129" y="4"/>
                    <a:pt x="140" y="5"/>
                  </a:cubicBezTo>
                  <a:cubicBezTo>
                    <a:pt x="145" y="6"/>
                    <a:pt x="150" y="7"/>
                    <a:pt x="153" y="7"/>
                  </a:cubicBezTo>
                  <a:cubicBezTo>
                    <a:pt x="156" y="8"/>
                    <a:pt x="158" y="8"/>
                    <a:pt x="158" y="8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7" y="6"/>
                    <a:pt x="157" y="6"/>
                    <a:pt x="157" y="6"/>
                  </a:cubicBezTo>
                  <a:lnTo>
                    <a:pt x="158" y="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iṩḷîḍè"/>
            <p:cNvSpPr/>
            <p:nvPr/>
          </p:nvSpPr>
          <p:spPr bwMode="auto">
            <a:xfrm>
              <a:off x="5154" y="8339"/>
              <a:ext cx="200" cy="67"/>
            </a:xfrm>
            <a:custGeom>
              <a:avLst/>
              <a:gdLst>
                <a:gd name="T0" fmla="*/ 2 w 116"/>
                <a:gd name="T1" fmla="*/ 39 h 39"/>
                <a:gd name="T2" fmla="*/ 116 w 116"/>
                <a:gd name="T3" fmla="*/ 4 h 39"/>
                <a:gd name="T4" fmla="*/ 114 w 116"/>
                <a:gd name="T5" fmla="*/ 0 h 39"/>
                <a:gd name="T6" fmla="*/ 0 w 116"/>
                <a:gd name="T7" fmla="*/ 34 h 39"/>
                <a:gd name="T8" fmla="*/ 2 w 11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9">
                  <a:moveTo>
                    <a:pt x="2" y="39"/>
                  </a:moveTo>
                  <a:lnTo>
                    <a:pt x="116" y="4"/>
                  </a:lnTo>
                  <a:lnTo>
                    <a:pt x="114" y="0"/>
                  </a:lnTo>
                  <a:lnTo>
                    <a:pt x="0" y="34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îšľïḑè"/>
            <p:cNvSpPr/>
            <p:nvPr/>
          </p:nvSpPr>
          <p:spPr bwMode="auto">
            <a:xfrm>
              <a:off x="5154" y="8339"/>
              <a:ext cx="200" cy="67"/>
            </a:xfrm>
            <a:custGeom>
              <a:avLst/>
              <a:gdLst>
                <a:gd name="T0" fmla="*/ 2 w 116"/>
                <a:gd name="T1" fmla="*/ 39 h 39"/>
                <a:gd name="T2" fmla="*/ 116 w 116"/>
                <a:gd name="T3" fmla="*/ 4 h 39"/>
                <a:gd name="T4" fmla="*/ 114 w 116"/>
                <a:gd name="T5" fmla="*/ 0 h 39"/>
                <a:gd name="T6" fmla="*/ 0 w 116"/>
                <a:gd name="T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39">
                  <a:moveTo>
                    <a:pt x="2" y="39"/>
                  </a:moveTo>
                  <a:lnTo>
                    <a:pt x="116" y="4"/>
                  </a:lnTo>
                  <a:lnTo>
                    <a:pt x="114" y="0"/>
                  </a:lnTo>
                  <a:lnTo>
                    <a:pt x="0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í$1ïḍe"/>
            <p:cNvSpPr/>
            <p:nvPr/>
          </p:nvSpPr>
          <p:spPr bwMode="auto">
            <a:xfrm>
              <a:off x="5071" y="8285"/>
              <a:ext cx="257" cy="98"/>
            </a:xfrm>
            <a:custGeom>
              <a:avLst/>
              <a:gdLst>
                <a:gd name="T0" fmla="*/ 147 w 149"/>
                <a:gd name="T1" fmla="*/ 0 h 57"/>
                <a:gd name="T2" fmla="*/ 84 w 149"/>
                <a:gd name="T3" fmla="*/ 22 h 57"/>
                <a:gd name="T4" fmla="*/ 84 w 149"/>
                <a:gd name="T5" fmla="*/ 22 h 57"/>
                <a:gd name="T6" fmla="*/ 0 w 149"/>
                <a:gd name="T7" fmla="*/ 52 h 57"/>
                <a:gd name="T8" fmla="*/ 1 w 149"/>
                <a:gd name="T9" fmla="*/ 57 h 57"/>
                <a:gd name="T10" fmla="*/ 86 w 149"/>
                <a:gd name="T11" fmla="*/ 27 h 57"/>
                <a:gd name="T12" fmla="*/ 149 w 149"/>
                <a:gd name="T13" fmla="*/ 5 h 57"/>
                <a:gd name="T14" fmla="*/ 147 w 149"/>
                <a:gd name="T15" fmla="*/ 0 h 57"/>
                <a:gd name="T16" fmla="*/ 147 w 149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57">
                  <a:moveTo>
                    <a:pt x="147" y="0"/>
                  </a:moveTo>
                  <a:lnTo>
                    <a:pt x="84" y="22"/>
                  </a:lnTo>
                  <a:lnTo>
                    <a:pt x="84" y="22"/>
                  </a:lnTo>
                  <a:lnTo>
                    <a:pt x="0" y="52"/>
                  </a:lnTo>
                  <a:lnTo>
                    <a:pt x="1" y="57"/>
                  </a:lnTo>
                  <a:lnTo>
                    <a:pt x="86" y="27"/>
                  </a:lnTo>
                  <a:lnTo>
                    <a:pt x="149" y="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ísľîďe"/>
            <p:cNvSpPr/>
            <p:nvPr/>
          </p:nvSpPr>
          <p:spPr bwMode="auto">
            <a:xfrm>
              <a:off x="5458" y="8173"/>
              <a:ext cx="181" cy="233"/>
            </a:xfrm>
            <a:custGeom>
              <a:avLst/>
              <a:gdLst>
                <a:gd name="T0" fmla="*/ 79 w 105"/>
                <a:gd name="T1" fmla="*/ 0 h 135"/>
                <a:gd name="T2" fmla="*/ 0 w 105"/>
                <a:gd name="T3" fmla="*/ 23 h 135"/>
                <a:gd name="T4" fmla="*/ 3 w 105"/>
                <a:gd name="T5" fmla="*/ 131 h 135"/>
                <a:gd name="T6" fmla="*/ 105 w 105"/>
                <a:gd name="T7" fmla="*/ 135 h 135"/>
                <a:gd name="T8" fmla="*/ 79 w 10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35">
                  <a:moveTo>
                    <a:pt x="79" y="0"/>
                  </a:moveTo>
                  <a:lnTo>
                    <a:pt x="0" y="23"/>
                  </a:lnTo>
                  <a:lnTo>
                    <a:pt x="3" y="131"/>
                  </a:lnTo>
                  <a:lnTo>
                    <a:pt x="105" y="13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ïşḻide"/>
            <p:cNvSpPr/>
            <p:nvPr/>
          </p:nvSpPr>
          <p:spPr bwMode="auto">
            <a:xfrm>
              <a:off x="5458" y="8173"/>
              <a:ext cx="181" cy="233"/>
            </a:xfrm>
            <a:custGeom>
              <a:avLst/>
              <a:gdLst>
                <a:gd name="T0" fmla="*/ 79 w 105"/>
                <a:gd name="T1" fmla="*/ 0 h 135"/>
                <a:gd name="T2" fmla="*/ 0 w 105"/>
                <a:gd name="T3" fmla="*/ 23 h 135"/>
                <a:gd name="T4" fmla="*/ 3 w 105"/>
                <a:gd name="T5" fmla="*/ 131 h 135"/>
                <a:gd name="T6" fmla="*/ 105 w 105"/>
                <a:gd name="T7" fmla="*/ 135 h 135"/>
                <a:gd name="T8" fmla="*/ 79 w 10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35">
                  <a:moveTo>
                    <a:pt x="79" y="0"/>
                  </a:moveTo>
                  <a:lnTo>
                    <a:pt x="0" y="23"/>
                  </a:lnTo>
                  <a:lnTo>
                    <a:pt x="3" y="131"/>
                  </a:lnTo>
                  <a:lnTo>
                    <a:pt x="105" y="135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iṥlíḑè"/>
            <p:cNvSpPr/>
            <p:nvPr/>
          </p:nvSpPr>
          <p:spPr bwMode="auto">
            <a:xfrm>
              <a:off x="5454" y="8168"/>
              <a:ext cx="190" cy="240"/>
            </a:xfrm>
            <a:custGeom>
              <a:avLst/>
              <a:gdLst>
                <a:gd name="T0" fmla="*/ 81 w 110"/>
                <a:gd name="T1" fmla="*/ 3 h 139"/>
                <a:gd name="T2" fmla="*/ 81 w 110"/>
                <a:gd name="T3" fmla="*/ 0 h 139"/>
                <a:gd name="T4" fmla="*/ 0 w 110"/>
                <a:gd name="T5" fmla="*/ 24 h 139"/>
                <a:gd name="T6" fmla="*/ 3 w 110"/>
                <a:gd name="T7" fmla="*/ 138 h 139"/>
                <a:gd name="T8" fmla="*/ 110 w 110"/>
                <a:gd name="T9" fmla="*/ 139 h 139"/>
                <a:gd name="T10" fmla="*/ 83 w 110"/>
                <a:gd name="T11" fmla="*/ 0 h 139"/>
                <a:gd name="T12" fmla="*/ 81 w 110"/>
                <a:gd name="T13" fmla="*/ 0 h 139"/>
                <a:gd name="T14" fmla="*/ 81 w 110"/>
                <a:gd name="T15" fmla="*/ 3 h 139"/>
                <a:gd name="T16" fmla="*/ 78 w 110"/>
                <a:gd name="T17" fmla="*/ 3 h 139"/>
                <a:gd name="T18" fmla="*/ 104 w 110"/>
                <a:gd name="T19" fmla="*/ 134 h 139"/>
                <a:gd name="T20" fmla="*/ 8 w 110"/>
                <a:gd name="T21" fmla="*/ 133 h 139"/>
                <a:gd name="T22" fmla="*/ 5 w 110"/>
                <a:gd name="T23" fmla="*/ 27 h 139"/>
                <a:gd name="T24" fmla="*/ 81 w 110"/>
                <a:gd name="T25" fmla="*/ 4 h 139"/>
                <a:gd name="T26" fmla="*/ 81 w 110"/>
                <a:gd name="T27" fmla="*/ 3 h 139"/>
                <a:gd name="T28" fmla="*/ 78 w 110"/>
                <a:gd name="T29" fmla="*/ 3 h 139"/>
                <a:gd name="T30" fmla="*/ 81 w 110"/>
                <a:gd name="T31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39">
                  <a:moveTo>
                    <a:pt x="81" y="3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3" y="138"/>
                  </a:lnTo>
                  <a:lnTo>
                    <a:pt x="110" y="139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104" y="134"/>
                  </a:lnTo>
                  <a:lnTo>
                    <a:pt x="8" y="133"/>
                  </a:lnTo>
                  <a:lnTo>
                    <a:pt x="5" y="27"/>
                  </a:lnTo>
                  <a:lnTo>
                    <a:pt x="81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iSḷïḋé"/>
            <p:cNvSpPr/>
            <p:nvPr/>
          </p:nvSpPr>
          <p:spPr bwMode="auto">
            <a:xfrm>
              <a:off x="5454" y="8168"/>
              <a:ext cx="190" cy="240"/>
            </a:xfrm>
            <a:custGeom>
              <a:avLst/>
              <a:gdLst>
                <a:gd name="T0" fmla="*/ 81 w 110"/>
                <a:gd name="T1" fmla="*/ 3 h 139"/>
                <a:gd name="T2" fmla="*/ 81 w 110"/>
                <a:gd name="T3" fmla="*/ 0 h 139"/>
                <a:gd name="T4" fmla="*/ 0 w 110"/>
                <a:gd name="T5" fmla="*/ 24 h 139"/>
                <a:gd name="T6" fmla="*/ 3 w 110"/>
                <a:gd name="T7" fmla="*/ 138 h 139"/>
                <a:gd name="T8" fmla="*/ 110 w 110"/>
                <a:gd name="T9" fmla="*/ 139 h 139"/>
                <a:gd name="T10" fmla="*/ 83 w 110"/>
                <a:gd name="T11" fmla="*/ 0 h 139"/>
                <a:gd name="T12" fmla="*/ 81 w 110"/>
                <a:gd name="T13" fmla="*/ 0 h 139"/>
                <a:gd name="T14" fmla="*/ 81 w 110"/>
                <a:gd name="T15" fmla="*/ 3 h 139"/>
                <a:gd name="T16" fmla="*/ 78 w 110"/>
                <a:gd name="T17" fmla="*/ 3 h 139"/>
                <a:gd name="T18" fmla="*/ 104 w 110"/>
                <a:gd name="T19" fmla="*/ 134 h 139"/>
                <a:gd name="T20" fmla="*/ 8 w 110"/>
                <a:gd name="T21" fmla="*/ 133 h 139"/>
                <a:gd name="T22" fmla="*/ 5 w 110"/>
                <a:gd name="T23" fmla="*/ 27 h 139"/>
                <a:gd name="T24" fmla="*/ 81 w 110"/>
                <a:gd name="T25" fmla="*/ 4 h 139"/>
                <a:gd name="T26" fmla="*/ 81 w 110"/>
                <a:gd name="T27" fmla="*/ 3 h 139"/>
                <a:gd name="T28" fmla="*/ 78 w 110"/>
                <a:gd name="T29" fmla="*/ 3 h 139"/>
                <a:gd name="T30" fmla="*/ 81 w 110"/>
                <a:gd name="T31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39">
                  <a:moveTo>
                    <a:pt x="81" y="3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3" y="138"/>
                  </a:lnTo>
                  <a:lnTo>
                    <a:pt x="110" y="139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104" y="134"/>
                  </a:lnTo>
                  <a:lnTo>
                    <a:pt x="8" y="133"/>
                  </a:lnTo>
                  <a:lnTo>
                    <a:pt x="5" y="27"/>
                  </a:lnTo>
                  <a:lnTo>
                    <a:pt x="81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81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îš1íḋe"/>
            <p:cNvSpPr/>
            <p:nvPr/>
          </p:nvSpPr>
          <p:spPr bwMode="auto">
            <a:xfrm>
              <a:off x="5549" y="7375"/>
              <a:ext cx="993" cy="1072"/>
            </a:xfrm>
            <a:custGeom>
              <a:avLst/>
              <a:gdLst>
                <a:gd name="T0" fmla="*/ 88 w 355"/>
                <a:gd name="T1" fmla="*/ 116 h 383"/>
                <a:gd name="T2" fmla="*/ 157 w 355"/>
                <a:gd name="T3" fmla="*/ 246 h 383"/>
                <a:gd name="T4" fmla="*/ 15 w 355"/>
                <a:gd name="T5" fmla="*/ 278 h 383"/>
                <a:gd name="T6" fmla="*/ 0 w 355"/>
                <a:gd name="T7" fmla="*/ 368 h 383"/>
                <a:gd name="T8" fmla="*/ 279 w 355"/>
                <a:gd name="T9" fmla="*/ 364 h 383"/>
                <a:gd name="T10" fmla="*/ 237 w 355"/>
                <a:gd name="T11" fmla="*/ 125 h 383"/>
                <a:gd name="T12" fmla="*/ 43 w 355"/>
                <a:gd name="T13" fmla="*/ 3 h 383"/>
                <a:gd name="T14" fmla="*/ 88 w 355"/>
                <a:gd name="T15" fmla="*/ 11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383">
                  <a:moveTo>
                    <a:pt x="88" y="116"/>
                  </a:moveTo>
                  <a:cubicBezTo>
                    <a:pt x="157" y="246"/>
                    <a:pt x="157" y="246"/>
                    <a:pt x="157" y="246"/>
                  </a:cubicBezTo>
                  <a:cubicBezTo>
                    <a:pt x="157" y="246"/>
                    <a:pt x="32" y="251"/>
                    <a:pt x="15" y="278"/>
                  </a:cubicBezTo>
                  <a:cubicBezTo>
                    <a:pt x="7" y="290"/>
                    <a:pt x="0" y="368"/>
                    <a:pt x="0" y="368"/>
                  </a:cubicBezTo>
                  <a:cubicBezTo>
                    <a:pt x="0" y="368"/>
                    <a:pt x="203" y="383"/>
                    <a:pt x="279" y="364"/>
                  </a:cubicBezTo>
                  <a:cubicBezTo>
                    <a:pt x="355" y="346"/>
                    <a:pt x="354" y="250"/>
                    <a:pt x="237" y="125"/>
                  </a:cubicBezTo>
                  <a:cubicBezTo>
                    <a:pt x="120" y="0"/>
                    <a:pt x="43" y="3"/>
                    <a:pt x="43" y="3"/>
                  </a:cubicBezTo>
                  <a:cubicBezTo>
                    <a:pt x="88" y="116"/>
                    <a:pt x="88" y="116"/>
                    <a:pt x="88" y="116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íşlidé"/>
            <p:cNvSpPr/>
            <p:nvPr/>
          </p:nvSpPr>
          <p:spPr bwMode="auto">
            <a:xfrm>
              <a:off x="5926" y="7820"/>
              <a:ext cx="124" cy="124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8"/>
                    <a:pt x="39" y="33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1" y="40"/>
                    <a:pt x="8" y="36"/>
                  </a:cubicBezTo>
                  <a:cubicBezTo>
                    <a:pt x="4" y="33"/>
                    <a:pt x="2" y="28"/>
                    <a:pt x="2" y="22"/>
                  </a:cubicBezTo>
                  <a:cubicBezTo>
                    <a:pt x="2" y="17"/>
                    <a:pt x="4" y="12"/>
                    <a:pt x="8" y="8"/>
                  </a:cubicBezTo>
                  <a:cubicBezTo>
                    <a:pt x="11" y="5"/>
                    <a:pt x="16" y="2"/>
                    <a:pt x="22" y="2"/>
                  </a:cubicBezTo>
                  <a:cubicBezTo>
                    <a:pt x="27" y="2"/>
                    <a:pt x="32" y="5"/>
                    <a:pt x="36" y="8"/>
                  </a:cubicBezTo>
                  <a:cubicBezTo>
                    <a:pt x="39" y="12"/>
                    <a:pt x="42" y="17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îṡļíḓè"/>
            <p:cNvSpPr/>
            <p:nvPr/>
          </p:nvSpPr>
          <p:spPr bwMode="auto">
            <a:xfrm>
              <a:off x="6104" y="8047"/>
              <a:ext cx="122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ubicBezTo>
                    <a:pt x="17" y="42"/>
                    <a:pt x="12" y="39"/>
                    <a:pt x="8" y="36"/>
                  </a:cubicBezTo>
                  <a:cubicBezTo>
                    <a:pt x="5" y="32"/>
                    <a:pt x="2" y="27"/>
                    <a:pt x="2" y="22"/>
                  </a:cubicBezTo>
                  <a:cubicBezTo>
                    <a:pt x="2" y="16"/>
                    <a:pt x="5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3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íŝḷiḑe"/>
            <p:cNvSpPr/>
            <p:nvPr/>
          </p:nvSpPr>
          <p:spPr bwMode="auto">
            <a:xfrm>
              <a:off x="5894" y="8206"/>
              <a:ext cx="122" cy="121"/>
            </a:xfrm>
            <a:custGeom>
              <a:avLst/>
              <a:gdLst>
                <a:gd name="T0" fmla="*/ 43 w 44"/>
                <a:gd name="T1" fmla="*/ 22 h 43"/>
                <a:gd name="T2" fmla="*/ 42 w 44"/>
                <a:gd name="T3" fmla="*/ 22 h 43"/>
                <a:gd name="T4" fmla="*/ 36 w 44"/>
                <a:gd name="T5" fmla="*/ 36 h 43"/>
                <a:gd name="T6" fmla="*/ 22 w 44"/>
                <a:gd name="T7" fmla="*/ 41 h 43"/>
                <a:gd name="T8" fmla="*/ 8 w 44"/>
                <a:gd name="T9" fmla="*/ 36 h 43"/>
                <a:gd name="T10" fmla="*/ 2 w 44"/>
                <a:gd name="T11" fmla="*/ 22 h 43"/>
                <a:gd name="T12" fmla="*/ 8 w 44"/>
                <a:gd name="T13" fmla="*/ 8 h 43"/>
                <a:gd name="T14" fmla="*/ 22 w 44"/>
                <a:gd name="T15" fmla="*/ 2 h 43"/>
                <a:gd name="T16" fmla="*/ 36 w 44"/>
                <a:gd name="T17" fmla="*/ 8 h 43"/>
                <a:gd name="T18" fmla="*/ 42 w 44"/>
                <a:gd name="T19" fmla="*/ 22 h 43"/>
                <a:gd name="T20" fmla="*/ 43 w 44"/>
                <a:gd name="T21" fmla="*/ 22 h 43"/>
                <a:gd name="T22" fmla="*/ 44 w 44"/>
                <a:gd name="T23" fmla="*/ 22 h 43"/>
                <a:gd name="T24" fmla="*/ 22 w 44"/>
                <a:gd name="T25" fmla="*/ 0 h 43"/>
                <a:gd name="T26" fmla="*/ 0 w 44"/>
                <a:gd name="T27" fmla="*/ 22 h 43"/>
                <a:gd name="T28" fmla="*/ 22 w 44"/>
                <a:gd name="T29" fmla="*/ 43 h 43"/>
                <a:gd name="T30" fmla="*/ 44 w 44"/>
                <a:gd name="T31" fmla="*/ 22 h 43"/>
                <a:gd name="T32" fmla="*/ 43 w 44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3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2" y="39"/>
                    <a:pt x="28" y="41"/>
                    <a:pt x="22" y="41"/>
                  </a:cubicBezTo>
                  <a:cubicBezTo>
                    <a:pt x="17" y="41"/>
                    <a:pt x="12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2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i$ļîḓè"/>
            <p:cNvSpPr/>
            <p:nvPr/>
          </p:nvSpPr>
          <p:spPr bwMode="auto">
            <a:xfrm>
              <a:off x="5718" y="7518"/>
              <a:ext cx="119" cy="122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5 w 43"/>
                <a:gd name="T5" fmla="*/ 36 h 44"/>
                <a:gd name="T6" fmla="*/ 21 w 43"/>
                <a:gd name="T7" fmla="*/ 42 h 44"/>
                <a:gd name="T8" fmla="*/ 7 w 43"/>
                <a:gd name="T9" fmla="*/ 36 h 44"/>
                <a:gd name="T10" fmla="*/ 2 w 43"/>
                <a:gd name="T11" fmla="*/ 22 h 44"/>
                <a:gd name="T12" fmla="*/ 7 w 43"/>
                <a:gd name="T13" fmla="*/ 8 h 44"/>
                <a:gd name="T14" fmla="*/ 21 w 43"/>
                <a:gd name="T15" fmla="*/ 2 h 44"/>
                <a:gd name="T16" fmla="*/ 35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1 w 43"/>
                <a:gd name="T25" fmla="*/ 0 h 44"/>
                <a:gd name="T26" fmla="*/ 0 w 43"/>
                <a:gd name="T27" fmla="*/ 22 h 44"/>
                <a:gd name="T28" fmla="*/ 21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5" y="36"/>
                  </a:cubicBezTo>
                  <a:cubicBezTo>
                    <a:pt x="32" y="39"/>
                    <a:pt x="27" y="42"/>
                    <a:pt x="21" y="42"/>
                  </a:cubicBezTo>
                  <a:cubicBezTo>
                    <a:pt x="16" y="42"/>
                    <a:pt x="11" y="39"/>
                    <a:pt x="7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7" y="8"/>
                  </a:cubicBezTo>
                  <a:cubicBezTo>
                    <a:pt x="11" y="4"/>
                    <a:pt x="16" y="2"/>
                    <a:pt x="21" y="2"/>
                  </a:cubicBezTo>
                  <a:cubicBezTo>
                    <a:pt x="27" y="2"/>
                    <a:pt x="32" y="4"/>
                    <a:pt x="35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íṣḻïdê"/>
            <p:cNvSpPr/>
            <p:nvPr/>
          </p:nvSpPr>
          <p:spPr bwMode="auto">
            <a:xfrm>
              <a:off x="6218" y="7820"/>
              <a:ext cx="121" cy="124"/>
            </a:xfrm>
            <a:custGeom>
              <a:avLst/>
              <a:gdLst>
                <a:gd name="T0" fmla="*/ 41 w 43"/>
                <a:gd name="T1" fmla="*/ 22 h 44"/>
                <a:gd name="T2" fmla="*/ 21 w 43"/>
                <a:gd name="T3" fmla="*/ 42 h 44"/>
                <a:gd name="T4" fmla="*/ 2 w 43"/>
                <a:gd name="T5" fmla="*/ 22 h 44"/>
                <a:gd name="T6" fmla="*/ 21 w 43"/>
                <a:gd name="T7" fmla="*/ 2 h 44"/>
                <a:gd name="T8" fmla="*/ 32 w 43"/>
                <a:gd name="T9" fmla="*/ 5 h 44"/>
                <a:gd name="T10" fmla="*/ 29 w 43"/>
                <a:gd name="T11" fmla="*/ 2 h 44"/>
                <a:gd name="T12" fmla="*/ 21 w 43"/>
                <a:gd name="T13" fmla="*/ 0 h 44"/>
                <a:gd name="T14" fmla="*/ 0 w 43"/>
                <a:gd name="T15" fmla="*/ 22 h 44"/>
                <a:gd name="T16" fmla="*/ 21 w 43"/>
                <a:gd name="T17" fmla="*/ 44 h 44"/>
                <a:gd name="T18" fmla="*/ 43 w 43"/>
                <a:gd name="T19" fmla="*/ 22 h 44"/>
                <a:gd name="T20" fmla="*/ 43 w 43"/>
                <a:gd name="T21" fmla="*/ 21 h 44"/>
                <a:gd name="T22" fmla="*/ 40 w 43"/>
                <a:gd name="T23" fmla="*/ 17 h 44"/>
                <a:gd name="T24" fmla="*/ 41 w 43"/>
                <a:gd name="T2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4">
                  <a:moveTo>
                    <a:pt x="41" y="22"/>
                  </a:moveTo>
                  <a:cubicBezTo>
                    <a:pt x="41" y="33"/>
                    <a:pt x="32" y="42"/>
                    <a:pt x="21" y="42"/>
                  </a:cubicBezTo>
                  <a:cubicBezTo>
                    <a:pt x="11" y="42"/>
                    <a:pt x="2" y="33"/>
                    <a:pt x="2" y="22"/>
                  </a:cubicBezTo>
                  <a:cubicBezTo>
                    <a:pt x="2" y="11"/>
                    <a:pt x="11" y="2"/>
                    <a:pt x="21" y="2"/>
                  </a:cubicBezTo>
                  <a:cubicBezTo>
                    <a:pt x="25" y="2"/>
                    <a:pt x="29" y="4"/>
                    <a:pt x="32" y="5"/>
                  </a:cubicBezTo>
                  <a:cubicBezTo>
                    <a:pt x="31" y="4"/>
                    <a:pt x="30" y="3"/>
                    <a:pt x="29" y="2"/>
                  </a:cubicBezTo>
                  <a:cubicBezTo>
                    <a:pt x="27" y="1"/>
                    <a:pt x="24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cubicBezTo>
                    <a:pt x="43" y="22"/>
                    <a:pt x="43" y="21"/>
                    <a:pt x="43" y="21"/>
                  </a:cubicBezTo>
                  <a:cubicBezTo>
                    <a:pt x="42" y="19"/>
                    <a:pt x="41" y="18"/>
                    <a:pt x="40" y="17"/>
                  </a:cubicBezTo>
                  <a:cubicBezTo>
                    <a:pt x="41" y="19"/>
                    <a:pt x="41" y="20"/>
                    <a:pt x="4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iṩḷïḑe"/>
            <p:cNvSpPr/>
            <p:nvPr/>
          </p:nvSpPr>
          <p:spPr bwMode="auto">
            <a:xfrm>
              <a:off x="6374" y="8120"/>
              <a:ext cx="100" cy="122"/>
            </a:xfrm>
            <a:custGeom>
              <a:avLst/>
              <a:gdLst>
                <a:gd name="T0" fmla="*/ 22 w 36"/>
                <a:gd name="T1" fmla="*/ 42 h 44"/>
                <a:gd name="T2" fmla="*/ 2 w 36"/>
                <a:gd name="T3" fmla="*/ 22 h 44"/>
                <a:gd name="T4" fmla="*/ 22 w 36"/>
                <a:gd name="T5" fmla="*/ 2 h 44"/>
                <a:gd name="T6" fmla="*/ 33 w 36"/>
                <a:gd name="T7" fmla="*/ 5 h 44"/>
                <a:gd name="T8" fmla="*/ 32 w 36"/>
                <a:gd name="T9" fmla="*/ 2 h 44"/>
                <a:gd name="T10" fmla="*/ 22 w 36"/>
                <a:gd name="T11" fmla="*/ 0 h 44"/>
                <a:gd name="T12" fmla="*/ 0 w 36"/>
                <a:gd name="T13" fmla="*/ 22 h 44"/>
                <a:gd name="T14" fmla="*/ 22 w 36"/>
                <a:gd name="T15" fmla="*/ 44 h 44"/>
                <a:gd name="T16" fmla="*/ 36 w 36"/>
                <a:gd name="T17" fmla="*/ 39 h 44"/>
                <a:gd name="T18" fmla="*/ 36 w 36"/>
                <a:gd name="T19" fmla="*/ 36 h 44"/>
                <a:gd name="T20" fmla="*/ 22 w 36"/>
                <a:gd name="T21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4">
                  <a:moveTo>
                    <a:pt x="22" y="42"/>
                  </a:moveTo>
                  <a:cubicBezTo>
                    <a:pt x="11" y="42"/>
                    <a:pt x="2" y="33"/>
                    <a:pt x="2" y="22"/>
                  </a:cubicBezTo>
                  <a:cubicBezTo>
                    <a:pt x="2" y="11"/>
                    <a:pt x="11" y="2"/>
                    <a:pt x="22" y="2"/>
                  </a:cubicBezTo>
                  <a:cubicBezTo>
                    <a:pt x="26" y="2"/>
                    <a:pt x="30" y="3"/>
                    <a:pt x="33" y="5"/>
                  </a:cubicBezTo>
                  <a:cubicBezTo>
                    <a:pt x="32" y="4"/>
                    <a:pt x="32" y="3"/>
                    <a:pt x="32" y="2"/>
                  </a:cubicBezTo>
                  <a:cubicBezTo>
                    <a:pt x="29" y="1"/>
                    <a:pt x="26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27" y="44"/>
                    <a:pt x="32" y="42"/>
                    <a:pt x="36" y="39"/>
                  </a:cubicBezTo>
                  <a:cubicBezTo>
                    <a:pt x="36" y="38"/>
                    <a:pt x="36" y="37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ïSľîḑè"/>
            <p:cNvSpPr/>
            <p:nvPr/>
          </p:nvSpPr>
          <p:spPr bwMode="auto">
            <a:xfrm>
              <a:off x="6200" y="8301"/>
              <a:ext cx="124" cy="110"/>
            </a:xfrm>
            <a:custGeom>
              <a:avLst/>
              <a:gdLst>
                <a:gd name="T0" fmla="*/ 22 w 44"/>
                <a:gd name="T1" fmla="*/ 0 h 39"/>
                <a:gd name="T2" fmla="*/ 0 w 44"/>
                <a:gd name="T3" fmla="*/ 22 h 39"/>
                <a:gd name="T4" fmla="*/ 8 w 44"/>
                <a:gd name="T5" fmla="*/ 39 h 39"/>
                <a:gd name="T6" fmla="*/ 12 w 44"/>
                <a:gd name="T7" fmla="*/ 39 h 39"/>
                <a:gd name="T8" fmla="*/ 2 w 44"/>
                <a:gd name="T9" fmla="*/ 22 h 39"/>
                <a:gd name="T10" fmla="*/ 22 w 44"/>
                <a:gd name="T11" fmla="*/ 2 h 39"/>
                <a:gd name="T12" fmla="*/ 42 w 44"/>
                <a:gd name="T13" fmla="*/ 22 h 39"/>
                <a:gd name="T14" fmla="*/ 36 w 44"/>
                <a:gd name="T15" fmla="*/ 36 h 39"/>
                <a:gd name="T16" fmla="*/ 39 w 44"/>
                <a:gd name="T17" fmla="*/ 35 h 39"/>
                <a:gd name="T18" fmla="*/ 44 w 44"/>
                <a:gd name="T19" fmla="*/ 22 h 39"/>
                <a:gd name="T20" fmla="*/ 22 w 44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9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29"/>
                    <a:pt x="3" y="35"/>
                    <a:pt x="8" y="39"/>
                  </a:cubicBezTo>
                  <a:cubicBezTo>
                    <a:pt x="10" y="39"/>
                    <a:pt x="11" y="39"/>
                    <a:pt x="12" y="39"/>
                  </a:cubicBezTo>
                  <a:cubicBezTo>
                    <a:pt x="6" y="35"/>
                    <a:pt x="2" y="29"/>
                    <a:pt x="2" y="22"/>
                  </a:cubicBezTo>
                  <a:cubicBezTo>
                    <a:pt x="2" y="11"/>
                    <a:pt x="11" y="2"/>
                    <a:pt x="22" y="2"/>
                  </a:cubicBezTo>
                  <a:cubicBezTo>
                    <a:pt x="33" y="2"/>
                    <a:pt x="42" y="11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7" y="35"/>
                    <a:pt x="38" y="35"/>
                    <a:pt x="39" y="35"/>
                  </a:cubicBezTo>
                  <a:cubicBezTo>
                    <a:pt x="42" y="31"/>
                    <a:pt x="44" y="27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ïṣlíḑé"/>
            <p:cNvSpPr/>
            <p:nvPr/>
          </p:nvSpPr>
          <p:spPr bwMode="auto">
            <a:xfrm>
              <a:off x="5675" y="8344"/>
              <a:ext cx="124" cy="72"/>
            </a:xfrm>
            <a:custGeom>
              <a:avLst/>
              <a:gdLst>
                <a:gd name="T0" fmla="*/ 43 w 44"/>
                <a:gd name="T1" fmla="*/ 26 h 26"/>
                <a:gd name="T2" fmla="*/ 44 w 44"/>
                <a:gd name="T3" fmla="*/ 22 h 26"/>
                <a:gd name="T4" fmla="*/ 22 w 44"/>
                <a:gd name="T5" fmla="*/ 0 h 26"/>
                <a:gd name="T6" fmla="*/ 0 w 44"/>
                <a:gd name="T7" fmla="*/ 22 h 26"/>
                <a:gd name="T8" fmla="*/ 0 w 44"/>
                <a:gd name="T9" fmla="*/ 24 h 26"/>
                <a:gd name="T10" fmla="*/ 2 w 44"/>
                <a:gd name="T11" fmla="*/ 24 h 26"/>
                <a:gd name="T12" fmla="*/ 2 w 44"/>
                <a:gd name="T13" fmla="*/ 22 h 26"/>
                <a:gd name="T14" fmla="*/ 22 w 44"/>
                <a:gd name="T15" fmla="*/ 2 h 26"/>
                <a:gd name="T16" fmla="*/ 42 w 44"/>
                <a:gd name="T17" fmla="*/ 22 h 26"/>
                <a:gd name="T18" fmla="*/ 41 w 44"/>
                <a:gd name="T19" fmla="*/ 26 h 26"/>
                <a:gd name="T20" fmla="*/ 43 w 44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6">
                  <a:moveTo>
                    <a:pt x="43" y="26"/>
                  </a:moveTo>
                  <a:cubicBezTo>
                    <a:pt x="44" y="25"/>
                    <a:pt x="44" y="23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2" y="23"/>
                    <a:pt x="2" y="23"/>
                    <a:pt x="2" y="22"/>
                  </a:cubicBezTo>
                  <a:cubicBezTo>
                    <a:pt x="2" y="11"/>
                    <a:pt x="11" y="2"/>
                    <a:pt x="22" y="2"/>
                  </a:cubicBezTo>
                  <a:cubicBezTo>
                    <a:pt x="33" y="2"/>
                    <a:pt x="42" y="11"/>
                    <a:pt x="42" y="22"/>
                  </a:cubicBezTo>
                  <a:cubicBezTo>
                    <a:pt x="42" y="23"/>
                    <a:pt x="41" y="25"/>
                    <a:pt x="41" y="26"/>
                  </a:cubicBezTo>
                  <a:cubicBezTo>
                    <a:pt x="42" y="26"/>
                    <a:pt x="42" y="26"/>
                    <a:pt x="4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ïṩlïḋe"/>
            <p:cNvSpPr/>
            <p:nvPr/>
          </p:nvSpPr>
          <p:spPr bwMode="auto">
            <a:xfrm>
              <a:off x="5985" y="7558"/>
              <a:ext cx="121" cy="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23 h 43"/>
                <a:gd name="T4" fmla="*/ 41 w 43"/>
                <a:gd name="T5" fmla="*/ 21 h 43"/>
                <a:gd name="T6" fmla="*/ 41 w 43"/>
                <a:gd name="T7" fmla="*/ 21 h 43"/>
                <a:gd name="T8" fmla="*/ 22 w 43"/>
                <a:gd name="T9" fmla="*/ 41 h 43"/>
                <a:gd name="T10" fmla="*/ 2 w 43"/>
                <a:gd name="T11" fmla="*/ 21 h 43"/>
                <a:gd name="T12" fmla="*/ 19 w 43"/>
                <a:gd name="T13" fmla="*/ 2 h 43"/>
                <a:gd name="T14" fmla="*/ 17 w 43"/>
                <a:gd name="T15" fmla="*/ 0 h 43"/>
                <a:gd name="T16" fmla="*/ 0 w 43"/>
                <a:gd name="T17" fmla="*/ 21 h 43"/>
                <a:gd name="T18" fmla="*/ 22 w 43"/>
                <a:gd name="T1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cubicBezTo>
                    <a:pt x="33" y="43"/>
                    <a:pt x="43" y="34"/>
                    <a:pt x="43" y="23"/>
                  </a:cubicBezTo>
                  <a:cubicBezTo>
                    <a:pt x="43" y="22"/>
                    <a:pt x="42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32"/>
                    <a:pt x="33" y="41"/>
                    <a:pt x="22" y="41"/>
                  </a:cubicBezTo>
                  <a:cubicBezTo>
                    <a:pt x="11" y="41"/>
                    <a:pt x="2" y="32"/>
                    <a:pt x="2" y="21"/>
                  </a:cubicBezTo>
                  <a:cubicBezTo>
                    <a:pt x="2" y="11"/>
                    <a:pt x="9" y="3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  <a:cubicBezTo>
                    <a:pt x="7" y="2"/>
                    <a:pt x="0" y="11"/>
                    <a:pt x="0" y="21"/>
                  </a:cubicBezTo>
                  <a:cubicBezTo>
                    <a:pt x="0" y="33"/>
                    <a:pt x="10" y="43"/>
                    <a:pt x="2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îŝlïḓé"/>
            <p:cNvSpPr/>
            <p:nvPr/>
          </p:nvSpPr>
          <p:spPr bwMode="auto">
            <a:xfrm>
              <a:off x="5709" y="8078"/>
              <a:ext cx="121" cy="91"/>
            </a:xfrm>
            <a:custGeom>
              <a:avLst/>
              <a:gdLst>
                <a:gd name="T0" fmla="*/ 22 w 43"/>
                <a:gd name="T1" fmla="*/ 33 h 33"/>
                <a:gd name="T2" fmla="*/ 43 w 43"/>
                <a:gd name="T3" fmla="*/ 11 h 33"/>
                <a:gd name="T4" fmla="*/ 41 w 43"/>
                <a:gd name="T5" fmla="*/ 0 h 33"/>
                <a:gd name="T6" fmla="*/ 38 w 43"/>
                <a:gd name="T7" fmla="*/ 0 h 33"/>
                <a:gd name="T8" fmla="*/ 41 w 43"/>
                <a:gd name="T9" fmla="*/ 11 h 33"/>
                <a:gd name="T10" fmla="*/ 22 w 43"/>
                <a:gd name="T11" fmla="*/ 31 h 33"/>
                <a:gd name="T12" fmla="*/ 2 w 43"/>
                <a:gd name="T13" fmla="*/ 11 h 33"/>
                <a:gd name="T14" fmla="*/ 2 w 43"/>
                <a:gd name="T15" fmla="*/ 7 h 33"/>
                <a:gd name="T16" fmla="*/ 0 w 43"/>
                <a:gd name="T17" fmla="*/ 7 h 33"/>
                <a:gd name="T18" fmla="*/ 0 w 43"/>
                <a:gd name="T19" fmla="*/ 11 h 33"/>
                <a:gd name="T20" fmla="*/ 22 w 43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33">
                  <a:moveTo>
                    <a:pt x="22" y="33"/>
                  </a:moveTo>
                  <a:cubicBezTo>
                    <a:pt x="34" y="33"/>
                    <a:pt x="43" y="23"/>
                    <a:pt x="43" y="11"/>
                  </a:cubicBezTo>
                  <a:cubicBezTo>
                    <a:pt x="43" y="7"/>
                    <a:pt x="4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40" y="3"/>
                    <a:pt x="41" y="7"/>
                    <a:pt x="41" y="11"/>
                  </a:cubicBezTo>
                  <a:cubicBezTo>
                    <a:pt x="41" y="22"/>
                    <a:pt x="33" y="31"/>
                    <a:pt x="22" y="31"/>
                  </a:cubicBezTo>
                  <a:cubicBezTo>
                    <a:pt x="11" y="31"/>
                    <a:pt x="2" y="22"/>
                    <a:pt x="2" y="11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2" y="7"/>
                    <a:pt x="1" y="7"/>
                    <a:pt x="0" y="7"/>
                  </a:cubicBezTo>
                  <a:cubicBezTo>
                    <a:pt x="0" y="8"/>
                    <a:pt x="0" y="9"/>
                    <a:pt x="0" y="11"/>
                  </a:cubicBezTo>
                  <a:cubicBezTo>
                    <a:pt x="0" y="23"/>
                    <a:pt x="10" y="33"/>
                    <a:pt x="2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ïṧľîḍè"/>
            <p:cNvSpPr/>
            <p:nvPr/>
          </p:nvSpPr>
          <p:spPr bwMode="auto">
            <a:xfrm>
              <a:off x="5561" y="8192"/>
              <a:ext cx="72" cy="124"/>
            </a:xfrm>
            <a:custGeom>
              <a:avLst/>
              <a:gdLst>
                <a:gd name="T0" fmla="*/ 26 w 26"/>
                <a:gd name="T1" fmla="*/ 22 h 44"/>
                <a:gd name="T2" fmla="*/ 6 w 26"/>
                <a:gd name="T3" fmla="*/ 0 h 44"/>
                <a:gd name="T4" fmla="*/ 6 w 26"/>
                <a:gd name="T5" fmla="*/ 2 h 44"/>
                <a:gd name="T6" fmla="*/ 24 w 26"/>
                <a:gd name="T7" fmla="*/ 22 h 44"/>
                <a:gd name="T8" fmla="*/ 4 w 26"/>
                <a:gd name="T9" fmla="*/ 42 h 44"/>
                <a:gd name="T10" fmla="*/ 0 w 26"/>
                <a:gd name="T11" fmla="*/ 41 h 44"/>
                <a:gd name="T12" fmla="*/ 0 w 26"/>
                <a:gd name="T13" fmla="*/ 43 h 44"/>
                <a:gd name="T14" fmla="*/ 4 w 26"/>
                <a:gd name="T15" fmla="*/ 44 h 44"/>
                <a:gd name="T16" fmla="*/ 26 w 26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4">
                  <a:moveTo>
                    <a:pt x="26" y="22"/>
                  </a:moveTo>
                  <a:cubicBezTo>
                    <a:pt x="26" y="11"/>
                    <a:pt x="17" y="1"/>
                    <a:pt x="6" y="0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16" y="3"/>
                    <a:pt x="24" y="12"/>
                    <a:pt x="24" y="22"/>
                  </a:cubicBezTo>
                  <a:cubicBezTo>
                    <a:pt x="24" y="33"/>
                    <a:pt x="15" y="42"/>
                    <a:pt x="4" y="42"/>
                  </a:cubicBezTo>
                  <a:cubicBezTo>
                    <a:pt x="2" y="42"/>
                    <a:pt x="1" y="41"/>
                    <a:pt x="0" y="41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1" y="43"/>
                    <a:pt x="2" y="44"/>
                    <a:pt x="4" y="44"/>
                  </a:cubicBezTo>
                  <a:cubicBezTo>
                    <a:pt x="16" y="44"/>
                    <a:pt x="26" y="34"/>
                    <a:pt x="2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îṩ1îḋé"/>
            <p:cNvSpPr/>
            <p:nvPr/>
          </p:nvSpPr>
          <p:spPr bwMode="auto">
            <a:xfrm>
              <a:off x="5547" y="7698"/>
              <a:ext cx="446" cy="708"/>
            </a:xfrm>
            <a:custGeom>
              <a:avLst/>
              <a:gdLst>
                <a:gd name="T0" fmla="*/ 3 w 160"/>
                <a:gd name="T1" fmla="*/ 253 h 253"/>
                <a:gd name="T2" fmla="*/ 4 w 160"/>
                <a:gd name="T3" fmla="*/ 240 h 253"/>
                <a:gd name="T4" fmla="*/ 9 w 160"/>
                <a:gd name="T5" fmla="*/ 197 h 253"/>
                <a:gd name="T6" fmla="*/ 13 w 160"/>
                <a:gd name="T7" fmla="*/ 176 h 253"/>
                <a:gd name="T8" fmla="*/ 17 w 160"/>
                <a:gd name="T9" fmla="*/ 164 h 253"/>
                <a:gd name="T10" fmla="*/ 28 w 160"/>
                <a:gd name="T11" fmla="*/ 155 h 253"/>
                <a:gd name="T12" fmla="*/ 106 w 160"/>
                <a:gd name="T13" fmla="*/ 137 h 253"/>
                <a:gd name="T14" fmla="*/ 142 w 160"/>
                <a:gd name="T15" fmla="*/ 133 h 253"/>
                <a:gd name="T16" fmla="*/ 154 w 160"/>
                <a:gd name="T17" fmla="*/ 133 h 253"/>
                <a:gd name="T18" fmla="*/ 158 w 160"/>
                <a:gd name="T19" fmla="*/ 133 h 253"/>
                <a:gd name="T20" fmla="*/ 160 w 160"/>
                <a:gd name="T21" fmla="*/ 133 h 253"/>
                <a:gd name="T22" fmla="*/ 90 w 160"/>
                <a:gd name="T23" fmla="*/ 0 h 253"/>
                <a:gd name="T24" fmla="*/ 87 w 160"/>
                <a:gd name="T25" fmla="*/ 2 h 253"/>
                <a:gd name="T26" fmla="*/ 157 w 160"/>
                <a:gd name="T27" fmla="*/ 132 h 253"/>
                <a:gd name="T28" fmla="*/ 158 w 160"/>
                <a:gd name="T29" fmla="*/ 131 h 253"/>
                <a:gd name="T30" fmla="*/ 158 w 160"/>
                <a:gd name="T31" fmla="*/ 130 h 253"/>
                <a:gd name="T32" fmla="*/ 93 w 160"/>
                <a:gd name="T33" fmla="*/ 135 h 253"/>
                <a:gd name="T34" fmla="*/ 45 w 160"/>
                <a:gd name="T35" fmla="*/ 145 h 253"/>
                <a:gd name="T36" fmla="*/ 26 w 160"/>
                <a:gd name="T37" fmla="*/ 152 h 253"/>
                <a:gd name="T38" fmla="*/ 15 w 160"/>
                <a:gd name="T39" fmla="*/ 162 h 253"/>
                <a:gd name="T40" fmla="*/ 11 w 160"/>
                <a:gd name="T41" fmla="*/ 170 h 253"/>
                <a:gd name="T42" fmla="*/ 3 w 160"/>
                <a:gd name="T43" fmla="*/ 220 h 253"/>
                <a:gd name="T44" fmla="*/ 0 w 160"/>
                <a:gd name="T45" fmla="*/ 252 h 253"/>
                <a:gd name="T46" fmla="*/ 3 w 160"/>
                <a:gd name="T47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53">
                  <a:moveTo>
                    <a:pt x="3" y="253"/>
                  </a:moveTo>
                  <a:cubicBezTo>
                    <a:pt x="3" y="253"/>
                    <a:pt x="3" y="248"/>
                    <a:pt x="4" y="240"/>
                  </a:cubicBezTo>
                  <a:cubicBezTo>
                    <a:pt x="5" y="229"/>
                    <a:pt x="7" y="212"/>
                    <a:pt x="9" y="197"/>
                  </a:cubicBezTo>
                  <a:cubicBezTo>
                    <a:pt x="10" y="189"/>
                    <a:pt x="12" y="182"/>
                    <a:pt x="13" y="176"/>
                  </a:cubicBezTo>
                  <a:cubicBezTo>
                    <a:pt x="14" y="170"/>
                    <a:pt x="16" y="166"/>
                    <a:pt x="17" y="164"/>
                  </a:cubicBezTo>
                  <a:cubicBezTo>
                    <a:pt x="19" y="160"/>
                    <a:pt x="23" y="158"/>
                    <a:pt x="28" y="155"/>
                  </a:cubicBezTo>
                  <a:cubicBezTo>
                    <a:pt x="45" y="146"/>
                    <a:pt x="78" y="140"/>
                    <a:pt x="106" y="137"/>
                  </a:cubicBezTo>
                  <a:cubicBezTo>
                    <a:pt x="120" y="135"/>
                    <a:pt x="133" y="134"/>
                    <a:pt x="142" y="133"/>
                  </a:cubicBezTo>
                  <a:cubicBezTo>
                    <a:pt x="147" y="133"/>
                    <a:pt x="151" y="133"/>
                    <a:pt x="154" y="133"/>
                  </a:cubicBezTo>
                  <a:cubicBezTo>
                    <a:pt x="156" y="133"/>
                    <a:pt x="158" y="133"/>
                    <a:pt x="158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157" y="132"/>
                    <a:pt x="157" y="132"/>
                    <a:pt x="157" y="132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58" y="130"/>
                    <a:pt x="158" y="130"/>
                    <a:pt x="158" y="130"/>
                  </a:cubicBezTo>
                  <a:cubicBezTo>
                    <a:pt x="158" y="130"/>
                    <a:pt x="127" y="131"/>
                    <a:pt x="93" y="135"/>
                  </a:cubicBezTo>
                  <a:cubicBezTo>
                    <a:pt x="76" y="138"/>
                    <a:pt x="59" y="141"/>
                    <a:pt x="45" y="145"/>
                  </a:cubicBezTo>
                  <a:cubicBezTo>
                    <a:pt x="38" y="147"/>
                    <a:pt x="31" y="149"/>
                    <a:pt x="26" y="152"/>
                  </a:cubicBezTo>
                  <a:cubicBezTo>
                    <a:pt x="21" y="155"/>
                    <a:pt x="17" y="158"/>
                    <a:pt x="15" y="162"/>
                  </a:cubicBezTo>
                  <a:cubicBezTo>
                    <a:pt x="13" y="164"/>
                    <a:pt x="12" y="166"/>
                    <a:pt x="11" y="170"/>
                  </a:cubicBezTo>
                  <a:cubicBezTo>
                    <a:pt x="8" y="182"/>
                    <a:pt x="5" y="202"/>
                    <a:pt x="3" y="220"/>
                  </a:cubicBezTo>
                  <a:cubicBezTo>
                    <a:pt x="1" y="238"/>
                    <a:pt x="0" y="252"/>
                    <a:pt x="0" y="252"/>
                  </a:cubicBezTo>
                  <a:cubicBezTo>
                    <a:pt x="3" y="253"/>
                    <a:pt x="3" y="253"/>
                    <a:pt x="3" y="25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îṣļíḓe"/>
            <p:cNvSpPr/>
            <p:nvPr/>
          </p:nvSpPr>
          <p:spPr bwMode="auto">
            <a:xfrm>
              <a:off x="5521" y="7339"/>
              <a:ext cx="238" cy="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is1ídé"/>
            <p:cNvSpPr/>
            <p:nvPr/>
          </p:nvSpPr>
          <p:spPr bwMode="auto">
            <a:xfrm>
              <a:off x="5516" y="7334"/>
              <a:ext cx="246" cy="140"/>
            </a:xfrm>
            <a:custGeom>
              <a:avLst/>
              <a:gdLst>
                <a:gd name="T0" fmla="*/ 87 w 88"/>
                <a:gd name="T1" fmla="*/ 25 h 50"/>
                <a:gd name="T2" fmla="*/ 85 w 88"/>
                <a:gd name="T3" fmla="*/ 25 h 50"/>
                <a:gd name="T4" fmla="*/ 82 w 88"/>
                <a:gd name="T5" fmla="*/ 33 h 50"/>
                <a:gd name="T6" fmla="*/ 44 w 88"/>
                <a:gd name="T7" fmla="*/ 47 h 50"/>
                <a:gd name="T8" fmla="*/ 15 w 88"/>
                <a:gd name="T9" fmla="*/ 40 h 50"/>
                <a:gd name="T10" fmla="*/ 6 w 88"/>
                <a:gd name="T11" fmla="*/ 33 h 50"/>
                <a:gd name="T12" fmla="*/ 3 w 88"/>
                <a:gd name="T13" fmla="*/ 25 h 50"/>
                <a:gd name="T14" fmla="*/ 6 w 88"/>
                <a:gd name="T15" fmla="*/ 17 h 50"/>
                <a:gd name="T16" fmla="*/ 44 w 88"/>
                <a:gd name="T17" fmla="*/ 3 h 50"/>
                <a:gd name="T18" fmla="*/ 73 w 88"/>
                <a:gd name="T19" fmla="*/ 10 h 50"/>
                <a:gd name="T20" fmla="*/ 82 w 88"/>
                <a:gd name="T21" fmla="*/ 17 h 50"/>
                <a:gd name="T22" fmla="*/ 85 w 88"/>
                <a:gd name="T23" fmla="*/ 25 h 50"/>
                <a:gd name="T24" fmla="*/ 87 w 88"/>
                <a:gd name="T25" fmla="*/ 25 h 50"/>
                <a:gd name="T26" fmla="*/ 88 w 88"/>
                <a:gd name="T27" fmla="*/ 25 h 50"/>
                <a:gd name="T28" fmla="*/ 84 w 88"/>
                <a:gd name="T29" fmla="*/ 15 h 50"/>
                <a:gd name="T30" fmla="*/ 44 w 88"/>
                <a:gd name="T31" fmla="*/ 0 h 50"/>
                <a:gd name="T32" fmla="*/ 13 w 88"/>
                <a:gd name="T33" fmla="*/ 7 h 50"/>
                <a:gd name="T34" fmla="*/ 4 w 88"/>
                <a:gd name="T35" fmla="*/ 15 h 50"/>
                <a:gd name="T36" fmla="*/ 0 w 88"/>
                <a:gd name="T37" fmla="*/ 25 h 50"/>
                <a:gd name="T38" fmla="*/ 4 w 88"/>
                <a:gd name="T39" fmla="*/ 35 h 50"/>
                <a:gd name="T40" fmla="*/ 44 w 88"/>
                <a:gd name="T41" fmla="*/ 50 h 50"/>
                <a:gd name="T42" fmla="*/ 75 w 88"/>
                <a:gd name="T43" fmla="*/ 43 h 50"/>
                <a:gd name="T44" fmla="*/ 84 w 88"/>
                <a:gd name="T45" fmla="*/ 35 h 50"/>
                <a:gd name="T46" fmla="*/ 88 w 88"/>
                <a:gd name="T47" fmla="*/ 25 h 50"/>
                <a:gd name="T48" fmla="*/ 87 w 88"/>
                <a:gd name="T4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50">
                  <a:moveTo>
                    <a:pt x="87" y="25"/>
                  </a:moveTo>
                  <a:cubicBezTo>
                    <a:pt x="85" y="25"/>
                    <a:pt x="85" y="25"/>
                    <a:pt x="85" y="25"/>
                  </a:cubicBezTo>
                  <a:cubicBezTo>
                    <a:pt x="85" y="28"/>
                    <a:pt x="84" y="30"/>
                    <a:pt x="82" y="33"/>
                  </a:cubicBezTo>
                  <a:cubicBezTo>
                    <a:pt x="76" y="41"/>
                    <a:pt x="61" y="47"/>
                    <a:pt x="44" y="47"/>
                  </a:cubicBezTo>
                  <a:cubicBezTo>
                    <a:pt x="33" y="47"/>
                    <a:pt x="22" y="44"/>
                    <a:pt x="15" y="40"/>
                  </a:cubicBezTo>
                  <a:cubicBezTo>
                    <a:pt x="11" y="38"/>
                    <a:pt x="8" y="36"/>
                    <a:pt x="6" y="33"/>
                  </a:cubicBezTo>
                  <a:cubicBezTo>
                    <a:pt x="4" y="30"/>
                    <a:pt x="3" y="28"/>
                    <a:pt x="3" y="25"/>
                  </a:cubicBezTo>
                  <a:cubicBezTo>
                    <a:pt x="3" y="22"/>
                    <a:pt x="4" y="19"/>
                    <a:pt x="6" y="17"/>
                  </a:cubicBezTo>
                  <a:cubicBezTo>
                    <a:pt x="12" y="9"/>
                    <a:pt x="27" y="3"/>
                    <a:pt x="44" y="3"/>
                  </a:cubicBezTo>
                  <a:cubicBezTo>
                    <a:pt x="56" y="3"/>
                    <a:pt x="66" y="6"/>
                    <a:pt x="73" y="10"/>
                  </a:cubicBezTo>
                  <a:cubicBezTo>
                    <a:pt x="77" y="12"/>
                    <a:pt x="80" y="14"/>
                    <a:pt x="82" y="17"/>
                  </a:cubicBezTo>
                  <a:cubicBezTo>
                    <a:pt x="84" y="19"/>
                    <a:pt x="85" y="22"/>
                    <a:pt x="85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8" y="21"/>
                    <a:pt x="87" y="18"/>
                    <a:pt x="84" y="15"/>
                  </a:cubicBezTo>
                  <a:cubicBezTo>
                    <a:pt x="78" y="6"/>
                    <a:pt x="62" y="0"/>
                    <a:pt x="44" y="0"/>
                  </a:cubicBezTo>
                  <a:cubicBezTo>
                    <a:pt x="32" y="0"/>
                    <a:pt x="21" y="3"/>
                    <a:pt x="13" y="7"/>
                  </a:cubicBezTo>
                  <a:cubicBezTo>
                    <a:pt x="9" y="9"/>
                    <a:pt x="6" y="12"/>
                    <a:pt x="4" y="15"/>
                  </a:cubicBezTo>
                  <a:cubicBezTo>
                    <a:pt x="2" y="18"/>
                    <a:pt x="0" y="21"/>
                    <a:pt x="0" y="25"/>
                  </a:cubicBezTo>
                  <a:cubicBezTo>
                    <a:pt x="0" y="28"/>
                    <a:pt x="2" y="32"/>
                    <a:pt x="4" y="35"/>
                  </a:cubicBezTo>
                  <a:cubicBezTo>
                    <a:pt x="11" y="44"/>
                    <a:pt x="26" y="50"/>
                    <a:pt x="44" y="50"/>
                  </a:cubicBezTo>
                  <a:cubicBezTo>
                    <a:pt x="56" y="50"/>
                    <a:pt x="67" y="47"/>
                    <a:pt x="75" y="43"/>
                  </a:cubicBezTo>
                  <a:cubicBezTo>
                    <a:pt x="79" y="41"/>
                    <a:pt x="82" y="38"/>
                    <a:pt x="84" y="35"/>
                  </a:cubicBezTo>
                  <a:cubicBezTo>
                    <a:pt x="87" y="32"/>
                    <a:pt x="88" y="28"/>
                    <a:pt x="88" y="25"/>
                  </a:cubicBezTo>
                  <a:lnTo>
                    <a:pt x="87" y="2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î$1îḋê"/>
            <p:cNvSpPr/>
            <p:nvPr/>
          </p:nvSpPr>
          <p:spPr bwMode="auto">
            <a:xfrm>
              <a:off x="5383" y="6850"/>
              <a:ext cx="336" cy="565"/>
            </a:xfrm>
            <a:custGeom>
              <a:avLst/>
              <a:gdLst>
                <a:gd name="T0" fmla="*/ 42 w 120"/>
                <a:gd name="T1" fmla="*/ 0 h 202"/>
                <a:gd name="T2" fmla="*/ 78 w 120"/>
                <a:gd name="T3" fmla="*/ 0 h 202"/>
                <a:gd name="T4" fmla="*/ 120 w 120"/>
                <a:gd name="T5" fmla="*/ 48 h 202"/>
                <a:gd name="T6" fmla="*/ 120 w 120"/>
                <a:gd name="T7" fmla="*/ 103 h 202"/>
                <a:gd name="T8" fmla="*/ 120 w 120"/>
                <a:gd name="T9" fmla="*/ 107 h 202"/>
                <a:gd name="T10" fmla="*/ 120 w 120"/>
                <a:gd name="T11" fmla="*/ 112 h 202"/>
                <a:gd name="T12" fmla="*/ 120 w 120"/>
                <a:gd name="T13" fmla="*/ 145 h 202"/>
                <a:gd name="T14" fmla="*/ 120 w 120"/>
                <a:gd name="T15" fmla="*/ 147 h 202"/>
                <a:gd name="T16" fmla="*/ 120 w 120"/>
                <a:gd name="T17" fmla="*/ 180 h 202"/>
                <a:gd name="T18" fmla="*/ 98 w 120"/>
                <a:gd name="T19" fmla="*/ 202 h 202"/>
                <a:gd name="T20" fmla="*/ 85 w 120"/>
                <a:gd name="T21" fmla="*/ 202 h 202"/>
                <a:gd name="T22" fmla="*/ 63 w 120"/>
                <a:gd name="T23" fmla="*/ 180 h 202"/>
                <a:gd name="T24" fmla="*/ 63 w 120"/>
                <a:gd name="T25" fmla="*/ 151 h 202"/>
                <a:gd name="T26" fmla="*/ 42 w 120"/>
                <a:gd name="T27" fmla="*/ 151 h 202"/>
                <a:gd name="T28" fmla="*/ 0 w 120"/>
                <a:gd name="T29" fmla="*/ 103 h 202"/>
                <a:gd name="T30" fmla="*/ 0 w 120"/>
                <a:gd name="T31" fmla="*/ 48 h 202"/>
                <a:gd name="T32" fmla="*/ 42 w 120"/>
                <a:gd name="T3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202">
                  <a:moveTo>
                    <a:pt x="42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101" y="0"/>
                    <a:pt x="120" y="22"/>
                    <a:pt x="120" y="48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0" y="104"/>
                    <a:pt x="120" y="106"/>
                    <a:pt x="120" y="107"/>
                  </a:cubicBezTo>
                  <a:cubicBezTo>
                    <a:pt x="120" y="109"/>
                    <a:pt x="120" y="110"/>
                    <a:pt x="120" y="112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20" y="192"/>
                    <a:pt x="110" y="202"/>
                    <a:pt x="98" y="202"/>
                  </a:cubicBezTo>
                  <a:cubicBezTo>
                    <a:pt x="85" y="202"/>
                    <a:pt x="85" y="202"/>
                    <a:pt x="85" y="202"/>
                  </a:cubicBezTo>
                  <a:cubicBezTo>
                    <a:pt x="73" y="202"/>
                    <a:pt x="63" y="192"/>
                    <a:pt x="63" y="180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19" y="151"/>
                    <a:pt x="0" y="129"/>
                    <a:pt x="0" y="10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19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ïšlïḓê"/>
            <p:cNvSpPr/>
            <p:nvPr/>
          </p:nvSpPr>
          <p:spPr bwMode="auto">
            <a:xfrm>
              <a:off x="5382" y="6844"/>
              <a:ext cx="343" cy="574"/>
            </a:xfrm>
            <a:custGeom>
              <a:avLst/>
              <a:gdLst>
                <a:gd name="T0" fmla="*/ 43 w 123"/>
                <a:gd name="T1" fmla="*/ 2 h 205"/>
                <a:gd name="T2" fmla="*/ 43 w 123"/>
                <a:gd name="T3" fmla="*/ 3 h 205"/>
                <a:gd name="T4" fmla="*/ 79 w 123"/>
                <a:gd name="T5" fmla="*/ 3 h 205"/>
                <a:gd name="T6" fmla="*/ 107 w 123"/>
                <a:gd name="T7" fmla="*/ 17 h 205"/>
                <a:gd name="T8" fmla="*/ 119 w 123"/>
                <a:gd name="T9" fmla="*/ 50 h 205"/>
                <a:gd name="T10" fmla="*/ 119 w 123"/>
                <a:gd name="T11" fmla="*/ 105 h 205"/>
                <a:gd name="T12" fmla="*/ 119 w 123"/>
                <a:gd name="T13" fmla="*/ 109 h 205"/>
                <a:gd name="T14" fmla="*/ 119 w 123"/>
                <a:gd name="T15" fmla="*/ 109 h 205"/>
                <a:gd name="T16" fmla="*/ 119 w 123"/>
                <a:gd name="T17" fmla="*/ 109 h 205"/>
                <a:gd name="T18" fmla="*/ 120 w 123"/>
                <a:gd name="T19" fmla="*/ 114 h 205"/>
                <a:gd name="T20" fmla="*/ 120 w 123"/>
                <a:gd name="T21" fmla="*/ 147 h 205"/>
                <a:gd name="T22" fmla="*/ 120 w 123"/>
                <a:gd name="T23" fmla="*/ 149 h 205"/>
                <a:gd name="T24" fmla="*/ 120 w 123"/>
                <a:gd name="T25" fmla="*/ 182 h 205"/>
                <a:gd name="T26" fmla="*/ 114 w 123"/>
                <a:gd name="T27" fmla="*/ 197 h 205"/>
                <a:gd name="T28" fmla="*/ 99 w 123"/>
                <a:gd name="T29" fmla="*/ 202 h 205"/>
                <a:gd name="T30" fmla="*/ 86 w 123"/>
                <a:gd name="T31" fmla="*/ 202 h 205"/>
                <a:gd name="T32" fmla="*/ 71 w 123"/>
                <a:gd name="T33" fmla="*/ 197 h 205"/>
                <a:gd name="T34" fmla="*/ 65 w 123"/>
                <a:gd name="T35" fmla="*/ 182 h 205"/>
                <a:gd name="T36" fmla="*/ 65 w 123"/>
                <a:gd name="T37" fmla="*/ 151 h 205"/>
                <a:gd name="T38" fmla="*/ 43 w 123"/>
                <a:gd name="T39" fmla="*/ 151 h 205"/>
                <a:gd name="T40" fmla="*/ 15 w 123"/>
                <a:gd name="T41" fmla="*/ 138 h 205"/>
                <a:gd name="T42" fmla="*/ 3 w 123"/>
                <a:gd name="T43" fmla="*/ 105 h 205"/>
                <a:gd name="T44" fmla="*/ 3 w 123"/>
                <a:gd name="T45" fmla="*/ 50 h 205"/>
                <a:gd name="T46" fmla="*/ 15 w 123"/>
                <a:gd name="T47" fmla="*/ 17 h 205"/>
                <a:gd name="T48" fmla="*/ 43 w 123"/>
                <a:gd name="T49" fmla="*/ 3 h 205"/>
                <a:gd name="T50" fmla="*/ 43 w 123"/>
                <a:gd name="T51" fmla="*/ 2 h 205"/>
                <a:gd name="T52" fmla="*/ 43 w 123"/>
                <a:gd name="T53" fmla="*/ 0 h 205"/>
                <a:gd name="T54" fmla="*/ 12 w 123"/>
                <a:gd name="T55" fmla="*/ 15 h 205"/>
                <a:gd name="T56" fmla="*/ 0 w 123"/>
                <a:gd name="T57" fmla="*/ 50 h 205"/>
                <a:gd name="T58" fmla="*/ 0 w 123"/>
                <a:gd name="T59" fmla="*/ 105 h 205"/>
                <a:gd name="T60" fmla="*/ 12 w 123"/>
                <a:gd name="T61" fmla="*/ 140 h 205"/>
                <a:gd name="T62" fmla="*/ 43 w 123"/>
                <a:gd name="T63" fmla="*/ 154 h 205"/>
                <a:gd name="T64" fmla="*/ 62 w 123"/>
                <a:gd name="T65" fmla="*/ 154 h 205"/>
                <a:gd name="T66" fmla="*/ 62 w 123"/>
                <a:gd name="T67" fmla="*/ 182 h 205"/>
                <a:gd name="T68" fmla="*/ 86 w 123"/>
                <a:gd name="T69" fmla="*/ 205 h 205"/>
                <a:gd name="T70" fmla="*/ 99 w 123"/>
                <a:gd name="T71" fmla="*/ 205 h 205"/>
                <a:gd name="T72" fmla="*/ 123 w 123"/>
                <a:gd name="T73" fmla="*/ 182 h 205"/>
                <a:gd name="T74" fmla="*/ 123 w 123"/>
                <a:gd name="T75" fmla="*/ 149 h 205"/>
                <a:gd name="T76" fmla="*/ 123 w 123"/>
                <a:gd name="T77" fmla="*/ 147 h 205"/>
                <a:gd name="T78" fmla="*/ 123 w 123"/>
                <a:gd name="T79" fmla="*/ 114 h 205"/>
                <a:gd name="T80" fmla="*/ 122 w 123"/>
                <a:gd name="T81" fmla="*/ 109 h 205"/>
                <a:gd name="T82" fmla="*/ 121 w 123"/>
                <a:gd name="T83" fmla="*/ 109 h 205"/>
                <a:gd name="T84" fmla="*/ 122 w 123"/>
                <a:gd name="T85" fmla="*/ 109 h 205"/>
                <a:gd name="T86" fmla="*/ 122 w 123"/>
                <a:gd name="T87" fmla="*/ 105 h 205"/>
                <a:gd name="T88" fmla="*/ 122 w 123"/>
                <a:gd name="T89" fmla="*/ 50 h 205"/>
                <a:gd name="T90" fmla="*/ 110 w 123"/>
                <a:gd name="T91" fmla="*/ 15 h 205"/>
                <a:gd name="T92" fmla="*/ 79 w 123"/>
                <a:gd name="T93" fmla="*/ 0 h 205"/>
                <a:gd name="T94" fmla="*/ 43 w 123"/>
                <a:gd name="T95" fmla="*/ 0 h 205"/>
                <a:gd name="T96" fmla="*/ 43 w 123"/>
                <a:gd name="T97" fmla="*/ 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3" h="205">
                  <a:moveTo>
                    <a:pt x="43" y="2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90" y="3"/>
                    <a:pt x="100" y="9"/>
                    <a:pt x="107" y="17"/>
                  </a:cubicBezTo>
                  <a:cubicBezTo>
                    <a:pt x="115" y="26"/>
                    <a:pt x="119" y="37"/>
                    <a:pt x="119" y="50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6"/>
                    <a:pt x="119" y="108"/>
                    <a:pt x="119" y="109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20" y="111"/>
                    <a:pt x="120" y="113"/>
                    <a:pt x="120" y="114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20" y="188"/>
                    <a:pt x="118" y="193"/>
                    <a:pt x="114" y="197"/>
                  </a:cubicBezTo>
                  <a:cubicBezTo>
                    <a:pt x="110" y="200"/>
                    <a:pt x="105" y="202"/>
                    <a:pt x="99" y="202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80" y="202"/>
                    <a:pt x="75" y="200"/>
                    <a:pt x="71" y="197"/>
                  </a:cubicBezTo>
                  <a:cubicBezTo>
                    <a:pt x="68" y="193"/>
                    <a:pt x="65" y="188"/>
                    <a:pt x="65" y="182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32" y="151"/>
                    <a:pt x="22" y="146"/>
                    <a:pt x="15" y="138"/>
                  </a:cubicBezTo>
                  <a:cubicBezTo>
                    <a:pt x="7" y="129"/>
                    <a:pt x="3" y="118"/>
                    <a:pt x="3" y="105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37"/>
                    <a:pt x="7" y="26"/>
                    <a:pt x="15" y="17"/>
                  </a:cubicBezTo>
                  <a:cubicBezTo>
                    <a:pt x="22" y="9"/>
                    <a:pt x="32" y="3"/>
                    <a:pt x="43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1" y="0"/>
                    <a:pt x="20" y="6"/>
                    <a:pt x="12" y="15"/>
                  </a:cubicBezTo>
                  <a:cubicBezTo>
                    <a:pt x="4" y="24"/>
                    <a:pt x="0" y="37"/>
                    <a:pt x="0" y="5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8"/>
                    <a:pt x="4" y="131"/>
                    <a:pt x="12" y="140"/>
                  </a:cubicBezTo>
                  <a:cubicBezTo>
                    <a:pt x="20" y="149"/>
                    <a:pt x="31" y="154"/>
                    <a:pt x="43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95"/>
                    <a:pt x="73" y="205"/>
                    <a:pt x="86" y="205"/>
                  </a:cubicBezTo>
                  <a:cubicBezTo>
                    <a:pt x="99" y="205"/>
                    <a:pt x="99" y="205"/>
                    <a:pt x="99" y="205"/>
                  </a:cubicBezTo>
                  <a:cubicBezTo>
                    <a:pt x="112" y="205"/>
                    <a:pt x="123" y="195"/>
                    <a:pt x="123" y="182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14"/>
                    <a:pt x="123" y="114"/>
                    <a:pt x="123" y="114"/>
                  </a:cubicBezTo>
                  <a:cubicBezTo>
                    <a:pt x="123" y="112"/>
                    <a:pt x="123" y="111"/>
                    <a:pt x="122" y="109"/>
                  </a:cubicBezTo>
                  <a:cubicBezTo>
                    <a:pt x="121" y="109"/>
                    <a:pt x="121" y="109"/>
                    <a:pt x="121" y="109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8"/>
                    <a:pt x="122" y="106"/>
                    <a:pt x="122" y="10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37"/>
                    <a:pt x="118" y="24"/>
                    <a:pt x="110" y="15"/>
                  </a:cubicBezTo>
                  <a:cubicBezTo>
                    <a:pt x="102" y="6"/>
                    <a:pt x="91" y="0"/>
                    <a:pt x="79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ïślïḑe"/>
            <p:cNvSpPr/>
            <p:nvPr/>
          </p:nvSpPr>
          <p:spPr bwMode="auto">
            <a:xfrm>
              <a:off x="5132" y="6598"/>
              <a:ext cx="784" cy="612"/>
            </a:xfrm>
            <a:custGeom>
              <a:avLst/>
              <a:gdLst>
                <a:gd name="T0" fmla="*/ 201 w 280"/>
                <a:gd name="T1" fmla="*/ 175 h 219"/>
                <a:gd name="T2" fmla="*/ 194 w 280"/>
                <a:gd name="T3" fmla="*/ 132 h 219"/>
                <a:gd name="T4" fmla="*/ 38 w 280"/>
                <a:gd name="T5" fmla="*/ 90 h 219"/>
                <a:gd name="T6" fmla="*/ 60 w 280"/>
                <a:gd name="T7" fmla="*/ 13 h 219"/>
                <a:gd name="T8" fmla="*/ 102 w 280"/>
                <a:gd name="T9" fmla="*/ 44 h 219"/>
                <a:gd name="T10" fmla="*/ 102 w 280"/>
                <a:gd name="T11" fmla="*/ 7 h 219"/>
                <a:gd name="T12" fmla="*/ 155 w 280"/>
                <a:gd name="T13" fmla="*/ 45 h 219"/>
                <a:gd name="T14" fmla="*/ 254 w 280"/>
                <a:gd name="T15" fmla="*/ 90 h 219"/>
                <a:gd name="T16" fmla="*/ 211 w 280"/>
                <a:gd name="T17" fmla="*/ 219 h 219"/>
                <a:gd name="T18" fmla="*/ 207 w 280"/>
                <a:gd name="T19" fmla="*/ 192 h 219"/>
                <a:gd name="T20" fmla="*/ 201 w 280"/>
                <a:gd name="T21" fmla="*/ 17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19">
                  <a:moveTo>
                    <a:pt x="201" y="175"/>
                  </a:moveTo>
                  <a:cubicBezTo>
                    <a:pt x="194" y="132"/>
                    <a:pt x="194" y="132"/>
                    <a:pt x="194" y="132"/>
                  </a:cubicBezTo>
                  <a:cubicBezTo>
                    <a:pt x="194" y="132"/>
                    <a:pt x="76" y="147"/>
                    <a:pt x="38" y="90"/>
                  </a:cubicBezTo>
                  <a:cubicBezTo>
                    <a:pt x="0" y="33"/>
                    <a:pt x="40" y="10"/>
                    <a:pt x="60" y="13"/>
                  </a:cubicBezTo>
                  <a:cubicBezTo>
                    <a:pt x="79" y="17"/>
                    <a:pt x="102" y="44"/>
                    <a:pt x="102" y="44"/>
                  </a:cubicBezTo>
                  <a:cubicBezTo>
                    <a:pt x="102" y="44"/>
                    <a:pt x="82" y="16"/>
                    <a:pt x="102" y="7"/>
                  </a:cubicBezTo>
                  <a:cubicBezTo>
                    <a:pt x="119" y="0"/>
                    <a:pt x="145" y="19"/>
                    <a:pt x="155" y="45"/>
                  </a:cubicBezTo>
                  <a:cubicBezTo>
                    <a:pt x="155" y="45"/>
                    <a:pt x="228" y="43"/>
                    <a:pt x="254" y="90"/>
                  </a:cubicBezTo>
                  <a:cubicBezTo>
                    <a:pt x="280" y="137"/>
                    <a:pt x="259" y="170"/>
                    <a:pt x="211" y="219"/>
                  </a:cubicBezTo>
                  <a:cubicBezTo>
                    <a:pt x="207" y="192"/>
                    <a:pt x="207" y="192"/>
                    <a:pt x="207" y="192"/>
                  </a:cubicBezTo>
                  <a:lnTo>
                    <a:pt x="201" y="17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ís1ïḋé"/>
            <p:cNvSpPr/>
            <p:nvPr/>
          </p:nvSpPr>
          <p:spPr bwMode="auto">
            <a:xfrm>
              <a:off x="5535" y="7012"/>
              <a:ext cx="45" cy="4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î$ḻïḓé"/>
            <p:cNvSpPr/>
            <p:nvPr/>
          </p:nvSpPr>
          <p:spPr bwMode="auto">
            <a:xfrm>
              <a:off x="5399" y="7012"/>
              <a:ext cx="36" cy="4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îṡḷïďe"/>
            <p:cNvSpPr/>
            <p:nvPr/>
          </p:nvSpPr>
          <p:spPr bwMode="auto">
            <a:xfrm>
              <a:off x="5458" y="7113"/>
              <a:ext cx="78" cy="45"/>
            </a:xfrm>
            <a:custGeom>
              <a:avLst/>
              <a:gdLst>
                <a:gd name="T0" fmla="*/ 0 w 28"/>
                <a:gd name="T1" fmla="*/ 3 h 16"/>
                <a:gd name="T2" fmla="*/ 12 w 28"/>
                <a:gd name="T3" fmla="*/ 16 h 16"/>
                <a:gd name="T4" fmla="*/ 28 w 28"/>
                <a:gd name="T5" fmla="*/ 0 h 16"/>
                <a:gd name="T6" fmla="*/ 0 w 28"/>
                <a:gd name="T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6">
                  <a:moveTo>
                    <a:pt x="0" y="3"/>
                  </a:moveTo>
                  <a:cubicBezTo>
                    <a:pt x="0" y="3"/>
                    <a:pt x="4" y="15"/>
                    <a:pt x="12" y="16"/>
                  </a:cubicBezTo>
                  <a:cubicBezTo>
                    <a:pt x="21" y="16"/>
                    <a:pt x="27" y="7"/>
                    <a:pt x="28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9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is1iḓè"/>
            <p:cNvSpPr/>
            <p:nvPr/>
          </p:nvSpPr>
          <p:spPr bwMode="auto">
            <a:xfrm>
              <a:off x="5451" y="7106"/>
              <a:ext cx="90" cy="62"/>
            </a:xfrm>
            <a:custGeom>
              <a:avLst/>
              <a:gdLst>
                <a:gd name="T0" fmla="*/ 0 w 32"/>
                <a:gd name="T1" fmla="*/ 6 h 22"/>
                <a:gd name="T2" fmla="*/ 8 w 32"/>
                <a:gd name="T3" fmla="*/ 17 h 22"/>
                <a:gd name="T4" fmla="*/ 27 w 32"/>
                <a:gd name="T5" fmla="*/ 13 h 22"/>
                <a:gd name="T6" fmla="*/ 32 w 32"/>
                <a:gd name="T7" fmla="*/ 2 h 22"/>
                <a:gd name="T8" fmla="*/ 30 w 32"/>
                <a:gd name="T9" fmla="*/ 0 h 22"/>
                <a:gd name="T10" fmla="*/ 5 w 32"/>
                <a:gd name="T11" fmla="*/ 3 h 22"/>
                <a:gd name="T12" fmla="*/ 2 w 32"/>
                <a:gd name="T13" fmla="*/ 3 h 22"/>
                <a:gd name="T14" fmla="*/ 0 w 32"/>
                <a:gd name="T15" fmla="*/ 5 h 22"/>
                <a:gd name="T16" fmla="*/ 2 w 32"/>
                <a:gd name="T17" fmla="*/ 7 h 22"/>
                <a:gd name="T18" fmla="*/ 26 w 32"/>
                <a:gd name="T19" fmla="*/ 4 h 22"/>
                <a:gd name="T20" fmla="*/ 30 w 32"/>
                <a:gd name="T21" fmla="*/ 4 h 22"/>
                <a:gd name="T22" fmla="*/ 28 w 32"/>
                <a:gd name="T23" fmla="*/ 2 h 22"/>
                <a:gd name="T24" fmla="*/ 18 w 32"/>
                <a:gd name="T25" fmla="*/ 16 h 22"/>
                <a:gd name="T26" fmla="*/ 6 w 32"/>
                <a:gd name="T27" fmla="*/ 8 h 22"/>
                <a:gd name="T28" fmla="*/ 4 w 32"/>
                <a:gd name="T29" fmla="*/ 6 h 22"/>
                <a:gd name="T30" fmla="*/ 4 w 32"/>
                <a:gd name="T31" fmla="*/ 5 h 22"/>
                <a:gd name="T32" fmla="*/ 4 w 32"/>
                <a:gd name="T33" fmla="*/ 5 h 22"/>
                <a:gd name="T34" fmla="*/ 4 w 32"/>
                <a:gd name="T35" fmla="*/ 5 h 22"/>
                <a:gd name="T36" fmla="*/ 0 w 32"/>
                <a:gd name="T3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2">
                  <a:moveTo>
                    <a:pt x="0" y="6"/>
                  </a:moveTo>
                  <a:cubicBezTo>
                    <a:pt x="2" y="10"/>
                    <a:pt x="4" y="14"/>
                    <a:pt x="8" y="17"/>
                  </a:cubicBezTo>
                  <a:cubicBezTo>
                    <a:pt x="14" y="22"/>
                    <a:pt x="22" y="19"/>
                    <a:pt x="27" y="13"/>
                  </a:cubicBezTo>
                  <a:cubicBezTo>
                    <a:pt x="30" y="10"/>
                    <a:pt x="31" y="6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2" y="1"/>
                    <a:pt x="14" y="2"/>
                    <a:pt x="5" y="3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10" y="6"/>
                    <a:pt x="18" y="5"/>
                    <a:pt x="26" y="4"/>
                  </a:cubicBezTo>
                  <a:cubicBezTo>
                    <a:pt x="28" y="4"/>
                    <a:pt x="29" y="4"/>
                    <a:pt x="30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8"/>
                    <a:pt x="23" y="14"/>
                    <a:pt x="18" y="16"/>
                  </a:cubicBezTo>
                  <a:cubicBezTo>
                    <a:pt x="12" y="17"/>
                    <a:pt x="8" y="13"/>
                    <a:pt x="6" y="8"/>
                  </a:cubicBezTo>
                  <a:cubicBezTo>
                    <a:pt x="5" y="7"/>
                    <a:pt x="5" y="7"/>
                    <a:pt x="4" y="6"/>
                  </a:cubicBezTo>
                  <a:cubicBezTo>
                    <a:pt x="4" y="5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3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işḻîḍè"/>
            <p:cNvSpPr/>
            <p:nvPr/>
          </p:nvSpPr>
          <p:spPr bwMode="auto">
            <a:xfrm>
              <a:off x="5552" y="7060"/>
              <a:ext cx="103" cy="103"/>
            </a:xfrm>
            <a:custGeom>
              <a:avLst/>
              <a:gdLst>
                <a:gd name="T0" fmla="*/ 37 w 37"/>
                <a:gd name="T1" fmla="*/ 19 h 37"/>
                <a:gd name="T2" fmla="*/ 18 w 37"/>
                <a:gd name="T3" fmla="*/ 37 h 37"/>
                <a:gd name="T4" fmla="*/ 0 w 37"/>
                <a:gd name="T5" fmla="*/ 19 h 37"/>
                <a:gd name="T6" fmla="*/ 18 w 37"/>
                <a:gd name="T7" fmla="*/ 0 h 37"/>
                <a:gd name="T8" fmla="*/ 37 w 37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7" y="19"/>
                  </a:moveTo>
                  <a:cubicBezTo>
                    <a:pt x="36" y="29"/>
                    <a:pt x="28" y="37"/>
                    <a:pt x="18" y="37"/>
                  </a:cubicBezTo>
                  <a:cubicBezTo>
                    <a:pt x="8" y="37"/>
                    <a:pt x="0" y="29"/>
                    <a:pt x="0" y="19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7" y="9"/>
                    <a:pt x="37" y="19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ïṡľïďê"/>
            <p:cNvSpPr/>
            <p:nvPr/>
          </p:nvSpPr>
          <p:spPr bwMode="auto">
            <a:xfrm>
              <a:off x="5390" y="7077"/>
              <a:ext cx="47" cy="78"/>
            </a:xfrm>
            <a:custGeom>
              <a:avLst/>
              <a:gdLst>
                <a:gd name="T0" fmla="*/ 3 w 17"/>
                <a:gd name="T1" fmla="*/ 0 h 28"/>
                <a:gd name="T2" fmla="*/ 0 w 17"/>
                <a:gd name="T3" fmla="*/ 0 h 28"/>
                <a:gd name="T4" fmla="*/ 0 w 17"/>
                <a:gd name="T5" fmla="*/ 19 h 28"/>
                <a:gd name="T6" fmla="*/ 0 w 17"/>
                <a:gd name="T7" fmla="*/ 28 h 28"/>
                <a:gd name="T8" fmla="*/ 3 w 17"/>
                <a:gd name="T9" fmla="*/ 28 h 28"/>
                <a:gd name="T10" fmla="*/ 17 w 17"/>
                <a:gd name="T11" fmla="*/ 14 h 28"/>
                <a:gd name="T12" fmla="*/ 3 w 17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8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11" y="28"/>
                    <a:pt x="17" y="22"/>
                    <a:pt x="17" y="14"/>
                  </a:cubicBezTo>
                  <a:cubicBezTo>
                    <a:pt x="17" y="6"/>
                    <a:pt x="11" y="0"/>
                    <a:pt x="3" y="0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íšḻíde"/>
            <p:cNvSpPr/>
            <p:nvPr/>
          </p:nvSpPr>
          <p:spPr bwMode="auto">
            <a:xfrm>
              <a:off x="5508" y="6943"/>
              <a:ext cx="145" cy="171"/>
            </a:xfrm>
            <a:custGeom>
              <a:avLst/>
              <a:gdLst>
                <a:gd name="T0" fmla="*/ 51 w 52"/>
                <a:gd name="T1" fmla="*/ 30 h 61"/>
                <a:gd name="T2" fmla="*/ 49 w 52"/>
                <a:gd name="T3" fmla="*/ 30 h 61"/>
                <a:gd name="T4" fmla="*/ 42 w 52"/>
                <a:gd name="T5" fmla="*/ 50 h 61"/>
                <a:gd name="T6" fmla="*/ 26 w 52"/>
                <a:gd name="T7" fmla="*/ 58 h 61"/>
                <a:gd name="T8" fmla="*/ 10 w 52"/>
                <a:gd name="T9" fmla="*/ 50 h 61"/>
                <a:gd name="T10" fmla="*/ 3 w 52"/>
                <a:gd name="T11" fmla="*/ 30 h 61"/>
                <a:gd name="T12" fmla="*/ 10 w 52"/>
                <a:gd name="T13" fmla="*/ 11 h 61"/>
                <a:gd name="T14" fmla="*/ 26 w 52"/>
                <a:gd name="T15" fmla="*/ 3 h 61"/>
                <a:gd name="T16" fmla="*/ 42 w 52"/>
                <a:gd name="T17" fmla="*/ 11 h 61"/>
                <a:gd name="T18" fmla="*/ 49 w 52"/>
                <a:gd name="T19" fmla="*/ 30 h 61"/>
                <a:gd name="T20" fmla="*/ 51 w 52"/>
                <a:gd name="T21" fmla="*/ 30 h 61"/>
                <a:gd name="T22" fmla="*/ 52 w 52"/>
                <a:gd name="T23" fmla="*/ 30 h 61"/>
                <a:gd name="T24" fmla="*/ 45 w 52"/>
                <a:gd name="T25" fmla="*/ 9 h 61"/>
                <a:gd name="T26" fmla="*/ 26 w 52"/>
                <a:gd name="T27" fmla="*/ 0 h 61"/>
                <a:gd name="T28" fmla="*/ 8 w 52"/>
                <a:gd name="T29" fmla="*/ 9 h 61"/>
                <a:gd name="T30" fmla="*/ 0 w 52"/>
                <a:gd name="T31" fmla="*/ 30 h 61"/>
                <a:gd name="T32" fmla="*/ 8 w 52"/>
                <a:gd name="T33" fmla="*/ 52 h 61"/>
                <a:gd name="T34" fmla="*/ 26 w 52"/>
                <a:gd name="T35" fmla="*/ 61 h 61"/>
                <a:gd name="T36" fmla="*/ 45 w 52"/>
                <a:gd name="T37" fmla="*/ 52 h 61"/>
                <a:gd name="T38" fmla="*/ 52 w 52"/>
                <a:gd name="T39" fmla="*/ 30 h 61"/>
                <a:gd name="T40" fmla="*/ 51 w 52"/>
                <a:gd name="T4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61">
                  <a:moveTo>
                    <a:pt x="51" y="30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49" y="38"/>
                    <a:pt x="46" y="45"/>
                    <a:pt x="42" y="50"/>
                  </a:cubicBezTo>
                  <a:cubicBezTo>
                    <a:pt x="38" y="55"/>
                    <a:pt x="32" y="58"/>
                    <a:pt x="26" y="58"/>
                  </a:cubicBezTo>
                  <a:cubicBezTo>
                    <a:pt x="20" y="58"/>
                    <a:pt x="14" y="55"/>
                    <a:pt x="10" y="50"/>
                  </a:cubicBezTo>
                  <a:cubicBezTo>
                    <a:pt x="6" y="45"/>
                    <a:pt x="3" y="38"/>
                    <a:pt x="3" y="30"/>
                  </a:cubicBezTo>
                  <a:cubicBezTo>
                    <a:pt x="3" y="22"/>
                    <a:pt x="6" y="16"/>
                    <a:pt x="10" y="11"/>
                  </a:cubicBezTo>
                  <a:cubicBezTo>
                    <a:pt x="14" y="6"/>
                    <a:pt x="20" y="3"/>
                    <a:pt x="26" y="3"/>
                  </a:cubicBezTo>
                  <a:cubicBezTo>
                    <a:pt x="32" y="3"/>
                    <a:pt x="38" y="6"/>
                    <a:pt x="42" y="11"/>
                  </a:cubicBezTo>
                  <a:cubicBezTo>
                    <a:pt x="46" y="16"/>
                    <a:pt x="49" y="22"/>
                    <a:pt x="49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22"/>
                    <a:pt x="49" y="14"/>
                    <a:pt x="45" y="9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3" y="3"/>
                    <a:pt x="8" y="9"/>
                  </a:cubicBezTo>
                  <a:cubicBezTo>
                    <a:pt x="3" y="14"/>
                    <a:pt x="0" y="22"/>
                    <a:pt x="0" y="30"/>
                  </a:cubicBezTo>
                  <a:cubicBezTo>
                    <a:pt x="0" y="38"/>
                    <a:pt x="3" y="46"/>
                    <a:pt x="8" y="52"/>
                  </a:cubicBezTo>
                  <a:cubicBezTo>
                    <a:pt x="13" y="57"/>
                    <a:pt x="19" y="61"/>
                    <a:pt x="26" y="61"/>
                  </a:cubicBezTo>
                  <a:cubicBezTo>
                    <a:pt x="33" y="61"/>
                    <a:pt x="40" y="57"/>
                    <a:pt x="45" y="52"/>
                  </a:cubicBezTo>
                  <a:cubicBezTo>
                    <a:pt x="49" y="46"/>
                    <a:pt x="52" y="38"/>
                    <a:pt x="52" y="30"/>
                  </a:cubicBezTo>
                  <a:lnTo>
                    <a:pt x="51" y="3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iş1îḋè"/>
            <p:cNvSpPr/>
            <p:nvPr/>
          </p:nvSpPr>
          <p:spPr bwMode="auto">
            <a:xfrm>
              <a:off x="5346" y="6939"/>
              <a:ext cx="131" cy="160"/>
            </a:xfrm>
            <a:custGeom>
              <a:avLst/>
              <a:gdLst>
                <a:gd name="T0" fmla="*/ 45 w 47"/>
                <a:gd name="T1" fmla="*/ 28 h 57"/>
                <a:gd name="T2" fmla="*/ 44 w 47"/>
                <a:gd name="T3" fmla="*/ 28 h 57"/>
                <a:gd name="T4" fmla="*/ 38 w 47"/>
                <a:gd name="T5" fmla="*/ 47 h 57"/>
                <a:gd name="T6" fmla="*/ 23 w 47"/>
                <a:gd name="T7" fmla="*/ 54 h 57"/>
                <a:gd name="T8" fmla="*/ 9 w 47"/>
                <a:gd name="T9" fmla="*/ 47 h 57"/>
                <a:gd name="T10" fmla="*/ 3 w 47"/>
                <a:gd name="T11" fmla="*/ 28 h 57"/>
                <a:gd name="T12" fmla="*/ 9 w 47"/>
                <a:gd name="T13" fmla="*/ 10 h 57"/>
                <a:gd name="T14" fmla="*/ 23 w 47"/>
                <a:gd name="T15" fmla="*/ 3 h 57"/>
                <a:gd name="T16" fmla="*/ 38 w 47"/>
                <a:gd name="T17" fmla="*/ 10 h 57"/>
                <a:gd name="T18" fmla="*/ 44 w 47"/>
                <a:gd name="T19" fmla="*/ 28 h 57"/>
                <a:gd name="T20" fmla="*/ 45 w 47"/>
                <a:gd name="T21" fmla="*/ 28 h 57"/>
                <a:gd name="T22" fmla="*/ 47 w 47"/>
                <a:gd name="T23" fmla="*/ 28 h 57"/>
                <a:gd name="T24" fmla="*/ 40 w 47"/>
                <a:gd name="T25" fmla="*/ 8 h 57"/>
                <a:gd name="T26" fmla="*/ 23 w 47"/>
                <a:gd name="T27" fmla="*/ 0 h 57"/>
                <a:gd name="T28" fmla="*/ 7 w 47"/>
                <a:gd name="T29" fmla="*/ 8 h 57"/>
                <a:gd name="T30" fmla="*/ 0 w 47"/>
                <a:gd name="T31" fmla="*/ 28 h 57"/>
                <a:gd name="T32" fmla="*/ 7 w 47"/>
                <a:gd name="T33" fmla="*/ 48 h 57"/>
                <a:gd name="T34" fmla="*/ 23 w 47"/>
                <a:gd name="T35" fmla="*/ 57 h 57"/>
                <a:gd name="T36" fmla="*/ 40 w 47"/>
                <a:gd name="T37" fmla="*/ 48 h 57"/>
                <a:gd name="T38" fmla="*/ 47 w 47"/>
                <a:gd name="T39" fmla="*/ 28 h 57"/>
                <a:gd name="T40" fmla="*/ 45 w 47"/>
                <a:gd name="T41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57">
                  <a:moveTo>
                    <a:pt x="45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4" y="36"/>
                    <a:pt x="41" y="42"/>
                    <a:pt x="38" y="47"/>
                  </a:cubicBezTo>
                  <a:cubicBezTo>
                    <a:pt x="34" y="51"/>
                    <a:pt x="29" y="54"/>
                    <a:pt x="23" y="54"/>
                  </a:cubicBezTo>
                  <a:cubicBezTo>
                    <a:pt x="18" y="54"/>
                    <a:pt x="13" y="51"/>
                    <a:pt x="9" y="47"/>
                  </a:cubicBezTo>
                  <a:cubicBezTo>
                    <a:pt x="6" y="42"/>
                    <a:pt x="3" y="36"/>
                    <a:pt x="3" y="28"/>
                  </a:cubicBezTo>
                  <a:cubicBezTo>
                    <a:pt x="3" y="21"/>
                    <a:pt x="6" y="15"/>
                    <a:pt x="9" y="10"/>
                  </a:cubicBezTo>
                  <a:cubicBezTo>
                    <a:pt x="13" y="5"/>
                    <a:pt x="18" y="3"/>
                    <a:pt x="23" y="3"/>
                  </a:cubicBezTo>
                  <a:cubicBezTo>
                    <a:pt x="29" y="3"/>
                    <a:pt x="34" y="5"/>
                    <a:pt x="38" y="10"/>
                  </a:cubicBezTo>
                  <a:cubicBezTo>
                    <a:pt x="41" y="15"/>
                    <a:pt x="44" y="21"/>
                    <a:pt x="44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0"/>
                    <a:pt x="44" y="13"/>
                    <a:pt x="40" y="8"/>
                  </a:cubicBezTo>
                  <a:cubicBezTo>
                    <a:pt x="36" y="3"/>
                    <a:pt x="30" y="0"/>
                    <a:pt x="23" y="0"/>
                  </a:cubicBezTo>
                  <a:cubicBezTo>
                    <a:pt x="17" y="0"/>
                    <a:pt x="11" y="3"/>
                    <a:pt x="7" y="8"/>
                  </a:cubicBezTo>
                  <a:cubicBezTo>
                    <a:pt x="3" y="13"/>
                    <a:pt x="0" y="20"/>
                    <a:pt x="0" y="28"/>
                  </a:cubicBezTo>
                  <a:cubicBezTo>
                    <a:pt x="0" y="36"/>
                    <a:pt x="3" y="43"/>
                    <a:pt x="7" y="48"/>
                  </a:cubicBezTo>
                  <a:cubicBezTo>
                    <a:pt x="11" y="54"/>
                    <a:pt x="17" y="57"/>
                    <a:pt x="23" y="57"/>
                  </a:cubicBezTo>
                  <a:cubicBezTo>
                    <a:pt x="30" y="57"/>
                    <a:pt x="36" y="54"/>
                    <a:pt x="40" y="48"/>
                  </a:cubicBezTo>
                  <a:cubicBezTo>
                    <a:pt x="44" y="43"/>
                    <a:pt x="47" y="36"/>
                    <a:pt x="47" y="28"/>
                  </a:cubicBezTo>
                  <a:lnTo>
                    <a:pt x="45" y="28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isliḑè"/>
            <p:cNvSpPr/>
            <p:nvPr/>
          </p:nvSpPr>
          <p:spPr bwMode="auto">
            <a:xfrm>
              <a:off x="5647" y="7024"/>
              <a:ext cx="90" cy="28"/>
            </a:xfrm>
            <a:custGeom>
              <a:avLst/>
              <a:gdLst>
                <a:gd name="T0" fmla="*/ 0 w 52"/>
                <a:gd name="T1" fmla="*/ 5 h 16"/>
                <a:gd name="T2" fmla="*/ 52 w 52"/>
                <a:gd name="T3" fmla="*/ 16 h 16"/>
                <a:gd name="T4" fmla="*/ 52 w 52"/>
                <a:gd name="T5" fmla="*/ 11 h 16"/>
                <a:gd name="T6" fmla="*/ 2 w 52"/>
                <a:gd name="T7" fmla="*/ 0 h 16"/>
                <a:gd name="T8" fmla="*/ 0 w 52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">
                  <a:moveTo>
                    <a:pt x="0" y="5"/>
                  </a:moveTo>
                  <a:lnTo>
                    <a:pt x="52" y="16"/>
                  </a:lnTo>
                  <a:lnTo>
                    <a:pt x="52" y="11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ïṡľïḑè"/>
            <p:cNvSpPr/>
            <p:nvPr/>
          </p:nvSpPr>
          <p:spPr bwMode="auto">
            <a:xfrm>
              <a:off x="5647" y="7024"/>
              <a:ext cx="90" cy="28"/>
            </a:xfrm>
            <a:custGeom>
              <a:avLst/>
              <a:gdLst>
                <a:gd name="T0" fmla="*/ 0 w 52"/>
                <a:gd name="T1" fmla="*/ 5 h 16"/>
                <a:gd name="T2" fmla="*/ 52 w 52"/>
                <a:gd name="T3" fmla="*/ 16 h 16"/>
                <a:gd name="T4" fmla="*/ 52 w 52"/>
                <a:gd name="T5" fmla="*/ 11 h 16"/>
                <a:gd name="T6" fmla="*/ 2 w 5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6">
                  <a:moveTo>
                    <a:pt x="0" y="5"/>
                  </a:moveTo>
                  <a:lnTo>
                    <a:pt x="52" y="16"/>
                  </a:lnTo>
                  <a:lnTo>
                    <a:pt x="52" y="1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ïşḷídè"/>
            <p:cNvSpPr/>
            <p:nvPr/>
          </p:nvSpPr>
          <p:spPr bwMode="auto">
            <a:xfrm>
              <a:off x="5458" y="7012"/>
              <a:ext cx="36" cy="76"/>
            </a:xfrm>
            <a:custGeom>
              <a:avLst/>
              <a:gdLst>
                <a:gd name="T0" fmla="*/ 18 w 21"/>
                <a:gd name="T1" fmla="*/ 0 h 44"/>
                <a:gd name="T2" fmla="*/ 21 w 21"/>
                <a:gd name="T3" fmla="*/ 44 h 44"/>
                <a:gd name="T4" fmla="*/ 0 w 21"/>
                <a:gd name="T5" fmla="*/ 31 h 44"/>
                <a:gd name="T6" fmla="*/ 18 w 21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4">
                  <a:moveTo>
                    <a:pt x="18" y="0"/>
                  </a:moveTo>
                  <a:lnTo>
                    <a:pt x="21" y="44"/>
                  </a:lnTo>
                  <a:lnTo>
                    <a:pt x="0" y="3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iṣľïḋe"/>
            <p:cNvSpPr/>
            <p:nvPr/>
          </p:nvSpPr>
          <p:spPr bwMode="auto">
            <a:xfrm>
              <a:off x="5466" y="7012"/>
              <a:ext cx="50" cy="28"/>
            </a:xfrm>
            <a:custGeom>
              <a:avLst/>
              <a:gdLst>
                <a:gd name="T0" fmla="*/ 16 w 18"/>
                <a:gd name="T1" fmla="*/ 10 h 10"/>
                <a:gd name="T2" fmla="*/ 0 w 18"/>
                <a:gd name="T3" fmla="*/ 10 h 10"/>
                <a:gd name="T4" fmla="*/ 0 w 18"/>
                <a:gd name="T5" fmla="*/ 6 h 10"/>
                <a:gd name="T6" fmla="*/ 18 w 18"/>
                <a:gd name="T7" fmla="*/ 6 h 10"/>
                <a:gd name="T8" fmla="*/ 16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6" y="10"/>
                  </a:moveTo>
                  <a:cubicBezTo>
                    <a:pt x="8" y="5"/>
                    <a:pt x="0" y="9"/>
                    <a:pt x="0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7" y="0"/>
                    <a:pt x="18" y="6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iṧ1idé"/>
            <p:cNvSpPr/>
            <p:nvPr/>
          </p:nvSpPr>
          <p:spPr bwMode="auto">
            <a:xfrm>
              <a:off x="5687" y="7012"/>
              <a:ext cx="157" cy="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iṣḷíḍè"/>
            <p:cNvSpPr/>
            <p:nvPr/>
          </p:nvSpPr>
          <p:spPr bwMode="auto">
            <a:xfrm>
              <a:off x="5718" y="7048"/>
              <a:ext cx="60" cy="59"/>
            </a:xfrm>
            <a:custGeom>
              <a:avLst/>
              <a:gdLst>
                <a:gd name="T0" fmla="*/ 4 w 22"/>
                <a:gd name="T1" fmla="*/ 19 h 21"/>
                <a:gd name="T2" fmla="*/ 4 w 22"/>
                <a:gd name="T3" fmla="*/ 17 h 21"/>
                <a:gd name="T4" fmla="*/ 4 w 22"/>
                <a:gd name="T5" fmla="*/ 16 h 21"/>
                <a:gd name="T6" fmla="*/ 4 w 22"/>
                <a:gd name="T7" fmla="*/ 15 h 21"/>
                <a:gd name="T8" fmla="*/ 4 w 22"/>
                <a:gd name="T9" fmla="*/ 15 h 21"/>
                <a:gd name="T10" fmla="*/ 4 w 22"/>
                <a:gd name="T11" fmla="*/ 13 h 21"/>
                <a:gd name="T12" fmla="*/ 5 w 22"/>
                <a:gd name="T13" fmla="*/ 12 h 21"/>
                <a:gd name="T14" fmla="*/ 5 w 22"/>
                <a:gd name="T15" fmla="*/ 11 h 21"/>
                <a:gd name="T16" fmla="*/ 5 w 22"/>
                <a:gd name="T17" fmla="*/ 11 h 21"/>
                <a:gd name="T18" fmla="*/ 6 w 22"/>
                <a:gd name="T19" fmla="*/ 8 h 21"/>
                <a:gd name="T20" fmla="*/ 7 w 22"/>
                <a:gd name="T21" fmla="*/ 8 h 21"/>
                <a:gd name="T22" fmla="*/ 7 w 22"/>
                <a:gd name="T23" fmla="*/ 7 h 21"/>
                <a:gd name="T24" fmla="*/ 8 w 22"/>
                <a:gd name="T25" fmla="*/ 6 h 21"/>
                <a:gd name="T26" fmla="*/ 9 w 22"/>
                <a:gd name="T27" fmla="*/ 6 h 21"/>
                <a:gd name="T28" fmla="*/ 9 w 22"/>
                <a:gd name="T29" fmla="*/ 5 h 21"/>
                <a:gd name="T30" fmla="*/ 11 w 22"/>
                <a:gd name="T31" fmla="*/ 5 h 21"/>
                <a:gd name="T32" fmla="*/ 20 w 22"/>
                <a:gd name="T33" fmla="*/ 4 h 21"/>
                <a:gd name="T34" fmla="*/ 22 w 22"/>
                <a:gd name="T35" fmla="*/ 2 h 21"/>
                <a:gd name="T36" fmla="*/ 20 w 22"/>
                <a:gd name="T37" fmla="*/ 0 h 21"/>
                <a:gd name="T38" fmla="*/ 4 w 22"/>
                <a:gd name="T39" fmla="*/ 5 h 21"/>
                <a:gd name="T40" fmla="*/ 0 w 22"/>
                <a:gd name="T41" fmla="*/ 16 h 21"/>
                <a:gd name="T42" fmla="*/ 0 w 22"/>
                <a:gd name="T43" fmla="*/ 19 h 21"/>
                <a:gd name="T44" fmla="*/ 4 w 22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1">
                  <a:moveTo>
                    <a:pt x="4" y="19"/>
                  </a:moveTo>
                  <a:cubicBezTo>
                    <a:pt x="4" y="18"/>
                    <a:pt x="4" y="17"/>
                    <a:pt x="4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6"/>
                    <a:pt x="4" y="15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4" y="13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0"/>
                    <a:pt x="5" y="11"/>
                  </a:cubicBezTo>
                  <a:cubicBezTo>
                    <a:pt x="5" y="10"/>
                    <a:pt x="6" y="9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3"/>
                    <a:pt x="17" y="3"/>
                    <a:pt x="20" y="4"/>
                  </a:cubicBezTo>
                  <a:cubicBezTo>
                    <a:pt x="21" y="4"/>
                    <a:pt x="22" y="3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4" y="0"/>
                    <a:pt x="8" y="1"/>
                    <a:pt x="4" y="5"/>
                  </a:cubicBezTo>
                  <a:cubicBezTo>
                    <a:pt x="2" y="8"/>
                    <a:pt x="1" y="12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4" y="21"/>
                    <a:pt x="4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iṧḻïďé"/>
            <p:cNvSpPr/>
            <p:nvPr/>
          </p:nvSpPr>
          <p:spPr bwMode="auto">
            <a:xfrm>
              <a:off x="5683" y="7032"/>
              <a:ext cx="31" cy="59"/>
            </a:xfrm>
            <a:custGeom>
              <a:avLst/>
              <a:gdLst>
                <a:gd name="T0" fmla="*/ 3 w 11"/>
                <a:gd name="T1" fmla="*/ 21 h 21"/>
                <a:gd name="T2" fmla="*/ 11 w 11"/>
                <a:gd name="T3" fmla="*/ 2 h 21"/>
                <a:gd name="T4" fmla="*/ 9 w 11"/>
                <a:gd name="T5" fmla="*/ 0 h 21"/>
                <a:gd name="T6" fmla="*/ 0 w 11"/>
                <a:gd name="T7" fmla="*/ 21 h 21"/>
                <a:gd name="T8" fmla="*/ 3 w 11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1">
                  <a:moveTo>
                    <a:pt x="3" y="21"/>
                  </a:moveTo>
                  <a:cubicBezTo>
                    <a:pt x="3" y="14"/>
                    <a:pt x="6" y="7"/>
                    <a:pt x="11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5"/>
                    <a:pt x="0" y="13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íŝľîḓe"/>
            <p:cNvSpPr/>
            <p:nvPr/>
          </p:nvSpPr>
          <p:spPr bwMode="auto">
            <a:xfrm>
              <a:off x="5709" y="7010"/>
              <a:ext cx="140" cy="162"/>
            </a:xfrm>
            <a:custGeom>
              <a:avLst/>
              <a:gdLst>
                <a:gd name="T0" fmla="*/ 2 w 50"/>
                <a:gd name="T1" fmla="*/ 10 h 58"/>
                <a:gd name="T2" fmla="*/ 20 w 50"/>
                <a:gd name="T3" fmla="*/ 3 h 58"/>
                <a:gd name="T4" fmla="*/ 39 w 50"/>
                <a:gd name="T5" fmla="*/ 10 h 58"/>
                <a:gd name="T6" fmla="*/ 47 w 50"/>
                <a:gd name="T7" fmla="*/ 29 h 58"/>
                <a:gd name="T8" fmla="*/ 39 w 50"/>
                <a:gd name="T9" fmla="*/ 47 h 58"/>
                <a:gd name="T10" fmla="*/ 20 w 50"/>
                <a:gd name="T11" fmla="*/ 55 h 58"/>
                <a:gd name="T12" fmla="*/ 8 w 50"/>
                <a:gd name="T13" fmla="*/ 52 h 58"/>
                <a:gd name="T14" fmla="*/ 5 w 50"/>
                <a:gd name="T15" fmla="*/ 50 h 58"/>
                <a:gd name="T16" fmla="*/ 2 w 50"/>
                <a:gd name="T17" fmla="*/ 48 h 58"/>
                <a:gd name="T18" fmla="*/ 0 w 50"/>
                <a:gd name="T19" fmla="*/ 50 h 58"/>
                <a:gd name="T20" fmla="*/ 3 w 50"/>
                <a:gd name="T21" fmla="*/ 53 h 58"/>
                <a:gd name="T22" fmla="*/ 6 w 50"/>
                <a:gd name="T23" fmla="*/ 55 h 58"/>
                <a:gd name="T24" fmla="*/ 20 w 50"/>
                <a:gd name="T25" fmla="*/ 58 h 58"/>
                <a:gd name="T26" fmla="*/ 41 w 50"/>
                <a:gd name="T27" fmla="*/ 50 h 58"/>
                <a:gd name="T28" fmla="*/ 50 w 50"/>
                <a:gd name="T29" fmla="*/ 29 h 58"/>
                <a:gd name="T30" fmla="*/ 41 w 50"/>
                <a:gd name="T31" fmla="*/ 8 h 58"/>
                <a:gd name="T32" fmla="*/ 20 w 50"/>
                <a:gd name="T33" fmla="*/ 0 h 58"/>
                <a:gd name="T34" fmla="*/ 0 w 50"/>
                <a:gd name="T35" fmla="*/ 8 h 58"/>
                <a:gd name="T36" fmla="*/ 2 w 50"/>
                <a:gd name="T3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58">
                  <a:moveTo>
                    <a:pt x="2" y="10"/>
                  </a:moveTo>
                  <a:cubicBezTo>
                    <a:pt x="6" y="6"/>
                    <a:pt x="13" y="3"/>
                    <a:pt x="20" y="3"/>
                  </a:cubicBezTo>
                  <a:cubicBezTo>
                    <a:pt x="27" y="3"/>
                    <a:pt x="34" y="6"/>
                    <a:pt x="39" y="10"/>
                  </a:cubicBezTo>
                  <a:cubicBezTo>
                    <a:pt x="44" y="15"/>
                    <a:pt x="47" y="22"/>
                    <a:pt x="47" y="29"/>
                  </a:cubicBezTo>
                  <a:cubicBezTo>
                    <a:pt x="47" y="36"/>
                    <a:pt x="44" y="43"/>
                    <a:pt x="39" y="47"/>
                  </a:cubicBezTo>
                  <a:cubicBezTo>
                    <a:pt x="34" y="52"/>
                    <a:pt x="27" y="55"/>
                    <a:pt x="20" y="55"/>
                  </a:cubicBezTo>
                  <a:cubicBezTo>
                    <a:pt x="16" y="55"/>
                    <a:pt x="11" y="54"/>
                    <a:pt x="8" y="52"/>
                  </a:cubicBezTo>
                  <a:cubicBezTo>
                    <a:pt x="7" y="52"/>
                    <a:pt x="6" y="51"/>
                    <a:pt x="5" y="50"/>
                  </a:cubicBezTo>
                  <a:cubicBezTo>
                    <a:pt x="3" y="49"/>
                    <a:pt x="2" y="48"/>
                    <a:pt x="2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2" y="52"/>
                    <a:pt x="3" y="53"/>
                  </a:cubicBezTo>
                  <a:cubicBezTo>
                    <a:pt x="4" y="53"/>
                    <a:pt x="5" y="54"/>
                    <a:pt x="6" y="55"/>
                  </a:cubicBezTo>
                  <a:cubicBezTo>
                    <a:pt x="10" y="57"/>
                    <a:pt x="15" y="58"/>
                    <a:pt x="20" y="58"/>
                  </a:cubicBezTo>
                  <a:cubicBezTo>
                    <a:pt x="28" y="58"/>
                    <a:pt x="36" y="55"/>
                    <a:pt x="41" y="50"/>
                  </a:cubicBezTo>
                  <a:cubicBezTo>
                    <a:pt x="46" y="44"/>
                    <a:pt x="50" y="37"/>
                    <a:pt x="50" y="29"/>
                  </a:cubicBezTo>
                  <a:cubicBezTo>
                    <a:pt x="50" y="21"/>
                    <a:pt x="46" y="14"/>
                    <a:pt x="41" y="8"/>
                  </a:cubicBezTo>
                  <a:cubicBezTo>
                    <a:pt x="36" y="3"/>
                    <a:pt x="28" y="0"/>
                    <a:pt x="20" y="0"/>
                  </a:cubicBezTo>
                  <a:cubicBezTo>
                    <a:pt x="12" y="0"/>
                    <a:pt x="5" y="3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íṥḻïḍé"/>
            <p:cNvSpPr/>
            <p:nvPr/>
          </p:nvSpPr>
          <p:spPr bwMode="auto">
            <a:xfrm>
              <a:off x="5799" y="6691"/>
              <a:ext cx="122" cy="122"/>
            </a:xfrm>
            <a:prstGeom prst="ellipse">
              <a:avLst/>
            </a:pr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ïṡḷiďê"/>
            <p:cNvSpPr/>
            <p:nvPr/>
          </p:nvSpPr>
          <p:spPr bwMode="auto">
            <a:xfrm>
              <a:off x="5871" y="6360"/>
              <a:ext cx="448" cy="403"/>
            </a:xfrm>
            <a:custGeom>
              <a:avLst/>
              <a:gdLst>
                <a:gd name="T0" fmla="*/ 140 w 160"/>
                <a:gd name="T1" fmla="*/ 26 h 144"/>
                <a:gd name="T2" fmla="*/ 115 w 160"/>
                <a:gd name="T3" fmla="*/ 118 h 144"/>
                <a:gd name="T4" fmla="*/ 20 w 160"/>
                <a:gd name="T5" fmla="*/ 118 h 144"/>
                <a:gd name="T6" fmla="*/ 44 w 160"/>
                <a:gd name="T7" fmla="*/ 26 h 144"/>
                <a:gd name="T8" fmla="*/ 140 w 160"/>
                <a:gd name="T9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44">
                  <a:moveTo>
                    <a:pt x="140" y="26"/>
                  </a:moveTo>
                  <a:cubicBezTo>
                    <a:pt x="160" y="51"/>
                    <a:pt x="149" y="93"/>
                    <a:pt x="115" y="118"/>
                  </a:cubicBezTo>
                  <a:cubicBezTo>
                    <a:pt x="82" y="144"/>
                    <a:pt x="39" y="144"/>
                    <a:pt x="20" y="118"/>
                  </a:cubicBezTo>
                  <a:cubicBezTo>
                    <a:pt x="0" y="93"/>
                    <a:pt x="11" y="51"/>
                    <a:pt x="44" y="26"/>
                  </a:cubicBezTo>
                  <a:cubicBezTo>
                    <a:pt x="78" y="0"/>
                    <a:pt x="120" y="0"/>
                    <a:pt x="140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íšlîḑê"/>
            <p:cNvSpPr/>
            <p:nvPr/>
          </p:nvSpPr>
          <p:spPr bwMode="auto">
            <a:xfrm>
              <a:off x="4189" y="9552"/>
              <a:ext cx="290" cy="574"/>
            </a:xfrm>
            <a:custGeom>
              <a:avLst/>
              <a:gdLst>
                <a:gd name="T0" fmla="*/ 64 w 168"/>
                <a:gd name="T1" fmla="*/ 0 h 333"/>
                <a:gd name="T2" fmla="*/ 0 w 168"/>
                <a:gd name="T3" fmla="*/ 252 h 333"/>
                <a:gd name="T4" fmla="*/ 91 w 168"/>
                <a:gd name="T5" fmla="*/ 333 h 333"/>
                <a:gd name="T6" fmla="*/ 168 w 168"/>
                <a:gd name="T7" fmla="*/ 73 h 333"/>
                <a:gd name="T8" fmla="*/ 64 w 168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33">
                  <a:moveTo>
                    <a:pt x="64" y="0"/>
                  </a:moveTo>
                  <a:lnTo>
                    <a:pt x="0" y="252"/>
                  </a:lnTo>
                  <a:lnTo>
                    <a:pt x="91" y="333"/>
                  </a:lnTo>
                  <a:lnTo>
                    <a:pt x="168" y="7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îśļíḍe"/>
            <p:cNvSpPr/>
            <p:nvPr/>
          </p:nvSpPr>
          <p:spPr bwMode="auto">
            <a:xfrm>
              <a:off x="4189" y="9552"/>
              <a:ext cx="290" cy="574"/>
            </a:xfrm>
            <a:custGeom>
              <a:avLst/>
              <a:gdLst>
                <a:gd name="T0" fmla="*/ 64 w 168"/>
                <a:gd name="T1" fmla="*/ 0 h 333"/>
                <a:gd name="T2" fmla="*/ 0 w 168"/>
                <a:gd name="T3" fmla="*/ 252 h 333"/>
                <a:gd name="T4" fmla="*/ 91 w 168"/>
                <a:gd name="T5" fmla="*/ 333 h 333"/>
                <a:gd name="T6" fmla="*/ 168 w 168"/>
                <a:gd name="T7" fmla="*/ 73 h 333"/>
                <a:gd name="T8" fmla="*/ 64 w 168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33">
                  <a:moveTo>
                    <a:pt x="64" y="0"/>
                  </a:moveTo>
                  <a:lnTo>
                    <a:pt x="0" y="252"/>
                  </a:lnTo>
                  <a:lnTo>
                    <a:pt x="91" y="333"/>
                  </a:lnTo>
                  <a:lnTo>
                    <a:pt x="168" y="73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î$ļïḍé"/>
            <p:cNvSpPr/>
            <p:nvPr/>
          </p:nvSpPr>
          <p:spPr bwMode="auto">
            <a:xfrm>
              <a:off x="4182" y="9543"/>
              <a:ext cx="302" cy="593"/>
            </a:xfrm>
            <a:custGeom>
              <a:avLst/>
              <a:gdLst>
                <a:gd name="T0" fmla="*/ 68 w 175"/>
                <a:gd name="T1" fmla="*/ 5 h 344"/>
                <a:gd name="T2" fmla="*/ 65 w 175"/>
                <a:gd name="T3" fmla="*/ 5 h 344"/>
                <a:gd name="T4" fmla="*/ 0 w 175"/>
                <a:gd name="T5" fmla="*/ 258 h 344"/>
                <a:gd name="T6" fmla="*/ 97 w 175"/>
                <a:gd name="T7" fmla="*/ 344 h 344"/>
                <a:gd name="T8" fmla="*/ 175 w 175"/>
                <a:gd name="T9" fmla="*/ 76 h 344"/>
                <a:gd name="T10" fmla="*/ 66 w 175"/>
                <a:gd name="T11" fmla="*/ 0 h 344"/>
                <a:gd name="T12" fmla="*/ 65 w 175"/>
                <a:gd name="T13" fmla="*/ 5 h 344"/>
                <a:gd name="T14" fmla="*/ 68 w 175"/>
                <a:gd name="T15" fmla="*/ 5 h 344"/>
                <a:gd name="T16" fmla="*/ 66 w 175"/>
                <a:gd name="T17" fmla="*/ 8 h 344"/>
                <a:gd name="T18" fmla="*/ 167 w 175"/>
                <a:gd name="T19" fmla="*/ 80 h 344"/>
                <a:gd name="T20" fmla="*/ 94 w 175"/>
                <a:gd name="T21" fmla="*/ 333 h 344"/>
                <a:gd name="T22" fmla="*/ 8 w 175"/>
                <a:gd name="T23" fmla="*/ 257 h 344"/>
                <a:gd name="T24" fmla="*/ 71 w 175"/>
                <a:gd name="T25" fmla="*/ 7 h 344"/>
                <a:gd name="T26" fmla="*/ 68 w 175"/>
                <a:gd name="T27" fmla="*/ 5 h 344"/>
                <a:gd name="T28" fmla="*/ 66 w 175"/>
                <a:gd name="T29" fmla="*/ 8 h 344"/>
                <a:gd name="T30" fmla="*/ 68 w 175"/>
                <a:gd name="T31" fmla="*/ 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44">
                  <a:moveTo>
                    <a:pt x="68" y="5"/>
                  </a:moveTo>
                  <a:lnTo>
                    <a:pt x="65" y="5"/>
                  </a:lnTo>
                  <a:lnTo>
                    <a:pt x="0" y="258"/>
                  </a:lnTo>
                  <a:lnTo>
                    <a:pt x="97" y="344"/>
                  </a:lnTo>
                  <a:lnTo>
                    <a:pt x="175" y="76"/>
                  </a:lnTo>
                  <a:lnTo>
                    <a:pt x="66" y="0"/>
                  </a:lnTo>
                  <a:lnTo>
                    <a:pt x="65" y="5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167" y="80"/>
                  </a:lnTo>
                  <a:lnTo>
                    <a:pt x="94" y="333"/>
                  </a:lnTo>
                  <a:lnTo>
                    <a:pt x="8" y="257"/>
                  </a:lnTo>
                  <a:lnTo>
                    <a:pt x="71" y="7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68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îṥ1iḓé"/>
            <p:cNvSpPr/>
            <p:nvPr/>
          </p:nvSpPr>
          <p:spPr bwMode="auto">
            <a:xfrm>
              <a:off x="4182" y="9543"/>
              <a:ext cx="302" cy="593"/>
            </a:xfrm>
            <a:custGeom>
              <a:avLst/>
              <a:gdLst>
                <a:gd name="T0" fmla="*/ 68 w 175"/>
                <a:gd name="T1" fmla="*/ 5 h 344"/>
                <a:gd name="T2" fmla="*/ 65 w 175"/>
                <a:gd name="T3" fmla="*/ 5 h 344"/>
                <a:gd name="T4" fmla="*/ 0 w 175"/>
                <a:gd name="T5" fmla="*/ 258 h 344"/>
                <a:gd name="T6" fmla="*/ 97 w 175"/>
                <a:gd name="T7" fmla="*/ 344 h 344"/>
                <a:gd name="T8" fmla="*/ 175 w 175"/>
                <a:gd name="T9" fmla="*/ 76 h 344"/>
                <a:gd name="T10" fmla="*/ 66 w 175"/>
                <a:gd name="T11" fmla="*/ 0 h 344"/>
                <a:gd name="T12" fmla="*/ 65 w 175"/>
                <a:gd name="T13" fmla="*/ 5 h 344"/>
                <a:gd name="T14" fmla="*/ 68 w 175"/>
                <a:gd name="T15" fmla="*/ 5 h 344"/>
                <a:gd name="T16" fmla="*/ 66 w 175"/>
                <a:gd name="T17" fmla="*/ 8 h 344"/>
                <a:gd name="T18" fmla="*/ 167 w 175"/>
                <a:gd name="T19" fmla="*/ 80 h 344"/>
                <a:gd name="T20" fmla="*/ 94 w 175"/>
                <a:gd name="T21" fmla="*/ 333 h 344"/>
                <a:gd name="T22" fmla="*/ 8 w 175"/>
                <a:gd name="T23" fmla="*/ 257 h 344"/>
                <a:gd name="T24" fmla="*/ 71 w 175"/>
                <a:gd name="T25" fmla="*/ 7 h 344"/>
                <a:gd name="T26" fmla="*/ 68 w 175"/>
                <a:gd name="T27" fmla="*/ 5 h 344"/>
                <a:gd name="T28" fmla="*/ 66 w 175"/>
                <a:gd name="T29" fmla="*/ 8 h 344"/>
                <a:gd name="T30" fmla="*/ 68 w 175"/>
                <a:gd name="T31" fmla="*/ 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44">
                  <a:moveTo>
                    <a:pt x="68" y="5"/>
                  </a:moveTo>
                  <a:lnTo>
                    <a:pt x="65" y="5"/>
                  </a:lnTo>
                  <a:lnTo>
                    <a:pt x="0" y="258"/>
                  </a:lnTo>
                  <a:lnTo>
                    <a:pt x="97" y="344"/>
                  </a:lnTo>
                  <a:lnTo>
                    <a:pt x="175" y="76"/>
                  </a:lnTo>
                  <a:lnTo>
                    <a:pt x="66" y="0"/>
                  </a:lnTo>
                  <a:lnTo>
                    <a:pt x="65" y="5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167" y="80"/>
                  </a:lnTo>
                  <a:lnTo>
                    <a:pt x="94" y="333"/>
                  </a:lnTo>
                  <a:lnTo>
                    <a:pt x="8" y="257"/>
                  </a:lnTo>
                  <a:lnTo>
                    <a:pt x="71" y="7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68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ïṩ1iḑe"/>
            <p:cNvSpPr/>
            <p:nvPr/>
          </p:nvSpPr>
          <p:spPr bwMode="auto">
            <a:xfrm>
              <a:off x="4215" y="9571"/>
              <a:ext cx="117" cy="448"/>
            </a:xfrm>
            <a:custGeom>
              <a:avLst/>
              <a:gdLst>
                <a:gd name="T0" fmla="*/ 62 w 68"/>
                <a:gd name="T1" fmla="*/ 0 h 260"/>
                <a:gd name="T2" fmla="*/ 0 w 68"/>
                <a:gd name="T3" fmla="*/ 258 h 260"/>
                <a:gd name="T4" fmla="*/ 7 w 68"/>
                <a:gd name="T5" fmla="*/ 260 h 260"/>
                <a:gd name="T6" fmla="*/ 68 w 68"/>
                <a:gd name="T7" fmla="*/ 2 h 260"/>
                <a:gd name="T8" fmla="*/ 62 w 68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0">
                  <a:moveTo>
                    <a:pt x="62" y="0"/>
                  </a:moveTo>
                  <a:lnTo>
                    <a:pt x="0" y="258"/>
                  </a:lnTo>
                  <a:lnTo>
                    <a:pt x="7" y="260"/>
                  </a:lnTo>
                  <a:lnTo>
                    <a:pt x="68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îšḻiḓe"/>
            <p:cNvSpPr/>
            <p:nvPr/>
          </p:nvSpPr>
          <p:spPr bwMode="auto">
            <a:xfrm>
              <a:off x="4215" y="9571"/>
              <a:ext cx="117" cy="448"/>
            </a:xfrm>
            <a:custGeom>
              <a:avLst/>
              <a:gdLst>
                <a:gd name="T0" fmla="*/ 62 w 68"/>
                <a:gd name="T1" fmla="*/ 0 h 260"/>
                <a:gd name="T2" fmla="*/ 0 w 68"/>
                <a:gd name="T3" fmla="*/ 258 h 260"/>
                <a:gd name="T4" fmla="*/ 7 w 68"/>
                <a:gd name="T5" fmla="*/ 260 h 260"/>
                <a:gd name="T6" fmla="*/ 68 w 68"/>
                <a:gd name="T7" fmla="*/ 2 h 260"/>
                <a:gd name="T8" fmla="*/ 62 w 68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0">
                  <a:moveTo>
                    <a:pt x="62" y="0"/>
                  </a:moveTo>
                  <a:lnTo>
                    <a:pt x="0" y="258"/>
                  </a:lnTo>
                  <a:lnTo>
                    <a:pt x="7" y="260"/>
                  </a:lnTo>
                  <a:lnTo>
                    <a:pt x="68" y="2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íṧlídè"/>
            <p:cNvSpPr/>
            <p:nvPr/>
          </p:nvSpPr>
          <p:spPr bwMode="auto">
            <a:xfrm>
              <a:off x="4255" y="9600"/>
              <a:ext cx="121" cy="450"/>
            </a:xfrm>
            <a:custGeom>
              <a:avLst/>
              <a:gdLst>
                <a:gd name="T0" fmla="*/ 63 w 70"/>
                <a:gd name="T1" fmla="*/ 0 h 261"/>
                <a:gd name="T2" fmla="*/ 0 w 70"/>
                <a:gd name="T3" fmla="*/ 259 h 261"/>
                <a:gd name="T4" fmla="*/ 6 w 70"/>
                <a:gd name="T5" fmla="*/ 261 h 261"/>
                <a:gd name="T6" fmla="*/ 70 w 70"/>
                <a:gd name="T7" fmla="*/ 1 h 261"/>
                <a:gd name="T8" fmla="*/ 63 w 70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61">
                  <a:moveTo>
                    <a:pt x="63" y="0"/>
                  </a:moveTo>
                  <a:lnTo>
                    <a:pt x="0" y="259"/>
                  </a:lnTo>
                  <a:lnTo>
                    <a:pt x="6" y="261"/>
                  </a:lnTo>
                  <a:lnTo>
                    <a:pt x="70" y="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îṧlîḋe"/>
            <p:cNvSpPr/>
            <p:nvPr/>
          </p:nvSpPr>
          <p:spPr bwMode="auto">
            <a:xfrm>
              <a:off x="4255" y="9600"/>
              <a:ext cx="121" cy="450"/>
            </a:xfrm>
            <a:custGeom>
              <a:avLst/>
              <a:gdLst>
                <a:gd name="T0" fmla="*/ 63 w 70"/>
                <a:gd name="T1" fmla="*/ 0 h 261"/>
                <a:gd name="T2" fmla="*/ 0 w 70"/>
                <a:gd name="T3" fmla="*/ 259 h 261"/>
                <a:gd name="T4" fmla="*/ 6 w 70"/>
                <a:gd name="T5" fmla="*/ 261 h 261"/>
                <a:gd name="T6" fmla="*/ 70 w 70"/>
                <a:gd name="T7" fmla="*/ 1 h 261"/>
                <a:gd name="T8" fmla="*/ 63 w 70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61">
                  <a:moveTo>
                    <a:pt x="63" y="0"/>
                  </a:moveTo>
                  <a:lnTo>
                    <a:pt x="0" y="259"/>
                  </a:lnTo>
                  <a:lnTo>
                    <a:pt x="6" y="261"/>
                  </a:lnTo>
                  <a:lnTo>
                    <a:pt x="70" y="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iS1iḑè"/>
            <p:cNvSpPr/>
            <p:nvPr/>
          </p:nvSpPr>
          <p:spPr bwMode="auto">
            <a:xfrm>
              <a:off x="4286" y="9619"/>
              <a:ext cx="128" cy="453"/>
            </a:xfrm>
            <a:custGeom>
              <a:avLst/>
              <a:gdLst>
                <a:gd name="T0" fmla="*/ 68 w 74"/>
                <a:gd name="T1" fmla="*/ 0 h 263"/>
                <a:gd name="T2" fmla="*/ 0 w 74"/>
                <a:gd name="T3" fmla="*/ 261 h 263"/>
                <a:gd name="T4" fmla="*/ 6 w 74"/>
                <a:gd name="T5" fmla="*/ 263 h 263"/>
                <a:gd name="T6" fmla="*/ 74 w 74"/>
                <a:gd name="T7" fmla="*/ 2 h 263"/>
                <a:gd name="T8" fmla="*/ 68 w 7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63">
                  <a:moveTo>
                    <a:pt x="68" y="0"/>
                  </a:moveTo>
                  <a:lnTo>
                    <a:pt x="0" y="261"/>
                  </a:lnTo>
                  <a:lnTo>
                    <a:pt x="6" y="263"/>
                  </a:lnTo>
                  <a:lnTo>
                    <a:pt x="74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î$1îďe"/>
            <p:cNvSpPr/>
            <p:nvPr/>
          </p:nvSpPr>
          <p:spPr bwMode="auto">
            <a:xfrm>
              <a:off x="4286" y="9619"/>
              <a:ext cx="128" cy="453"/>
            </a:xfrm>
            <a:custGeom>
              <a:avLst/>
              <a:gdLst>
                <a:gd name="T0" fmla="*/ 68 w 74"/>
                <a:gd name="T1" fmla="*/ 0 h 263"/>
                <a:gd name="T2" fmla="*/ 0 w 74"/>
                <a:gd name="T3" fmla="*/ 261 h 263"/>
                <a:gd name="T4" fmla="*/ 6 w 74"/>
                <a:gd name="T5" fmla="*/ 263 h 263"/>
                <a:gd name="T6" fmla="*/ 74 w 74"/>
                <a:gd name="T7" fmla="*/ 2 h 263"/>
                <a:gd name="T8" fmla="*/ 68 w 7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63">
                  <a:moveTo>
                    <a:pt x="68" y="0"/>
                  </a:moveTo>
                  <a:lnTo>
                    <a:pt x="0" y="261"/>
                  </a:lnTo>
                  <a:lnTo>
                    <a:pt x="6" y="263"/>
                  </a:lnTo>
                  <a:lnTo>
                    <a:pt x="74" y="2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îṣḷíďè"/>
            <p:cNvSpPr/>
            <p:nvPr/>
          </p:nvSpPr>
          <p:spPr bwMode="auto">
            <a:xfrm>
              <a:off x="4318" y="9647"/>
              <a:ext cx="129" cy="457"/>
            </a:xfrm>
            <a:custGeom>
              <a:avLst/>
              <a:gdLst>
                <a:gd name="T0" fmla="*/ 68 w 75"/>
                <a:gd name="T1" fmla="*/ 0 h 265"/>
                <a:gd name="T2" fmla="*/ 0 w 75"/>
                <a:gd name="T3" fmla="*/ 263 h 265"/>
                <a:gd name="T4" fmla="*/ 7 w 75"/>
                <a:gd name="T5" fmla="*/ 265 h 265"/>
                <a:gd name="T6" fmla="*/ 75 w 75"/>
                <a:gd name="T7" fmla="*/ 2 h 265"/>
                <a:gd name="T8" fmla="*/ 68 w 75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65">
                  <a:moveTo>
                    <a:pt x="68" y="0"/>
                  </a:moveTo>
                  <a:lnTo>
                    <a:pt x="0" y="263"/>
                  </a:lnTo>
                  <a:lnTo>
                    <a:pt x="7" y="265"/>
                  </a:lnTo>
                  <a:lnTo>
                    <a:pt x="75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íṩļîḑé"/>
            <p:cNvSpPr/>
            <p:nvPr/>
          </p:nvSpPr>
          <p:spPr bwMode="auto">
            <a:xfrm>
              <a:off x="4318" y="9647"/>
              <a:ext cx="129" cy="457"/>
            </a:xfrm>
            <a:custGeom>
              <a:avLst/>
              <a:gdLst>
                <a:gd name="T0" fmla="*/ 68 w 75"/>
                <a:gd name="T1" fmla="*/ 0 h 265"/>
                <a:gd name="T2" fmla="*/ 0 w 75"/>
                <a:gd name="T3" fmla="*/ 263 h 265"/>
                <a:gd name="T4" fmla="*/ 7 w 75"/>
                <a:gd name="T5" fmla="*/ 265 h 265"/>
                <a:gd name="T6" fmla="*/ 75 w 75"/>
                <a:gd name="T7" fmla="*/ 2 h 265"/>
                <a:gd name="T8" fmla="*/ 68 w 75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65">
                  <a:moveTo>
                    <a:pt x="68" y="0"/>
                  </a:moveTo>
                  <a:lnTo>
                    <a:pt x="0" y="263"/>
                  </a:lnTo>
                  <a:lnTo>
                    <a:pt x="7" y="265"/>
                  </a:lnTo>
                  <a:lnTo>
                    <a:pt x="75" y="2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í$ļîḑê"/>
            <p:cNvSpPr/>
            <p:nvPr/>
          </p:nvSpPr>
          <p:spPr bwMode="auto">
            <a:xfrm>
              <a:off x="3708" y="9957"/>
              <a:ext cx="750" cy="372"/>
            </a:xfrm>
            <a:custGeom>
              <a:avLst/>
              <a:gdLst>
                <a:gd name="T0" fmla="*/ 0 w 435"/>
                <a:gd name="T1" fmla="*/ 216 h 216"/>
                <a:gd name="T2" fmla="*/ 424 w 435"/>
                <a:gd name="T3" fmla="*/ 216 h 216"/>
                <a:gd name="T4" fmla="*/ 435 w 435"/>
                <a:gd name="T5" fmla="*/ 0 h 216"/>
                <a:gd name="T6" fmla="*/ 218 w 435"/>
                <a:gd name="T7" fmla="*/ 0 h 216"/>
                <a:gd name="T8" fmla="*/ 179 w 435"/>
                <a:gd name="T9" fmla="*/ 94 h 216"/>
                <a:gd name="T10" fmla="*/ 0 w 435"/>
                <a:gd name="T1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5" h="216">
                  <a:moveTo>
                    <a:pt x="0" y="216"/>
                  </a:moveTo>
                  <a:lnTo>
                    <a:pt x="424" y="216"/>
                  </a:lnTo>
                  <a:lnTo>
                    <a:pt x="435" y="0"/>
                  </a:lnTo>
                  <a:lnTo>
                    <a:pt x="218" y="0"/>
                  </a:lnTo>
                  <a:lnTo>
                    <a:pt x="179" y="94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í$lïďé"/>
            <p:cNvSpPr/>
            <p:nvPr/>
          </p:nvSpPr>
          <p:spPr bwMode="auto">
            <a:xfrm>
              <a:off x="3689" y="9952"/>
              <a:ext cx="776" cy="383"/>
            </a:xfrm>
            <a:custGeom>
              <a:avLst/>
              <a:gdLst>
                <a:gd name="T0" fmla="*/ 11 w 450"/>
                <a:gd name="T1" fmla="*/ 219 h 222"/>
                <a:gd name="T2" fmla="*/ 11 w 450"/>
                <a:gd name="T3" fmla="*/ 222 h 222"/>
                <a:gd name="T4" fmla="*/ 438 w 450"/>
                <a:gd name="T5" fmla="*/ 222 h 222"/>
                <a:gd name="T6" fmla="*/ 450 w 450"/>
                <a:gd name="T7" fmla="*/ 0 h 222"/>
                <a:gd name="T8" fmla="*/ 226 w 450"/>
                <a:gd name="T9" fmla="*/ 0 h 222"/>
                <a:gd name="T10" fmla="*/ 188 w 450"/>
                <a:gd name="T11" fmla="*/ 96 h 222"/>
                <a:gd name="T12" fmla="*/ 0 w 450"/>
                <a:gd name="T13" fmla="*/ 222 h 222"/>
                <a:gd name="T14" fmla="*/ 11 w 450"/>
                <a:gd name="T15" fmla="*/ 222 h 222"/>
                <a:gd name="T16" fmla="*/ 11 w 450"/>
                <a:gd name="T17" fmla="*/ 219 h 222"/>
                <a:gd name="T18" fmla="*/ 13 w 450"/>
                <a:gd name="T19" fmla="*/ 221 h 222"/>
                <a:gd name="T20" fmla="*/ 193 w 450"/>
                <a:gd name="T21" fmla="*/ 99 h 222"/>
                <a:gd name="T22" fmla="*/ 230 w 450"/>
                <a:gd name="T23" fmla="*/ 7 h 222"/>
                <a:gd name="T24" fmla="*/ 441 w 450"/>
                <a:gd name="T25" fmla="*/ 7 h 222"/>
                <a:gd name="T26" fmla="*/ 432 w 450"/>
                <a:gd name="T27" fmla="*/ 216 h 222"/>
                <a:gd name="T28" fmla="*/ 11 w 450"/>
                <a:gd name="T29" fmla="*/ 216 h 222"/>
                <a:gd name="T30" fmla="*/ 11 w 450"/>
                <a:gd name="T31" fmla="*/ 219 h 222"/>
                <a:gd name="T32" fmla="*/ 13 w 450"/>
                <a:gd name="T33" fmla="*/ 221 h 222"/>
                <a:gd name="T34" fmla="*/ 11 w 450"/>
                <a:gd name="T35" fmla="*/ 21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0" h="222">
                  <a:moveTo>
                    <a:pt x="11" y="219"/>
                  </a:moveTo>
                  <a:lnTo>
                    <a:pt x="11" y="222"/>
                  </a:lnTo>
                  <a:lnTo>
                    <a:pt x="438" y="222"/>
                  </a:lnTo>
                  <a:lnTo>
                    <a:pt x="450" y="0"/>
                  </a:lnTo>
                  <a:lnTo>
                    <a:pt x="226" y="0"/>
                  </a:lnTo>
                  <a:lnTo>
                    <a:pt x="188" y="96"/>
                  </a:lnTo>
                  <a:lnTo>
                    <a:pt x="0" y="222"/>
                  </a:lnTo>
                  <a:lnTo>
                    <a:pt x="11" y="222"/>
                  </a:lnTo>
                  <a:lnTo>
                    <a:pt x="11" y="219"/>
                  </a:lnTo>
                  <a:lnTo>
                    <a:pt x="13" y="221"/>
                  </a:lnTo>
                  <a:lnTo>
                    <a:pt x="193" y="99"/>
                  </a:lnTo>
                  <a:lnTo>
                    <a:pt x="230" y="7"/>
                  </a:lnTo>
                  <a:lnTo>
                    <a:pt x="441" y="7"/>
                  </a:lnTo>
                  <a:lnTo>
                    <a:pt x="432" y="216"/>
                  </a:lnTo>
                  <a:lnTo>
                    <a:pt x="11" y="216"/>
                  </a:lnTo>
                  <a:lnTo>
                    <a:pt x="11" y="219"/>
                  </a:lnTo>
                  <a:lnTo>
                    <a:pt x="13" y="221"/>
                  </a:lnTo>
                  <a:lnTo>
                    <a:pt x="11" y="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iṡľîḍè"/>
            <p:cNvSpPr/>
            <p:nvPr/>
          </p:nvSpPr>
          <p:spPr bwMode="auto">
            <a:xfrm>
              <a:off x="3886" y="10164"/>
              <a:ext cx="50" cy="98"/>
            </a:xfrm>
            <a:custGeom>
              <a:avLst/>
              <a:gdLst>
                <a:gd name="T0" fmla="*/ 1 w 18"/>
                <a:gd name="T1" fmla="*/ 3 h 35"/>
                <a:gd name="T2" fmla="*/ 13 w 18"/>
                <a:gd name="T3" fmla="*/ 30 h 35"/>
                <a:gd name="T4" fmla="*/ 15 w 18"/>
                <a:gd name="T5" fmla="*/ 34 h 35"/>
                <a:gd name="T6" fmla="*/ 18 w 18"/>
                <a:gd name="T7" fmla="*/ 32 h 35"/>
                <a:gd name="T8" fmla="*/ 5 w 18"/>
                <a:gd name="T9" fmla="*/ 5 h 35"/>
                <a:gd name="T10" fmla="*/ 4 w 18"/>
                <a:gd name="T11" fmla="*/ 1 h 35"/>
                <a:gd name="T12" fmla="*/ 1 w 18"/>
                <a:gd name="T13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5">
                  <a:moveTo>
                    <a:pt x="1" y="3"/>
                  </a:moveTo>
                  <a:cubicBezTo>
                    <a:pt x="5" y="12"/>
                    <a:pt x="9" y="21"/>
                    <a:pt x="13" y="30"/>
                  </a:cubicBezTo>
                  <a:cubicBezTo>
                    <a:pt x="14" y="31"/>
                    <a:pt x="14" y="32"/>
                    <a:pt x="15" y="34"/>
                  </a:cubicBezTo>
                  <a:cubicBezTo>
                    <a:pt x="16" y="35"/>
                    <a:pt x="18" y="34"/>
                    <a:pt x="18" y="32"/>
                  </a:cubicBezTo>
                  <a:cubicBezTo>
                    <a:pt x="14" y="23"/>
                    <a:pt x="9" y="14"/>
                    <a:pt x="5" y="5"/>
                  </a:cubicBezTo>
                  <a:cubicBezTo>
                    <a:pt x="5" y="4"/>
                    <a:pt x="4" y="3"/>
                    <a:pt x="4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ïṣḻiḓè"/>
            <p:cNvSpPr/>
            <p:nvPr/>
          </p:nvSpPr>
          <p:spPr bwMode="auto">
            <a:xfrm>
              <a:off x="3944" y="10131"/>
              <a:ext cx="50" cy="100"/>
            </a:xfrm>
            <a:custGeom>
              <a:avLst/>
              <a:gdLst>
                <a:gd name="T0" fmla="*/ 1 w 18"/>
                <a:gd name="T1" fmla="*/ 3 h 36"/>
                <a:gd name="T2" fmla="*/ 13 w 18"/>
                <a:gd name="T3" fmla="*/ 30 h 36"/>
                <a:gd name="T4" fmla="*/ 15 w 18"/>
                <a:gd name="T5" fmla="*/ 34 h 36"/>
                <a:gd name="T6" fmla="*/ 17 w 18"/>
                <a:gd name="T7" fmla="*/ 33 h 36"/>
                <a:gd name="T8" fmla="*/ 5 w 18"/>
                <a:gd name="T9" fmla="*/ 6 h 36"/>
                <a:gd name="T10" fmla="*/ 3 w 18"/>
                <a:gd name="T11" fmla="*/ 2 h 36"/>
                <a:gd name="T12" fmla="*/ 1 w 18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6">
                  <a:moveTo>
                    <a:pt x="1" y="3"/>
                  </a:moveTo>
                  <a:cubicBezTo>
                    <a:pt x="5" y="12"/>
                    <a:pt x="9" y="21"/>
                    <a:pt x="13" y="30"/>
                  </a:cubicBezTo>
                  <a:cubicBezTo>
                    <a:pt x="14" y="32"/>
                    <a:pt x="14" y="33"/>
                    <a:pt x="15" y="34"/>
                  </a:cubicBezTo>
                  <a:cubicBezTo>
                    <a:pt x="16" y="36"/>
                    <a:pt x="18" y="34"/>
                    <a:pt x="17" y="33"/>
                  </a:cubicBezTo>
                  <a:cubicBezTo>
                    <a:pt x="13" y="24"/>
                    <a:pt x="9" y="15"/>
                    <a:pt x="5" y="6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îsḻîḍê"/>
            <p:cNvSpPr/>
            <p:nvPr/>
          </p:nvSpPr>
          <p:spPr bwMode="auto">
            <a:xfrm>
              <a:off x="3848" y="9991"/>
              <a:ext cx="152" cy="140"/>
            </a:xfrm>
            <a:custGeom>
              <a:avLst/>
              <a:gdLst>
                <a:gd name="T0" fmla="*/ 52 w 54"/>
                <a:gd name="T1" fmla="*/ 46 h 50"/>
                <a:gd name="T2" fmla="*/ 31 w 54"/>
                <a:gd name="T3" fmla="*/ 37 h 50"/>
                <a:gd name="T4" fmla="*/ 15 w 54"/>
                <a:gd name="T5" fmla="*/ 27 h 50"/>
                <a:gd name="T6" fmla="*/ 4 w 54"/>
                <a:gd name="T7" fmla="*/ 16 h 50"/>
                <a:gd name="T8" fmla="*/ 7 w 54"/>
                <a:gd name="T9" fmla="*/ 5 h 50"/>
                <a:gd name="T10" fmla="*/ 16 w 54"/>
                <a:gd name="T11" fmla="*/ 5 h 50"/>
                <a:gd name="T12" fmla="*/ 28 w 54"/>
                <a:gd name="T13" fmla="*/ 14 h 50"/>
                <a:gd name="T14" fmla="*/ 38 w 54"/>
                <a:gd name="T15" fmla="*/ 28 h 50"/>
                <a:gd name="T16" fmla="*/ 50 w 54"/>
                <a:gd name="T17" fmla="*/ 49 h 50"/>
                <a:gd name="T18" fmla="*/ 53 w 54"/>
                <a:gd name="T19" fmla="*/ 47 h 50"/>
                <a:gd name="T20" fmla="*/ 42 w 54"/>
                <a:gd name="T21" fmla="*/ 28 h 50"/>
                <a:gd name="T22" fmla="*/ 31 w 54"/>
                <a:gd name="T23" fmla="*/ 13 h 50"/>
                <a:gd name="T24" fmla="*/ 18 w 54"/>
                <a:gd name="T25" fmla="*/ 2 h 50"/>
                <a:gd name="T26" fmla="*/ 7 w 54"/>
                <a:gd name="T27" fmla="*/ 2 h 50"/>
                <a:gd name="T28" fmla="*/ 0 w 54"/>
                <a:gd name="T29" fmla="*/ 13 h 50"/>
                <a:gd name="T30" fmla="*/ 8 w 54"/>
                <a:gd name="T31" fmla="*/ 25 h 50"/>
                <a:gd name="T32" fmla="*/ 24 w 54"/>
                <a:gd name="T33" fmla="*/ 36 h 50"/>
                <a:gd name="T34" fmla="*/ 51 w 54"/>
                <a:gd name="T35" fmla="*/ 49 h 50"/>
                <a:gd name="T36" fmla="*/ 52 w 54"/>
                <a:gd name="T37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50">
                  <a:moveTo>
                    <a:pt x="52" y="46"/>
                  </a:moveTo>
                  <a:cubicBezTo>
                    <a:pt x="45" y="44"/>
                    <a:pt x="38" y="40"/>
                    <a:pt x="31" y="37"/>
                  </a:cubicBezTo>
                  <a:cubicBezTo>
                    <a:pt x="25" y="34"/>
                    <a:pt x="20" y="31"/>
                    <a:pt x="15" y="27"/>
                  </a:cubicBezTo>
                  <a:cubicBezTo>
                    <a:pt x="11" y="24"/>
                    <a:pt x="7" y="20"/>
                    <a:pt x="4" y="16"/>
                  </a:cubicBezTo>
                  <a:cubicBezTo>
                    <a:pt x="2" y="12"/>
                    <a:pt x="4" y="8"/>
                    <a:pt x="7" y="5"/>
                  </a:cubicBezTo>
                  <a:cubicBezTo>
                    <a:pt x="10" y="3"/>
                    <a:pt x="13" y="3"/>
                    <a:pt x="16" y="5"/>
                  </a:cubicBezTo>
                  <a:cubicBezTo>
                    <a:pt x="21" y="7"/>
                    <a:pt x="24" y="10"/>
                    <a:pt x="28" y="14"/>
                  </a:cubicBezTo>
                  <a:cubicBezTo>
                    <a:pt x="31" y="18"/>
                    <a:pt x="35" y="23"/>
                    <a:pt x="38" y="28"/>
                  </a:cubicBezTo>
                  <a:cubicBezTo>
                    <a:pt x="43" y="35"/>
                    <a:pt x="47" y="42"/>
                    <a:pt x="50" y="49"/>
                  </a:cubicBezTo>
                  <a:cubicBezTo>
                    <a:pt x="51" y="50"/>
                    <a:pt x="54" y="49"/>
                    <a:pt x="53" y="47"/>
                  </a:cubicBezTo>
                  <a:cubicBezTo>
                    <a:pt x="50" y="40"/>
                    <a:pt x="46" y="34"/>
                    <a:pt x="42" y="28"/>
                  </a:cubicBezTo>
                  <a:cubicBezTo>
                    <a:pt x="38" y="23"/>
                    <a:pt x="35" y="17"/>
                    <a:pt x="31" y="13"/>
                  </a:cubicBezTo>
                  <a:cubicBezTo>
                    <a:pt x="27" y="9"/>
                    <a:pt x="23" y="5"/>
                    <a:pt x="18" y="2"/>
                  </a:cubicBezTo>
                  <a:cubicBezTo>
                    <a:pt x="15" y="0"/>
                    <a:pt x="11" y="0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1" y="18"/>
                    <a:pt x="4" y="22"/>
                    <a:pt x="8" y="25"/>
                  </a:cubicBezTo>
                  <a:cubicBezTo>
                    <a:pt x="12" y="29"/>
                    <a:pt x="18" y="33"/>
                    <a:pt x="24" y="36"/>
                  </a:cubicBezTo>
                  <a:cubicBezTo>
                    <a:pt x="32" y="41"/>
                    <a:pt x="42" y="46"/>
                    <a:pt x="51" y="49"/>
                  </a:cubicBezTo>
                  <a:cubicBezTo>
                    <a:pt x="53" y="50"/>
                    <a:pt x="54" y="47"/>
                    <a:pt x="52" y="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îṥľíḓè"/>
            <p:cNvSpPr/>
            <p:nvPr/>
          </p:nvSpPr>
          <p:spPr bwMode="auto">
            <a:xfrm>
              <a:off x="3949" y="9964"/>
              <a:ext cx="53" cy="171"/>
            </a:xfrm>
            <a:custGeom>
              <a:avLst/>
              <a:gdLst>
                <a:gd name="T0" fmla="*/ 1 w 19"/>
                <a:gd name="T1" fmla="*/ 2 h 61"/>
                <a:gd name="T2" fmla="*/ 14 w 19"/>
                <a:gd name="T3" fmla="*/ 52 h 61"/>
                <a:gd name="T4" fmla="*/ 16 w 19"/>
                <a:gd name="T5" fmla="*/ 59 h 61"/>
                <a:gd name="T6" fmla="*/ 19 w 19"/>
                <a:gd name="T7" fmla="*/ 59 h 61"/>
                <a:gd name="T8" fmla="*/ 6 w 19"/>
                <a:gd name="T9" fmla="*/ 9 h 61"/>
                <a:gd name="T10" fmla="*/ 4 w 19"/>
                <a:gd name="T11" fmla="*/ 2 h 61"/>
                <a:gd name="T12" fmla="*/ 1 w 19"/>
                <a:gd name="T1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1" y="2"/>
                  </a:moveTo>
                  <a:cubicBezTo>
                    <a:pt x="5" y="19"/>
                    <a:pt x="10" y="36"/>
                    <a:pt x="14" y="52"/>
                  </a:cubicBezTo>
                  <a:cubicBezTo>
                    <a:pt x="14" y="55"/>
                    <a:pt x="15" y="57"/>
                    <a:pt x="16" y="59"/>
                  </a:cubicBezTo>
                  <a:cubicBezTo>
                    <a:pt x="16" y="61"/>
                    <a:pt x="19" y="60"/>
                    <a:pt x="19" y="59"/>
                  </a:cubicBezTo>
                  <a:cubicBezTo>
                    <a:pt x="14" y="42"/>
                    <a:pt x="10" y="25"/>
                    <a:pt x="6" y="9"/>
                  </a:cubicBezTo>
                  <a:cubicBezTo>
                    <a:pt x="5" y="6"/>
                    <a:pt x="4" y="4"/>
                    <a:pt x="4" y="2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ïşļiḋé"/>
            <p:cNvSpPr/>
            <p:nvPr/>
          </p:nvSpPr>
          <p:spPr bwMode="auto">
            <a:xfrm>
              <a:off x="4227" y="10162"/>
              <a:ext cx="221" cy="167"/>
            </a:xfrm>
            <a:custGeom>
              <a:avLst/>
              <a:gdLst>
                <a:gd name="T0" fmla="*/ 76 w 79"/>
                <a:gd name="T1" fmla="*/ 60 h 60"/>
                <a:gd name="T2" fmla="*/ 79 w 79"/>
                <a:gd name="T3" fmla="*/ 1 h 60"/>
                <a:gd name="T4" fmla="*/ 64 w 79"/>
                <a:gd name="T5" fmla="*/ 0 h 60"/>
                <a:gd name="T6" fmla="*/ 0 w 79"/>
                <a:gd name="T7" fmla="*/ 60 h 60"/>
                <a:gd name="T8" fmla="*/ 76 w 79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0">
                  <a:moveTo>
                    <a:pt x="76" y="60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74" y="0"/>
                    <a:pt x="69" y="0"/>
                    <a:pt x="64" y="0"/>
                  </a:cubicBezTo>
                  <a:cubicBezTo>
                    <a:pt x="31" y="0"/>
                    <a:pt x="4" y="26"/>
                    <a:pt x="0" y="60"/>
                  </a:cubicBezTo>
                  <a:lnTo>
                    <a:pt x="76" y="60"/>
                  </a:ln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ïṧļiḍé"/>
            <p:cNvSpPr/>
            <p:nvPr/>
          </p:nvSpPr>
          <p:spPr bwMode="auto">
            <a:xfrm>
              <a:off x="4220" y="10157"/>
              <a:ext cx="229" cy="176"/>
            </a:xfrm>
            <a:custGeom>
              <a:avLst/>
              <a:gdLst>
                <a:gd name="T0" fmla="*/ 78 w 82"/>
                <a:gd name="T1" fmla="*/ 62 h 63"/>
                <a:gd name="T2" fmla="*/ 79 w 82"/>
                <a:gd name="T3" fmla="*/ 62 h 63"/>
                <a:gd name="T4" fmla="*/ 82 w 82"/>
                <a:gd name="T5" fmla="*/ 2 h 63"/>
                <a:gd name="T6" fmla="*/ 81 w 82"/>
                <a:gd name="T7" fmla="*/ 2 h 63"/>
                <a:gd name="T8" fmla="*/ 66 w 82"/>
                <a:gd name="T9" fmla="*/ 0 h 63"/>
                <a:gd name="T10" fmla="*/ 1 w 82"/>
                <a:gd name="T11" fmla="*/ 62 h 63"/>
                <a:gd name="T12" fmla="*/ 0 w 82"/>
                <a:gd name="T13" fmla="*/ 63 h 63"/>
                <a:gd name="T14" fmla="*/ 79 w 82"/>
                <a:gd name="T15" fmla="*/ 63 h 63"/>
                <a:gd name="T16" fmla="*/ 79 w 82"/>
                <a:gd name="T17" fmla="*/ 62 h 63"/>
                <a:gd name="T18" fmla="*/ 78 w 82"/>
                <a:gd name="T19" fmla="*/ 62 h 63"/>
                <a:gd name="T20" fmla="*/ 78 w 82"/>
                <a:gd name="T21" fmla="*/ 60 h 63"/>
                <a:gd name="T22" fmla="*/ 2 w 82"/>
                <a:gd name="T23" fmla="*/ 60 h 63"/>
                <a:gd name="T24" fmla="*/ 2 w 82"/>
                <a:gd name="T25" fmla="*/ 62 h 63"/>
                <a:gd name="T26" fmla="*/ 4 w 82"/>
                <a:gd name="T27" fmla="*/ 62 h 63"/>
                <a:gd name="T28" fmla="*/ 66 w 82"/>
                <a:gd name="T29" fmla="*/ 3 h 63"/>
                <a:gd name="T30" fmla="*/ 80 w 82"/>
                <a:gd name="T31" fmla="*/ 5 h 63"/>
                <a:gd name="T32" fmla="*/ 81 w 82"/>
                <a:gd name="T33" fmla="*/ 3 h 63"/>
                <a:gd name="T34" fmla="*/ 79 w 82"/>
                <a:gd name="T35" fmla="*/ 3 h 63"/>
                <a:gd name="T36" fmla="*/ 76 w 82"/>
                <a:gd name="T37" fmla="*/ 62 h 63"/>
                <a:gd name="T38" fmla="*/ 78 w 82"/>
                <a:gd name="T39" fmla="*/ 62 h 63"/>
                <a:gd name="T40" fmla="*/ 78 w 82"/>
                <a:gd name="T41" fmla="*/ 60 h 63"/>
                <a:gd name="T42" fmla="*/ 78 w 82"/>
                <a:gd name="T4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63">
                  <a:moveTo>
                    <a:pt x="78" y="62"/>
                  </a:moveTo>
                  <a:cubicBezTo>
                    <a:pt x="79" y="62"/>
                    <a:pt x="79" y="62"/>
                    <a:pt x="79" y="6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6" y="1"/>
                    <a:pt x="71" y="0"/>
                    <a:pt x="66" y="0"/>
                  </a:cubicBezTo>
                  <a:cubicBezTo>
                    <a:pt x="32" y="0"/>
                    <a:pt x="4" y="27"/>
                    <a:pt x="1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7" y="29"/>
                    <a:pt x="34" y="3"/>
                    <a:pt x="66" y="3"/>
                  </a:cubicBezTo>
                  <a:cubicBezTo>
                    <a:pt x="71" y="3"/>
                    <a:pt x="76" y="4"/>
                    <a:pt x="80" y="5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60"/>
                    <a:pt x="78" y="60"/>
                    <a:pt x="78" y="60"/>
                  </a:cubicBezTo>
                  <a:lnTo>
                    <a:pt x="78" y="6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iṣ1iḑe"/>
            <p:cNvSpPr/>
            <p:nvPr/>
          </p:nvSpPr>
          <p:spPr bwMode="auto">
            <a:xfrm>
              <a:off x="4170" y="8466"/>
              <a:ext cx="1108" cy="1262"/>
            </a:xfrm>
            <a:custGeom>
              <a:avLst/>
              <a:gdLst>
                <a:gd name="T0" fmla="*/ 0 w 396"/>
                <a:gd name="T1" fmla="*/ 438 h 451"/>
                <a:gd name="T2" fmla="*/ 143 w 396"/>
                <a:gd name="T3" fmla="*/ 451 h 451"/>
                <a:gd name="T4" fmla="*/ 287 w 396"/>
                <a:gd name="T5" fmla="*/ 164 h 451"/>
                <a:gd name="T6" fmla="*/ 396 w 396"/>
                <a:gd name="T7" fmla="*/ 26 h 451"/>
                <a:gd name="T8" fmla="*/ 283 w 396"/>
                <a:gd name="T9" fmla="*/ 0 h 451"/>
                <a:gd name="T10" fmla="*/ 117 w 396"/>
                <a:gd name="T11" fmla="*/ 88 h 451"/>
                <a:gd name="T12" fmla="*/ 0 w 396"/>
                <a:gd name="T13" fmla="*/ 438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451">
                  <a:moveTo>
                    <a:pt x="0" y="438"/>
                  </a:moveTo>
                  <a:cubicBezTo>
                    <a:pt x="143" y="451"/>
                    <a:pt x="143" y="451"/>
                    <a:pt x="143" y="451"/>
                  </a:cubicBezTo>
                  <a:cubicBezTo>
                    <a:pt x="287" y="164"/>
                    <a:pt x="287" y="164"/>
                    <a:pt x="287" y="164"/>
                  </a:cubicBezTo>
                  <a:cubicBezTo>
                    <a:pt x="396" y="26"/>
                    <a:pt x="396" y="26"/>
                    <a:pt x="396" y="26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3" y="0"/>
                    <a:pt x="145" y="22"/>
                    <a:pt x="117" y="88"/>
                  </a:cubicBezTo>
                  <a:cubicBezTo>
                    <a:pt x="90" y="155"/>
                    <a:pt x="0" y="438"/>
                    <a:pt x="0" y="438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îśľidè"/>
            <p:cNvSpPr/>
            <p:nvPr/>
          </p:nvSpPr>
          <p:spPr bwMode="auto">
            <a:xfrm>
              <a:off x="4170" y="8466"/>
              <a:ext cx="843" cy="1253"/>
            </a:xfrm>
            <a:custGeom>
              <a:avLst/>
              <a:gdLst>
                <a:gd name="T0" fmla="*/ 0 w 301"/>
                <a:gd name="T1" fmla="*/ 438 h 448"/>
                <a:gd name="T2" fmla="*/ 0 w 301"/>
                <a:gd name="T3" fmla="*/ 438 h 448"/>
                <a:gd name="T4" fmla="*/ 0 w 301"/>
                <a:gd name="T5" fmla="*/ 438 h 448"/>
                <a:gd name="T6" fmla="*/ 0 w 301"/>
                <a:gd name="T7" fmla="*/ 438 h 448"/>
                <a:gd name="T8" fmla="*/ 283 w 301"/>
                <a:gd name="T9" fmla="*/ 0 h 448"/>
                <a:gd name="T10" fmla="*/ 117 w 301"/>
                <a:gd name="T11" fmla="*/ 88 h 448"/>
                <a:gd name="T12" fmla="*/ 1 w 301"/>
                <a:gd name="T13" fmla="*/ 436 h 448"/>
                <a:gd name="T14" fmla="*/ 142 w 301"/>
                <a:gd name="T15" fmla="*/ 448 h 448"/>
                <a:gd name="T16" fmla="*/ 226 w 301"/>
                <a:gd name="T17" fmla="*/ 281 h 448"/>
                <a:gd name="T18" fmla="*/ 183 w 301"/>
                <a:gd name="T19" fmla="*/ 116 h 448"/>
                <a:gd name="T20" fmla="*/ 183 w 301"/>
                <a:gd name="T21" fmla="*/ 116 h 448"/>
                <a:gd name="T22" fmla="*/ 183 w 301"/>
                <a:gd name="T23" fmla="*/ 116 h 448"/>
                <a:gd name="T24" fmla="*/ 301 w 301"/>
                <a:gd name="T25" fmla="*/ 4 h 448"/>
                <a:gd name="T26" fmla="*/ 283 w 301"/>
                <a:gd name="T2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448">
                  <a:moveTo>
                    <a:pt x="0" y="438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moveTo>
                    <a:pt x="283" y="0"/>
                  </a:moveTo>
                  <a:cubicBezTo>
                    <a:pt x="283" y="0"/>
                    <a:pt x="145" y="22"/>
                    <a:pt x="117" y="88"/>
                  </a:cubicBezTo>
                  <a:cubicBezTo>
                    <a:pt x="91" y="152"/>
                    <a:pt x="9" y="411"/>
                    <a:pt x="1" y="436"/>
                  </a:cubicBezTo>
                  <a:cubicBezTo>
                    <a:pt x="142" y="448"/>
                    <a:pt x="142" y="448"/>
                    <a:pt x="142" y="448"/>
                  </a:cubicBezTo>
                  <a:cubicBezTo>
                    <a:pt x="226" y="281"/>
                    <a:pt x="226" y="281"/>
                    <a:pt x="226" y="281"/>
                  </a:cubicBezTo>
                  <a:cubicBezTo>
                    <a:pt x="204" y="210"/>
                    <a:pt x="183" y="139"/>
                    <a:pt x="183" y="116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58"/>
                    <a:pt x="233" y="22"/>
                    <a:pt x="301" y="4"/>
                  </a:cubicBezTo>
                  <a:cubicBezTo>
                    <a:pt x="283" y="0"/>
                    <a:pt x="283" y="0"/>
                    <a:pt x="283" y="0"/>
                  </a:cubicBezTo>
                </a:path>
              </a:pathLst>
            </a:custGeom>
            <a:solidFill>
              <a:srgbClr val="563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iṣḷíḋè"/>
            <p:cNvSpPr/>
            <p:nvPr/>
          </p:nvSpPr>
          <p:spPr bwMode="auto">
            <a:xfrm>
              <a:off x="4170" y="8537"/>
              <a:ext cx="1110" cy="1196"/>
            </a:xfrm>
            <a:custGeom>
              <a:avLst/>
              <a:gdLst>
                <a:gd name="T0" fmla="*/ 0 w 644"/>
                <a:gd name="T1" fmla="*/ 673 h 694"/>
                <a:gd name="T2" fmla="*/ 234 w 644"/>
                <a:gd name="T3" fmla="*/ 694 h 694"/>
                <a:gd name="T4" fmla="*/ 468 w 644"/>
                <a:gd name="T5" fmla="*/ 227 h 694"/>
                <a:gd name="T6" fmla="*/ 644 w 644"/>
                <a:gd name="T7" fmla="*/ 3 h 694"/>
                <a:gd name="T8" fmla="*/ 640 w 644"/>
                <a:gd name="T9" fmla="*/ 0 h 694"/>
                <a:gd name="T10" fmla="*/ 463 w 644"/>
                <a:gd name="T11" fmla="*/ 224 h 694"/>
                <a:gd name="T12" fmla="*/ 231 w 644"/>
                <a:gd name="T13" fmla="*/ 686 h 694"/>
                <a:gd name="T14" fmla="*/ 0 w 644"/>
                <a:gd name="T15" fmla="*/ 667 h 694"/>
                <a:gd name="T16" fmla="*/ 0 w 644"/>
                <a:gd name="T17" fmla="*/ 673 h 694"/>
                <a:gd name="T18" fmla="*/ 0 w 644"/>
                <a:gd name="T19" fmla="*/ 673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4" h="694">
                  <a:moveTo>
                    <a:pt x="0" y="673"/>
                  </a:moveTo>
                  <a:lnTo>
                    <a:pt x="234" y="694"/>
                  </a:lnTo>
                  <a:lnTo>
                    <a:pt x="468" y="227"/>
                  </a:lnTo>
                  <a:lnTo>
                    <a:pt x="644" y="3"/>
                  </a:lnTo>
                  <a:lnTo>
                    <a:pt x="640" y="0"/>
                  </a:lnTo>
                  <a:lnTo>
                    <a:pt x="463" y="224"/>
                  </a:lnTo>
                  <a:lnTo>
                    <a:pt x="231" y="686"/>
                  </a:lnTo>
                  <a:lnTo>
                    <a:pt x="0" y="667"/>
                  </a:lnTo>
                  <a:lnTo>
                    <a:pt x="0" y="673"/>
                  </a:lnTo>
                  <a:lnTo>
                    <a:pt x="0" y="6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iṣḷiďè"/>
            <p:cNvSpPr/>
            <p:nvPr/>
          </p:nvSpPr>
          <p:spPr bwMode="auto">
            <a:xfrm>
              <a:off x="4170" y="8537"/>
              <a:ext cx="1110" cy="1196"/>
            </a:xfrm>
            <a:custGeom>
              <a:avLst/>
              <a:gdLst>
                <a:gd name="T0" fmla="*/ 0 w 644"/>
                <a:gd name="T1" fmla="*/ 673 h 694"/>
                <a:gd name="T2" fmla="*/ 234 w 644"/>
                <a:gd name="T3" fmla="*/ 694 h 694"/>
                <a:gd name="T4" fmla="*/ 468 w 644"/>
                <a:gd name="T5" fmla="*/ 227 h 694"/>
                <a:gd name="T6" fmla="*/ 644 w 644"/>
                <a:gd name="T7" fmla="*/ 3 h 694"/>
                <a:gd name="T8" fmla="*/ 640 w 644"/>
                <a:gd name="T9" fmla="*/ 0 h 694"/>
                <a:gd name="T10" fmla="*/ 463 w 644"/>
                <a:gd name="T11" fmla="*/ 224 h 694"/>
                <a:gd name="T12" fmla="*/ 231 w 644"/>
                <a:gd name="T13" fmla="*/ 686 h 694"/>
                <a:gd name="T14" fmla="*/ 0 w 644"/>
                <a:gd name="T15" fmla="*/ 667 h 694"/>
                <a:gd name="T16" fmla="*/ 0 w 644"/>
                <a:gd name="T17" fmla="*/ 673 h 694"/>
                <a:gd name="T18" fmla="*/ 0 w 644"/>
                <a:gd name="T19" fmla="*/ 673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4" h="694">
                  <a:moveTo>
                    <a:pt x="0" y="673"/>
                  </a:moveTo>
                  <a:lnTo>
                    <a:pt x="234" y="694"/>
                  </a:lnTo>
                  <a:lnTo>
                    <a:pt x="468" y="227"/>
                  </a:lnTo>
                  <a:lnTo>
                    <a:pt x="644" y="3"/>
                  </a:lnTo>
                  <a:lnTo>
                    <a:pt x="640" y="0"/>
                  </a:lnTo>
                  <a:lnTo>
                    <a:pt x="463" y="224"/>
                  </a:lnTo>
                  <a:lnTo>
                    <a:pt x="231" y="686"/>
                  </a:lnTo>
                  <a:lnTo>
                    <a:pt x="0" y="667"/>
                  </a:lnTo>
                  <a:lnTo>
                    <a:pt x="0" y="673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ïṧliḋê"/>
            <p:cNvSpPr/>
            <p:nvPr/>
          </p:nvSpPr>
          <p:spPr bwMode="auto">
            <a:xfrm>
              <a:off x="5028" y="9642"/>
              <a:ext cx="277" cy="346"/>
            </a:xfrm>
            <a:custGeom>
              <a:avLst/>
              <a:gdLst>
                <a:gd name="T0" fmla="*/ 0 w 161"/>
                <a:gd name="T1" fmla="*/ 3 h 201"/>
                <a:gd name="T2" fmla="*/ 47 w 161"/>
                <a:gd name="T3" fmla="*/ 195 h 201"/>
                <a:gd name="T4" fmla="*/ 161 w 161"/>
                <a:gd name="T5" fmla="*/ 201 h 201"/>
                <a:gd name="T6" fmla="*/ 119 w 161"/>
                <a:gd name="T7" fmla="*/ 0 h 201"/>
                <a:gd name="T8" fmla="*/ 0 w 161"/>
                <a:gd name="T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01">
                  <a:moveTo>
                    <a:pt x="0" y="3"/>
                  </a:moveTo>
                  <a:lnTo>
                    <a:pt x="47" y="195"/>
                  </a:lnTo>
                  <a:lnTo>
                    <a:pt x="161" y="201"/>
                  </a:lnTo>
                  <a:lnTo>
                    <a:pt x="11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ïṡḷíḓé"/>
            <p:cNvSpPr/>
            <p:nvPr/>
          </p:nvSpPr>
          <p:spPr bwMode="auto">
            <a:xfrm>
              <a:off x="5028" y="9642"/>
              <a:ext cx="277" cy="346"/>
            </a:xfrm>
            <a:custGeom>
              <a:avLst/>
              <a:gdLst>
                <a:gd name="T0" fmla="*/ 0 w 161"/>
                <a:gd name="T1" fmla="*/ 3 h 201"/>
                <a:gd name="T2" fmla="*/ 47 w 161"/>
                <a:gd name="T3" fmla="*/ 195 h 201"/>
                <a:gd name="T4" fmla="*/ 161 w 161"/>
                <a:gd name="T5" fmla="*/ 201 h 201"/>
                <a:gd name="T6" fmla="*/ 119 w 161"/>
                <a:gd name="T7" fmla="*/ 0 h 201"/>
                <a:gd name="T8" fmla="*/ 0 w 161"/>
                <a:gd name="T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01">
                  <a:moveTo>
                    <a:pt x="0" y="3"/>
                  </a:moveTo>
                  <a:lnTo>
                    <a:pt x="47" y="195"/>
                  </a:lnTo>
                  <a:lnTo>
                    <a:pt x="161" y="201"/>
                  </a:lnTo>
                  <a:lnTo>
                    <a:pt x="119" y="0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îṣ1íḓè"/>
            <p:cNvSpPr/>
            <p:nvPr/>
          </p:nvSpPr>
          <p:spPr bwMode="auto">
            <a:xfrm>
              <a:off x="5020" y="9636"/>
              <a:ext cx="295" cy="360"/>
            </a:xfrm>
            <a:custGeom>
              <a:avLst/>
              <a:gdLst>
                <a:gd name="T0" fmla="*/ 5 w 171"/>
                <a:gd name="T1" fmla="*/ 6 h 209"/>
                <a:gd name="T2" fmla="*/ 2 w 171"/>
                <a:gd name="T3" fmla="*/ 8 h 209"/>
                <a:gd name="T4" fmla="*/ 51 w 171"/>
                <a:gd name="T5" fmla="*/ 201 h 209"/>
                <a:gd name="T6" fmla="*/ 171 w 171"/>
                <a:gd name="T7" fmla="*/ 209 h 209"/>
                <a:gd name="T8" fmla="*/ 127 w 171"/>
                <a:gd name="T9" fmla="*/ 0 h 209"/>
                <a:gd name="T10" fmla="*/ 0 w 171"/>
                <a:gd name="T11" fmla="*/ 3 h 209"/>
                <a:gd name="T12" fmla="*/ 2 w 171"/>
                <a:gd name="T13" fmla="*/ 8 h 209"/>
                <a:gd name="T14" fmla="*/ 5 w 171"/>
                <a:gd name="T15" fmla="*/ 6 h 209"/>
                <a:gd name="T16" fmla="*/ 5 w 171"/>
                <a:gd name="T17" fmla="*/ 9 h 209"/>
                <a:gd name="T18" fmla="*/ 122 w 171"/>
                <a:gd name="T19" fmla="*/ 6 h 209"/>
                <a:gd name="T20" fmla="*/ 163 w 171"/>
                <a:gd name="T21" fmla="*/ 201 h 209"/>
                <a:gd name="T22" fmla="*/ 56 w 171"/>
                <a:gd name="T23" fmla="*/ 194 h 209"/>
                <a:gd name="T24" fmla="*/ 9 w 171"/>
                <a:gd name="T25" fmla="*/ 6 h 209"/>
                <a:gd name="T26" fmla="*/ 5 w 171"/>
                <a:gd name="T27" fmla="*/ 6 h 209"/>
                <a:gd name="T28" fmla="*/ 5 w 171"/>
                <a:gd name="T29" fmla="*/ 9 h 209"/>
                <a:gd name="T30" fmla="*/ 5 w 171"/>
                <a:gd name="T31" fmla="*/ 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1" h="209">
                  <a:moveTo>
                    <a:pt x="5" y="6"/>
                  </a:moveTo>
                  <a:lnTo>
                    <a:pt x="2" y="8"/>
                  </a:lnTo>
                  <a:lnTo>
                    <a:pt x="51" y="201"/>
                  </a:lnTo>
                  <a:lnTo>
                    <a:pt x="171" y="209"/>
                  </a:lnTo>
                  <a:lnTo>
                    <a:pt x="127" y="0"/>
                  </a:lnTo>
                  <a:lnTo>
                    <a:pt x="0" y="3"/>
                  </a:lnTo>
                  <a:lnTo>
                    <a:pt x="2" y="8"/>
                  </a:lnTo>
                  <a:lnTo>
                    <a:pt x="5" y="6"/>
                  </a:lnTo>
                  <a:lnTo>
                    <a:pt x="5" y="9"/>
                  </a:lnTo>
                  <a:lnTo>
                    <a:pt x="122" y="6"/>
                  </a:lnTo>
                  <a:lnTo>
                    <a:pt x="163" y="201"/>
                  </a:lnTo>
                  <a:lnTo>
                    <a:pt x="56" y="194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9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ïŝḷidé"/>
            <p:cNvSpPr/>
            <p:nvPr/>
          </p:nvSpPr>
          <p:spPr bwMode="auto">
            <a:xfrm>
              <a:off x="5020" y="9636"/>
              <a:ext cx="295" cy="360"/>
            </a:xfrm>
            <a:custGeom>
              <a:avLst/>
              <a:gdLst>
                <a:gd name="T0" fmla="*/ 5 w 171"/>
                <a:gd name="T1" fmla="*/ 6 h 209"/>
                <a:gd name="T2" fmla="*/ 2 w 171"/>
                <a:gd name="T3" fmla="*/ 8 h 209"/>
                <a:gd name="T4" fmla="*/ 51 w 171"/>
                <a:gd name="T5" fmla="*/ 201 h 209"/>
                <a:gd name="T6" fmla="*/ 171 w 171"/>
                <a:gd name="T7" fmla="*/ 209 h 209"/>
                <a:gd name="T8" fmla="*/ 127 w 171"/>
                <a:gd name="T9" fmla="*/ 0 h 209"/>
                <a:gd name="T10" fmla="*/ 0 w 171"/>
                <a:gd name="T11" fmla="*/ 3 h 209"/>
                <a:gd name="T12" fmla="*/ 2 w 171"/>
                <a:gd name="T13" fmla="*/ 8 h 209"/>
                <a:gd name="T14" fmla="*/ 5 w 171"/>
                <a:gd name="T15" fmla="*/ 6 h 209"/>
                <a:gd name="T16" fmla="*/ 5 w 171"/>
                <a:gd name="T17" fmla="*/ 9 h 209"/>
                <a:gd name="T18" fmla="*/ 122 w 171"/>
                <a:gd name="T19" fmla="*/ 6 h 209"/>
                <a:gd name="T20" fmla="*/ 163 w 171"/>
                <a:gd name="T21" fmla="*/ 201 h 209"/>
                <a:gd name="T22" fmla="*/ 56 w 171"/>
                <a:gd name="T23" fmla="*/ 194 h 209"/>
                <a:gd name="T24" fmla="*/ 9 w 171"/>
                <a:gd name="T25" fmla="*/ 6 h 209"/>
                <a:gd name="T26" fmla="*/ 5 w 171"/>
                <a:gd name="T27" fmla="*/ 6 h 209"/>
                <a:gd name="T28" fmla="*/ 5 w 171"/>
                <a:gd name="T29" fmla="*/ 9 h 209"/>
                <a:gd name="T30" fmla="*/ 5 w 171"/>
                <a:gd name="T31" fmla="*/ 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1" h="209">
                  <a:moveTo>
                    <a:pt x="5" y="6"/>
                  </a:moveTo>
                  <a:lnTo>
                    <a:pt x="2" y="8"/>
                  </a:lnTo>
                  <a:lnTo>
                    <a:pt x="51" y="201"/>
                  </a:lnTo>
                  <a:lnTo>
                    <a:pt x="171" y="209"/>
                  </a:lnTo>
                  <a:lnTo>
                    <a:pt x="127" y="0"/>
                  </a:lnTo>
                  <a:lnTo>
                    <a:pt x="0" y="3"/>
                  </a:lnTo>
                  <a:lnTo>
                    <a:pt x="2" y="8"/>
                  </a:lnTo>
                  <a:lnTo>
                    <a:pt x="5" y="6"/>
                  </a:lnTo>
                  <a:lnTo>
                    <a:pt x="5" y="9"/>
                  </a:lnTo>
                  <a:lnTo>
                    <a:pt x="122" y="6"/>
                  </a:lnTo>
                  <a:lnTo>
                    <a:pt x="163" y="201"/>
                  </a:lnTo>
                  <a:lnTo>
                    <a:pt x="56" y="194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9"/>
                  </a:lnTo>
                  <a:lnTo>
                    <a:pt x="5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ïṡļidé"/>
            <p:cNvSpPr/>
            <p:nvPr/>
          </p:nvSpPr>
          <p:spPr bwMode="auto">
            <a:xfrm>
              <a:off x="5054" y="9645"/>
              <a:ext cx="100" cy="341"/>
            </a:xfrm>
            <a:custGeom>
              <a:avLst/>
              <a:gdLst>
                <a:gd name="T0" fmla="*/ 0 w 58"/>
                <a:gd name="T1" fmla="*/ 1 h 198"/>
                <a:gd name="T2" fmla="*/ 54 w 58"/>
                <a:gd name="T3" fmla="*/ 198 h 198"/>
                <a:gd name="T4" fmla="*/ 58 w 58"/>
                <a:gd name="T5" fmla="*/ 196 h 198"/>
                <a:gd name="T6" fmla="*/ 6 w 58"/>
                <a:gd name="T7" fmla="*/ 0 h 198"/>
                <a:gd name="T8" fmla="*/ 0 w 58"/>
                <a:gd name="T9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8">
                  <a:moveTo>
                    <a:pt x="0" y="1"/>
                  </a:moveTo>
                  <a:lnTo>
                    <a:pt x="54" y="198"/>
                  </a:lnTo>
                  <a:lnTo>
                    <a:pt x="58" y="196"/>
                  </a:lnTo>
                  <a:lnTo>
                    <a:pt x="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ïSḷîḋê"/>
            <p:cNvSpPr/>
            <p:nvPr/>
          </p:nvSpPr>
          <p:spPr bwMode="auto">
            <a:xfrm>
              <a:off x="5054" y="9645"/>
              <a:ext cx="100" cy="341"/>
            </a:xfrm>
            <a:custGeom>
              <a:avLst/>
              <a:gdLst>
                <a:gd name="T0" fmla="*/ 0 w 58"/>
                <a:gd name="T1" fmla="*/ 1 h 198"/>
                <a:gd name="T2" fmla="*/ 54 w 58"/>
                <a:gd name="T3" fmla="*/ 198 h 198"/>
                <a:gd name="T4" fmla="*/ 58 w 58"/>
                <a:gd name="T5" fmla="*/ 196 h 198"/>
                <a:gd name="T6" fmla="*/ 6 w 58"/>
                <a:gd name="T7" fmla="*/ 0 h 198"/>
                <a:gd name="T8" fmla="*/ 0 w 58"/>
                <a:gd name="T9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8">
                  <a:moveTo>
                    <a:pt x="0" y="1"/>
                  </a:moveTo>
                  <a:lnTo>
                    <a:pt x="54" y="198"/>
                  </a:lnTo>
                  <a:lnTo>
                    <a:pt x="58" y="196"/>
                  </a:lnTo>
                  <a:lnTo>
                    <a:pt x="6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îṥḻíḋé"/>
            <p:cNvSpPr/>
            <p:nvPr/>
          </p:nvSpPr>
          <p:spPr bwMode="auto">
            <a:xfrm>
              <a:off x="5103" y="9645"/>
              <a:ext cx="100" cy="338"/>
            </a:xfrm>
            <a:custGeom>
              <a:avLst/>
              <a:gdLst>
                <a:gd name="T0" fmla="*/ 0 w 58"/>
                <a:gd name="T1" fmla="*/ 1 h 196"/>
                <a:gd name="T2" fmla="*/ 51 w 58"/>
                <a:gd name="T3" fmla="*/ 196 h 196"/>
                <a:gd name="T4" fmla="*/ 58 w 58"/>
                <a:gd name="T5" fmla="*/ 194 h 196"/>
                <a:gd name="T6" fmla="*/ 6 w 58"/>
                <a:gd name="T7" fmla="*/ 0 h 196"/>
                <a:gd name="T8" fmla="*/ 0 w 58"/>
                <a:gd name="T9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6">
                  <a:moveTo>
                    <a:pt x="0" y="1"/>
                  </a:moveTo>
                  <a:lnTo>
                    <a:pt x="51" y="196"/>
                  </a:lnTo>
                  <a:lnTo>
                    <a:pt x="58" y="194"/>
                  </a:lnTo>
                  <a:lnTo>
                    <a:pt x="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ïṣḻiḓé"/>
            <p:cNvSpPr/>
            <p:nvPr/>
          </p:nvSpPr>
          <p:spPr bwMode="auto">
            <a:xfrm>
              <a:off x="5103" y="9645"/>
              <a:ext cx="100" cy="338"/>
            </a:xfrm>
            <a:custGeom>
              <a:avLst/>
              <a:gdLst>
                <a:gd name="T0" fmla="*/ 0 w 58"/>
                <a:gd name="T1" fmla="*/ 1 h 196"/>
                <a:gd name="T2" fmla="*/ 51 w 58"/>
                <a:gd name="T3" fmla="*/ 196 h 196"/>
                <a:gd name="T4" fmla="*/ 58 w 58"/>
                <a:gd name="T5" fmla="*/ 194 h 196"/>
                <a:gd name="T6" fmla="*/ 6 w 58"/>
                <a:gd name="T7" fmla="*/ 0 h 196"/>
                <a:gd name="T8" fmla="*/ 0 w 58"/>
                <a:gd name="T9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6">
                  <a:moveTo>
                    <a:pt x="0" y="1"/>
                  </a:moveTo>
                  <a:lnTo>
                    <a:pt x="51" y="196"/>
                  </a:lnTo>
                  <a:lnTo>
                    <a:pt x="58" y="194"/>
                  </a:lnTo>
                  <a:lnTo>
                    <a:pt x="6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íŝḻíde"/>
            <p:cNvSpPr/>
            <p:nvPr/>
          </p:nvSpPr>
          <p:spPr bwMode="auto">
            <a:xfrm>
              <a:off x="5144" y="9636"/>
              <a:ext cx="95" cy="346"/>
            </a:xfrm>
            <a:custGeom>
              <a:avLst/>
              <a:gdLst>
                <a:gd name="T0" fmla="*/ 0 w 55"/>
                <a:gd name="T1" fmla="*/ 1 h 201"/>
                <a:gd name="T2" fmla="*/ 49 w 55"/>
                <a:gd name="T3" fmla="*/ 201 h 201"/>
                <a:gd name="T4" fmla="*/ 55 w 55"/>
                <a:gd name="T5" fmla="*/ 199 h 201"/>
                <a:gd name="T6" fmla="*/ 6 w 55"/>
                <a:gd name="T7" fmla="*/ 0 h 201"/>
                <a:gd name="T8" fmla="*/ 0 w 55"/>
                <a:gd name="T9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1">
                  <a:moveTo>
                    <a:pt x="0" y="1"/>
                  </a:moveTo>
                  <a:lnTo>
                    <a:pt x="49" y="201"/>
                  </a:lnTo>
                  <a:lnTo>
                    <a:pt x="55" y="199"/>
                  </a:lnTo>
                  <a:lnTo>
                    <a:pt x="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îŝļîḍê"/>
            <p:cNvSpPr/>
            <p:nvPr/>
          </p:nvSpPr>
          <p:spPr bwMode="auto">
            <a:xfrm>
              <a:off x="5144" y="9636"/>
              <a:ext cx="95" cy="346"/>
            </a:xfrm>
            <a:custGeom>
              <a:avLst/>
              <a:gdLst>
                <a:gd name="T0" fmla="*/ 0 w 55"/>
                <a:gd name="T1" fmla="*/ 1 h 201"/>
                <a:gd name="T2" fmla="*/ 49 w 55"/>
                <a:gd name="T3" fmla="*/ 201 h 201"/>
                <a:gd name="T4" fmla="*/ 55 w 55"/>
                <a:gd name="T5" fmla="*/ 199 h 201"/>
                <a:gd name="T6" fmla="*/ 6 w 55"/>
                <a:gd name="T7" fmla="*/ 0 h 201"/>
                <a:gd name="T8" fmla="*/ 0 w 55"/>
                <a:gd name="T9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1">
                  <a:moveTo>
                    <a:pt x="0" y="1"/>
                  </a:moveTo>
                  <a:lnTo>
                    <a:pt x="49" y="201"/>
                  </a:lnTo>
                  <a:lnTo>
                    <a:pt x="55" y="199"/>
                  </a:lnTo>
                  <a:lnTo>
                    <a:pt x="6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íṥľiḑé"/>
            <p:cNvSpPr/>
            <p:nvPr/>
          </p:nvSpPr>
          <p:spPr bwMode="auto">
            <a:xfrm>
              <a:off x="5185" y="9638"/>
              <a:ext cx="95" cy="348"/>
            </a:xfrm>
            <a:custGeom>
              <a:avLst/>
              <a:gdLst>
                <a:gd name="T0" fmla="*/ 0 w 55"/>
                <a:gd name="T1" fmla="*/ 0 h 202"/>
                <a:gd name="T2" fmla="*/ 49 w 55"/>
                <a:gd name="T3" fmla="*/ 202 h 202"/>
                <a:gd name="T4" fmla="*/ 55 w 55"/>
                <a:gd name="T5" fmla="*/ 202 h 202"/>
                <a:gd name="T6" fmla="*/ 7 w 55"/>
                <a:gd name="T7" fmla="*/ 0 h 202"/>
                <a:gd name="T8" fmla="*/ 0 w 55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2">
                  <a:moveTo>
                    <a:pt x="0" y="0"/>
                  </a:moveTo>
                  <a:lnTo>
                    <a:pt x="49" y="202"/>
                  </a:lnTo>
                  <a:lnTo>
                    <a:pt x="55" y="202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ïsľíḑe"/>
            <p:cNvSpPr/>
            <p:nvPr/>
          </p:nvSpPr>
          <p:spPr bwMode="auto">
            <a:xfrm>
              <a:off x="5185" y="9638"/>
              <a:ext cx="95" cy="348"/>
            </a:xfrm>
            <a:custGeom>
              <a:avLst/>
              <a:gdLst>
                <a:gd name="T0" fmla="*/ 0 w 55"/>
                <a:gd name="T1" fmla="*/ 0 h 202"/>
                <a:gd name="T2" fmla="*/ 49 w 55"/>
                <a:gd name="T3" fmla="*/ 202 h 202"/>
                <a:gd name="T4" fmla="*/ 55 w 55"/>
                <a:gd name="T5" fmla="*/ 202 h 202"/>
                <a:gd name="T6" fmla="*/ 7 w 55"/>
                <a:gd name="T7" fmla="*/ 0 h 202"/>
                <a:gd name="T8" fmla="*/ 0 w 55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2">
                  <a:moveTo>
                    <a:pt x="0" y="0"/>
                  </a:moveTo>
                  <a:lnTo>
                    <a:pt x="49" y="202"/>
                  </a:lnTo>
                  <a:lnTo>
                    <a:pt x="55" y="20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íṡľiḍè"/>
            <p:cNvSpPr/>
            <p:nvPr/>
          </p:nvSpPr>
          <p:spPr bwMode="auto">
            <a:xfrm>
              <a:off x="4685" y="9952"/>
              <a:ext cx="729" cy="369"/>
            </a:xfrm>
            <a:custGeom>
              <a:avLst/>
              <a:gdLst>
                <a:gd name="T0" fmla="*/ 0 w 423"/>
                <a:gd name="T1" fmla="*/ 214 h 214"/>
                <a:gd name="T2" fmla="*/ 423 w 423"/>
                <a:gd name="T3" fmla="*/ 214 h 214"/>
                <a:gd name="T4" fmla="*/ 397 w 423"/>
                <a:gd name="T5" fmla="*/ 0 h 214"/>
                <a:gd name="T6" fmla="*/ 185 w 423"/>
                <a:gd name="T7" fmla="*/ 8 h 214"/>
                <a:gd name="T8" fmla="*/ 180 w 423"/>
                <a:gd name="T9" fmla="*/ 94 h 214"/>
                <a:gd name="T10" fmla="*/ 0 w 423"/>
                <a:gd name="T11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214">
                  <a:moveTo>
                    <a:pt x="0" y="214"/>
                  </a:moveTo>
                  <a:lnTo>
                    <a:pt x="423" y="214"/>
                  </a:lnTo>
                  <a:lnTo>
                    <a:pt x="397" y="0"/>
                  </a:lnTo>
                  <a:lnTo>
                    <a:pt x="185" y="8"/>
                  </a:lnTo>
                  <a:lnTo>
                    <a:pt x="180" y="9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îŝļïďè"/>
            <p:cNvSpPr/>
            <p:nvPr/>
          </p:nvSpPr>
          <p:spPr bwMode="auto">
            <a:xfrm>
              <a:off x="4668" y="9947"/>
              <a:ext cx="755" cy="381"/>
            </a:xfrm>
            <a:custGeom>
              <a:avLst/>
              <a:gdLst>
                <a:gd name="T0" fmla="*/ 10 w 438"/>
                <a:gd name="T1" fmla="*/ 217 h 221"/>
                <a:gd name="T2" fmla="*/ 10 w 438"/>
                <a:gd name="T3" fmla="*/ 221 h 221"/>
                <a:gd name="T4" fmla="*/ 438 w 438"/>
                <a:gd name="T5" fmla="*/ 221 h 221"/>
                <a:gd name="T6" fmla="*/ 411 w 438"/>
                <a:gd name="T7" fmla="*/ 0 h 221"/>
                <a:gd name="T8" fmla="*/ 192 w 438"/>
                <a:gd name="T9" fmla="*/ 10 h 221"/>
                <a:gd name="T10" fmla="*/ 187 w 438"/>
                <a:gd name="T11" fmla="*/ 94 h 221"/>
                <a:gd name="T12" fmla="*/ 0 w 438"/>
                <a:gd name="T13" fmla="*/ 221 h 221"/>
                <a:gd name="T14" fmla="*/ 10 w 438"/>
                <a:gd name="T15" fmla="*/ 221 h 221"/>
                <a:gd name="T16" fmla="*/ 10 w 438"/>
                <a:gd name="T17" fmla="*/ 217 h 221"/>
                <a:gd name="T18" fmla="*/ 11 w 438"/>
                <a:gd name="T19" fmla="*/ 221 h 221"/>
                <a:gd name="T20" fmla="*/ 193 w 438"/>
                <a:gd name="T21" fmla="*/ 99 h 221"/>
                <a:gd name="T22" fmla="*/ 198 w 438"/>
                <a:gd name="T23" fmla="*/ 14 h 221"/>
                <a:gd name="T24" fmla="*/ 404 w 438"/>
                <a:gd name="T25" fmla="*/ 6 h 221"/>
                <a:gd name="T26" fmla="*/ 430 w 438"/>
                <a:gd name="T27" fmla="*/ 214 h 221"/>
                <a:gd name="T28" fmla="*/ 10 w 438"/>
                <a:gd name="T29" fmla="*/ 214 h 221"/>
                <a:gd name="T30" fmla="*/ 10 w 438"/>
                <a:gd name="T31" fmla="*/ 217 h 221"/>
                <a:gd name="T32" fmla="*/ 11 w 438"/>
                <a:gd name="T33" fmla="*/ 221 h 221"/>
                <a:gd name="T34" fmla="*/ 10 w 438"/>
                <a:gd name="T35" fmla="*/ 21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221">
                  <a:moveTo>
                    <a:pt x="10" y="217"/>
                  </a:moveTo>
                  <a:lnTo>
                    <a:pt x="10" y="221"/>
                  </a:lnTo>
                  <a:lnTo>
                    <a:pt x="438" y="221"/>
                  </a:lnTo>
                  <a:lnTo>
                    <a:pt x="411" y="0"/>
                  </a:lnTo>
                  <a:lnTo>
                    <a:pt x="192" y="10"/>
                  </a:lnTo>
                  <a:lnTo>
                    <a:pt x="187" y="94"/>
                  </a:lnTo>
                  <a:lnTo>
                    <a:pt x="0" y="221"/>
                  </a:lnTo>
                  <a:lnTo>
                    <a:pt x="10" y="221"/>
                  </a:lnTo>
                  <a:lnTo>
                    <a:pt x="10" y="217"/>
                  </a:lnTo>
                  <a:lnTo>
                    <a:pt x="11" y="221"/>
                  </a:lnTo>
                  <a:lnTo>
                    <a:pt x="193" y="99"/>
                  </a:lnTo>
                  <a:lnTo>
                    <a:pt x="198" y="14"/>
                  </a:lnTo>
                  <a:lnTo>
                    <a:pt x="404" y="6"/>
                  </a:lnTo>
                  <a:lnTo>
                    <a:pt x="430" y="214"/>
                  </a:lnTo>
                  <a:lnTo>
                    <a:pt x="10" y="214"/>
                  </a:lnTo>
                  <a:lnTo>
                    <a:pt x="10" y="217"/>
                  </a:lnTo>
                  <a:lnTo>
                    <a:pt x="11" y="221"/>
                  </a:lnTo>
                  <a:lnTo>
                    <a:pt x="10" y="2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ïṥḻîďè"/>
            <p:cNvSpPr/>
            <p:nvPr/>
          </p:nvSpPr>
          <p:spPr bwMode="auto">
            <a:xfrm>
              <a:off x="4865" y="10157"/>
              <a:ext cx="50" cy="100"/>
            </a:xfrm>
            <a:custGeom>
              <a:avLst/>
              <a:gdLst>
                <a:gd name="T0" fmla="*/ 1 w 18"/>
                <a:gd name="T1" fmla="*/ 3 h 36"/>
                <a:gd name="T2" fmla="*/ 13 w 18"/>
                <a:gd name="T3" fmla="*/ 30 h 36"/>
                <a:gd name="T4" fmla="*/ 15 w 18"/>
                <a:gd name="T5" fmla="*/ 34 h 36"/>
                <a:gd name="T6" fmla="*/ 17 w 18"/>
                <a:gd name="T7" fmla="*/ 33 h 36"/>
                <a:gd name="T8" fmla="*/ 5 w 18"/>
                <a:gd name="T9" fmla="*/ 6 h 36"/>
                <a:gd name="T10" fmla="*/ 3 w 18"/>
                <a:gd name="T11" fmla="*/ 2 h 36"/>
                <a:gd name="T12" fmla="*/ 1 w 18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6">
                  <a:moveTo>
                    <a:pt x="1" y="3"/>
                  </a:moveTo>
                  <a:cubicBezTo>
                    <a:pt x="5" y="12"/>
                    <a:pt x="9" y="21"/>
                    <a:pt x="13" y="30"/>
                  </a:cubicBezTo>
                  <a:cubicBezTo>
                    <a:pt x="13" y="32"/>
                    <a:pt x="14" y="33"/>
                    <a:pt x="15" y="34"/>
                  </a:cubicBezTo>
                  <a:cubicBezTo>
                    <a:pt x="15" y="36"/>
                    <a:pt x="18" y="35"/>
                    <a:pt x="17" y="33"/>
                  </a:cubicBezTo>
                  <a:cubicBezTo>
                    <a:pt x="13" y="24"/>
                    <a:pt x="9" y="15"/>
                    <a:pt x="5" y="6"/>
                  </a:cubicBezTo>
                  <a:cubicBezTo>
                    <a:pt x="4" y="5"/>
                    <a:pt x="4" y="3"/>
                    <a:pt x="3" y="2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islidé"/>
            <p:cNvSpPr/>
            <p:nvPr/>
          </p:nvSpPr>
          <p:spPr bwMode="auto">
            <a:xfrm>
              <a:off x="4920" y="10126"/>
              <a:ext cx="53" cy="100"/>
            </a:xfrm>
            <a:custGeom>
              <a:avLst/>
              <a:gdLst>
                <a:gd name="T0" fmla="*/ 1 w 19"/>
                <a:gd name="T1" fmla="*/ 3 h 36"/>
                <a:gd name="T2" fmla="*/ 14 w 19"/>
                <a:gd name="T3" fmla="*/ 30 h 36"/>
                <a:gd name="T4" fmla="*/ 15 w 19"/>
                <a:gd name="T5" fmla="*/ 34 h 36"/>
                <a:gd name="T6" fmla="*/ 18 w 19"/>
                <a:gd name="T7" fmla="*/ 32 h 36"/>
                <a:gd name="T8" fmla="*/ 6 w 19"/>
                <a:gd name="T9" fmla="*/ 5 h 36"/>
                <a:gd name="T10" fmla="*/ 4 w 19"/>
                <a:gd name="T11" fmla="*/ 1 h 36"/>
                <a:gd name="T12" fmla="*/ 1 w 19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6">
                  <a:moveTo>
                    <a:pt x="1" y="3"/>
                  </a:moveTo>
                  <a:cubicBezTo>
                    <a:pt x="5" y="12"/>
                    <a:pt x="9" y="21"/>
                    <a:pt x="14" y="30"/>
                  </a:cubicBezTo>
                  <a:cubicBezTo>
                    <a:pt x="14" y="31"/>
                    <a:pt x="15" y="33"/>
                    <a:pt x="15" y="34"/>
                  </a:cubicBezTo>
                  <a:cubicBezTo>
                    <a:pt x="16" y="36"/>
                    <a:pt x="19" y="34"/>
                    <a:pt x="18" y="32"/>
                  </a:cubicBezTo>
                  <a:cubicBezTo>
                    <a:pt x="14" y="23"/>
                    <a:pt x="10" y="14"/>
                    <a:pt x="6" y="5"/>
                  </a:cubicBezTo>
                  <a:cubicBezTo>
                    <a:pt x="5" y="4"/>
                    <a:pt x="4" y="3"/>
                    <a:pt x="4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íṧ1ídé"/>
            <p:cNvSpPr/>
            <p:nvPr/>
          </p:nvSpPr>
          <p:spPr bwMode="auto">
            <a:xfrm>
              <a:off x="4828" y="9983"/>
              <a:ext cx="148" cy="143"/>
            </a:xfrm>
            <a:custGeom>
              <a:avLst/>
              <a:gdLst>
                <a:gd name="T0" fmla="*/ 52 w 53"/>
                <a:gd name="T1" fmla="*/ 47 h 51"/>
                <a:gd name="T2" fmla="*/ 31 w 53"/>
                <a:gd name="T3" fmla="*/ 37 h 51"/>
                <a:gd name="T4" fmla="*/ 15 w 53"/>
                <a:gd name="T5" fmla="*/ 28 h 51"/>
                <a:gd name="T6" fmla="*/ 4 w 53"/>
                <a:gd name="T7" fmla="*/ 16 h 51"/>
                <a:gd name="T8" fmla="*/ 6 w 53"/>
                <a:gd name="T9" fmla="*/ 6 h 51"/>
                <a:gd name="T10" fmla="*/ 16 w 53"/>
                <a:gd name="T11" fmla="*/ 5 h 51"/>
                <a:gd name="T12" fmla="*/ 27 w 53"/>
                <a:gd name="T13" fmla="*/ 15 h 51"/>
                <a:gd name="T14" fmla="*/ 38 w 53"/>
                <a:gd name="T15" fmla="*/ 29 h 51"/>
                <a:gd name="T16" fmla="*/ 50 w 53"/>
                <a:gd name="T17" fmla="*/ 49 h 51"/>
                <a:gd name="T18" fmla="*/ 53 w 53"/>
                <a:gd name="T19" fmla="*/ 48 h 51"/>
                <a:gd name="T20" fmla="*/ 41 w 53"/>
                <a:gd name="T21" fmla="*/ 28 h 51"/>
                <a:gd name="T22" fmla="*/ 30 w 53"/>
                <a:gd name="T23" fmla="*/ 13 h 51"/>
                <a:gd name="T24" fmla="*/ 18 w 53"/>
                <a:gd name="T25" fmla="*/ 3 h 51"/>
                <a:gd name="T26" fmla="*/ 7 w 53"/>
                <a:gd name="T27" fmla="*/ 2 h 51"/>
                <a:gd name="T28" fmla="*/ 0 w 53"/>
                <a:gd name="T29" fmla="*/ 13 h 51"/>
                <a:gd name="T30" fmla="*/ 7 w 53"/>
                <a:gd name="T31" fmla="*/ 25 h 51"/>
                <a:gd name="T32" fmla="*/ 23 w 53"/>
                <a:gd name="T33" fmla="*/ 37 h 51"/>
                <a:gd name="T34" fmla="*/ 51 w 53"/>
                <a:gd name="T35" fmla="*/ 50 h 51"/>
                <a:gd name="T36" fmla="*/ 52 w 53"/>
                <a:gd name="T3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1">
                  <a:moveTo>
                    <a:pt x="52" y="47"/>
                  </a:moveTo>
                  <a:cubicBezTo>
                    <a:pt x="44" y="44"/>
                    <a:pt x="37" y="41"/>
                    <a:pt x="31" y="37"/>
                  </a:cubicBezTo>
                  <a:cubicBezTo>
                    <a:pt x="25" y="34"/>
                    <a:pt x="20" y="31"/>
                    <a:pt x="15" y="28"/>
                  </a:cubicBezTo>
                  <a:cubicBezTo>
                    <a:pt x="11" y="25"/>
                    <a:pt x="6" y="21"/>
                    <a:pt x="4" y="16"/>
                  </a:cubicBezTo>
                  <a:cubicBezTo>
                    <a:pt x="2" y="13"/>
                    <a:pt x="3" y="9"/>
                    <a:pt x="6" y="6"/>
                  </a:cubicBezTo>
                  <a:cubicBezTo>
                    <a:pt x="9" y="4"/>
                    <a:pt x="13" y="4"/>
                    <a:pt x="16" y="5"/>
                  </a:cubicBezTo>
                  <a:cubicBezTo>
                    <a:pt x="20" y="7"/>
                    <a:pt x="24" y="11"/>
                    <a:pt x="27" y="15"/>
                  </a:cubicBezTo>
                  <a:cubicBezTo>
                    <a:pt x="31" y="19"/>
                    <a:pt x="35" y="24"/>
                    <a:pt x="38" y="29"/>
                  </a:cubicBezTo>
                  <a:cubicBezTo>
                    <a:pt x="42" y="35"/>
                    <a:pt x="46" y="42"/>
                    <a:pt x="50" y="49"/>
                  </a:cubicBezTo>
                  <a:cubicBezTo>
                    <a:pt x="51" y="51"/>
                    <a:pt x="53" y="49"/>
                    <a:pt x="53" y="48"/>
                  </a:cubicBezTo>
                  <a:cubicBezTo>
                    <a:pt x="49" y="41"/>
                    <a:pt x="45" y="35"/>
                    <a:pt x="41" y="28"/>
                  </a:cubicBezTo>
                  <a:cubicBezTo>
                    <a:pt x="38" y="23"/>
                    <a:pt x="34" y="18"/>
                    <a:pt x="30" y="13"/>
                  </a:cubicBezTo>
                  <a:cubicBezTo>
                    <a:pt x="27" y="9"/>
                    <a:pt x="23" y="5"/>
                    <a:pt x="18" y="3"/>
                  </a:cubicBezTo>
                  <a:cubicBezTo>
                    <a:pt x="14" y="1"/>
                    <a:pt x="10" y="0"/>
                    <a:pt x="7" y="2"/>
                  </a:cubicBezTo>
                  <a:cubicBezTo>
                    <a:pt x="3" y="4"/>
                    <a:pt x="0" y="9"/>
                    <a:pt x="0" y="13"/>
                  </a:cubicBezTo>
                  <a:cubicBezTo>
                    <a:pt x="0" y="18"/>
                    <a:pt x="4" y="22"/>
                    <a:pt x="7" y="25"/>
                  </a:cubicBezTo>
                  <a:cubicBezTo>
                    <a:pt x="12" y="30"/>
                    <a:pt x="18" y="33"/>
                    <a:pt x="23" y="37"/>
                  </a:cubicBezTo>
                  <a:cubicBezTo>
                    <a:pt x="32" y="42"/>
                    <a:pt x="41" y="46"/>
                    <a:pt x="51" y="50"/>
                  </a:cubicBezTo>
                  <a:cubicBezTo>
                    <a:pt x="53" y="51"/>
                    <a:pt x="53" y="48"/>
                    <a:pt x="52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is1îďé"/>
            <p:cNvSpPr/>
            <p:nvPr/>
          </p:nvSpPr>
          <p:spPr bwMode="auto">
            <a:xfrm>
              <a:off x="4928" y="9955"/>
              <a:ext cx="53" cy="172"/>
            </a:xfrm>
            <a:custGeom>
              <a:avLst/>
              <a:gdLst>
                <a:gd name="T0" fmla="*/ 0 w 19"/>
                <a:gd name="T1" fmla="*/ 3 h 62"/>
                <a:gd name="T2" fmla="*/ 13 w 19"/>
                <a:gd name="T3" fmla="*/ 53 h 62"/>
                <a:gd name="T4" fmla="*/ 15 w 19"/>
                <a:gd name="T5" fmla="*/ 60 h 62"/>
                <a:gd name="T6" fmla="*/ 18 w 19"/>
                <a:gd name="T7" fmla="*/ 59 h 62"/>
                <a:gd name="T8" fmla="*/ 5 w 19"/>
                <a:gd name="T9" fmla="*/ 9 h 62"/>
                <a:gd name="T10" fmla="*/ 3 w 19"/>
                <a:gd name="T11" fmla="*/ 2 h 62"/>
                <a:gd name="T12" fmla="*/ 0 w 19"/>
                <a:gd name="T1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2">
                  <a:moveTo>
                    <a:pt x="0" y="3"/>
                  </a:moveTo>
                  <a:cubicBezTo>
                    <a:pt x="5" y="20"/>
                    <a:pt x="9" y="36"/>
                    <a:pt x="13" y="53"/>
                  </a:cubicBezTo>
                  <a:cubicBezTo>
                    <a:pt x="14" y="55"/>
                    <a:pt x="15" y="58"/>
                    <a:pt x="15" y="60"/>
                  </a:cubicBezTo>
                  <a:cubicBezTo>
                    <a:pt x="16" y="62"/>
                    <a:pt x="19" y="61"/>
                    <a:pt x="18" y="59"/>
                  </a:cubicBezTo>
                  <a:cubicBezTo>
                    <a:pt x="14" y="43"/>
                    <a:pt x="10" y="26"/>
                    <a:pt x="5" y="9"/>
                  </a:cubicBezTo>
                  <a:cubicBezTo>
                    <a:pt x="5" y="7"/>
                    <a:pt x="4" y="5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ïṣľiďé"/>
            <p:cNvSpPr/>
            <p:nvPr/>
          </p:nvSpPr>
          <p:spPr bwMode="auto">
            <a:xfrm>
              <a:off x="5190" y="10131"/>
              <a:ext cx="224" cy="190"/>
            </a:xfrm>
            <a:custGeom>
              <a:avLst/>
              <a:gdLst>
                <a:gd name="T0" fmla="*/ 0 w 80"/>
                <a:gd name="T1" fmla="*/ 64 h 68"/>
                <a:gd name="T2" fmla="*/ 0 w 80"/>
                <a:gd name="T3" fmla="*/ 68 h 68"/>
                <a:gd name="T4" fmla="*/ 80 w 80"/>
                <a:gd name="T5" fmla="*/ 68 h 68"/>
                <a:gd name="T6" fmla="*/ 72 w 80"/>
                <a:gd name="T7" fmla="*/ 1 h 68"/>
                <a:gd name="T8" fmla="*/ 63 w 80"/>
                <a:gd name="T9" fmla="*/ 0 h 68"/>
                <a:gd name="T10" fmla="*/ 0 w 80"/>
                <a:gd name="T11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68">
                  <a:moveTo>
                    <a:pt x="0" y="64"/>
                  </a:moveTo>
                  <a:cubicBezTo>
                    <a:pt x="0" y="65"/>
                    <a:pt x="0" y="67"/>
                    <a:pt x="0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9" y="1"/>
                    <a:pt x="66" y="0"/>
                    <a:pt x="63" y="0"/>
                  </a:cubicBezTo>
                  <a:cubicBezTo>
                    <a:pt x="28" y="0"/>
                    <a:pt x="0" y="29"/>
                    <a:pt x="0" y="64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íṩḷiḋe"/>
            <p:cNvSpPr/>
            <p:nvPr/>
          </p:nvSpPr>
          <p:spPr bwMode="auto">
            <a:xfrm>
              <a:off x="5185" y="10128"/>
              <a:ext cx="236" cy="200"/>
            </a:xfrm>
            <a:custGeom>
              <a:avLst/>
              <a:gdLst>
                <a:gd name="T0" fmla="*/ 2 w 84"/>
                <a:gd name="T1" fmla="*/ 65 h 71"/>
                <a:gd name="T2" fmla="*/ 0 w 84"/>
                <a:gd name="T3" fmla="*/ 65 h 71"/>
                <a:gd name="T4" fmla="*/ 1 w 84"/>
                <a:gd name="T5" fmla="*/ 70 h 71"/>
                <a:gd name="T6" fmla="*/ 1 w 84"/>
                <a:gd name="T7" fmla="*/ 71 h 71"/>
                <a:gd name="T8" fmla="*/ 84 w 84"/>
                <a:gd name="T9" fmla="*/ 71 h 71"/>
                <a:gd name="T10" fmla="*/ 75 w 84"/>
                <a:gd name="T11" fmla="*/ 1 h 71"/>
                <a:gd name="T12" fmla="*/ 74 w 84"/>
                <a:gd name="T13" fmla="*/ 0 h 71"/>
                <a:gd name="T14" fmla="*/ 65 w 84"/>
                <a:gd name="T15" fmla="*/ 0 h 71"/>
                <a:gd name="T16" fmla="*/ 0 w 84"/>
                <a:gd name="T17" fmla="*/ 65 h 71"/>
                <a:gd name="T18" fmla="*/ 2 w 84"/>
                <a:gd name="T19" fmla="*/ 65 h 71"/>
                <a:gd name="T20" fmla="*/ 3 w 84"/>
                <a:gd name="T21" fmla="*/ 65 h 71"/>
                <a:gd name="T22" fmla="*/ 22 w 84"/>
                <a:gd name="T23" fmla="*/ 21 h 71"/>
                <a:gd name="T24" fmla="*/ 65 w 84"/>
                <a:gd name="T25" fmla="*/ 3 h 71"/>
                <a:gd name="T26" fmla="*/ 74 w 84"/>
                <a:gd name="T27" fmla="*/ 3 h 71"/>
                <a:gd name="T28" fmla="*/ 74 w 84"/>
                <a:gd name="T29" fmla="*/ 2 h 71"/>
                <a:gd name="T30" fmla="*/ 73 w 84"/>
                <a:gd name="T31" fmla="*/ 2 h 71"/>
                <a:gd name="T32" fmla="*/ 81 w 84"/>
                <a:gd name="T33" fmla="*/ 68 h 71"/>
                <a:gd name="T34" fmla="*/ 2 w 84"/>
                <a:gd name="T35" fmla="*/ 68 h 71"/>
                <a:gd name="T36" fmla="*/ 2 w 84"/>
                <a:gd name="T37" fmla="*/ 69 h 71"/>
                <a:gd name="T38" fmla="*/ 4 w 84"/>
                <a:gd name="T39" fmla="*/ 69 h 71"/>
                <a:gd name="T40" fmla="*/ 3 w 84"/>
                <a:gd name="T41" fmla="*/ 65 h 71"/>
                <a:gd name="T42" fmla="*/ 2 w 84"/>
                <a:gd name="T43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71">
                  <a:moveTo>
                    <a:pt x="2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8"/>
                    <a:pt x="1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1" y="0"/>
                    <a:pt x="68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47"/>
                    <a:pt x="10" y="32"/>
                    <a:pt x="22" y="21"/>
                  </a:cubicBezTo>
                  <a:cubicBezTo>
                    <a:pt x="33" y="10"/>
                    <a:pt x="48" y="3"/>
                    <a:pt x="65" y="3"/>
                  </a:cubicBezTo>
                  <a:cubicBezTo>
                    <a:pt x="68" y="3"/>
                    <a:pt x="71" y="3"/>
                    <a:pt x="74" y="3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8"/>
                    <a:pt x="3" y="66"/>
                    <a:pt x="3" y="65"/>
                  </a:cubicBezTo>
                  <a:lnTo>
                    <a:pt x="2" y="6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îṩlïdé"/>
            <p:cNvSpPr/>
            <p:nvPr/>
          </p:nvSpPr>
          <p:spPr bwMode="auto">
            <a:xfrm>
              <a:off x="4682" y="8420"/>
              <a:ext cx="1413" cy="1286"/>
            </a:xfrm>
            <a:custGeom>
              <a:avLst/>
              <a:gdLst>
                <a:gd name="T0" fmla="*/ 495 w 505"/>
                <a:gd name="T1" fmla="*/ 11 h 460"/>
                <a:gd name="T2" fmla="*/ 434 w 505"/>
                <a:gd name="T3" fmla="*/ 170 h 460"/>
                <a:gd name="T4" fmla="*/ 185 w 505"/>
                <a:gd name="T5" fmla="*/ 180 h 460"/>
                <a:gd name="T6" fmla="*/ 240 w 505"/>
                <a:gd name="T7" fmla="*/ 453 h 460"/>
                <a:gd name="T8" fmla="*/ 97 w 505"/>
                <a:gd name="T9" fmla="*/ 460 h 460"/>
                <a:gd name="T10" fmla="*/ 0 w 505"/>
                <a:gd name="T11" fmla="*/ 133 h 460"/>
                <a:gd name="T12" fmla="*/ 172 w 505"/>
                <a:gd name="T13" fmla="*/ 11 h 460"/>
                <a:gd name="T14" fmla="*/ 495 w 505"/>
                <a:gd name="T15" fmla="*/ 1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5" h="460">
                  <a:moveTo>
                    <a:pt x="495" y="11"/>
                  </a:moveTo>
                  <a:cubicBezTo>
                    <a:pt x="495" y="11"/>
                    <a:pt x="505" y="157"/>
                    <a:pt x="434" y="170"/>
                  </a:cubicBezTo>
                  <a:cubicBezTo>
                    <a:pt x="363" y="182"/>
                    <a:pt x="185" y="180"/>
                    <a:pt x="185" y="180"/>
                  </a:cubicBezTo>
                  <a:cubicBezTo>
                    <a:pt x="240" y="453"/>
                    <a:pt x="240" y="453"/>
                    <a:pt x="240" y="453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0" y="182"/>
                    <a:pt x="0" y="133"/>
                  </a:cubicBezTo>
                  <a:cubicBezTo>
                    <a:pt x="0" y="60"/>
                    <a:pt x="77" y="22"/>
                    <a:pt x="172" y="11"/>
                  </a:cubicBezTo>
                  <a:cubicBezTo>
                    <a:pt x="266" y="0"/>
                    <a:pt x="495" y="11"/>
                    <a:pt x="495" y="11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iṡlîḓé"/>
            <p:cNvSpPr/>
            <p:nvPr/>
          </p:nvSpPr>
          <p:spPr bwMode="auto">
            <a:xfrm>
              <a:off x="4682" y="8435"/>
              <a:ext cx="1384" cy="1270"/>
            </a:xfrm>
            <a:custGeom>
              <a:avLst/>
              <a:gdLst>
                <a:gd name="T0" fmla="*/ 298 w 495"/>
                <a:gd name="T1" fmla="*/ 0 h 454"/>
                <a:gd name="T2" fmla="*/ 172 w 495"/>
                <a:gd name="T3" fmla="*/ 5 h 454"/>
                <a:gd name="T4" fmla="*/ 118 w 495"/>
                <a:gd name="T5" fmla="*/ 15 h 454"/>
                <a:gd name="T6" fmla="*/ 0 w 495"/>
                <a:gd name="T7" fmla="*/ 127 h 454"/>
                <a:gd name="T8" fmla="*/ 97 w 495"/>
                <a:gd name="T9" fmla="*/ 454 h 454"/>
                <a:gd name="T10" fmla="*/ 240 w 495"/>
                <a:gd name="T11" fmla="*/ 447 h 454"/>
                <a:gd name="T12" fmla="*/ 185 w 495"/>
                <a:gd name="T13" fmla="*/ 174 h 454"/>
                <a:gd name="T14" fmla="*/ 185 w 495"/>
                <a:gd name="T15" fmla="*/ 174 h 454"/>
                <a:gd name="T16" fmla="*/ 207 w 495"/>
                <a:gd name="T17" fmla="*/ 174 h 454"/>
                <a:gd name="T18" fmla="*/ 434 w 495"/>
                <a:gd name="T19" fmla="*/ 164 h 454"/>
                <a:gd name="T20" fmla="*/ 495 w 495"/>
                <a:gd name="T21" fmla="*/ 25 h 454"/>
                <a:gd name="T22" fmla="*/ 495 w 495"/>
                <a:gd name="T23" fmla="*/ 5 h 454"/>
                <a:gd name="T24" fmla="*/ 298 w 495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454">
                  <a:moveTo>
                    <a:pt x="298" y="0"/>
                  </a:moveTo>
                  <a:cubicBezTo>
                    <a:pt x="250" y="0"/>
                    <a:pt x="203" y="1"/>
                    <a:pt x="172" y="5"/>
                  </a:cubicBezTo>
                  <a:cubicBezTo>
                    <a:pt x="153" y="7"/>
                    <a:pt x="135" y="10"/>
                    <a:pt x="118" y="15"/>
                  </a:cubicBezTo>
                  <a:cubicBezTo>
                    <a:pt x="50" y="33"/>
                    <a:pt x="0" y="69"/>
                    <a:pt x="0" y="127"/>
                  </a:cubicBezTo>
                  <a:cubicBezTo>
                    <a:pt x="0" y="176"/>
                    <a:pt x="97" y="454"/>
                    <a:pt x="97" y="454"/>
                  </a:cubicBezTo>
                  <a:cubicBezTo>
                    <a:pt x="240" y="447"/>
                    <a:pt x="240" y="447"/>
                    <a:pt x="240" y="447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93" y="174"/>
                    <a:pt x="207" y="174"/>
                  </a:cubicBezTo>
                  <a:cubicBezTo>
                    <a:pt x="257" y="174"/>
                    <a:pt x="378" y="173"/>
                    <a:pt x="434" y="164"/>
                  </a:cubicBezTo>
                  <a:cubicBezTo>
                    <a:pt x="489" y="154"/>
                    <a:pt x="495" y="66"/>
                    <a:pt x="495" y="25"/>
                  </a:cubicBezTo>
                  <a:cubicBezTo>
                    <a:pt x="495" y="13"/>
                    <a:pt x="495" y="5"/>
                    <a:pt x="495" y="5"/>
                  </a:cubicBezTo>
                  <a:cubicBezTo>
                    <a:pt x="495" y="5"/>
                    <a:pt x="393" y="0"/>
                    <a:pt x="298" y="0"/>
                  </a:cubicBezTo>
                </a:path>
              </a:pathLst>
            </a:custGeom>
            <a:solidFill>
              <a:srgbClr val="563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íṡļiḓé"/>
            <p:cNvSpPr/>
            <p:nvPr/>
          </p:nvSpPr>
          <p:spPr bwMode="auto">
            <a:xfrm>
              <a:off x="4677" y="8430"/>
              <a:ext cx="1389" cy="1280"/>
            </a:xfrm>
            <a:custGeom>
              <a:avLst/>
              <a:gdLst>
                <a:gd name="T0" fmla="*/ 242 w 497"/>
                <a:gd name="T1" fmla="*/ 447 h 458"/>
                <a:gd name="T2" fmla="*/ 99 w 497"/>
                <a:gd name="T3" fmla="*/ 454 h 458"/>
                <a:gd name="T4" fmla="*/ 99 w 497"/>
                <a:gd name="T5" fmla="*/ 456 h 458"/>
                <a:gd name="T6" fmla="*/ 101 w 497"/>
                <a:gd name="T7" fmla="*/ 455 h 458"/>
                <a:gd name="T8" fmla="*/ 97 w 497"/>
                <a:gd name="T9" fmla="*/ 443 h 458"/>
                <a:gd name="T10" fmla="*/ 43 w 497"/>
                <a:gd name="T11" fmla="*/ 282 h 458"/>
                <a:gd name="T12" fmla="*/ 16 w 497"/>
                <a:gd name="T13" fmla="*/ 188 h 458"/>
                <a:gd name="T14" fmla="*/ 7 w 497"/>
                <a:gd name="T15" fmla="*/ 152 h 458"/>
                <a:gd name="T16" fmla="*/ 4 w 497"/>
                <a:gd name="T17" fmla="*/ 129 h 458"/>
                <a:gd name="T18" fmla="*/ 4 w 497"/>
                <a:gd name="T19" fmla="*/ 129 h 458"/>
                <a:gd name="T20" fmla="*/ 4 w 497"/>
                <a:gd name="T21" fmla="*/ 129 h 458"/>
                <a:gd name="T22" fmla="*/ 17 w 497"/>
                <a:gd name="T23" fmla="*/ 82 h 458"/>
                <a:gd name="T24" fmla="*/ 79 w 497"/>
                <a:gd name="T25" fmla="*/ 33 h 458"/>
                <a:gd name="T26" fmla="*/ 174 w 497"/>
                <a:gd name="T27" fmla="*/ 9 h 458"/>
                <a:gd name="T28" fmla="*/ 300 w 497"/>
                <a:gd name="T29" fmla="*/ 4 h 458"/>
                <a:gd name="T30" fmla="*/ 434 w 497"/>
                <a:gd name="T31" fmla="*/ 7 h 458"/>
                <a:gd name="T32" fmla="*/ 479 w 497"/>
                <a:gd name="T33" fmla="*/ 8 h 458"/>
                <a:gd name="T34" fmla="*/ 497 w 497"/>
                <a:gd name="T35" fmla="*/ 9 h 458"/>
                <a:gd name="T36" fmla="*/ 497 w 497"/>
                <a:gd name="T37" fmla="*/ 5 h 458"/>
                <a:gd name="T38" fmla="*/ 300 w 497"/>
                <a:gd name="T39" fmla="*/ 0 h 458"/>
                <a:gd name="T40" fmla="*/ 174 w 497"/>
                <a:gd name="T41" fmla="*/ 5 h 458"/>
                <a:gd name="T42" fmla="*/ 51 w 497"/>
                <a:gd name="T43" fmla="*/ 43 h 458"/>
                <a:gd name="T44" fmla="*/ 14 w 497"/>
                <a:gd name="T45" fmla="*/ 80 h 458"/>
                <a:gd name="T46" fmla="*/ 0 w 497"/>
                <a:gd name="T47" fmla="*/ 129 h 458"/>
                <a:gd name="T48" fmla="*/ 0 w 497"/>
                <a:gd name="T49" fmla="*/ 129 h 458"/>
                <a:gd name="T50" fmla="*/ 0 w 497"/>
                <a:gd name="T51" fmla="*/ 129 h 458"/>
                <a:gd name="T52" fmla="*/ 4 w 497"/>
                <a:gd name="T53" fmla="*/ 158 h 458"/>
                <a:gd name="T54" fmla="*/ 58 w 497"/>
                <a:gd name="T55" fmla="*/ 339 h 458"/>
                <a:gd name="T56" fmla="*/ 97 w 497"/>
                <a:gd name="T57" fmla="*/ 456 h 458"/>
                <a:gd name="T58" fmla="*/ 98 w 497"/>
                <a:gd name="T59" fmla="*/ 458 h 458"/>
                <a:gd name="T60" fmla="*/ 243 w 497"/>
                <a:gd name="T61" fmla="*/ 451 h 458"/>
                <a:gd name="T62" fmla="*/ 242 w 497"/>
                <a:gd name="T63" fmla="*/ 44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7" h="458">
                  <a:moveTo>
                    <a:pt x="242" y="447"/>
                  </a:moveTo>
                  <a:cubicBezTo>
                    <a:pt x="99" y="454"/>
                    <a:pt x="99" y="454"/>
                    <a:pt x="99" y="454"/>
                  </a:cubicBezTo>
                  <a:cubicBezTo>
                    <a:pt x="99" y="456"/>
                    <a:pt x="99" y="456"/>
                    <a:pt x="99" y="456"/>
                  </a:cubicBezTo>
                  <a:cubicBezTo>
                    <a:pt x="101" y="455"/>
                    <a:pt x="101" y="455"/>
                    <a:pt x="101" y="455"/>
                  </a:cubicBezTo>
                  <a:cubicBezTo>
                    <a:pt x="101" y="455"/>
                    <a:pt x="100" y="451"/>
                    <a:pt x="97" y="443"/>
                  </a:cubicBezTo>
                  <a:cubicBezTo>
                    <a:pt x="88" y="416"/>
                    <a:pt x="64" y="348"/>
                    <a:pt x="43" y="282"/>
                  </a:cubicBezTo>
                  <a:cubicBezTo>
                    <a:pt x="33" y="248"/>
                    <a:pt x="23" y="215"/>
                    <a:pt x="16" y="188"/>
                  </a:cubicBezTo>
                  <a:cubicBezTo>
                    <a:pt x="12" y="175"/>
                    <a:pt x="9" y="162"/>
                    <a:pt x="7" y="152"/>
                  </a:cubicBezTo>
                  <a:cubicBezTo>
                    <a:pt x="5" y="142"/>
                    <a:pt x="4" y="134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11"/>
                    <a:pt x="8" y="96"/>
                    <a:pt x="17" y="82"/>
                  </a:cubicBezTo>
                  <a:cubicBezTo>
                    <a:pt x="30" y="61"/>
                    <a:pt x="51" y="45"/>
                    <a:pt x="79" y="33"/>
                  </a:cubicBezTo>
                  <a:cubicBezTo>
                    <a:pt x="106" y="21"/>
                    <a:pt x="139" y="13"/>
                    <a:pt x="174" y="9"/>
                  </a:cubicBezTo>
                  <a:cubicBezTo>
                    <a:pt x="205" y="5"/>
                    <a:pt x="252" y="4"/>
                    <a:pt x="300" y="4"/>
                  </a:cubicBezTo>
                  <a:cubicBezTo>
                    <a:pt x="347" y="4"/>
                    <a:pt x="397" y="5"/>
                    <a:pt x="434" y="7"/>
                  </a:cubicBezTo>
                  <a:cubicBezTo>
                    <a:pt x="453" y="7"/>
                    <a:pt x="468" y="8"/>
                    <a:pt x="479" y="8"/>
                  </a:cubicBezTo>
                  <a:cubicBezTo>
                    <a:pt x="490" y="9"/>
                    <a:pt x="497" y="9"/>
                    <a:pt x="497" y="9"/>
                  </a:cubicBezTo>
                  <a:cubicBezTo>
                    <a:pt x="497" y="5"/>
                    <a:pt x="497" y="5"/>
                    <a:pt x="497" y="5"/>
                  </a:cubicBezTo>
                  <a:cubicBezTo>
                    <a:pt x="497" y="5"/>
                    <a:pt x="395" y="0"/>
                    <a:pt x="300" y="0"/>
                  </a:cubicBezTo>
                  <a:cubicBezTo>
                    <a:pt x="252" y="0"/>
                    <a:pt x="205" y="1"/>
                    <a:pt x="174" y="5"/>
                  </a:cubicBezTo>
                  <a:cubicBezTo>
                    <a:pt x="126" y="11"/>
                    <a:pt x="83" y="23"/>
                    <a:pt x="51" y="43"/>
                  </a:cubicBezTo>
                  <a:cubicBezTo>
                    <a:pt x="35" y="53"/>
                    <a:pt x="22" y="65"/>
                    <a:pt x="14" y="80"/>
                  </a:cubicBezTo>
                  <a:cubicBezTo>
                    <a:pt x="5" y="94"/>
                    <a:pt x="0" y="11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6"/>
                    <a:pt x="1" y="145"/>
                    <a:pt x="4" y="158"/>
                  </a:cubicBezTo>
                  <a:cubicBezTo>
                    <a:pt x="13" y="201"/>
                    <a:pt x="37" y="275"/>
                    <a:pt x="58" y="339"/>
                  </a:cubicBezTo>
                  <a:cubicBezTo>
                    <a:pt x="79" y="403"/>
                    <a:pt x="97" y="456"/>
                    <a:pt x="97" y="456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243" y="451"/>
                    <a:pt x="243" y="451"/>
                    <a:pt x="243" y="451"/>
                  </a:cubicBezTo>
                  <a:cubicBezTo>
                    <a:pt x="242" y="447"/>
                    <a:pt x="242" y="447"/>
                    <a:pt x="242" y="4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isļiḓè"/>
            <p:cNvSpPr/>
            <p:nvPr/>
          </p:nvSpPr>
          <p:spPr bwMode="auto">
            <a:xfrm>
              <a:off x="3374" y="7186"/>
              <a:ext cx="1474" cy="988"/>
            </a:xfrm>
            <a:custGeom>
              <a:avLst/>
              <a:gdLst>
                <a:gd name="T0" fmla="*/ 468 w 527"/>
                <a:gd name="T1" fmla="*/ 353 h 353"/>
                <a:gd name="T2" fmla="*/ 60 w 527"/>
                <a:gd name="T3" fmla="*/ 353 h 353"/>
                <a:gd name="T4" fmla="*/ 0 w 527"/>
                <a:gd name="T5" fmla="*/ 294 h 353"/>
                <a:gd name="T6" fmla="*/ 0 w 527"/>
                <a:gd name="T7" fmla="*/ 59 h 353"/>
                <a:gd name="T8" fmla="*/ 60 w 527"/>
                <a:gd name="T9" fmla="*/ 0 h 353"/>
                <a:gd name="T10" fmla="*/ 468 w 527"/>
                <a:gd name="T11" fmla="*/ 0 h 353"/>
                <a:gd name="T12" fmla="*/ 527 w 527"/>
                <a:gd name="T13" fmla="*/ 59 h 353"/>
                <a:gd name="T14" fmla="*/ 527 w 527"/>
                <a:gd name="T15" fmla="*/ 294 h 353"/>
                <a:gd name="T16" fmla="*/ 468 w 527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53">
                  <a:moveTo>
                    <a:pt x="468" y="353"/>
                  </a:moveTo>
                  <a:cubicBezTo>
                    <a:pt x="60" y="353"/>
                    <a:pt x="60" y="353"/>
                    <a:pt x="60" y="353"/>
                  </a:cubicBezTo>
                  <a:cubicBezTo>
                    <a:pt x="27" y="353"/>
                    <a:pt x="0" y="327"/>
                    <a:pt x="0" y="29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7" y="0"/>
                    <a:pt x="60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00" y="0"/>
                    <a:pt x="527" y="26"/>
                    <a:pt x="527" y="59"/>
                  </a:cubicBezTo>
                  <a:cubicBezTo>
                    <a:pt x="527" y="294"/>
                    <a:pt x="527" y="294"/>
                    <a:pt x="527" y="294"/>
                  </a:cubicBezTo>
                  <a:cubicBezTo>
                    <a:pt x="527" y="327"/>
                    <a:pt x="500" y="353"/>
                    <a:pt x="468" y="35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išlîḓé"/>
            <p:cNvSpPr/>
            <p:nvPr/>
          </p:nvSpPr>
          <p:spPr bwMode="auto">
            <a:xfrm>
              <a:off x="3708" y="7625"/>
              <a:ext cx="488" cy="769"/>
            </a:xfrm>
            <a:custGeom>
              <a:avLst/>
              <a:gdLst>
                <a:gd name="T0" fmla="*/ 116 w 283"/>
                <a:gd name="T1" fmla="*/ 0 h 446"/>
                <a:gd name="T2" fmla="*/ 0 w 283"/>
                <a:gd name="T3" fmla="*/ 446 h 446"/>
                <a:gd name="T4" fmla="*/ 180 w 283"/>
                <a:gd name="T5" fmla="*/ 446 h 446"/>
                <a:gd name="T6" fmla="*/ 283 w 283"/>
                <a:gd name="T7" fmla="*/ 0 h 446"/>
                <a:gd name="T8" fmla="*/ 116 w 283"/>
                <a:gd name="T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46">
                  <a:moveTo>
                    <a:pt x="116" y="0"/>
                  </a:moveTo>
                  <a:lnTo>
                    <a:pt x="0" y="446"/>
                  </a:lnTo>
                  <a:lnTo>
                    <a:pt x="180" y="446"/>
                  </a:lnTo>
                  <a:lnTo>
                    <a:pt x="283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ïśļiḑé"/>
            <p:cNvSpPr/>
            <p:nvPr/>
          </p:nvSpPr>
          <p:spPr bwMode="auto">
            <a:xfrm>
              <a:off x="3708" y="8344"/>
              <a:ext cx="574" cy="50"/>
            </a:xfrm>
            <a:custGeom>
              <a:avLst/>
              <a:gdLst>
                <a:gd name="T0" fmla="*/ 7 w 333"/>
                <a:gd name="T1" fmla="*/ 0 h 29"/>
                <a:gd name="T2" fmla="*/ 0 w 333"/>
                <a:gd name="T3" fmla="*/ 29 h 29"/>
                <a:gd name="T4" fmla="*/ 333 w 333"/>
                <a:gd name="T5" fmla="*/ 29 h 29"/>
                <a:gd name="T6" fmla="*/ 333 w 333"/>
                <a:gd name="T7" fmla="*/ 0 h 29"/>
                <a:gd name="T8" fmla="*/ 7 w 33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29">
                  <a:moveTo>
                    <a:pt x="7" y="0"/>
                  </a:moveTo>
                  <a:lnTo>
                    <a:pt x="0" y="29"/>
                  </a:lnTo>
                  <a:lnTo>
                    <a:pt x="333" y="29"/>
                  </a:lnTo>
                  <a:lnTo>
                    <a:pt x="33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íśḻîḑé"/>
            <p:cNvSpPr/>
            <p:nvPr/>
          </p:nvSpPr>
          <p:spPr bwMode="auto">
            <a:xfrm>
              <a:off x="4249" y="8344"/>
              <a:ext cx="1048" cy="62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ísḻîḓé"/>
            <p:cNvSpPr/>
            <p:nvPr/>
          </p:nvSpPr>
          <p:spPr bwMode="auto">
            <a:xfrm>
              <a:off x="2952" y="8394"/>
              <a:ext cx="3899" cy="131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i$ḷïďe"/>
            <p:cNvSpPr/>
            <p:nvPr/>
          </p:nvSpPr>
          <p:spPr bwMode="auto">
            <a:xfrm>
              <a:off x="3374" y="8461"/>
              <a:ext cx="117" cy="1873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íṥḷïḓe"/>
            <p:cNvSpPr/>
            <p:nvPr/>
          </p:nvSpPr>
          <p:spPr bwMode="auto">
            <a:xfrm>
              <a:off x="6316" y="8461"/>
              <a:ext cx="117" cy="1873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íṩļîḓè"/>
            <p:cNvSpPr/>
            <p:nvPr/>
          </p:nvSpPr>
          <p:spPr bwMode="auto">
            <a:xfrm>
              <a:off x="4425" y="6467"/>
              <a:ext cx="633" cy="503"/>
            </a:xfrm>
            <a:custGeom>
              <a:avLst/>
              <a:gdLst>
                <a:gd name="T0" fmla="*/ 36 w 226"/>
                <a:gd name="T1" fmla="*/ 0 h 180"/>
                <a:gd name="T2" fmla="*/ 190 w 226"/>
                <a:gd name="T3" fmla="*/ 0 h 180"/>
                <a:gd name="T4" fmla="*/ 226 w 226"/>
                <a:gd name="T5" fmla="*/ 34 h 180"/>
                <a:gd name="T6" fmla="*/ 226 w 226"/>
                <a:gd name="T7" fmla="*/ 93 h 180"/>
                <a:gd name="T8" fmla="*/ 226 w 226"/>
                <a:gd name="T9" fmla="*/ 114 h 180"/>
                <a:gd name="T10" fmla="*/ 226 w 226"/>
                <a:gd name="T11" fmla="*/ 180 h 180"/>
                <a:gd name="T12" fmla="*/ 190 w 226"/>
                <a:gd name="T13" fmla="*/ 148 h 180"/>
                <a:gd name="T14" fmla="*/ 36 w 226"/>
                <a:gd name="T15" fmla="*/ 148 h 180"/>
                <a:gd name="T16" fmla="*/ 0 w 226"/>
                <a:gd name="T17" fmla="*/ 114 h 180"/>
                <a:gd name="T18" fmla="*/ 0 w 226"/>
                <a:gd name="T19" fmla="*/ 34 h 180"/>
                <a:gd name="T20" fmla="*/ 36 w 226"/>
                <a:gd name="T2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180">
                  <a:moveTo>
                    <a:pt x="36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210" y="0"/>
                    <a:pt x="226" y="15"/>
                    <a:pt x="226" y="34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16" y="148"/>
                    <a:pt x="0" y="133"/>
                    <a:pt x="0" y="11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iṡḷïḓè"/>
            <p:cNvSpPr/>
            <p:nvPr/>
          </p:nvSpPr>
          <p:spPr bwMode="auto">
            <a:xfrm>
              <a:off x="4420" y="6460"/>
              <a:ext cx="643" cy="520"/>
            </a:xfrm>
            <a:custGeom>
              <a:avLst/>
              <a:gdLst>
                <a:gd name="T0" fmla="*/ 38 w 230"/>
                <a:gd name="T1" fmla="*/ 2 h 186"/>
                <a:gd name="T2" fmla="*/ 38 w 230"/>
                <a:gd name="T3" fmla="*/ 4 h 186"/>
                <a:gd name="T4" fmla="*/ 192 w 230"/>
                <a:gd name="T5" fmla="*/ 4 h 186"/>
                <a:gd name="T6" fmla="*/ 216 w 230"/>
                <a:gd name="T7" fmla="*/ 13 h 186"/>
                <a:gd name="T8" fmla="*/ 226 w 230"/>
                <a:gd name="T9" fmla="*/ 36 h 186"/>
                <a:gd name="T10" fmla="*/ 226 w 230"/>
                <a:gd name="T11" fmla="*/ 95 h 186"/>
                <a:gd name="T12" fmla="*/ 226 w 230"/>
                <a:gd name="T13" fmla="*/ 116 h 186"/>
                <a:gd name="T14" fmla="*/ 226 w 230"/>
                <a:gd name="T15" fmla="*/ 178 h 186"/>
                <a:gd name="T16" fmla="*/ 192 w 230"/>
                <a:gd name="T17" fmla="*/ 148 h 186"/>
                <a:gd name="T18" fmla="*/ 38 w 230"/>
                <a:gd name="T19" fmla="*/ 148 h 186"/>
                <a:gd name="T20" fmla="*/ 14 w 230"/>
                <a:gd name="T21" fmla="*/ 139 h 186"/>
                <a:gd name="T22" fmla="*/ 4 w 230"/>
                <a:gd name="T23" fmla="*/ 116 h 186"/>
                <a:gd name="T24" fmla="*/ 4 w 230"/>
                <a:gd name="T25" fmla="*/ 36 h 186"/>
                <a:gd name="T26" fmla="*/ 14 w 230"/>
                <a:gd name="T27" fmla="*/ 13 h 186"/>
                <a:gd name="T28" fmla="*/ 38 w 230"/>
                <a:gd name="T29" fmla="*/ 4 h 186"/>
                <a:gd name="T30" fmla="*/ 38 w 230"/>
                <a:gd name="T31" fmla="*/ 2 h 186"/>
                <a:gd name="T32" fmla="*/ 38 w 230"/>
                <a:gd name="T33" fmla="*/ 0 h 186"/>
                <a:gd name="T34" fmla="*/ 11 w 230"/>
                <a:gd name="T35" fmla="*/ 10 h 186"/>
                <a:gd name="T36" fmla="*/ 0 w 230"/>
                <a:gd name="T37" fmla="*/ 36 h 186"/>
                <a:gd name="T38" fmla="*/ 0 w 230"/>
                <a:gd name="T39" fmla="*/ 116 h 186"/>
                <a:gd name="T40" fmla="*/ 11 w 230"/>
                <a:gd name="T41" fmla="*/ 142 h 186"/>
                <a:gd name="T42" fmla="*/ 38 w 230"/>
                <a:gd name="T43" fmla="*/ 152 h 186"/>
                <a:gd name="T44" fmla="*/ 191 w 230"/>
                <a:gd name="T45" fmla="*/ 152 h 186"/>
                <a:gd name="T46" fmla="*/ 230 w 230"/>
                <a:gd name="T47" fmla="*/ 186 h 186"/>
                <a:gd name="T48" fmla="*/ 230 w 230"/>
                <a:gd name="T49" fmla="*/ 116 h 186"/>
                <a:gd name="T50" fmla="*/ 230 w 230"/>
                <a:gd name="T51" fmla="*/ 95 h 186"/>
                <a:gd name="T52" fmla="*/ 230 w 230"/>
                <a:gd name="T53" fmla="*/ 36 h 186"/>
                <a:gd name="T54" fmla="*/ 219 w 230"/>
                <a:gd name="T55" fmla="*/ 10 h 186"/>
                <a:gd name="T56" fmla="*/ 192 w 230"/>
                <a:gd name="T57" fmla="*/ 0 h 186"/>
                <a:gd name="T58" fmla="*/ 38 w 230"/>
                <a:gd name="T59" fmla="*/ 0 h 186"/>
                <a:gd name="T60" fmla="*/ 38 w 230"/>
                <a:gd name="T61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186">
                  <a:moveTo>
                    <a:pt x="38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202" y="4"/>
                    <a:pt x="210" y="7"/>
                    <a:pt x="216" y="13"/>
                  </a:cubicBezTo>
                  <a:cubicBezTo>
                    <a:pt x="222" y="19"/>
                    <a:pt x="226" y="27"/>
                    <a:pt x="226" y="36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116"/>
                    <a:pt x="226" y="116"/>
                    <a:pt x="226" y="116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29" y="148"/>
                    <a:pt x="20" y="145"/>
                    <a:pt x="14" y="139"/>
                  </a:cubicBezTo>
                  <a:cubicBezTo>
                    <a:pt x="8" y="133"/>
                    <a:pt x="4" y="125"/>
                    <a:pt x="4" y="11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7"/>
                    <a:pt x="8" y="19"/>
                    <a:pt x="14" y="13"/>
                  </a:cubicBezTo>
                  <a:cubicBezTo>
                    <a:pt x="20" y="7"/>
                    <a:pt x="29" y="4"/>
                    <a:pt x="38" y="4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18" y="4"/>
                    <a:pt x="11" y="10"/>
                  </a:cubicBezTo>
                  <a:cubicBezTo>
                    <a:pt x="5" y="17"/>
                    <a:pt x="0" y="26"/>
                    <a:pt x="0" y="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6"/>
                    <a:pt x="5" y="135"/>
                    <a:pt x="11" y="142"/>
                  </a:cubicBezTo>
                  <a:cubicBezTo>
                    <a:pt x="18" y="148"/>
                    <a:pt x="28" y="152"/>
                    <a:pt x="38" y="152"/>
                  </a:cubicBezTo>
                  <a:cubicBezTo>
                    <a:pt x="191" y="152"/>
                    <a:pt x="191" y="152"/>
                    <a:pt x="191" y="152"/>
                  </a:cubicBezTo>
                  <a:cubicBezTo>
                    <a:pt x="230" y="186"/>
                    <a:pt x="230" y="186"/>
                    <a:pt x="230" y="186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6"/>
                    <a:pt x="226" y="17"/>
                    <a:pt x="219" y="10"/>
                  </a:cubicBezTo>
                  <a:cubicBezTo>
                    <a:pt x="212" y="4"/>
                    <a:pt x="203" y="0"/>
                    <a:pt x="192" y="0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38" y="2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ïṣľiḓé"/>
            <p:cNvSpPr/>
            <p:nvPr/>
          </p:nvSpPr>
          <p:spPr bwMode="auto">
            <a:xfrm>
              <a:off x="4301" y="6329"/>
              <a:ext cx="631" cy="507"/>
            </a:xfrm>
            <a:custGeom>
              <a:avLst/>
              <a:gdLst>
                <a:gd name="T0" fmla="*/ 35 w 225"/>
                <a:gd name="T1" fmla="*/ 0 h 181"/>
                <a:gd name="T2" fmla="*/ 190 w 225"/>
                <a:gd name="T3" fmla="*/ 0 h 181"/>
                <a:gd name="T4" fmla="*/ 225 w 225"/>
                <a:gd name="T5" fmla="*/ 34 h 181"/>
                <a:gd name="T6" fmla="*/ 225 w 225"/>
                <a:gd name="T7" fmla="*/ 94 h 181"/>
                <a:gd name="T8" fmla="*/ 225 w 225"/>
                <a:gd name="T9" fmla="*/ 115 h 181"/>
                <a:gd name="T10" fmla="*/ 225 w 225"/>
                <a:gd name="T11" fmla="*/ 181 h 181"/>
                <a:gd name="T12" fmla="*/ 189 w 225"/>
                <a:gd name="T13" fmla="*/ 149 h 181"/>
                <a:gd name="T14" fmla="*/ 35 w 225"/>
                <a:gd name="T15" fmla="*/ 149 h 181"/>
                <a:gd name="T16" fmla="*/ 0 w 225"/>
                <a:gd name="T17" fmla="*/ 115 h 181"/>
                <a:gd name="T18" fmla="*/ 0 w 225"/>
                <a:gd name="T19" fmla="*/ 34 h 181"/>
                <a:gd name="T20" fmla="*/ 35 w 225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181">
                  <a:moveTo>
                    <a:pt x="35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209" y="0"/>
                    <a:pt x="225" y="16"/>
                    <a:pt x="225" y="34"/>
                  </a:cubicBezTo>
                  <a:cubicBezTo>
                    <a:pt x="225" y="94"/>
                    <a:pt x="225" y="94"/>
                    <a:pt x="225" y="94"/>
                  </a:cubicBezTo>
                  <a:cubicBezTo>
                    <a:pt x="225" y="115"/>
                    <a:pt x="225" y="115"/>
                    <a:pt x="225" y="115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189" y="149"/>
                    <a:pt x="189" y="149"/>
                    <a:pt x="189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16" y="149"/>
                    <a:pt x="0" y="134"/>
                    <a:pt x="0" y="11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íṡ1ïḑé"/>
            <p:cNvSpPr/>
            <p:nvPr/>
          </p:nvSpPr>
          <p:spPr bwMode="auto">
            <a:xfrm>
              <a:off x="4296" y="6324"/>
              <a:ext cx="641" cy="522"/>
            </a:xfrm>
            <a:custGeom>
              <a:avLst/>
              <a:gdLst>
                <a:gd name="T0" fmla="*/ 37 w 229"/>
                <a:gd name="T1" fmla="*/ 2 h 187"/>
                <a:gd name="T2" fmla="*/ 37 w 229"/>
                <a:gd name="T3" fmla="*/ 4 h 187"/>
                <a:gd name="T4" fmla="*/ 192 w 229"/>
                <a:gd name="T5" fmla="*/ 4 h 187"/>
                <a:gd name="T6" fmla="*/ 216 w 229"/>
                <a:gd name="T7" fmla="*/ 14 h 187"/>
                <a:gd name="T8" fmla="*/ 225 w 229"/>
                <a:gd name="T9" fmla="*/ 36 h 187"/>
                <a:gd name="T10" fmla="*/ 225 w 229"/>
                <a:gd name="T11" fmla="*/ 96 h 187"/>
                <a:gd name="T12" fmla="*/ 225 w 229"/>
                <a:gd name="T13" fmla="*/ 117 h 187"/>
                <a:gd name="T14" fmla="*/ 225 w 229"/>
                <a:gd name="T15" fmla="*/ 178 h 187"/>
                <a:gd name="T16" fmla="*/ 192 w 229"/>
                <a:gd name="T17" fmla="*/ 149 h 187"/>
                <a:gd name="T18" fmla="*/ 37 w 229"/>
                <a:gd name="T19" fmla="*/ 149 h 187"/>
                <a:gd name="T20" fmla="*/ 14 w 229"/>
                <a:gd name="T21" fmla="*/ 140 h 187"/>
                <a:gd name="T22" fmla="*/ 4 w 229"/>
                <a:gd name="T23" fmla="*/ 117 h 187"/>
                <a:gd name="T24" fmla="*/ 4 w 229"/>
                <a:gd name="T25" fmla="*/ 36 h 187"/>
                <a:gd name="T26" fmla="*/ 14 w 229"/>
                <a:gd name="T27" fmla="*/ 14 h 187"/>
                <a:gd name="T28" fmla="*/ 37 w 229"/>
                <a:gd name="T29" fmla="*/ 4 h 187"/>
                <a:gd name="T30" fmla="*/ 37 w 229"/>
                <a:gd name="T31" fmla="*/ 2 h 187"/>
                <a:gd name="T32" fmla="*/ 37 w 229"/>
                <a:gd name="T33" fmla="*/ 0 h 187"/>
                <a:gd name="T34" fmla="*/ 11 w 229"/>
                <a:gd name="T35" fmla="*/ 11 h 187"/>
                <a:gd name="T36" fmla="*/ 0 w 229"/>
                <a:gd name="T37" fmla="*/ 36 h 187"/>
                <a:gd name="T38" fmla="*/ 0 w 229"/>
                <a:gd name="T39" fmla="*/ 117 h 187"/>
                <a:gd name="T40" fmla="*/ 11 w 229"/>
                <a:gd name="T41" fmla="*/ 142 h 187"/>
                <a:gd name="T42" fmla="*/ 37 w 229"/>
                <a:gd name="T43" fmla="*/ 153 h 187"/>
                <a:gd name="T44" fmla="*/ 190 w 229"/>
                <a:gd name="T45" fmla="*/ 153 h 187"/>
                <a:gd name="T46" fmla="*/ 229 w 229"/>
                <a:gd name="T47" fmla="*/ 187 h 187"/>
                <a:gd name="T48" fmla="*/ 229 w 229"/>
                <a:gd name="T49" fmla="*/ 117 h 187"/>
                <a:gd name="T50" fmla="*/ 229 w 229"/>
                <a:gd name="T51" fmla="*/ 96 h 187"/>
                <a:gd name="T52" fmla="*/ 229 w 229"/>
                <a:gd name="T53" fmla="*/ 36 h 187"/>
                <a:gd name="T54" fmla="*/ 218 w 229"/>
                <a:gd name="T55" fmla="*/ 11 h 187"/>
                <a:gd name="T56" fmla="*/ 192 w 229"/>
                <a:gd name="T57" fmla="*/ 0 h 187"/>
                <a:gd name="T58" fmla="*/ 37 w 229"/>
                <a:gd name="T59" fmla="*/ 0 h 187"/>
                <a:gd name="T60" fmla="*/ 37 w 229"/>
                <a:gd name="T61" fmla="*/ 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187">
                  <a:moveTo>
                    <a:pt x="37" y="2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201" y="4"/>
                    <a:pt x="209" y="8"/>
                    <a:pt x="216" y="14"/>
                  </a:cubicBezTo>
                  <a:cubicBezTo>
                    <a:pt x="222" y="20"/>
                    <a:pt x="225" y="27"/>
                    <a:pt x="225" y="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5" y="178"/>
                    <a:pt x="225" y="178"/>
                    <a:pt x="225" y="178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37" y="149"/>
                    <a:pt x="37" y="149"/>
                    <a:pt x="37" y="149"/>
                  </a:cubicBezTo>
                  <a:cubicBezTo>
                    <a:pt x="28" y="149"/>
                    <a:pt x="20" y="145"/>
                    <a:pt x="14" y="140"/>
                  </a:cubicBezTo>
                  <a:cubicBezTo>
                    <a:pt x="8" y="134"/>
                    <a:pt x="4" y="126"/>
                    <a:pt x="4" y="11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7"/>
                    <a:pt x="8" y="20"/>
                    <a:pt x="14" y="14"/>
                  </a:cubicBezTo>
                  <a:cubicBezTo>
                    <a:pt x="20" y="8"/>
                    <a:pt x="28" y="4"/>
                    <a:pt x="37" y="4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7" y="0"/>
                    <a:pt x="18" y="4"/>
                    <a:pt x="11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7"/>
                    <a:pt x="4" y="136"/>
                    <a:pt x="11" y="142"/>
                  </a:cubicBezTo>
                  <a:cubicBezTo>
                    <a:pt x="18" y="149"/>
                    <a:pt x="27" y="153"/>
                    <a:pt x="37" y="153"/>
                  </a:cubicBezTo>
                  <a:cubicBezTo>
                    <a:pt x="190" y="153"/>
                    <a:pt x="190" y="153"/>
                    <a:pt x="190" y="153"/>
                  </a:cubicBezTo>
                  <a:cubicBezTo>
                    <a:pt x="229" y="187"/>
                    <a:pt x="229" y="187"/>
                    <a:pt x="229" y="18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29" y="36"/>
                    <a:pt x="229" y="36"/>
                    <a:pt x="229" y="36"/>
                  </a:cubicBezTo>
                  <a:cubicBezTo>
                    <a:pt x="229" y="26"/>
                    <a:pt x="225" y="17"/>
                    <a:pt x="218" y="11"/>
                  </a:cubicBezTo>
                  <a:cubicBezTo>
                    <a:pt x="212" y="4"/>
                    <a:pt x="202" y="0"/>
                    <a:pt x="192" y="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7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ïşľíḑe"/>
            <p:cNvSpPr/>
            <p:nvPr/>
          </p:nvSpPr>
          <p:spPr bwMode="auto">
            <a:xfrm>
              <a:off x="4716" y="6505"/>
              <a:ext cx="86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ïṡļîḋe"/>
            <p:cNvSpPr/>
            <p:nvPr/>
          </p:nvSpPr>
          <p:spPr bwMode="auto">
            <a:xfrm>
              <a:off x="4565" y="6505"/>
              <a:ext cx="86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ïŝľîḓè"/>
            <p:cNvSpPr/>
            <p:nvPr/>
          </p:nvSpPr>
          <p:spPr bwMode="auto">
            <a:xfrm>
              <a:off x="4413" y="6505"/>
              <a:ext cx="88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ïsľíḋe"/>
            <p:cNvSpPr/>
            <p:nvPr/>
          </p:nvSpPr>
          <p:spPr bwMode="auto">
            <a:xfrm>
              <a:off x="6114" y="8089"/>
              <a:ext cx="233" cy="233"/>
            </a:xfrm>
            <a:custGeom>
              <a:avLst/>
              <a:gdLst>
                <a:gd name="T0" fmla="*/ 41 w 83"/>
                <a:gd name="T1" fmla="*/ 0 h 83"/>
                <a:gd name="T2" fmla="*/ 0 w 83"/>
                <a:gd name="T3" fmla="*/ 41 h 83"/>
                <a:gd name="T4" fmla="*/ 41 w 83"/>
                <a:gd name="T5" fmla="*/ 83 h 83"/>
                <a:gd name="T6" fmla="*/ 83 w 83"/>
                <a:gd name="T7" fmla="*/ 41 h 83"/>
                <a:gd name="T8" fmla="*/ 41 w 83"/>
                <a:gd name="T9" fmla="*/ 0 h 83"/>
                <a:gd name="T10" fmla="*/ 41 w 83"/>
                <a:gd name="T11" fmla="*/ 67 h 83"/>
                <a:gd name="T12" fmla="*/ 15 w 83"/>
                <a:gd name="T13" fmla="*/ 41 h 83"/>
                <a:gd name="T14" fmla="*/ 41 w 83"/>
                <a:gd name="T15" fmla="*/ 15 h 83"/>
                <a:gd name="T16" fmla="*/ 68 w 83"/>
                <a:gd name="T17" fmla="*/ 41 h 83"/>
                <a:gd name="T18" fmla="*/ 41 w 83"/>
                <a:gd name="T19" fmla="*/ 6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3"/>
                    <a:pt x="41" y="83"/>
                  </a:cubicBezTo>
                  <a:cubicBezTo>
                    <a:pt x="64" y="83"/>
                    <a:pt x="83" y="64"/>
                    <a:pt x="83" y="41"/>
                  </a:cubicBezTo>
                  <a:cubicBezTo>
                    <a:pt x="83" y="18"/>
                    <a:pt x="64" y="0"/>
                    <a:pt x="41" y="0"/>
                  </a:cubicBezTo>
                  <a:close/>
                  <a:moveTo>
                    <a:pt x="41" y="67"/>
                  </a:moveTo>
                  <a:cubicBezTo>
                    <a:pt x="27" y="67"/>
                    <a:pt x="15" y="56"/>
                    <a:pt x="15" y="41"/>
                  </a:cubicBezTo>
                  <a:cubicBezTo>
                    <a:pt x="15" y="27"/>
                    <a:pt x="27" y="15"/>
                    <a:pt x="41" y="15"/>
                  </a:cubicBezTo>
                  <a:cubicBezTo>
                    <a:pt x="56" y="15"/>
                    <a:pt x="68" y="27"/>
                    <a:pt x="68" y="41"/>
                  </a:cubicBezTo>
                  <a:cubicBezTo>
                    <a:pt x="68" y="56"/>
                    <a:pt x="56" y="67"/>
                    <a:pt x="41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îṡḷiḑè"/>
            <p:cNvSpPr/>
            <p:nvPr/>
          </p:nvSpPr>
          <p:spPr bwMode="auto">
            <a:xfrm>
              <a:off x="6109" y="8084"/>
              <a:ext cx="243" cy="243"/>
            </a:xfrm>
            <a:custGeom>
              <a:avLst/>
              <a:gdLst>
                <a:gd name="T0" fmla="*/ 43 w 87"/>
                <a:gd name="T1" fmla="*/ 2 h 87"/>
                <a:gd name="T2" fmla="*/ 43 w 87"/>
                <a:gd name="T3" fmla="*/ 0 h 87"/>
                <a:gd name="T4" fmla="*/ 0 w 87"/>
                <a:gd name="T5" fmla="*/ 43 h 87"/>
                <a:gd name="T6" fmla="*/ 43 w 87"/>
                <a:gd name="T7" fmla="*/ 87 h 87"/>
                <a:gd name="T8" fmla="*/ 87 w 87"/>
                <a:gd name="T9" fmla="*/ 43 h 87"/>
                <a:gd name="T10" fmla="*/ 43 w 87"/>
                <a:gd name="T11" fmla="*/ 0 h 87"/>
                <a:gd name="T12" fmla="*/ 43 w 87"/>
                <a:gd name="T13" fmla="*/ 2 h 87"/>
                <a:gd name="T14" fmla="*/ 43 w 87"/>
                <a:gd name="T15" fmla="*/ 4 h 87"/>
                <a:gd name="T16" fmla="*/ 71 w 87"/>
                <a:gd name="T17" fmla="*/ 15 h 87"/>
                <a:gd name="T18" fmla="*/ 83 w 87"/>
                <a:gd name="T19" fmla="*/ 43 h 87"/>
                <a:gd name="T20" fmla="*/ 71 w 87"/>
                <a:gd name="T21" fmla="*/ 71 h 87"/>
                <a:gd name="T22" fmla="*/ 43 w 87"/>
                <a:gd name="T23" fmla="*/ 83 h 87"/>
                <a:gd name="T24" fmla="*/ 16 w 87"/>
                <a:gd name="T25" fmla="*/ 71 h 87"/>
                <a:gd name="T26" fmla="*/ 4 w 87"/>
                <a:gd name="T27" fmla="*/ 43 h 87"/>
                <a:gd name="T28" fmla="*/ 16 w 87"/>
                <a:gd name="T29" fmla="*/ 15 h 87"/>
                <a:gd name="T30" fmla="*/ 43 w 87"/>
                <a:gd name="T31" fmla="*/ 4 h 87"/>
                <a:gd name="T32" fmla="*/ 43 w 87"/>
                <a:gd name="T33" fmla="*/ 2 h 87"/>
                <a:gd name="T34" fmla="*/ 43 w 87"/>
                <a:gd name="T35" fmla="*/ 69 h 87"/>
                <a:gd name="T36" fmla="*/ 43 w 87"/>
                <a:gd name="T37" fmla="*/ 67 h 87"/>
                <a:gd name="T38" fmla="*/ 26 w 87"/>
                <a:gd name="T39" fmla="*/ 60 h 87"/>
                <a:gd name="T40" fmla="*/ 19 w 87"/>
                <a:gd name="T41" fmla="*/ 43 h 87"/>
                <a:gd name="T42" fmla="*/ 26 w 87"/>
                <a:gd name="T43" fmla="*/ 26 h 87"/>
                <a:gd name="T44" fmla="*/ 43 w 87"/>
                <a:gd name="T45" fmla="*/ 19 h 87"/>
                <a:gd name="T46" fmla="*/ 61 w 87"/>
                <a:gd name="T47" fmla="*/ 26 h 87"/>
                <a:gd name="T48" fmla="*/ 68 w 87"/>
                <a:gd name="T49" fmla="*/ 43 h 87"/>
                <a:gd name="T50" fmla="*/ 61 w 87"/>
                <a:gd name="T51" fmla="*/ 60 h 87"/>
                <a:gd name="T52" fmla="*/ 43 w 87"/>
                <a:gd name="T53" fmla="*/ 67 h 87"/>
                <a:gd name="T54" fmla="*/ 43 w 87"/>
                <a:gd name="T55" fmla="*/ 69 h 87"/>
                <a:gd name="T56" fmla="*/ 43 w 87"/>
                <a:gd name="T57" fmla="*/ 71 h 87"/>
                <a:gd name="T58" fmla="*/ 72 w 87"/>
                <a:gd name="T59" fmla="*/ 43 h 87"/>
                <a:gd name="T60" fmla="*/ 43 w 87"/>
                <a:gd name="T61" fmla="*/ 15 h 87"/>
                <a:gd name="T62" fmla="*/ 15 w 87"/>
                <a:gd name="T63" fmla="*/ 43 h 87"/>
                <a:gd name="T64" fmla="*/ 43 w 87"/>
                <a:gd name="T65" fmla="*/ 71 h 87"/>
                <a:gd name="T66" fmla="*/ 43 w 87"/>
                <a:gd name="T67" fmla="*/ 6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7">
                  <a:moveTo>
                    <a:pt x="43" y="2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7"/>
                    <a:pt x="43" y="87"/>
                  </a:cubicBezTo>
                  <a:cubicBezTo>
                    <a:pt x="67" y="87"/>
                    <a:pt x="87" y="67"/>
                    <a:pt x="87" y="43"/>
                  </a:cubicBezTo>
                  <a:cubicBezTo>
                    <a:pt x="87" y="19"/>
                    <a:pt x="67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54" y="4"/>
                    <a:pt x="64" y="8"/>
                    <a:pt x="71" y="15"/>
                  </a:cubicBezTo>
                  <a:cubicBezTo>
                    <a:pt x="78" y="23"/>
                    <a:pt x="83" y="32"/>
                    <a:pt x="83" y="43"/>
                  </a:cubicBezTo>
                  <a:cubicBezTo>
                    <a:pt x="83" y="54"/>
                    <a:pt x="78" y="64"/>
                    <a:pt x="71" y="71"/>
                  </a:cubicBezTo>
                  <a:cubicBezTo>
                    <a:pt x="64" y="78"/>
                    <a:pt x="54" y="83"/>
                    <a:pt x="43" y="83"/>
                  </a:cubicBezTo>
                  <a:cubicBezTo>
                    <a:pt x="33" y="83"/>
                    <a:pt x="23" y="78"/>
                    <a:pt x="16" y="71"/>
                  </a:cubicBezTo>
                  <a:cubicBezTo>
                    <a:pt x="8" y="64"/>
                    <a:pt x="4" y="54"/>
                    <a:pt x="4" y="43"/>
                  </a:cubicBezTo>
                  <a:cubicBezTo>
                    <a:pt x="4" y="32"/>
                    <a:pt x="8" y="23"/>
                    <a:pt x="16" y="15"/>
                  </a:cubicBezTo>
                  <a:cubicBezTo>
                    <a:pt x="23" y="8"/>
                    <a:pt x="33" y="4"/>
                    <a:pt x="43" y="4"/>
                  </a:cubicBezTo>
                  <a:lnTo>
                    <a:pt x="43" y="2"/>
                  </a:lnTo>
                  <a:close/>
                  <a:moveTo>
                    <a:pt x="43" y="69"/>
                  </a:moveTo>
                  <a:cubicBezTo>
                    <a:pt x="43" y="67"/>
                    <a:pt x="43" y="67"/>
                    <a:pt x="43" y="67"/>
                  </a:cubicBezTo>
                  <a:cubicBezTo>
                    <a:pt x="37" y="67"/>
                    <a:pt x="31" y="65"/>
                    <a:pt x="26" y="60"/>
                  </a:cubicBezTo>
                  <a:cubicBezTo>
                    <a:pt x="22" y="56"/>
                    <a:pt x="19" y="50"/>
                    <a:pt x="19" y="43"/>
                  </a:cubicBezTo>
                  <a:cubicBezTo>
                    <a:pt x="19" y="37"/>
                    <a:pt x="22" y="31"/>
                    <a:pt x="26" y="26"/>
                  </a:cubicBezTo>
                  <a:cubicBezTo>
                    <a:pt x="31" y="22"/>
                    <a:pt x="37" y="19"/>
                    <a:pt x="43" y="19"/>
                  </a:cubicBezTo>
                  <a:cubicBezTo>
                    <a:pt x="50" y="19"/>
                    <a:pt x="56" y="22"/>
                    <a:pt x="61" y="26"/>
                  </a:cubicBezTo>
                  <a:cubicBezTo>
                    <a:pt x="65" y="31"/>
                    <a:pt x="68" y="37"/>
                    <a:pt x="68" y="43"/>
                  </a:cubicBezTo>
                  <a:cubicBezTo>
                    <a:pt x="68" y="50"/>
                    <a:pt x="65" y="56"/>
                    <a:pt x="61" y="60"/>
                  </a:cubicBezTo>
                  <a:cubicBezTo>
                    <a:pt x="56" y="65"/>
                    <a:pt x="50" y="67"/>
                    <a:pt x="43" y="67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59" y="71"/>
                    <a:pt x="72" y="59"/>
                    <a:pt x="72" y="43"/>
                  </a:cubicBezTo>
                  <a:cubicBezTo>
                    <a:pt x="72" y="28"/>
                    <a:pt x="59" y="15"/>
                    <a:pt x="43" y="15"/>
                  </a:cubicBezTo>
                  <a:cubicBezTo>
                    <a:pt x="28" y="15"/>
                    <a:pt x="15" y="28"/>
                    <a:pt x="15" y="43"/>
                  </a:cubicBezTo>
                  <a:cubicBezTo>
                    <a:pt x="15" y="59"/>
                    <a:pt x="28" y="71"/>
                    <a:pt x="43" y="71"/>
                  </a:cubicBezTo>
                  <a:lnTo>
                    <a:pt x="43" y="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iṩḻiḓê"/>
            <p:cNvSpPr/>
            <p:nvPr/>
          </p:nvSpPr>
          <p:spPr bwMode="auto">
            <a:xfrm>
              <a:off x="5916" y="8022"/>
              <a:ext cx="319" cy="369"/>
            </a:xfrm>
            <a:custGeom>
              <a:avLst/>
              <a:gdLst>
                <a:gd name="T0" fmla="*/ 91 w 114"/>
                <a:gd name="T1" fmla="*/ 132 h 132"/>
                <a:gd name="T2" fmla="*/ 23 w 114"/>
                <a:gd name="T3" fmla="*/ 132 h 132"/>
                <a:gd name="T4" fmla="*/ 0 w 114"/>
                <a:gd name="T5" fmla="*/ 108 h 132"/>
                <a:gd name="T6" fmla="*/ 0 w 114"/>
                <a:gd name="T7" fmla="*/ 24 h 132"/>
                <a:gd name="T8" fmla="*/ 23 w 114"/>
                <a:gd name="T9" fmla="*/ 0 h 132"/>
                <a:gd name="T10" fmla="*/ 91 w 114"/>
                <a:gd name="T11" fmla="*/ 0 h 132"/>
                <a:gd name="T12" fmla="*/ 114 w 114"/>
                <a:gd name="T13" fmla="*/ 24 h 132"/>
                <a:gd name="T14" fmla="*/ 114 w 114"/>
                <a:gd name="T15" fmla="*/ 108 h 132"/>
                <a:gd name="T16" fmla="*/ 91 w 114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32">
                  <a:moveTo>
                    <a:pt x="91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10" y="132"/>
                    <a:pt x="0" y="121"/>
                    <a:pt x="0" y="1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4" y="0"/>
                    <a:pt x="114" y="11"/>
                    <a:pt x="114" y="24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21"/>
                    <a:pt x="104" y="132"/>
                    <a:pt x="9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ïṣḻîďè"/>
            <p:cNvSpPr/>
            <p:nvPr/>
          </p:nvSpPr>
          <p:spPr bwMode="auto">
            <a:xfrm>
              <a:off x="5911" y="8016"/>
              <a:ext cx="329" cy="381"/>
            </a:xfrm>
            <a:custGeom>
              <a:avLst/>
              <a:gdLst>
                <a:gd name="T0" fmla="*/ 93 w 118"/>
                <a:gd name="T1" fmla="*/ 134 h 136"/>
                <a:gd name="T2" fmla="*/ 93 w 118"/>
                <a:gd name="T3" fmla="*/ 132 h 136"/>
                <a:gd name="T4" fmla="*/ 25 w 118"/>
                <a:gd name="T5" fmla="*/ 132 h 136"/>
                <a:gd name="T6" fmla="*/ 10 w 118"/>
                <a:gd name="T7" fmla="*/ 125 h 136"/>
                <a:gd name="T8" fmla="*/ 4 w 118"/>
                <a:gd name="T9" fmla="*/ 110 h 136"/>
                <a:gd name="T10" fmla="*/ 4 w 118"/>
                <a:gd name="T11" fmla="*/ 26 h 136"/>
                <a:gd name="T12" fmla="*/ 10 w 118"/>
                <a:gd name="T13" fmla="*/ 11 h 136"/>
                <a:gd name="T14" fmla="*/ 25 w 118"/>
                <a:gd name="T15" fmla="*/ 4 h 136"/>
                <a:gd name="T16" fmla="*/ 93 w 118"/>
                <a:gd name="T17" fmla="*/ 4 h 136"/>
                <a:gd name="T18" fmla="*/ 108 w 118"/>
                <a:gd name="T19" fmla="*/ 11 h 136"/>
                <a:gd name="T20" fmla="*/ 114 w 118"/>
                <a:gd name="T21" fmla="*/ 26 h 136"/>
                <a:gd name="T22" fmla="*/ 114 w 118"/>
                <a:gd name="T23" fmla="*/ 110 h 136"/>
                <a:gd name="T24" fmla="*/ 108 w 118"/>
                <a:gd name="T25" fmla="*/ 125 h 136"/>
                <a:gd name="T26" fmla="*/ 93 w 118"/>
                <a:gd name="T27" fmla="*/ 132 h 136"/>
                <a:gd name="T28" fmla="*/ 93 w 118"/>
                <a:gd name="T29" fmla="*/ 134 h 136"/>
                <a:gd name="T30" fmla="*/ 93 w 118"/>
                <a:gd name="T31" fmla="*/ 136 h 136"/>
                <a:gd name="T32" fmla="*/ 118 w 118"/>
                <a:gd name="T33" fmla="*/ 110 h 136"/>
                <a:gd name="T34" fmla="*/ 118 w 118"/>
                <a:gd name="T35" fmla="*/ 26 h 136"/>
                <a:gd name="T36" fmla="*/ 93 w 118"/>
                <a:gd name="T37" fmla="*/ 0 h 136"/>
                <a:gd name="T38" fmla="*/ 25 w 118"/>
                <a:gd name="T39" fmla="*/ 0 h 136"/>
                <a:gd name="T40" fmla="*/ 0 w 118"/>
                <a:gd name="T41" fmla="*/ 26 h 136"/>
                <a:gd name="T42" fmla="*/ 0 w 118"/>
                <a:gd name="T43" fmla="*/ 110 h 136"/>
                <a:gd name="T44" fmla="*/ 25 w 118"/>
                <a:gd name="T45" fmla="*/ 136 h 136"/>
                <a:gd name="T46" fmla="*/ 93 w 118"/>
                <a:gd name="T47" fmla="*/ 136 h 136"/>
                <a:gd name="T48" fmla="*/ 93 w 118"/>
                <a:gd name="T49" fmla="*/ 1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136">
                  <a:moveTo>
                    <a:pt x="93" y="134"/>
                  </a:moveTo>
                  <a:cubicBezTo>
                    <a:pt x="93" y="132"/>
                    <a:pt x="93" y="132"/>
                    <a:pt x="93" y="132"/>
                  </a:cubicBezTo>
                  <a:cubicBezTo>
                    <a:pt x="25" y="132"/>
                    <a:pt x="25" y="132"/>
                    <a:pt x="25" y="132"/>
                  </a:cubicBezTo>
                  <a:cubicBezTo>
                    <a:pt x="20" y="132"/>
                    <a:pt x="14" y="129"/>
                    <a:pt x="10" y="125"/>
                  </a:cubicBezTo>
                  <a:cubicBezTo>
                    <a:pt x="6" y="122"/>
                    <a:pt x="4" y="116"/>
                    <a:pt x="4" y="11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0"/>
                    <a:pt x="6" y="14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9" y="4"/>
                    <a:pt x="104" y="7"/>
                    <a:pt x="108" y="11"/>
                  </a:cubicBezTo>
                  <a:cubicBezTo>
                    <a:pt x="112" y="14"/>
                    <a:pt x="114" y="20"/>
                    <a:pt x="114" y="26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4" y="116"/>
                    <a:pt x="112" y="122"/>
                    <a:pt x="108" y="125"/>
                  </a:cubicBezTo>
                  <a:cubicBezTo>
                    <a:pt x="104" y="129"/>
                    <a:pt x="99" y="132"/>
                    <a:pt x="93" y="132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107" y="136"/>
                    <a:pt x="118" y="124"/>
                    <a:pt x="118" y="110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12"/>
                    <a:pt x="107" y="0"/>
                    <a:pt x="9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24"/>
                    <a:pt x="11" y="136"/>
                    <a:pt x="25" y="136"/>
                  </a:cubicBezTo>
                  <a:cubicBezTo>
                    <a:pt x="93" y="136"/>
                    <a:pt x="93" y="136"/>
                    <a:pt x="93" y="136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ïSľíḋe"/>
            <p:cNvSpPr/>
            <p:nvPr/>
          </p:nvSpPr>
          <p:spPr bwMode="auto">
            <a:xfrm>
              <a:off x="5966" y="8106"/>
              <a:ext cx="67" cy="95"/>
            </a:xfrm>
            <a:custGeom>
              <a:avLst/>
              <a:gdLst>
                <a:gd name="T0" fmla="*/ 24 w 24"/>
                <a:gd name="T1" fmla="*/ 19 h 34"/>
                <a:gd name="T2" fmla="*/ 7 w 24"/>
                <a:gd name="T3" fmla="*/ 1 h 34"/>
                <a:gd name="T4" fmla="*/ 3 w 24"/>
                <a:gd name="T5" fmla="*/ 33 h 34"/>
                <a:gd name="T6" fmla="*/ 24 w 24"/>
                <a:gd name="T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4">
                  <a:moveTo>
                    <a:pt x="24" y="19"/>
                  </a:moveTo>
                  <a:cubicBezTo>
                    <a:pt x="24" y="19"/>
                    <a:pt x="13" y="0"/>
                    <a:pt x="7" y="1"/>
                  </a:cubicBezTo>
                  <a:cubicBezTo>
                    <a:pt x="2" y="2"/>
                    <a:pt x="0" y="34"/>
                    <a:pt x="3" y="33"/>
                  </a:cubicBezTo>
                  <a:cubicBezTo>
                    <a:pt x="6" y="31"/>
                    <a:pt x="24" y="19"/>
                    <a:pt x="24" y="19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iṧḷîďè"/>
            <p:cNvSpPr/>
            <p:nvPr/>
          </p:nvSpPr>
          <p:spPr bwMode="auto">
            <a:xfrm>
              <a:off x="6118" y="8106"/>
              <a:ext cx="67" cy="95"/>
            </a:xfrm>
            <a:custGeom>
              <a:avLst/>
              <a:gdLst>
                <a:gd name="T0" fmla="*/ 0 w 24"/>
                <a:gd name="T1" fmla="*/ 19 h 34"/>
                <a:gd name="T2" fmla="*/ 17 w 24"/>
                <a:gd name="T3" fmla="*/ 1 h 34"/>
                <a:gd name="T4" fmla="*/ 21 w 24"/>
                <a:gd name="T5" fmla="*/ 33 h 34"/>
                <a:gd name="T6" fmla="*/ 0 w 24"/>
                <a:gd name="T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4">
                  <a:moveTo>
                    <a:pt x="0" y="19"/>
                  </a:moveTo>
                  <a:cubicBezTo>
                    <a:pt x="0" y="19"/>
                    <a:pt x="11" y="0"/>
                    <a:pt x="17" y="1"/>
                  </a:cubicBezTo>
                  <a:cubicBezTo>
                    <a:pt x="22" y="2"/>
                    <a:pt x="24" y="34"/>
                    <a:pt x="21" y="33"/>
                  </a:cubicBezTo>
                  <a:cubicBezTo>
                    <a:pt x="18" y="31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iṥḷiďe"/>
            <p:cNvSpPr/>
            <p:nvPr/>
          </p:nvSpPr>
          <p:spPr bwMode="auto">
            <a:xfrm>
              <a:off x="5963" y="8123"/>
              <a:ext cx="224" cy="181"/>
            </a:xfrm>
            <a:prstGeom prst="ellipse">
              <a:avLst/>
            </a:pr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íšḷiḑê"/>
            <p:cNvSpPr/>
            <p:nvPr/>
          </p:nvSpPr>
          <p:spPr bwMode="auto">
            <a:xfrm>
              <a:off x="6133" y="8182"/>
              <a:ext cx="16" cy="1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iṧḻîḑe"/>
            <p:cNvSpPr/>
            <p:nvPr/>
          </p:nvSpPr>
          <p:spPr bwMode="auto">
            <a:xfrm>
              <a:off x="6109" y="8201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îsliḍe"/>
            <p:cNvSpPr/>
            <p:nvPr/>
          </p:nvSpPr>
          <p:spPr bwMode="auto">
            <a:xfrm>
              <a:off x="6109" y="8213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ïś1îďê"/>
            <p:cNvSpPr/>
            <p:nvPr/>
          </p:nvSpPr>
          <p:spPr bwMode="auto">
            <a:xfrm>
              <a:off x="6118" y="8206"/>
              <a:ext cx="5" cy="7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îṩļíďè"/>
            <p:cNvSpPr/>
            <p:nvPr/>
          </p:nvSpPr>
          <p:spPr bwMode="auto">
            <a:xfrm>
              <a:off x="6042" y="8204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iṧḷîḋe"/>
            <p:cNvSpPr/>
            <p:nvPr/>
          </p:nvSpPr>
          <p:spPr bwMode="auto">
            <a:xfrm>
              <a:off x="6042" y="8215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îṧľîdè"/>
            <p:cNvSpPr/>
            <p:nvPr/>
          </p:nvSpPr>
          <p:spPr bwMode="auto">
            <a:xfrm>
              <a:off x="6033" y="8209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iṣlîdê"/>
            <p:cNvSpPr/>
            <p:nvPr/>
          </p:nvSpPr>
          <p:spPr bwMode="auto">
            <a:xfrm>
              <a:off x="6000" y="8182"/>
              <a:ext cx="16" cy="1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iS1îḍé"/>
            <p:cNvSpPr/>
            <p:nvPr/>
          </p:nvSpPr>
          <p:spPr bwMode="auto">
            <a:xfrm>
              <a:off x="6064" y="8223"/>
              <a:ext cx="31" cy="33"/>
            </a:xfrm>
            <a:custGeom>
              <a:avLst/>
              <a:gdLst>
                <a:gd name="T0" fmla="*/ 1 w 11"/>
                <a:gd name="T1" fmla="*/ 1 h 12"/>
                <a:gd name="T2" fmla="*/ 5 w 11"/>
                <a:gd name="T3" fmla="*/ 12 h 12"/>
                <a:gd name="T4" fmla="*/ 10 w 11"/>
                <a:gd name="T5" fmla="*/ 1 h 12"/>
                <a:gd name="T6" fmla="*/ 9 w 11"/>
                <a:gd name="T7" fmla="*/ 1 h 12"/>
                <a:gd name="T8" fmla="*/ 5 w 11"/>
                <a:gd name="T9" fmla="*/ 10 h 12"/>
                <a:gd name="T10" fmla="*/ 2 w 11"/>
                <a:gd name="T11" fmla="*/ 1 h 12"/>
                <a:gd name="T12" fmla="*/ 1 w 11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" y="1"/>
                  </a:moveTo>
                  <a:cubicBezTo>
                    <a:pt x="0" y="4"/>
                    <a:pt x="1" y="12"/>
                    <a:pt x="5" y="12"/>
                  </a:cubicBezTo>
                  <a:cubicBezTo>
                    <a:pt x="10" y="12"/>
                    <a:pt x="11" y="4"/>
                    <a:pt x="10" y="1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9" y="4"/>
                    <a:pt x="9" y="10"/>
                    <a:pt x="5" y="10"/>
                  </a:cubicBezTo>
                  <a:cubicBezTo>
                    <a:pt x="2" y="10"/>
                    <a:pt x="2" y="4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iṣḻïḍe"/>
            <p:cNvSpPr/>
            <p:nvPr/>
          </p:nvSpPr>
          <p:spPr bwMode="auto">
            <a:xfrm>
              <a:off x="6069" y="8192"/>
              <a:ext cx="19" cy="31"/>
            </a:xfrm>
            <a:custGeom>
              <a:avLst/>
              <a:gdLst>
                <a:gd name="T0" fmla="*/ 7 w 7"/>
                <a:gd name="T1" fmla="*/ 2 h 11"/>
                <a:gd name="T2" fmla="*/ 3 w 7"/>
                <a:gd name="T3" fmla="*/ 0 h 11"/>
                <a:gd name="T4" fmla="*/ 0 w 7"/>
                <a:gd name="T5" fmla="*/ 2 h 11"/>
                <a:gd name="T6" fmla="*/ 3 w 7"/>
                <a:gd name="T7" fmla="*/ 5 h 11"/>
                <a:gd name="T8" fmla="*/ 3 w 7"/>
                <a:gd name="T9" fmla="*/ 10 h 11"/>
                <a:gd name="T10" fmla="*/ 4 w 7"/>
                <a:gd name="T11" fmla="*/ 10 h 11"/>
                <a:gd name="T12" fmla="*/ 4 w 7"/>
                <a:gd name="T13" fmla="*/ 5 h 11"/>
                <a:gd name="T14" fmla="*/ 7 w 7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1">
                  <a:moveTo>
                    <a:pt x="7" y="2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3" y="7"/>
                    <a:pt x="3" y="9"/>
                    <a:pt x="3" y="10"/>
                  </a:cubicBezTo>
                  <a:cubicBezTo>
                    <a:pt x="3" y="11"/>
                    <a:pt x="4" y="11"/>
                    <a:pt x="4" y="10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6" y="5"/>
                    <a:pt x="7" y="4"/>
                    <a:pt x="7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íŝḻîḑê"/>
            <p:cNvSpPr/>
            <p:nvPr/>
          </p:nvSpPr>
          <p:spPr bwMode="auto">
            <a:xfrm>
              <a:off x="6083" y="7834"/>
              <a:ext cx="165" cy="16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íşḻíḍé"/>
            <p:cNvSpPr/>
            <p:nvPr/>
          </p:nvSpPr>
          <p:spPr bwMode="auto">
            <a:xfrm>
              <a:off x="6149" y="7486"/>
              <a:ext cx="445" cy="39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ïślîḑè"/>
            <p:cNvSpPr/>
            <p:nvPr/>
          </p:nvSpPr>
          <p:spPr bwMode="auto">
            <a:xfrm>
              <a:off x="2338" y="10327"/>
              <a:ext cx="4557" cy="1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îsľîḋê"/>
            <p:cNvSpPr/>
            <p:nvPr/>
          </p:nvSpPr>
          <p:spPr bwMode="auto">
            <a:xfrm>
              <a:off x="2338" y="10327"/>
              <a:ext cx="4557" cy="10"/>
            </a:xfrm>
            <a:custGeom>
              <a:avLst/>
              <a:gdLst>
                <a:gd name="T0" fmla="*/ 0 w 2644"/>
                <a:gd name="T1" fmla="*/ 6 h 6"/>
                <a:gd name="T2" fmla="*/ 2644 w 2644"/>
                <a:gd name="T3" fmla="*/ 6 h 6"/>
                <a:gd name="T4" fmla="*/ 2644 w 2644"/>
                <a:gd name="T5" fmla="*/ 0 h 6"/>
                <a:gd name="T6" fmla="*/ 0 w 264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4" h="6">
                  <a:moveTo>
                    <a:pt x="0" y="6"/>
                  </a:moveTo>
                  <a:lnTo>
                    <a:pt x="2644" y="6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制订职业生涯规划书的原则</a:t>
            </a:r>
            <a:endParaRPr lang="zh-CN" altLang="en-US" sz="2400" b="1" spc="150" dirty="0">
              <a:solidFill>
                <a:schemeClr val="accent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1241591" y="2173921"/>
            <a:ext cx="2387137" cy="1002449"/>
            <a:chOff x="1435100" y="2717008"/>
            <a:chExt cx="1536700" cy="645318"/>
          </a:xfrm>
        </p:grpSpPr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2815431" y="2717008"/>
              <a:ext cx="156369" cy="645318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pc="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4"/>
              </p:custDataLst>
            </p:nvPr>
          </p:nvSpPr>
          <p:spPr>
            <a:xfrm>
              <a:off x="1435100" y="2833591"/>
              <a:ext cx="1460803" cy="412153"/>
            </a:xfrm>
            <a:custGeom>
              <a:avLst/>
              <a:gdLst>
                <a:gd name="connsiteX0" fmla="*/ 0 w 1028700"/>
                <a:gd name="connsiteY0" fmla="*/ 0 h 345723"/>
                <a:gd name="connsiteX1" fmla="*/ 1028700 w 1028700"/>
                <a:gd name="connsiteY1" fmla="*/ 0 h 345723"/>
                <a:gd name="connsiteX2" fmla="*/ 1028700 w 1028700"/>
                <a:gd name="connsiteY2" fmla="*/ 345723 h 345723"/>
                <a:gd name="connsiteX3" fmla="*/ 0 w 1028700"/>
                <a:gd name="connsiteY3" fmla="*/ 345723 h 345723"/>
                <a:gd name="connsiteX4" fmla="*/ 0 w 1028700"/>
                <a:gd name="connsiteY4" fmla="*/ 344424 h 345723"/>
                <a:gd name="connsiteX5" fmla="*/ 171562 w 1028700"/>
                <a:gd name="connsiteY5" fmla="*/ 172862 h 345723"/>
                <a:gd name="connsiteX6" fmla="*/ 0 w 1028700"/>
                <a:gd name="connsiteY6" fmla="*/ 1299 h 34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45723">
                  <a:moveTo>
                    <a:pt x="0" y="0"/>
                  </a:moveTo>
                  <a:lnTo>
                    <a:pt x="1028700" y="0"/>
                  </a:lnTo>
                  <a:lnTo>
                    <a:pt x="1028700" y="345723"/>
                  </a:lnTo>
                  <a:lnTo>
                    <a:pt x="0" y="345723"/>
                  </a:lnTo>
                  <a:lnTo>
                    <a:pt x="0" y="344424"/>
                  </a:lnTo>
                  <a:lnTo>
                    <a:pt x="171562" y="172862"/>
                  </a:lnTo>
                  <a:lnTo>
                    <a:pt x="0" y="1299"/>
                  </a:lnTo>
                  <a:close/>
                </a:path>
              </a:pathLst>
            </a:custGeom>
            <a:solidFill>
              <a:srgbClr val="365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0" rtlCol="0" anchor="ctr">
              <a:normAutofit/>
            </a:bodyPr>
            <a:p>
              <a:pPr algn="ctr"/>
              <a:r>
                <a:rPr lang="en-US" altLang="zh-CN" sz="2000" spc="15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Normal" panose="020B0400000000000000" charset="-122"/>
                  <a:ea typeface="思源黑体 Normal" panose="020B0400000000000000" charset="-122"/>
                  <a:cs typeface="+mj-cs"/>
                  <a:sym typeface="Arial" panose="020B0604020202020204" pitchFamily="34" charset="0"/>
                </a:rPr>
                <a:t>匹配性原则</a:t>
              </a:r>
              <a:endParaRPr lang="en-US" altLang="zh-CN" sz="2000" spc="15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4891347" y="2173921"/>
            <a:ext cx="2387137" cy="1002449"/>
            <a:chOff x="1435100" y="2717008"/>
            <a:chExt cx="1536700" cy="645318"/>
          </a:xfrm>
        </p:grpSpPr>
        <p:sp>
          <p:nvSpPr>
            <p:cNvPr id="15" name="圆角矩形 14"/>
            <p:cNvSpPr/>
            <p:nvPr>
              <p:custDataLst>
                <p:tags r:id="rId6"/>
              </p:custDataLst>
            </p:nvPr>
          </p:nvSpPr>
          <p:spPr>
            <a:xfrm>
              <a:off x="2815431" y="2717008"/>
              <a:ext cx="156369" cy="645318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pc="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7"/>
              </p:custDataLst>
            </p:nvPr>
          </p:nvSpPr>
          <p:spPr>
            <a:xfrm>
              <a:off x="1435100" y="2833591"/>
              <a:ext cx="1460803" cy="412153"/>
            </a:xfrm>
            <a:custGeom>
              <a:avLst/>
              <a:gdLst>
                <a:gd name="connsiteX0" fmla="*/ 0 w 1028700"/>
                <a:gd name="connsiteY0" fmla="*/ 0 h 345723"/>
                <a:gd name="connsiteX1" fmla="*/ 1028700 w 1028700"/>
                <a:gd name="connsiteY1" fmla="*/ 0 h 345723"/>
                <a:gd name="connsiteX2" fmla="*/ 1028700 w 1028700"/>
                <a:gd name="connsiteY2" fmla="*/ 345723 h 345723"/>
                <a:gd name="connsiteX3" fmla="*/ 0 w 1028700"/>
                <a:gd name="connsiteY3" fmla="*/ 345723 h 345723"/>
                <a:gd name="connsiteX4" fmla="*/ 0 w 1028700"/>
                <a:gd name="connsiteY4" fmla="*/ 344424 h 345723"/>
                <a:gd name="connsiteX5" fmla="*/ 171562 w 1028700"/>
                <a:gd name="connsiteY5" fmla="*/ 172862 h 345723"/>
                <a:gd name="connsiteX6" fmla="*/ 0 w 1028700"/>
                <a:gd name="connsiteY6" fmla="*/ 1299 h 34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45723">
                  <a:moveTo>
                    <a:pt x="0" y="0"/>
                  </a:moveTo>
                  <a:lnTo>
                    <a:pt x="1028700" y="0"/>
                  </a:lnTo>
                  <a:lnTo>
                    <a:pt x="1028700" y="345723"/>
                  </a:lnTo>
                  <a:lnTo>
                    <a:pt x="0" y="345723"/>
                  </a:lnTo>
                  <a:lnTo>
                    <a:pt x="0" y="344424"/>
                  </a:lnTo>
                  <a:lnTo>
                    <a:pt x="171562" y="172862"/>
                  </a:lnTo>
                  <a:lnTo>
                    <a:pt x="0" y="1299"/>
                  </a:lnTo>
                  <a:close/>
                </a:path>
              </a:pathLst>
            </a:custGeom>
            <a:solidFill>
              <a:srgbClr val="365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0" rtlCol="0" anchor="ctr">
              <a:normAutofit/>
            </a:bodyPr>
            <a:p>
              <a:pPr algn="ctr"/>
              <a:r>
                <a:rPr lang="en-US" altLang="zh-CN" sz="2000" spc="15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Normal" panose="020B0400000000000000" charset="-122"/>
                  <a:ea typeface="思源黑体 Normal" panose="020B0400000000000000" charset="-122"/>
                  <a:cs typeface="+mj-cs"/>
                  <a:sym typeface="Arial" panose="020B0604020202020204" pitchFamily="34" charset="0"/>
                </a:rPr>
                <a:t>现实性原则</a:t>
              </a:r>
              <a:endParaRPr lang="en-US" altLang="zh-CN" sz="2000" spc="15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8"/>
            </p:custDataLst>
          </p:nvPr>
        </p:nvGrpSpPr>
        <p:grpSpPr>
          <a:xfrm>
            <a:off x="8541102" y="2173921"/>
            <a:ext cx="2387137" cy="1002449"/>
            <a:chOff x="1435100" y="2717008"/>
            <a:chExt cx="1536700" cy="645318"/>
          </a:xfrm>
        </p:grpSpPr>
        <p:sp>
          <p:nvSpPr>
            <p:cNvPr id="29" name="圆角矩形 28"/>
            <p:cNvSpPr/>
            <p:nvPr>
              <p:custDataLst>
                <p:tags r:id="rId9"/>
              </p:custDataLst>
            </p:nvPr>
          </p:nvSpPr>
          <p:spPr>
            <a:xfrm>
              <a:off x="2815431" y="2717008"/>
              <a:ext cx="156369" cy="645318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pc="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30" name="任意多边形 29"/>
            <p:cNvSpPr/>
            <p:nvPr>
              <p:custDataLst>
                <p:tags r:id="rId10"/>
              </p:custDataLst>
            </p:nvPr>
          </p:nvSpPr>
          <p:spPr>
            <a:xfrm>
              <a:off x="1435100" y="2833591"/>
              <a:ext cx="1460803" cy="412153"/>
            </a:xfrm>
            <a:custGeom>
              <a:avLst/>
              <a:gdLst>
                <a:gd name="connsiteX0" fmla="*/ 0 w 1028700"/>
                <a:gd name="connsiteY0" fmla="*/ 0 h 345723"/>
                <a:gd name="connsiteX1" fmla="*/ 1028700 w 1028700"/>
                <a:gd name="connsiteY1" fmla="*/ 0 h 345723"/>
                <a:gd name="connsiteX2" fmla="*/ 1028700 w 1028700"/>
                <a:gd name="connsiteY2" fmla="*/ 345723 h 345723"/>
                <a:gd name="connsiteX3" fmla="*/ 0 w 1028700"/>
                <a:gd name="connsiteY3" fmla="*/ 345723 h 345723"/>
                <a:gd name="connsiteX4" fmla="*/ 0 w 1028700"/>
                <a:gd name="connsiteY4" fmla="*/ 344424 h 345723"/>
                <a:gd name="connsiteX5" fmla="*/ 171562 w 1028700"/>
                <a:gd name="connsiteY5" fmla="*/ 172862 h 345723"/>
                <a:gd name="connsiteX6" fmla="*/ 0 w 1028700"/>
                <a:gd name="connsiteY6" fmla="*/ 1299 h 34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45723">
                  <a:moveTo>
                    <a:pt x="0" y="0"/>
                  </a:moveTo>
                  <a:lnTo>
                    <a:pt x="1028700" y="0"/>
                  </a:lnTo>
                  <a:lnTo>
                    <a:pt x="1028700" y="345723"/>
                  </a:lnTo>
                  <a:lnTo>
                    <a:pt x="0" y="345723"/>
                  </a:lnTo>
                  <a:lnTo>
                    <a:pt x="0" y="344424"/>
                  </a:lnTo>
                  <a:lnTo>
                    <a:pt x="171562" y="172862"/>
                  </a:lnTo>
                  <a:lnTo>
                    <a:pt x="0" y="1299"/>
                  </a:lnTo>
                  <a:close/>
                </a:path>
              </a:pathLst>
            </a:custGeom>
            <a:solidFill>
              <a:srgbClr val="365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0" rtlCol="0" anchor="ctr">
              <a:normAutofit/>
            </a:bodyPr>
            <a:p>
              <a:pPr algn="ctr"/>
              <a:r>
                <a:rPr lang="en-US" altLang="zh-CN" sz="2000" spc="15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Normal" panose="020B0400000000000000" charset="-122"/>
                  <a:ea typeface="思源黑体 Normal" panose="020B0400000000000000" charset="-122"/>
                  <a:cs typeface="+mj-cs"/>
                  <a:sym typeface="Arial" panose="020B0604020202020204" pitchFamily="34" charset="0"/>
                </a:rPr>
                <a:t>辅助性原则</a:t>
              </a:r>
              <a:endParaRPr lang="en-US" altLang="zh-CN" sz="2000" spc="15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11"/>
            </p:custDataLst>
          </p:nvPr>
        </p:nvGrpSpPr>
        <p:grpSpPr>
          <a:xfrm>
            <a:off x="3023290" y="4146000"/>
            <a:ext cx="2387137" cy="1002449"/>
            <a:chOff x="1435100" y="2717008"/>
            <a:chExt cx="1536700" cy="645318"/>
          </a:xfrm>
        </p:grpSpPr>
        <p:sp>
          <p:nvSpPr>
            <p:cNvPr id="33" name="圆角矩形 32"/>
            <p:cNvSpPr/>
            <p:nvPr>
              <p:custDataLst>
                <p:tags r:id="rId12"/>
              </p:custDataLst>
            </p:nvPr>
          </p:nvSpPr>
          <p:spPr>
            <a:xfrm>
              <a:off x="2815431" y="2717008"/>
              <a:ext cx="156369" cy="645318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pc="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13"/>
              </p:custDataLst>
            </p:nvPr>
          </p:nvSpPr>
          <p:spPr>
            <a:xfrm>
              <a:off x="1435100" y="2833591"/>
              <a:ext cx="1460803" cy="412153"/>
            </a:xfrm>
            <a:custGeom>
              <a:avLst/>
              <a:gdLst>
                <a:gd name="connsiteX0" fmla="*/ 0 w 1028700"/>
                <a:gd name="connsiteY0" fmla="*/ 0 h 345723"/>
                <a:gd name="connsiteX1" fmla="*/ 1028700 w 1028700"/>
                <a:gd name="connsiteY1" fmla="*/ 0 h 345723"/>
                <a:gd name="connsiteX2" fmla="*/ 1028700 w 1028700"/>
                <a:gd name="connsiteY2" fmla="*/ 345723 h 345723"/>
                <a:gd name="connsiteX3" fmla="*/ 0 w 1028700"/>
                <a:gd name="connsiteY3" fmla="*/ 345723 h 345723"/>
                <a:gd name="connsiteX4" fmla="*/ 0 w 1028700"/>
                <a:gd name="connsiteY4" fmla="*/ 344424 h 345723"/>
                <a:gd name="connsiteX5" fmla="*/ 171562 w 1028700"/>
                <a:gd name="connsiteY5" fmla="*/ 172862 h 345723"/>
                <a:gd name="connsiteX6" fmla="*/ 0 w 1028700"/>
                <a:gd name="connsiteY6" fmla="*/ 1299 h 34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45723">
                  <a:moveTo>
                    <a:pt x="0" y="0"/>
                  </a:moveTo>
                  <a:lnTo>
                    <a:pt x="1028700" y="0"/>
                  </a:lnTo>
                  <a:lnTo>
                    <a:pt x="1028700" y="345723"/>
                  </a:lnTo>
                  <a:lnTo>
                    <a:pt x="0" y="345723"/>
                  </a:lnTo>
                  <a:lnTo>
                    <a:pt x="0" y="344424"/>
                  </a:lnTo>
                  <a:lnTo>
                    <a:pt x="171562" y="172862"/>
                  </a:lnTo>
                  <a:lnTo>
                    <a:pt x="0" y="1299"/>
                  </a:lnTo>
                  <a:close/>
                </a:path>
              </a:pathLst>
            </a:custGeom>
            <a:solidFill>
              <a:srgbClr val="365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0" rtlCol="0" anchor="ctr">
              <a:normAutofit/>
            </a:bodyPr>
            <a:p>
              <a:pPr algn="ctr"/>
              <a:r>
                <a:rPr lang="en-US" altLang="zh-CN" spc="15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  <a:sym typeface="Arial" panose="020B0604020202020204" pitchFamily="34" charset="0"/>
                </a:rPr>
                <a:t> </a:t>
              </a:r>
              <a:r>
                <a:rPr lang="en-US" altLang="zh-CN" sz="2000" spc="15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Normal" panose="020B0400000000000000" charset="-122"/>
                  <a:ea typeface="思源黑体 Normal" panose="020B0400000000000000" charset="-122"/>
                  <a:cs typeface="思源黑体 Normal" panose="020B0400000000000000" charset="-122"/>
                  <a:sym typeface="Arial" panose="020B0604020202020204" pitchFamily="34" charset="0"/>
                </a:rPr>
                <a:t>发展性原则</a:t>
              </a:r>
              <a:endParaRPr lang="en-US" altLang="zh-CN" sz="2000" spc="15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14"/>
            </p:custDataLst>
          </p:nvPr>
        </p:nvGrpSpPr>
        <p:grpSpPr>
          <a:xfrm>
            <a:off x="6661391" y="4151658"/>
            <a:ext cx="2387137" cy="1002449"/>
            <a:chOff x="1435100" y="2717008"/>
            <a:chExt cx="1536700" cy="645318"/>
          </a:xfrm>
        </p:grpSpPr>
        <p:sp>
          <p:nvSpPr>
            <p:cNvPr id="37" name="圆角矩形 36"/>
            <p:cNvSpPr/>
            <p:nvPr>
              <p:custDataLst>
                <p:tags r:id="rId15"/>
              </p:custDataLst>
            </p:nvPr>
          </p:nvSpPr>
          <p:spPr>
            <a:xfrm>
              <a:off x="2815431" y="2717008"/>
              <a:ext cx="156369" cy="645318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pc="1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38" name="任意多边形 37"/>
            <p:cNvSpPr/>
            <p:nvPr>
              <p:custDataLst>
                <p:tags r:id="rId16"/>
              </p:custDataLst>
            </p:nvPr>
          </p:nvSpPr>
          <p:spPr>
            <a:xfrm>
              <a:off x="1435100" y="2833591"/>
              <a:ext cx="1460803" cy="412153"/>
            </a:xfrm>
            <a:custGeom>
              <a:avLst/>
              <a:gdLst>
                <a:gd name="connsiteX0" fmla="*/ 0 w 1028700"/>
                <a:gd name="connsiteY0" fmla="*/ 0 h 345723"/>
                <a:gd name="connsiteX1" fmla="*/ 1028700 w 1028700"/>
                <a:gd name="connsiteY1" fmla="*/ 0 h 345723"/>
                <a:gd name="connsiteX2" fmla="*/ 1028700 w 1028700"/>
                <a:gd name="connsiteY2" fmla="*/ 345723 h 345723"/>
                <a:gd name="connsiteX3" fmla="*/ 0 w 1028700"/>
                <a:gd name="connsiteY3" fmla="*/ 345723 h 345723"/>
                <a:gd name="connsiteX4" fmla="*/ 0 w 1028700"/>
                <a:gd name="connsiteY4" fmla="*/ 344424 h 345723"/>
                <a:gd name="connsiteX5" fmla="*/ 171562 w 1028700"/>
                <a:gd name="connsiteY5" fmla="*/ 172862 h 345723"/>
                <a:gd name="connsiteX6" fmla="*/ 0 w 1028700"/>
                <a:gd name="connsiteY6" fmla="*/ 1299 h 34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45723">
                  <a:moveTo>
                    <a:pt x="0" y="0"/>
                  </a:moveTo>
                  <a:lnTo>
                    <a:pt x="1028700" y="0"/>
                  </a:lnTo>
                  <a:lnTo>
                    <a:pt x="1028700" y="345723"/>
                  </a:lnTo>
                  <a:lnTo>
                    <a:pt x="0" y="345723"/>
                  </a:lnTo>
                  <a:lnTo>
                    <a:pt x="0" y="344424"/>
                  </a:lnTo>
                  <a:lnTo>
                    <a:pt x="171562" y="172862"/>
                  </a:lnTo>
                  <a:lnTo>
                    <a:pt x="0" y="1299"/>
                  </a:lnTo>
                  <a:close/>
                </a:path>
              </a:pathLst>
            </a:custGeom>
            <a:solidFill>
              <a:srgbClr val="365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0" rtlCol="0" anchor="ctr">
              <a:normAutofit/>
            </a:bodyPr>
            <a:p>
              <a:pPr algn="ctr"/>
              <a:r>
                <a:rPr lang="en-US" altLang="zh-CN" sz="2000" spc="15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Normal" panose="020B0400000000000000" charset="-122"/>
                  <a:ea typeface="思源黑体 Normal" panose="020B0400000000000000" charset="-122"/>
                  <a:cs typeface="+mj-cs"/>
                  <a:sym typeface="Arial" panose="020B0604020202020204" pitchFamily="34" charset="0"/>
                </a:rPr>
                <a:t>实践性原则</a:t>
              </a:r>
              <a:endParaRPr lang="en-US" altLang="zh-CN" sz="2000" spc="15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cs typeface="+mj-cs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职业生涯规划书的基本内容</a:t>
            </a:r>
            <a:endParaRPr lang="zh-CN" altLang="en-US" sz="2400" b="1" spc="150" dirty="0">
              <a:solidFill>
                <a:schemeClr val="accent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cxnSp>
        <p:nvCxnSpPr>
          <p:cNvPr id="4" name="直接箭头连接符 3"/>
          <p:cNvCxnSpPr>
            <a:stCxn id="14" idx="5"/>
            <a:endCxn id="16" idx="1"/>
          </p:cNvCxnSpPr>
          <p:nvPr>
            <p:custDataLst>
              <p:tags r:id="rId2"/>
            </p:custDataLst>
          </p:nvPr>
        </p:nvCxnSpPr>
        <p:spPr>
          <a:xfrm>
            <a:off x="1469890" y="2900809"/>
            <a:ext cx="1349375" cy="1684020"/>
          </a:xfrm>
          <a:prstGeom prst="straightConnector1">
            <a:avLst/>
          </a:prstGeom>
          <a:ln w="19050">
            <a:solidFill>
              <a:srgbClr val="F56A4A"/>
            </a:solidFill>
            <a:prstDash val="sysDot"/>
            <a:tailEnd type="none"/>
          </a:ln>
        </p:spPr>
        <p:style>
          <a:lnRef idx="1">
            <a:srgbClr val="00B0F0"/>
          </a:lnRef>
          <a:fillRef idx="0">
            <a:srgbClr val="00B0F0"/>
          </a:fillRef>
          <a:effectRef idx="0">
            <a:srgbClr val="00B0F0"/>
          </a:effectRef>
          <a:fontRef idx="minor">
            <a:srgbClr val="000000"/>
          </a:fontRef>
        </p:style>
      </p:cxnSp>
      <p:cxnSp>
        <p:nvCxnSpPr>
          <p:cNvPr id="11" name="直接箭头连接符 10"/>
          <p:cNvCxnSpPr>
            <a:stCxn id="16" idx="7"/>
            <a:endCxn id="15" idx="3"/>
          </p:cNvCxnSpPr>
          <p:nvPr>
            <p:custDataLst>
              <p:tags r:id="rId3"/>
            </p:custDataLst>
          </p:nvPr>
        </p:nvCxnSpPr>
        <p:spPr>
          <a:xfrm flipV="1">
            <a:off x="3466037" y="2859599"/>
            <a:ext cx="1327785" cy="1725295"/>
          </a:xfrm>
          <a:prstGeom prst="straightConnector1">
            <a:avLst/>
          </a:prstGeom>
          <a:ln w="19050">
            <a:solidFill>
              <a:srgbClr val="8865DB"/>
            </a:solidFill>
            <a:prstDash val="sysDot"/>
            <a:tailEnd type="none"/>
          </a:ln>
        </p:spPr>
        <p:style>
          <a:lnRef idx="1">
            <a:srgbClr val="00B0F0"/>
          </a:lnRef>
          <a:fillRef idx="0">
            <a:srgbClr val="00B0F0"/>
          </a:fillRef>
          <a:effectRef idx="0">
            <a:srgbClr val="00B0F0"/>
          </a:effectRef>
          <a:fontRef idx="minor">
            <a:srgbClr val="000000"/>
          </a:fontRef>
        </p:style>
      </p:cxnSp>
      <p:cxnSp>
        <p:nvCxnSpPr>
          <p:cNvPr id="12" name="直接箭头连接符 11"/>
          <p:cNvCxnSpPr>
            <a:stCxn id="15" idx="5"/>
            <a:endCxn id="17" idx="1"/>
          </p:cNvCxnSpPr>
          <p:nvPr>
            <p:custDataLst>
              <p:tags r:id="rId4"/>
            </p:custDataLst>
          </p:nvPr>
        </p:nvCxnSpPr>
        <p:spPr>
          <a:xfrm>
            <a:off x="5440015" y="2859700"/>
            <a:ext cx="1233170" cy="1744345"/>
          </a:xfrm>
          <a:prstGeom prst="straightConnector1">
            <a:avLst/>
          </a:prstGeom>
          <a:ln w="19050">
            <a:solidFill>
              <a:srgbClr val="CB3416"/>
            </a:solidFill>
            <a:prstDash val="sysDot"/>
            <a:tailEnd type="none"/>
          </a:ln>
        </p:spPr>
        <p:style>
          <a:lnRef idx="1">
            <a:srgbClr val="00B0F0"/>
          </a:lnRef>
          <a:fillRef idx="0">
            <a:srgbClr val="00B0F0"/>
          </a:fillRef>
          <a:effectRef idx="0">
            <a:srgbClr val="00B0F0"/>
          </a:effectRef>
          <a:fontRef idx="minor">
            <a:srgbClr val="000000"/>
          </a:fontRef>
        </p:style>
      </p:cxn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689401" y="2120320"/>
            <a:ext cx="914400" cy="914400"/>
          </a:xfrm>
          <a:prstGeom prst="ellipse">
            <a:avLst/>
          </a:prstGeom>
          <a:solidFill>
            <a:srgbClr val="365D64"/>
          </a:solidFill>
          <a:ln>
            <a:noFill/>
          </a:ln>
        </p:spPr>
        <p:style>
          <a:lnRef idx="2">
            <a:srgbClr val="00B0F0">
              <a:shade val="50000"/>
            </a:srgbClr>
          </a:lnRef>
          <a:fillRef idx="1">
            <a:srgbClr val="00B0F0"/>
          </a:fillRef>
          <a:effectRef idx="0">
            <a:srgbClr val="00B0F0"/>
          </a:effectRef>
          <a:fontRef idx="minor">
            <a:srgbClr val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26634" name="Freeform 14"/>
          <p:cNvSpPr>
            <a:spLocks noChangeAspect="1" noEditPoints="1"/>
          </p:cNvSpPr>
          <p:nvPr>
            <p:custDataLst>
              <p:tags r:id="rId6"/>
            </p:custDataLst>
          </p:nvPr>
        </p:nvSpPr>
        <p:spPr>
          <a:xfrm>
            <a:off x="951592" y="2279767"/>
            <a:ext cx="410338" cy="597094"/>
          </a:xfrm>
          <a:custGeom>
            <a:avLst/>
            <a:gdLst/>
            <a:ahLst/>
            <a:cxnLst>
              <a:cxn ang="0">
                <a:pos x="270781564" y="9260424"/>
              </a:cxn>
              <a:cxn ang="0">
                <a:pos x="421556504" y="163609622"/>
              </a:cxn>
              <a:cxn ang="0">
                <a:pos x="375400516" y="361175891"/>
              </a:cxn>
              <a:cxn ang="0">
                <a:pos x="356939174" y="432177752"/>
              </a:cxn>
              <a:cxn ang="0">
                <a:pos x="353861991" y="493917431"/>
              </a:cxn>
              <a:cxn ang="0">
                <a:pos x="326167345" y="574177959"/>
              </a:cxn>
              <a:cxn ang="0">
                <a:pos x="252318466" y="629744021"/>
              </a:cxn>
              <a:cxn ang="0">
                <a:pos x="113850501" y="583438383"/>
              </a:cxn>
              <a:cxn ang="0">
                <a:pos x="76926062" y="503177855"/>
              </a:cxn>
              <a:cxn ang="0">
                <a:pos x="76926062" y="450698601"/>
              </a:cxn>
              <a:cxn ang="0">
                <a:pos x="70771696" y="410568337"/>
              </a:cxn>
              <a:cxn ang="0">
                <a:pos x="18463098" y="290175787"/>
              </a:cxn>
              <a:cxn ang="0">
                <a:pos x="132313599" y="18522607"/>
              </a:cxn>
              <a:cxn ang="0">
                <a:pos x="203085295" y="0"/>
              </a:cxn>
              <a:cxn ang="0">
                <a:pos x="215394027" y="435264560"/>
              </a:cxn>
              <a:cxn ang="0">
                <a:pos x="320014735" y="416741953"/>
              </a:cxn>
              <a:cxn ang="0">
                <a:pos x="363093540" y="299436212"/>
              </a:cxn>
              <a:cxn ang="0">
                <a:pos x="323091918" y="80262286"/>
              </a:cxn>
              <a:cxn ang="0">
                <a:pos x="46155988" y="246958715"/>
              </a:cxn>
              <a:cxn ang="0">
                <a:pos x="110773318" y="419828761"/>
              </a:cxn>
              <a:cxn ang="0">
                <a:pos x="215394027" y="435264560"/>
              </a:cxn>
              <a:cxn ang="0">
                <a:pos x="132313599" y="453785409"/>
              </a:cxn>
              <a:cxn ang="0">
                <a:pos x="132313599" y="487742057"/>
              </a:cxn>
              <a:cxn ang="0">
                <a:pos x="298474454" y="487742057"/>
              </a:cxn>
              <a:cxn ang="0">
                <a:pos x="298474454" y="453785409"/>
              </a:cxn>
              <a:cxn ang="0">
                <a:pos x="215394027" y="506264663"/>
              </a:cxn>
              <a:cxn ang="0">
                <a:pos x="113850501" y="515525088"/>
              </a:cxn>
              <a:cxn ang="0">
                <a:pos x="249241283" y="540221311"/>
              </a:cxn>
              <a:cxn ang="0">
                <a:pos x="316937552" y="527874078"/>
              </a:cxn>
              <a:cxn ang="0">
                <a:pos x="215394027" y="506264663"/>
              </a:cxn>
              <a:cxn ang="0">
                <a:pos x="178469587" y="589613757"/>
              </a:cxn>
              <a:cxn ang="0">
                <a:pos x="283088539" y="558743918"/>
              </a:cxn>
            </a:cxnLst>
            <a:rect l="0" t="0" r="0" b="0"/>
            <a:pathLst>
              <a:path w="141" h="205">
                <a:moveTo>
                  <a:pt x="74" y="0"/>
                </a:moveTo>
                <a:cubicBezTo>
                  <a:pt x="78" y="1"/>
                  <a:pt x="83" y="1"/>
                  <a:pt x="88" y="3"/>
                </a:cubicBezTo>
                <a:cubicBezTo>
                  <a:pt x="100" y="6"/>
                  <a:pt x="110" y="12"/>
                  <a:pt x="119" y="21"/>
                </a:cubicBezTo>
                <a:cubicBezTo>
                  <a:pt x="128" y="30"/>
                  <a:pt x="134" y="40"/>
                  <a:pt x="137" y="53"/>
                </a:cubicBezTo>
                <a:cubicBezTo>
                  <a:pt x="141" y="70"/>
                  <a:pt x="139" y="86"/>
                  <a:pt x="130" y="102"/>
                </a:cubicBezTo>
                <a:cubicBezTo>
                  <a:pt x="128" y="107"/>
                  <a:pt x="125" y="112"/>
                  <a:pt x="122" y="117"/>
                </a:cubicBezTo>
                <a:cubicBezTo>
                  <a:pt x="119" y="123"/>
                  <a:pt x="117" y="130"/>
                  <a:pt x="117" y="138"/>
                </a:cubicBezTo>
                <a:cubicBezTo>
                  <a:pt x="117" y="139"/>
                  <a:pt x="116" y="139"/>
                  <a:pt x="116" y="140"/>
                </a:cubicBezTo>
                <a:cubicBezTo>
                  <a:pt x="116" y="142"/>
                  <a:pt x="115" y="147"/>
                  <a:pt x="116" y="149"/>
                </a:cubicBezTo>
                <a:cubicBezTo>
                  <a:pt x="117" y="153"/>
                  <a:pt x="116" y="156"/>
                  <a:pt x="115" y="160"/>
                </a:cubicBezTo>
                <a:cubicBezTo>
                  <a:pt x="115" y="160"/>
                  <a:pt x="114" y="161"/>
                  <a:pt x="115" y="162"/>
                </a:cubicBezTo>
                <a:cubicBezTo>
                  <a:pt x="118" y="171"/>
                  <a:pt x="115" y="181"/>
                  <a:pt x="106" y="186"/>
                </a:cubicBezTo>
                <a:cubicBezTo>
                  <a:pt x="105" y="186"/>
                  <a:pt x="104" y="187"/>
                  <a:pt x="104" y="188"/>
                </a:cubicBezTo>
                <a:cubicBezTo>
                  <a:pt x="100" y="198"/>
                  <a:pt x="93" y="204"/>
                  <a:pt x="82" y="204"/>
                </a:cubicBezTo>
                <a:cubicBezTo>
                  <a:pt x="74" y="205"/>
                  <a:pt x="65" y="205"/>
                  <a:pt x="56" y="204"/>
                </a:cubicBezTo>
                <a:cubicBezTo>
                  <a:pt x="46" y="203"/>
                  <a:pt x="40" y="198"/>
                  <a:pt x="37" y="189"/>
                </a:cubicBezTo>
                <a:cubicBezTo>
                  <a:pt x="36" y="187"/>
                  <a:pt x="35" y="186"/>
                  <a:pt x="33" y="185"/>
                </a:cubicBezTo>
                <a:cubicBezTo>
                  <a:pt x="25" y="181"/>
                  <a:pt x="22" y="171"/>
                  <a:pt x="25" y="163"/>
                </a:cubicBezTo>
                <a:cubicBezTo>
                  <a:pt x="25" y="161"/>
                  <a:pt x="26" y="161"/>
                  <a:pt x="25" y="159"/>
                </a:cubicBezTo>
                <a:cubicBezTo>
                  <a:pt x="23" y="155"/>
                  <a:pt x="23" y="151"/>
                  <a:pt x="25" y="146"/>
                </a:cubicBezTo>
                <a:cubicBezTo>
                  <a:pt x="25" y="145"/>
                  <a:pt x="25" y="144"/>
                  <a:pt x="25" y="143"/>
                </a:cubicBezTo>
                <a:cubicBezTo>
                  <a:pt x="24" y="140"/>
                  <a:pt x="23" y="137"/>
                  <a:pt x="23" y="133"/>
                </a:cubicBezTo>
                <a:cubicBezTo>
                  <a:pt x="22" y="126"/>
                  <a:pt x="19" y="119"/>
                  <a:pt x="15" y="113"/>
                </a:cubicBezTo>
                <a:cubicBezTo>
                  <a:pt x="12" y="107"/>
                  <a:pt x="9" y="101"/>
                  <a:pt x="6" y="94"/>
                </a:cubicBezTo>
                <a:cubicBezTo>
                  <a:pt x="1" y="83"/>
                  <a:pt x="0" y="70"/>
                  <a:pt x="2" y="58"/>
                </a:cubicBezTo>
                <a:cubicBezTo>
                  <a:pt x="7" y="33"/>
                  <a:pt x="21" y="16"/>
                  <a:pt x="43" y="6"/>
                </a:cubicBezTo>
                <a:cubicBezTo>
                  <a:pt x="50" y="3"/>
                  <a:pt x="57" y="1"/>
                  <a:pt x="64" y="0"/>
                </a:cubicBezTo>
                <a:cubicBezTo>
                  <a:pt x="65" y="0"/>
                  <a:pt x="65" y="0"/>
                  <a:pt x="66" y="0"/>
                </a:cubicBezTo>
                <a:cubicBezTo>
                  <a:pt x="69" y="0"/>
                  <a:pt x="71" y="0"/>
                  <a:pt x="74" y="0"/>
                </a:cubicBezTo>
                <a:close/>
                <a:moveTo>
                  <a:pt x="70" y="141"/>
                </a:moveTo>
                <a:cubicBezTo>
                  <a:pt x="79" y="141"/>
                  <a:pt x="88" y="141"/>
                  <a:pt x="97" y="141"/>
                </a:cubicBezTo>
                <a:cubicBezTo>
                  <a:pt x="102" y="141"/>
                  <a:pt x="103" y="140"/>
                  <a:pt x="104" y="135"/>
                </a:cubicBezTo>
                <a:cubicBezTo>
                  <a:pt x="105" y="129"/>
                  <a:pt x="106" y="123"/>
                  <a:pt x="108" y="118"/>
                </a:cubicBezTo>
                <a:cubicBezTo>
                  <a:pt x="111" y="110"/>
                  <a:pt x="115" y="104"/>
                  <a:pt x="118" y="97"/>
                </a:cubicBezTo>
                <a:cubicBezTo>
                  <a:pt x="122" y="90"/>
                  <a:pt x="125" y="82"/>
                  <a:pt x="126" y="74"/>
                </a:cubicBezTo>
                <a:cubicBezTo>
                  <a:pt x="127" y="55"/>
                  <a:pt x="120" y="38"/>
                  <a:pt x="105" y="26"/>
                </a:cubicBezTo>
                <a:cubicBezTo>
                  <a:pt x="86" y="10"/>
                  <a:pt x="61" y="9"/>
                  <a:pt x="40" y="21"/>
                </a:cubicBezTo>
                <a:cubicBezTo>
                  <a:pt x="21" y="34"/>
                  <a:pt x="11" y="56"/>
                  <a:pt x="15" y="80"/>
                </a:cubicBezTo>
                <a:cubicBezTo>
                  <a:pt x="16" y="88"/>
                  <a:pt x="20" y="95"/>
                  <a:pt x="24" y="102"/>
                </a:cubicBezTo>
                <a:cubicBezTo>
                  <a:pt x="30" y="113"/>
                  <a:pt x="35" y="124"/>
                  <a:pt x="36" y="136"/>
                </a:cubicBezTo>
                <a:cubicBezTo>
                  <a:pt x="36" y="140"/>
                  <a:pt x="38" y="141"/>
                  <a:pt x="42" y="141"/>
                </a:cubicBezTo>
                <a:cubicBezTo>
                  <a:pt x="52" y="141"/>
                  <a:pt x="61" y="141"/>
                  <a:pt x="70" y="141"/>
                </a:cubicBezTo>
                <a:close/>
                <a:moveTo>
                  <a:pt x="70" y="147"/>
                </a:moveTo>
                <a:cubicBezTo>
                  <a:pt x="61" y="147"/>
                  <a:pt x="52" y="147"/>
                  <a:pt x="43" y="147"/>
                </a:cubicBezTo>
                <a:cubicBezTo>
                  <a:pt x="40" y="147"/>
                  <a:pt x="38" y="148"/>
                  <a:pt x="37" y="150"/>
                </a:cubicBezTo>
                <a:cubicBezTo>
                  <a:pt x="35" y="154"/>
                  <a:pt x="38" y="158"/>
                  <a:pt x="43" y="158"/>
                </a:cubicBezTo>
                <a:cubicBezTo>
                  <a:pt x="55" y="158"/>
                  <a:pt x="68" y="158"/>
                  <a:pt x="81" y="158"/>
                </a:cubicBezTo>
                <a:cubicBezTo>
                  <a:pt x="86" y="158"/>
                  <a:pt x="92" y="158"/>
                  <a:pt x="97" y="158"/>
                </a:cubicBezTo>
                <a:cubicBezTo>
                  <a:pt x="100" y="158"/>
                  <a:pt x="102" y="157"/>
                  <a:pt x="103" y="155"/>
                </a:cubicBezTo>
                <a:cubicBezTo>
                  <a:pt x="105" y="151"/>
                  <a:pt x="102" y="147"/>
                  <a:pt x="97" y="147"/>
                </a:cubicBezTo>
                <a:cubicBezTo>
                  <a:pt x="88" y="147"/>
                  <a:pt x="79" y="147"/>
                  <a:pt x="70" y="147"/>
                </a:cubicBezTo>
                <a:close/>
                <a:moveTo>
                  <a:pt x="70" y="164"/>
                </a:moveTo>
                <a:cubicBezTo>
                  <a:pt x="61" y="164"/>
                  <a:pt x="52" y="164"/>
                  <a:pt x="43" y="164"/>
                </a:cubicBezTo>
                <a:cubicBezTo>
                  <a:pt x="40" y="164"/>
                  <a:pt x="38" y="165"/>
                  <a:pt x="37" y="167"/>
                </a:cubicBezTo>
                <a:cubicBezTo>
                  <a:pt x="35" y="171"/>
                  <a:pt x="38" y="175"/>
                  <a:pt x="43" y="175"/>
                </a:cubicBezTo>
                <a:cubicBezTo>
                  <a:pt x="55" y="175"/>
                  <a:pt x="68" y="175"/>
                  <a:pt x="81" y="175"/>
                </a:cubicBezTo>
                <a:cubicBezTo>
                  <a:pt x="86" y="175"/>
                  <a:pt x="92" y="175"/>
                  <a:pt x="97" y="175"/>
                </a:cubicBezTo>
                <a:cubicBezTo>
                  <a:pt x="100" y="175"/>
                  <a:pt x="102" y="174"/>
                  <a:pt x="103" y="171"/>
                </a:cubicBezTo>
                <a:cubicBezTo>
                  <a:pt x="105" y="168"/>
                  <a:pt x="102" y="164"/>
                  <a:pt x="97" y="164"/>
                </a:cubicBezTo>
                <a:cubicBezTo>
                  <a:pt x="88" y="164"/>
                  <a:pt x="79" y="164"/>
                  <a:pt x="70" y="164"/>
                </a:cubicBezTo>
                <a:close/>
                <a:moveTo>
                  <a:pt x="48" y="181"/>
                </a:moveTo>
                <a:cubicBezTo>
                  <a:pt x="48" y="186"/>
                  <a:pt x="52" y="191"/>
                  <a:pt x="58" y="191"/>
                </a:cubicBezTo>
                <a:cubicBezTo>
                  <a:pt x="66" y="192"/>
                  <a:pt x="74" y="192"/>
                  <a:pt x="82" y="191"/>
                </a:cubicBezTo>
                <a:cubicBezTo>
                  <a:pt x="88" y="191"/>
                  <a:pt x="92" y="186"/>
                  <a:pt x="92" y="181"/>
                </a:cubicBezTo>
                <a:cubicBezTo>
                  <a:pt x="77" y="181"/>
                  <a:pt x="63" y="181"/>
                  <a:pt x="48" y="18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4659526" y="2079211"/>
            <a:ext cx="914400" cy="914400"/>
          </a:xfrm>
          <a:prstGeom prst="ellipse">
            <a:avLst/>
          </a:prstGeom>
          <a:solidFill>
            <a:srgbClr val="CB3416"/>
          </a:solidFill>
          <a:ln>
            <a:noFill/>
          </a:ln>
        </p:spPr>
        <p:style>
          <a:lnRef idx="2">
            <a:srgbClr val="00B0F0">
              <a:shade val="50000"/>
            </a:srgbClr>
          </a:lnRef>
          <a:fillRef idx="1">
            <a:srgbClr val="00B0F0"/>
          </a:fillRef>
          <a:effectRef idx="0">
            <a:srgbClr val="00B0F0"/>
          </a:effectRef>
          <a:fontRef idx="minor">
            <a:srgbClr val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26635" name="Freeform 2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818971" y="2357024"/>
            <a:ext cx="597098" cy="360362"/>
          </a:xfrm>
          <a:custGeom>
            <a:avLst/>
            <a:gdLst/>
            <a:ahLst/>
            <a:cxnLst>
              <a:cxn ang="0">
                <a:pos x="76024059" y="150245371"/>
              </a:cxn>
              <a:cxn ang="0">
                <a:pos x="2452035" y="222943842"/>
              </a:cxn>
              <a:cxn ang="0">
                <a:pos x="95641907" y="339262638"/>
              </a:cxn>
              <a:cxn ang="0">
                <a:pos x="468404528" y="339262638"/>
              </a:cxn>
              <a:cxn ang="0">
                <a:pos x="561594400" y="222943842"/>
              </a:cxn>
              <a:cxn ang="0">
                <a:pos x="424261627" y="96932848"/>
              </a:cxn>
              <a:cxn ang="0">
                <a:pos x="296736995" y="4846875"/>
              </a:cxn>
              <a:cxn ang="0">
                <a:pos x="174118001" y="84815660"/>
              </a:cxn>
              <a:cxn ang="0">
                <a:pos x="93189872" y="92085973"/>
              </a:cxn>
              <a:cxn ang="0">
                <a:pos x="76024059" y="150245371"/>
              </a:cxn>
            </a:cxnLst>
            <a:rect l="0" t="0" r="0" b="0"/>
            <a:pathLst>
              <a:path w="230" h="140">
                <a:moveTo>
                  <a:pt x="31" y="62"/>
                </a:moveTo>
                <a:cubicBezTo>
                  <a:pt x="31" y="62"/>
                  <a:pt x="3" y="70"/>
                  <a:pt x="1" y="92"/>
                </a:cubicBezTo>
                <a:cubicBezTo>
                  <a:pt x="0" y="115"/>
                  <a:pt x="19" y="140"/>
                  <a:pt x="39" y="140"/>
                </a:cubicBezTo>
                <a:cubicBezTo>
                  <a:pt x="60" y="140"/>
                  <a:pt x="179" y="140"/>
                  <a:pt x="191" y="140"/>
                </a:cubicBezTo>
                <a:cubicBezTo>
                  <a:pt x="202" y="140"/>
                  <a:pt x="230" y="118"/>
                  <a:pt x="229" y="92"/>
                </a:cubicBezTo>
                <a:cubicBezTo>
                  <a:pt x="227" y="49"/>
                  <a:pt x="173" y="40"/>
                  <a:pt x="173" y="40"/>
                </a:cubicBezTo>
                <a:cubicBezTo>
                  <a:pt x="173" y="40"/>
                  <a:pt x="173" y="0"/>
                  <a:pt x="121" y="2"/>
                </a:cubicBezTo>
                <a:cubicBezTo>
                  <a:pt x="76" y="3"/>
                  <a:pt x="71" y="35"/>
                  <a:pt x="71" y="35"/>
                </a:cubicBezTo>
                <a:cubicBezTo>
                  <a:pt x="71" y="35"/>
                  <a:pt x="53" y="26"/>
                  <a:pt x="38" y="38"/>
                </a:cubicBezTo>
                <a:cubicBezTo>
                  <a:pt x="23" y="49"/>
                  <a:pt x="31" y="62"/>
                  <a:pt x="31" y="6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2685548" y="4450983"/>
            <a:ext cx="914400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00B0F0">
              <a:shade val="50000"/>
            </a:srgbClr>
          </a:lnRef>
          <a:fillRef idx="1">
            <a:srgbClr val="00B0F0"/>
          </a:fillRef>
          <a:effectRef idx="0">
            <a:srgbClr val="00B0F0"/>
          </a:effectRef>
          <a:fontRef idx="minor">
            <a:srgbClr val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26636" name="Freeform 17"/>
          <p:cNvSpPr>
            <a:spLocks noChangeAspect="1" noEditPoints="1"/>
          </p:cNvSpPr>
          <p:nvPr>
            <p:custDataLst>
              <p:tags r:id="rId10"/>
            </p:custDataLst>
          </p:nvPr>
        </p:nvSpPr>
        <p:spPr>
          <a:xfrm>
            <a:off x="2958100" y="4610430"/>
            <a:ext cx="370884" cy="597094"/>
          </a:xfrm>
          <a:custGeom>
            <a:avLst/>
            <a:gdLst/>
            <a:ahLst/>
            <a:cxnLst>
              <a:cxn ang="0">
                <a:pos x="300836799" y="0"/>
              </a:cxn>
              <a:cxn ang="0">
                <a:pos x="324644621" y="19611668"/>
              </a:cxn>
              <a:cxn ang="0">
                <a:pos x="328972647" y="37043441"/>
              </a:cxn>
              <a:cxn ang="0">
                <a:pos x="328972647" y="307242574"/>
              </a:cxn>
              <a:cxn ang="0">
                <a:pos x="328972647" y="494638198"/>
              </a:cxn>
              <a:cxn ang="0">
                <a:pos x="292179276" y="531681639"/>
              </a:cxn>
              <a:cxn ang="0">
                <a:pos x="36793371" y="531681639"/>
              </a:cxn>
              <a:cxn ang="0">
                <a:pos x="0" y="494638198"/>
              </a:cxn>
              <a:cxn ang="0">
                <a:pos x="0" y="41401754"/>
              </a:cxn>
              <a:cxn ang="0">
                <a:pos x="25971098" y="0"/>
              </a:cxn>
              <a:cxn ang="0">
                <a:pos x="300836799" y="0"/>
              </a:cxn>
              <a:cxn ang="0">
                <a:pos x="296508774" y="448878132"/>
              </a:cxn>
              <a:cxn ang="0">
                <a:pos x="296508774" y="84981926"/>
              </a:cxn>
              <a:cxn ang="0">
                <a:pos x="32463873" y="84981926"/>
              </a:cxn>
              <a:cxn ang="0">
                <a:pos x="32463873" y="448878132"/>
              </a:cxn>
              <a:cxn ang="0">
                <a:pos x="296508774" y="448878132"/>
              </a:cxn>
              <a:cxn ang="0">
                <a:pos x="164487060" y="34865024"/>
              </a:cxn>
              <a:cxn ang="0">
                <a:pos x="112543390" y="34865024"/>
              </a:cxn>
              <a:cxn ang="0">
                <a:pos x="106050616" y="34865024"/>
              </a:cxn>
              <a:cxn ang="0">
                <a:pos x="97393092" y="41401754"/>
              </a:cxn>
              <a:cxn ang="0">
                <a:pos x="106050616" y="50116902"/>
              </a:cxn>
              <a:cxn ang="0">
                <a:pos x="110378641" y="50116902"/>
              </a:cxn>
              <a:cxn ang="0">
                <a:pos x="218594006" y="50116902"/>
              </a:cxn>
              <a:cxn ang="0">
                <a:pos x="222922031" y="50116902"/>
              </a:cxn>
              <a:cxn ang="0">
                <a:pos x="229414806" y="41401754"/>
              </a:cxn>
              <a:cxn ang="0">
                <a:pos x="222922031" y="34865024"/>
              </a:cxn>
              <a:cxn ang="0">
                <a:pos x="218594006" y="34865024"/>
              </a:cxn>
              <a:cxn ang="0">
                <a:pos x="164487060" y="34865024"/>
              </a:cxn>
              <a:cxn ang="0">
                <a:pos x="188293409" y="490279885"/>
              </a:cxn>
              <a:cxn ang="0">
                <a:pos x="164487060" y="466311382"/>
              </a:cxn>
              <a:cxn ang="0">
                <a:pos x="138514489" y="490279885"/>
              </a:cxn>
              <a:cxn ang="0">
                <a:pos x="164487060" y="516428284"/>
              </a:cxn>
              <a:cxn ang="0">
                <a:pos x="188293409" y="490279885"/>
              </a:cxn>
            </a:cxnLst>
            <a:rect l="0" t="0" r="0" b="0"/>
            <a:pathLst>
              <a:path w="152" h="244">
                <a:moveTo>
                  <a:pt x="139" y="0"/>
                </a:moveTo>
                <a:cubicBezTo>
                  <a:pt x="144" y="2"/>
                  <a:pt x="148" y="4"/>
                  <a:pt x="150" y="9"/>
                </a:cubicBezTo>
                <a:cubicBezTo>
                  <a:pt x="151" y="11"/>
                  <a:pt x="152" y="14"/>
                  <a:pt x="152" y="17"/>
                </a:cubicBezTo>
                <a:cubicBezTo>
                  <a:pt x="152" y="58"/>
                  <a:pt x="152" y="100"/>
                  <a:pt x="152" y="141"/>
                </a:cubicBezTo>
                <a:cubicBezTo>
                  <a:pt x="152" y="170"/>
                  <a:pt x="152" y="198"/>
                  <a:pt x="152" y="227"/>
                </a:cubicBezTo>
                <a:cubicBezTo>
                  <a:pt x="152" y="238"/>
                  <a:pt x="146" y="244"/>
                  <a:pt x="135" y="244"/>
                </a:cubicBezTo>
                <a:cubicBezTo>
                  <a:pt x="96" y="244"/>
                  <a:pt x="56" y="244"/>
                  <a:pt x="17" y="244"/>
                </a:cubicBezTo>
                <a:cubicBezTo>
                  <a:pt x="6" y="244"/>
                  <a:pt x="0" y="238"/>
                  <a:pt x="0" y="227"/>
                </a:cubicBezTo>
                <a:cubicBezTo>
                  <a:pt x="0" y="158"/>
                  <a:pt x="0" y="89"/>
                  <a:pt x="0" y="19"/>
                </a:cubicBezTo>
                <a:cubicBezTo>
                  <a:pt x="0" y="8"/>
                  <a:pt x="2" y="4"/>
                  <a:pt x="12" y="0"/>
                </a:cubicBezTo>
                <a:cubicBezTo>
                  <a:pt x="55" y="0"/>
                  <a:pt x="97" y="0"/>
                  <a:pt x="139" y="0"/>
                </a:cubicBezTo>
                <a:close/>
                <a:moveTo>
                  <a:pt x="137" y="206"/>
                </a:moveTo>
                <a:cubicBezTo>
                  <a:pt x="137" y="150"/>
                  <a:pt x="137" y="94"/>
                  <a:pt x="137" y="39"/>
                </a:cubicBezTo>
                <a:cubicBezTo>
                  <a:pt x="96" y="39"/>
                  <a:pt x="55" y="39"/>
                  <a:pt x="15" y="39"/>
                </a:cubicBezTo>
                <a:cubicBezTo>
                  <a:pt x="15" y="95"/>
                  <a:pt x="15" y="150"/>
                  <a:pt x="15" y="206"/>
                </a:cubicBezTo>
                <a:cubicBezTo>
                  <a:pt x="56" y="206"/>
                  <a:pt x="96" y="206"/>
                  <a:pt x="137" y="206"/>
                </a:cubicBezTo>
                <a:close/>
                <a:moveTo>
                  <a:pt x="76" y="16"/>
                </a:moveTo>
                <a:cubicBezTo>
                  <a:pt x="68" y="16"/>
                  <a:pt x="60" y="16"/>
                  <a:pt x="52" y="16"/>
                </a:cubicBezTo>
                <a:cubicBezTo>
                  <a:pt x="51" y="16"/>
                  <a:pt x="50" y="16"/>
                  <a:pt x="49" y="16"/>
                </a:cubicBezTo>
                <a:cubicBezTo>
                  <a:pt x="47" y="16"/>
                  <a:pt x="45" y="17"/>
                  <a:pt x="45" y="19"/>
                </a:cubicBezTo>
                <a:cubicBezTo>
                  <a:pt x="45" y="21"/>
                  <a:pt x="47" y="23"/>
                  <a:pt x="49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68" y="23"/>
                  <a:pt x="84" y="23"/>
                  <a:pt x="101" y="23"/>
                </a:cubicBezTo>
                <a:cubicBezTo>
                  <a:pt x="102" y="23"/>
                  <a:pt x="103" y="23"/>
                  <a:pt x="103" y="23"/>
                </a:cubicBezTo>
                <a:cubicBezTo>
                  <a:pt x="105" y="23"/>
                  <a:pt x="106" y="21"/>
                  <a:pt x="106" y="19"/>
                </a:cubicBezTo>
                <a:cubicBezTo>
                  <a:pt x="106" y="18"/>
                  <a:pt x="105" y="16"/>
                  <a:pt x="103" y="16"/>
                </a:cubicBezTo>
                <a:cubicBezTo>
                  <a:pt x="103" y="16"/>
                  <a:pt x="102" y="16"/>
                  <a:pt x="101" y="16"/>
                </a:cubicBezTo>
                <a:cubicBezTo>
                  <a:pt x="92" y="16"/>
                  <a:pt x="84" y="16"/>
                  <a:pt x="76" y="16"/>
                </a:cubicBezTo>
                <a:close/>
                <a:moveTo>
                  <a:pt x="87" y="225"/>
                </a:moveTo>
                <a:cubicBezTo>
                  <a:pt x="87" y="219"/>
                  <a:pt x="82" y="214"/>
                  <a:pt x="76" y="214"/>
                </a:cubicBezTo>
                <a:cubicBezTo>
                  <a:pt x="70" y="214"/>
                  <a:pt x="65" y="219"/>
                  <a:pt x="64" y="225"/>
                </a:cubicBezTo>
                <a:cubicBezTo>
                  <a:pt x="64" y="231"/>
                  <a:pt x="70" y="237"/>
                  <a:pt x="76" y="237"/>
                </a:cubicBezTo>
                <a:cubicBezTo>
                  <a:pt x="82" y="237"/>
                  <a:pt x="87" y="231"/>
                  <a:pt x="87" y="22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539389" y="4469625"/>
            <a:ext cx="914400" cy="9144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rgbClr val="00B0F0">
              <a:shade val="50000"/>
            </a:srgbClr>
          </a:lnRef>
          <a:fillRef idx="1">
            <a:srgbClr val="00B0F0"/>
          </a:fillRef>
          <a:effectRef idx="0">
            <a:srgbClr val="00B0F0"/>
          </a:effectRef>
          <a:fontRef idx="minor">
            <a:srgbClr val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cxnSp>
        <p:nvCxnSpPr>
          <p:cNvPr id="19" name="直接箭头连接符 18"/>
          <p:cNvCxnSpPr>
            <a:stCxn id="17" idx="7"/>
            <a:endCxn id="20" idx="3"/>
          </p:cNvCxnSpPr>
          <p:nvPr>
            <p:custDataLst>
              <p:tags r:id="rId12"/>
            </p:custDataLst>
          </p:nvPr>
        </p:nvCxnSpPr>
        <p:spPr>
          <a:xfrm flipV="1">
            <a:off x="7319878" y="2870621"/>
            <a:ext cx="1311275" cy="1732915"/>
          </a:xfrm>
          <a:prstGeom prst="straightConnector1">
            <a:avLst/>
          </a:prstGeom>
          <a:ln w="19050">
            <a:solidFill>
              <a:srgbClr val="00B0F0"/>
            </a:solidFill>
            <a:prstDash val="sysDot"/>
            <a:tailEnd type="none"/>
          </a:ln>
        </p:spPr>
        <p:style>
          <a:lnRef idx="1">
            <a:srgbClr val="00B0F0"/>
          </a:lnRef>
          <a:fillRef idx="0">
            <a:srgbClr val="00B0F0"/>
          </a:fillRef>
          <a:effectRef idx="0">
            <a:srgbClr val="00B0F0"/>
          </a:effectRef>
          <a:fontRef idx="minor">
            <a:srgbClr val="000000"/>
          </a:fontRef>
        </p:style>
      </p:cxnSp>
      <p:sp>
        <p:nvSpPr>
          <p:cNvPr id="20" name="椭圆 19"/>
          <p:cNvSpPr/>
          <p:nvPr>
            <p:custDataLst>
              <p:tags r:id="rId13"/>
            </p:custDataLst>
          </p:nvPr>
        </p:nvSpPr>
        <p:spPr>
          <a:xfrm>
            <a:off x="8496936" y="2090157"/>
            <a:ext cx="914400" cy="914400"/>
          </a:xfrm>
          <a:prstGeom prst="ellipse">
            <a:avLst/>
          </a:prstGeom>
          <a:solidFill>
            <a:srgbClr val="2F729B"/>
          </a:solidFill>
          <a:ln>
            <a:noFill/>
          </a:ln>
        </p:spPr>
        <p:style>
          <a:lnRef idx="2">
            <a:srgbClr val="00B0F0">
              <a:shade val="50000"/>
            </a:srgbClr>
          </a:lnRef>
          <a:fillRef idx="1">
            <a:srgbClr val="00B0F0"/>
          </a:fillRef>
          <a:effectRef idx="0">
            <a:srgbClr val="00B0F0"/>
          </a:effectRef>
          <a:fontRef idx="minor">
            <a:srgbClr val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cxnSp>
        <p:nvCxnSpPr>
          <p:cNvPr id="21" name="直接箭头连接符 20"/>
          <p:cNvCxnSpPr>
            <a:stCxn id="20" idx="5"/>
            <a:endCxn id="22" idx="1"/>
          </p:cNvCxnSpPr>
          <p:nvPr>
            <p:custDataLst>
              <p:tags r:id="rId14"/>
            </p:custDataLst>
          </p:nvPr>
        </p:nvCxnSpPr>
        <p:spPr>
          <a:xfrm>
            <a:off x="9277425" y="2870646"/>
            <a:ext cx="1370965" cy="1701165"/>
          </a:xfrm>
          <a:prstGeom prst="straightConnector1">
            <a:avLst/>
          </a:prstGeom>
          <a:ln w="19050">
            <a:solidFill>
              <a:srgbClr val="2F729B"/>
            </a:solidFill>
            <a:prstDash val="sysDot"/>
            <a:tailEnd type="none"/>
          </a:ln>
        </p:spPr>
        <p:style>
          <a:lnRef idx="1">
            <a:srgbClr val="00B0F0"/>
          </a:lnRef>
          <a:fillRef idx="0">
            <a:srgbClr val="00B0F0"/>
          </a:fillRef>
          <a:effectRef idx="0">
            <a:srgbClr val="00B0F0"/>
          </a:effectRef>
          <a:fontRef idx="minor">
            <a:srgbClr val="000000"/>
          </a:fontRef>
        </p:style>
      </p:cxnSp>
      <p:sp>
        <p:nvSpPr>
          <p:cNvPr id="22" name="椭圆 21"/>
          <p:cNvSpPr/>
          <p:nvPr>
            <p:custDataLst>
              <p:tags r:id="rId15"/>
            </p:custDataLst>
          </p:nvPr>
        </p:nvSpPr>
        <p:spPr>
          <a:xfrm>
            <a:off x="10514515" y="4437856"/>
            <a:ext cx="914400" cy="914400"/>
          </a:xfrm>
          <a:prstGeom prst="ellipse">
            <a:avLst/>
          </a:prstGeom>
          <a:solidFill>
            <a:srgbClr val="F56A4A"/>
          </a:solidFill>
          <a:ln>
            <a:noFill/>
          </a:ln>
        </p:spPr>
        <p:style>
          <a:lnRef idx="2">
            <a:srgbClr val="00B0F0">
              <a:shade val="50000"/>
            </a:srgbClr>
          </a:lnRef>
          <a:fillRef idx="1">
            <a:srgbClr val="00B0F0"/>
          </a:fillRef>
          <a:effectRef idx="0">
            <a:srgbClr val="00B0F0"/>
          </a:effectRef>
          <a:fontRef idx="minor">
            <a:srgbClr val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6"/>
            </p:custDataLst>
          </p:nvPr>
        </p:nvSpPr>
        <p:spPr>
          <a:xfrm>
            <a:off x="1960245" y="2357120"/>
            <a:ext cx="2364740" cy="844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rmAutofit/>
          </a:bodyPr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pPr algn="ctr"/>
            <a:r>
              <a:rPr lang="en-US" altLang="zh-CN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外部环境分析</a:t>
            </a:r>
            <a:endParaRPr lang="zh-CN" altLang="en-US" sz="2000" dirty="0">
              <a:solidFill>
                <a:srgbClr val="000000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7"/>
            </p:custDataLst>
          </p:nvPr>
        </p:nvSpPr>
        <p:spPr>
          <a:xfrm>
            <a:off x="-6350" y="4713605"/>
            <a:ext cx="2366645" cy="844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pPr algn="r"/>
            <a:r>
              <a:rPr lang="en-US" altLang="zh-CN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自我认识与评估</a:t>
            </a:r>
            <a:endParaRPr lang="zh-CN" altLang="en-US" sz="2000" dirty="0">
              <a:solidFill>
                <a:srgbClr val="000000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6019607" y="2279838"/>
            <a:ext cx="1952908" cy="8445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rmAutofit/>
          </a:bodyPr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pPr lvl="0" algn="ctr">
              <a:buClrTx/>
              <a:buSzTx/>
            </a:pPr>
            <a:r>
              <a:rPr lang="en-US" altLang="zh-CN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4.</a:t>
            </a:r>
            <a:r>
              <a:rPr lang="zh-CN" altLang="en-US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职业定位</a:t>
            </a:r>
            <a:endParaRPr lang="zh-CN" altLang="en-US" sz="2000" dirty="0">
              <a:solidFill>
                <a:srgbClr val="000000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9"/>
            </p:custDataLst>
          </p:nvPr>
        </p:nvSpPr>
        <p:spPr>
          <a:xfrm>
            <a:off x="4139925" y="4713365"/>
            <a:ext cx="1952908" cy="8445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rmAutofit/>
          </a:bodyPr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pPr lvl="0" algn="ctr">
              <a:buClrTx/>
              <a:buSzTx/>
            </a:pPr>
            <a:r>
              <a:rPr lang="en-US" altLang="zh-CN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确立目标</a:t>
            </a:r>
            <a:endParaRPr lang="zh-CN" altLang="en-US" sz="2000" dirty="0">
              <a:solidFill>
                <a:srgbClr val="000000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20"/>
            </p:custDataLst>
          </p:nvPr>
        </p:nvSpPr>
        <p:spPr>
          <a:xfrm>
            <a:off x="9906330" y="2279447"/>
            <a:ext cx="1952908" cy="8445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rmAutofit/>
          </a:bodyPr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pPr lvl="0" algn="ctr">
              <a:buClrTx/>
              <a:buSzTx/>
            </a:pPr>
            <a:r>
              <a:rPr lang="en-US" altLang="zh-CN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6.</a:t>
            </a:r>
            <a:r>
              <a:rPr lang="zh-CN" altLang="en-US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反馈修正</a:t>
            </a:r>
            <a:endParaRPr lang="zh-CN" altLang="en-US" sz="2000" dirty="0">
              <a:solidFill>
                <a:srgbClr val="000000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21"/>
            </p:custDataLst>
          </p:nvPr>
        </p:nvSpPr>
        <p:spPr>
          <a:xfrm>
            <a:off x="7978269" y="4712622"/>
            <a:ext cx="1952908" cy="8445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rmAutofit/>
          </a:bodyPr>
          <a:lstStyle>
            <a:defPPr>
              <a:defRPr lang="zh-CN"/>
            </a:defPPr>
            <a:lvl1pPr rtl="0" eaLnBrk="1" hangingPunct="1">
              <a:buFont typeface="Arial" panose="020B0604020202020204" pitchFamily="34" charset="0"/>
              <a:defRPr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6858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+mn-ea"/>
                <a:cs typeface="+mn-ea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ea typeface="+mn-ea"/>
                <a:cs typeface="+mn-ea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+mn-ea"/>
                <a:cs typeface="+mn-ea"/>
              </a:defRPr>
            </a:lvl5pPr>
          </a:lstStyle>
          <a:p>
            <a:pPr lvl="0" algn="ctr">
              <a:buClrTx/>
              <a:buSzTx/>
            </a:pPr>
            <a:r>
              <a:rPr lang="en-US" altLang="zh-CN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5.</a:t>
            </a:r>
            <a:r>
              <a:rPr lang="zh-CN" altLang="en-US" sz="2000" dirty="0">
                <a:solidFill>
                  <a:srgbClr val="00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策略实施</a:t>
            </a:r>
            <a:endParaRPr lang="zh-CN" altLang="en-US" sz="2000" dirty="0">
              <a:solidFill>
                <a:srgbClr val="000000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57" name="Freeform 31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8699980" y="2328193"/>
            <a:ext cx="508314" cy="438330"/>
          </a:xfrm>
          <a:custGeom>
            <a:avLst/>
            <a:gdLst/>
            <a:ahLst/>
            <a:cxnLst>
              <a:cxn ang="0">
                <a:pos x="64" y="28"/>
              </a:cxn>
              <a:cxn ang="0">
                <a:pos x="0" y="28"/>
              </a:cxn>
              <a:cxn ang="0">
                <a:pos x="0" y="15"/>
              </a:cxn>
              <a:cxn ang="0">
                <a:pos x="5" y="9"/>
              </a:cxn>
              <a:cxn ang="0">
                <a:pos x="18" y="9"/>
              </a:cxn>
              <a:cxn ang="0">
                <a:pos x="18" y="3"/>
              </a:cxn>
              <a:cxn ang="0">
                <a:pos x="21" y="0"/>
              </a:cxn>
              <a:cxn ang="0">
                <a:pos x="42" y="0"/>
              </a:cxn>
              <a:cxn ang="0">
                <a:pos x="45" y="3"/>
              </a:cxn>
              <a:cxn ang="0">
                <a:pos x="45" y="9"/>
              </a:cxn>
              <a:cxn ang="0">
                <a:pos x="58" y="9"/>
              </a:cxn>
              <a:cxn ang="0">
                <a:pos x="64" y="15"/>
              </a:cxn>
              <a:cxn ang="0">
                <a:pos x="64" y="28"/>
              </a:cxn>
              <a:cxn ang="0">
                <a:pos x="64" y="49"/>
              </a:cxn>
              <a:cxn ang="0">
                <a:pos x="58" y="55"/>
              </a:cxn>
              <a:cxn ang="0">
                <a:pos x="5" y="55"/>
              </a:cxn>
              <a:cxn ang="0">
                <a:pos x="0" y="49"/>
              </a:cxn>
              <a:cxn ang="0">
                <a:pos x="0" y="32"/>
              </a:cxn>
              <a:cxn ang="0">
                <a:pos x="24" y="32"/>
              </a:cxn>
              <a:cxn ang="0">
                <a:pos x="24" y="37"/>
              </a:cxn>
              <a:cxn ang="0">
                <a:pos x="26" y="40"/>
              </a:cxn>
              <a:cxn ang="0">
                <a:pos x="37" y="40"/>
              </a:cxn>
              <a:cxn ang="0">
                <a:pos x="40" y="37"/>
              </a:cxn>
              <a:cxn ang="0">
                <a:pos x="40" y="32"/>
              </a:cxn>
              <a:cxn ang="0">
                <a:pos x="64" y="32"/>
              </a:cxn>
              <a:cxn ang="0">
                <a:pos x="64" y="49"/>
              </a:cxn>
              <a:cxn ang="0">
                <a:pos x="41" y="9"/>
              </a:cxn>
              <a:cxn ang="0">
                <a:pos x="41" y="4"/>
              </a:cxn>
              <a:cxn ang="0">
                <a:pos x="23" y="4"/>
              </a:cxn>
              <a:cxn ang="0">
                <a:pos x="23" y="9"/>
              </a:cxn>
              <a:cxn ang="0">
                <a:pos x="41" y="9"/>
              </a:cxn>
              <a:cxn ang="0">
                <a:pos x="36" y="36"/>
              </a:cxn>
              <a:cxn ang="0">
                <a:pos x="27" y="36"/>
              </a:cxn>
              <a:cxn ang="0">
                <a:pos x="27" y="32"/>
              </a:cxn>
              <a:cxn ang="0">
                <a:pos x="36" y="32"/>
              </a:cxn>
              <a:cxn ang="0">
                <a:pos x="36" y="36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58" name="Freeform 111"/>
          <p:cNvSpPr>
            <a:spLocks noEditPoints="1"/>
          </p:cNvSpPr>
          <p:nvPr>
            <p:custDataLst>
              <p:tags r:id="rId23"/>
            </p:custDataLst>
          </p:nvPr>
        </p:nvSpPr>
        <p:spPr bwMode="auto">
          <a:xfrm>
            <a:off x="10707083" y="4712493"/>
            <a:ext cx="529266" cy="365126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61" name="组合 60"/>
          <p:cNvGrpSpPr>
            <a:grpSpLocks noChangeAspect="1"/>
          </p:cNvGrpSpPr>
          <p:nvPr>
            <p:custDataLst>
              <p:tags r:id="rId24"/>
            </p:custDataLst>
          </p:nvPr>
        </p:nvGrpSpPr>
        <p:grpSpPr>
          <a:xfrm>
            <a:off x="6729158" y="4659656"/>
            <a:ext cx="535340" cy="535340"/>
            <a:chOff x="5578476" y="3629026"/>
            <a:chExt cx="271463" cy="271462"/>
          </a:xfrm>
          <a:solidFill>
            <a:srgbClr val="FFFFFF"/>
          </a:solidFill>
        </p:grpSpPr>
        <p:sp>
          <p:nvSpPr>
            <p:cNvPr id="62" name="Freeform 15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578476" y="3629026"/>
              <a:ext cx="271463" cy="195263"/>
            </a:xfrm>
            <a:custGeom>
              <a:avLst/>
              <a:gdLst>
                <a:gd name="T0" fmla="*/ 177 w 186"/>
                <a:gd name="T1" fmla="*/ 0 h 134"/>
                <a:gd name="T2" fmla="*/ 185 w 186"/>
                <a:gd name="T3" fmla="*/ 6 h 134"/>
                <a:gd name="T4" fmla="*/ 186 w 186"/>
                <a:gd name="T5" fmla="*/ 12 h 134"/>
                <a:gd name="T6" fmla="*/ 186 w 186"/>
                <a:gd name="T7" fmla="*/ 122 h 134"/>
                <a:gd name="T8" fmla="*/ 174 w 186"/>
                <a:gd name="T9" fmla="*/ 134 h 134"/>
                <a:gd name="T10" fmla="*/ 13 w 186"/>
                <a:gd name="T11" fmla="*/ 134 h 134"/>
                <a:gd name="T12" fmla="*/ 1 w 186"/>
                <a:gd name="T13" fmla="*/ 125 h 134"/>
                <a:gd name="T14" fmla="*/ 0 w 186"/>
                <a:gd name="T15" fmla="*/ 125 h 134"/>
                <a:gd name="T16" fmla="*/ 0 w 186"/>
                <a:gd name="T17" fmla="*/ 9 h 134"/>
                <a:gd name="T18" fmla="*/ 1 w 186"/>
                <a:gd name="T19" fmla="*/ 7 h 134"/>
                <a:gd name="T20" fmla="*/ 9 w 186"/>
                <a:gd name="T21" fmla="*/ 0 h 134"/>
                <a:gd name="T22" fmla="*/ 177 w 186"/>
                <a:gd name="T23" fmla="*/ 0 h 134"/>
                <a:gd name="T24" fmla="*/ 174 w 186"/>
                <a:gd name="T25" fmla="*/ 122 h 134"/>
                <a:gd name="T26" fmla="*/ 174 w 186"/>
                <a:gd name="T27" fmla="*/ 12 h 134"/>
                <a:gd name="T28" fmla="*/ 12 w 186"/>
                <a:gd name="T29" fmla="*/ 12 h 134"/>
                <a:gd name="T30" fmla="*/ 12 w 186"/>
                <a:gd name="T31" fmla="*/ 122 h 134"/>
                <a:gd name="T32" fmla="*/ 174 w 186"/>
                <a:gd name="T33" fmla="*/ 12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134">
                  <a:moveTo>
                    <a:pt x="177" y="0"/>
                  </a:moveTo>
                  <a:cubicBezTo>
                    <a:pt x="180" y="1"/>
                    <a:pt x="183" y="3"/>
                    <a:pt x="185" y="6"/>
                  </a:cubicBezTo>
                  <a:cubicBezTo>
                    <a:pt x="185" y="8"/>
                    <a:pt x="186" y="10"/>
                    <a:pt x="186" y="12"/>
                  </a:cubicBezTo>
                  <a:cubicBezTo>
                    <a:pt x="186" y="49"/>
                    <a:pt x="186" y="86"/>
                    <a:pt x="186" y="122"/>
                  </a:cubicBezTo>
                  <a:cubicBezTo>
                    <a:pt x="186" y="129"/>
                    <a:pt x="181" y="134"/>
                    <a:pt x="174" y="134"/>
                  </a:cubicBezTo>
                  <a:cubicBezTo>
                    <a:pt x="120" y="134"/>
                    <a:pt x="66" y="134"/>
                    <a:pt x="13" y="134"/>
                  </a:cubicBezTo>
                  <a:cubicBezTo>
                    <a:pt x="6" y="134"/>
                    <a:pt x="3" y="132"/>
                    <a:pt x="1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86"/>
                    <a:pt x="0" y="48"/>
                    <a:pt x="0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3" y="3"/>
                    <a:pt x="5" y="2"/>
                    <a:pt x="9" y="0"/>
                  </a:cubicBezTo>
                  <a:cubicBezTo>
                    <a:pt x="65" y="0"/>
                    <a:pt x="121" y="0"/>
                    <a:pt x="177" y="0"/>
                  </a:cubicBezTo>
                  <a:close/>
                  <a:moveTo>
                    <a:pt x="174" y="122"/>
                  </a:moveTo>
                  <a:cubicBezTo>
                    <a:pt x="174" y="85"/>
                    <a:pt x="174" y="49"/>
                    <a:pt x="174" y="12"/>
                  </a:cubicBezTo>
                  <a:cubicBezTo>
                    <a:pt x="120" y="12"/>
                    <a:pt x="66" y="12"/>
                    <a:pt x="12" y="12"/>
                  </a:cubicBezTo>
                  <a:cubicBezTo>
                    <a:pt x="12" y="49"/>
                    <a:pt x="12" y="85"/>
                    <a:pt x="12" y="122"/>
                  </a:cubicBezTo>
                  <a:cubicBezTo>
                    <a:pt x="66" y="122"/>
                    <a:pt x="120" y="122"/>
                    <a:pt x="174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63" name="Freeform 16"/>
            <p:cNvSpPr/>
            <p:nvPr>
              <p:custDataLst>
                <p:tags r:id="rId26"/>
              </p:custDataLst>
            </p:nvPr>
          </p:nvSpPr>
          <p:spPr bwMode="auto">
            <a:xfrm>
              <a:off x="5646738" y="3840163"/>
              <a:ext cx="134938" cy="60325"/>
            </a:xfrm>
            <a:custGeom>
              <a:avLst/>
              <a:gdLst>
                <a:gd name="T0" fmla="*/ 29 w 92"/>
                <a:gd name="T1" fmla="*/ 0 h 41"/>
                <a:gd name="T2" fmla="*/ 63 w 92"/>
                <a:gd name="T3" fmla="*/ 0 h 41"/>
                <a:gd name="T4" fmla="*/ 63 w 92"/>
                <a:gd name="T5" fmla="*/ 2 h 41"/>
                <a:gd name="T6" fmla="*/ 63 w 92"/>
                <a:gd name="T7" fmla="*/ 17 h 41"/>
                <a:gd name="T8" fmla="*/ 76 w 92"/>
                <a:gd name="T9" fmla="*/ 29 h 41"/>
                <a:gd name="T10" fmla="*/ 86 w 92"/>
                <a:gd name="T11" fmla="*/ 29 h 41"/>
                <a:gd name="T12" fmla="*/ 92 w 92"/>
                <a:gd name="T13" fmla="*/ 35 h 41"/>
                <a:gd name="T14" fmla="*/ 86 w 92"/>
                <a:gd name="T15" fmla="*/ 41 h 41"/>
                <a:gd name="T16" fmla="*/ 6 w 92"/>
                <a:gd name="T17" fmla="*/ 41 h 41"/>
                <a:gd name="T18" fmla="*/ 0 w 92"/>
                <a:gd name="T19" fmla="*/ 35 h 41"/>
                <a:gd name="T20" fmla="*/ 6 w 92"/>
                <a:gd name="T21" fmla="*/ 29 h 41"/>
                <a:gd name="T22" fmla="*/ 17 w 92"/>
                <a:gd name="T23" fmla="*/ 29 h 41"/>
                <a:gd name="T24" fmla="*/ 29 w 92"/>
                <a:gd name="T25" fmla="*/ 17 h 41"/>
                <a:gd name="T26" fmla="*/ 29 w 92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41">
                  <a:moveTo>
                    <a:pt x="29" y="0"/>
                  </a:moveTo>
                  <a:cubicBezTo>
                    <a:pt x="40" y="0"/>
                    <a:pt x="52" y="0"/>
                    <a:pt x="63" y="0"/>
                  </a:cubicBezTo>
                  <a:cubicBezTo>
                    <a:pt x="63" y="1"/>
                    <a:pt x="63" y="2"/>
                    <a:pt x="63" y="2"/>
                  </a:cubicBezTo>
                  <a:cubicBezTo>
                    <a:pt x="63" y="7"/>
                    <a:pt x="63" y="12"/>
                    <a:pt x="63" y="17"/>
                  </a:cubicBezTo>
                  <a:cubicBezTo>
                    <a:pt x="64" y="24"/>
                    <a:pt x="68" y="29"/>
                    <a:pt x="76" y="29"/>
                  </a:cubicBezTo>
                  <a:cubicBezTo>
                    <a:pt x="79" y="29"/>
                    <a:pt x="83" y="29"/>
                    <a:pt x="86" y="29"/>
                  </a:cubicBezTo>
                  <a:cubicBezTo>
                    <a:pt x="90" y="29"/>
                    <a:pt x="92" y="32"/>
                    <a:pt x="92" y="35"/>
                  </a:cubicBezTo>
                  <a:cubicBezTo>
                    <a:pt x="92" y="38"/>
                    <a:pt x="90" y="41"/>
                    <a:pt x="86" y="41"/>
                  </a:cubicBezTo>
                  <a:cubicBezTo>
                    <a:pt x="59" y="41"/>
                    <a:pt x="33" y="41"/>
                    <a:pt x="6" y="41"/>
                  </a:cubicBezTo>
                  <a:cubicBezTo>
                    <a:pt x="2" y="41"/>
                    <a:pt x="0" y="38"/>
                    <a:pt x="0" y="35"/>
                  </a:cubicBezTo>
                  <a:cubicBezTo>
                    <a:pt x="0" y="32"/>
                    <a:pt x="2" y="29"/>
                    <a:pt x="6" y="29"/>
                  </a:cubicBezTo>
                  <a:cubicBezTo>
                    <a:pt x="10" y="29"/>
                    <a:pt x="13" y="29"/>
                    <a:pt x="17" y="29"/>
                  </a:cubicBezTo>
                  <a:cubicBezTo>
                    <a:pt x="24" y="29"/>
                    <a:pt x="29" y="24"/>
                    <a:pt x="29" y="17"/>
                  </a:cubicBezTo>
                  <a:cubicBezTo>
                    <a:pt x="29" y="12"/>
                    <a:pt x="29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撰写职业生涯规划书的技巧</a:t>
            </a:r>
            <a:endParaRPr lang="zh-CN" altLang="en-US" sz="2400" b="1" spc="150" dirty="0">
              <a:solidFill>
                <a:schemeClr val="accent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1604645" y="3796665"/>
            <a:ext cx="8964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íšľïḑe"/>
          <p:cNvGrpSpPr/>
          <p:nvPr/>
        </p:nvGrpSpPr>
        <p:grpSpPr>
          <a:xfrm rot="0">
            <a:off x="1185545" y="2382520"/>
            <a:ext cx="849630" cy="942975"/>
            <a:chOff x="1514216" y="1539875"/>
            <a:chExt cx="849842" cy="942956"/>
          </a:xfrm>
        </p:grpSpPr>
        <p:sp>
          <p:nvSpPr>
            <p:cNvPr id="11" name="ïṩļïḑè"/>
            <p:cNvSpPr/>
            <p:nvPr/>
          </p:nvSpPr>
          <p:spPr bwMode="auto">
            <a:xfrm>
              <a:off x="1514216" y="1539875"/>
              <a:ext cx="849842" cy="942956"/>
            </a:xfrm>
            <a:custGeom>
              <a:avLst/>
              <a:gdLst>
                <a:gd name="T0" fmla="*/ 668 w 1369"/>
                <a:gd name="T1" fmla="*/ 0 h 1519"/>
                <a:gd name="T2" fmla="*/ 702 w 1369"/>
                <a:gd name="T3" fmla="*/ 0 h 1519"/>
                <a:gd name="T4" fmla="*/ 736 w 1369"/>
                <a:gd name="T5" fmla="*/ 7 h 1519"/>
                <a:gd name="T6" fmla="*/ 768 w 1369"/>
                <a:gd name="T7" fmla="*/ 21 h 1519"/>
                <a:gd name="T8" fmla="*/ 1284 w 1369"/>
                <a:gd name="T9" fmla="*/ 318 h 1519"/>
                <a:gd name="T10" fmla="*/ 1313 w 1369"/>
                <a:gd name="T11" fmla="*/ 339 h 1519"/>
                <a:gd name="T12" fmla="*/ 1337 w 1369"/>
                <a:gd name="T13" fmla="*/ 364 h 1519"/>
                <a:gd name="T14" fmla="*/ 1354 w 1369"/>
                <a:gd name="T15" fmla="*/ 395 h 1519"/>
                <a:gd name="T16" fmla="*/ 1364 w 1369"/>
                <a:gd name="T17" fmla="*/ 429 h 1519"/>
                <a:gd name="T18" fmla="*/ 1369 w 1369"/>
                <a:gd name="T19" fmla="*/ 465 h 1519"/>
                <a:gd name="T20" fmla="*/ 1369 w 1369"/>
                <a:gd name="T21" fmla="*/ 1054 h 1519"/>
                <a:gd name="T22" fmla="*/ 1364 w 1369"/>
                <a:gd name="T23" fmla="*/ 1090 h 1519"/>
                <a:gd name="T24" fmla="*/ 1354 w 1369"/>
                <a:gd name="T25" fmla="*/ 1124 h 1519"/>
                <a:gd name="T26" fmla="*/ 1337 w 1369"/>
                <a:gd name="T27" fmla="*/ 1154 h 1519"/>
                <a:gd name="T28" fmla="*/ 1313 w 1369"/>
                <a:gd name="T29" fmla="*/ 1181 h 1519"/>
                <a:gd name="T30" fmla="*/ 1284 w 1369"/>
                <a:gd name="T31" fmla="*/ 1201 h 1519"/>
                <a:gd name="T32" fmla="*/ 768 w 1369"/>
                <a:gd name="T33" fmla="*/ 1497 h 1519"/>
                <a:gd name="T34" fmla="*/ 736 w 1369"/>
                <a:gd name="T35" fmla="*/ 1512 h 1519"/>
                <a:gd name="T36" fmla="*/ 702 w 1369"/>
                <a:gd name="T37" fmla="*/ 1519 h 1519"/>
                <a:gd name="T38" fmla="*/ 668 w 1369"/>
                <a:gd name="T39" fmla="*/ 1519 h 1519"/>
                <a:gd name="T40" fmla="*/ 632 w 1369"/>
                <a:gd name="T41" fmla="*/ 1512 h 1519"/>
                <a:gd name="T42" fmla="*/ 599 w 1369"/>
                <a:gd name="T43" fmla="*/ 1497 h 1519"/>
                <a:gd name="T44" fmla="*/ 85 w 1369"/>
                <a:gd name="T45" fmla="*/ 1201 h 1519"/>
                <a:gd name="T46" fmla="*/ 56 w 1369"/>
                <a:gd name="T47" fmla="*/ 1181 h 1519"/>
                <a:gd name="T48" fmla="*/ 32 w 1369"/>
                <a:gd name="T49" fmla="*/ 1154 h 1519"/>
                <a:gd name="T50" fmla="*/ 15 w 1369"/>
                <a:gd name="T51" fmla="*/ 1124 h 1519"/>
                <a:gd name="T52" fmla="*/ 3 w 1369"/>
                <a:gd name="T53" fmla="*/ 1090 h 1519"/>
                <a:gd name="T54" fmla="*/ 0 w 1369"/>
                <a:gd name="T55" fmla="*/ 1054 h 1519"/>
                <a:gd name="T56" fmla="*/ 0 w 1369"/>
                <a:gd name="T57" fmla="*/ 465 h 1519"/>
                <a:gd name="T58" fmla="*/ 3 w 1369"/>
                <a:gd name="T59" fmla="*/ 429 h 1519"/>
                <a:gd name="T60" fmla="*/ 15 w 1369"/>
                <a:gd name="T61" fmla="*/ 395 h 1519"/>
                <a:gd name="T62" fmla="*/ 32 w 1369"/>
                <a:gd name="T63" fmla="*/ 364 h 1519"/>
                <a:gd name="T64" fmla="*/ 56 w 1369"/>
                <a:gd name="T65" fmla="*/ 339 h 1519"/>
                <a:gd name="T66" fmla="*/ 85 w 1369"/>
                <a:gd name="T67" fmla="*/ 318 h 1519"/>
                <a:gd name="T68" fmla="*/ 599 w 1369"/>
                <a:gd name="T69" fmla="*/ 21 h 1519"/>
                <a:gd name="T70" fmla="*/ 632 w 1369"/>
                <a:gd name="T71" fmla="*/ 7 h 1519"/>
                <a:gd name="T72" fmla="*/ 668 w 1369"/>
                <a:gd name="T73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9" h="1519">
                  <a:moveTo>
                    <a:pt x="668" y="0"/>
                  </a:moveTo>
                  <a:lnTo>
                    <a:pt x="702" y="0"/>
                  </a:lnTo>
                  <a:lnTo>
                    <a:pt x="736" y="7"/>
                  </a:lnTo>
                  <a:lnTo>
                    <a:pt x="768" y="21"/>
                  </a:lnTo>
                  <a:lnTo>
                    <a:pt x="1284" y="318"/>
                  </a:lnTo>
                  <a:lnTo>
                    <a:pt x="1313" y="339"/>
                  </a:lnTo>
                  <a:lnTo>
                    <a:pt x="1337" y="364"/>
                  </a:lnTo>
                  <a:lnTo>
                    <a:pt x="1354" y="395"/>
                  </a:lnTo>
                  <a:lnTo>
                    <a:pt x="1364" y="429"/>
                  </a:lnTo>
                  <a:lnTo>
                    <a:pt x="1369" y="465"/>
                  </a:lnTo>
                  <a:lnTo>
                    <a:pt x="1369" y="1054"/>
                  </a:lnTo>
                  <a:lnTo>
                    <a:pt x="1364" y="1090"/>
                  </a:lnTo>
                  <a:lnTo>
                    <a:pt x="1354" y="1124"/>
                  </a:lnTo>
                  <a:lnTo>
                    <a:pt x="1337" y="1154"/>
                  </a:lnTo>
                  <a:lnTo>
                    <a:pt x="1313" y="1181"/>
                  </a:lnTo>
                  <a:lnTo>
                    <a:pt x="1284" y="1201"/>
                  </a:lnTo>
                  <a:lnTo>
                    <a:pt x="768" y="1497"/>
                  </a:lnTo>
                  <a:lnTo>
                    <a:pt x="736" y="1512"/>
                  </a:lnTo>
                  <a:lnTo>
                    <a:pt x="702" y="1519"/>
                  </a:lnTo>
                  <a:lnTo>
                    <a:pt x="668" y="1519"/>
                  </a:lnTo>
                  <a:lnTo>
                    <a:pt x="632" y="1512"/>
                  </a:lnTo>
                  <a:lnTo>
                    <a:pt x="599" y="1497"/>
                  </a:lnTo>
                  <a:lnTo>
                    <a:pt x="85" y="1201"/>
                  </a:lnTo>
                  <a:lnTo>
                    <a:pt x="56" y="1181"/>
                  </a:lnTo>
                  <a:lnTo>
                    <a:pt x="32" y="1154"/>
                  </a:lnTo>
                  <a:lnTo>
                    <a:pt x="15" y="1124"/>
                  </a:lnTo>
                  <a:lnTo>
                    <a:pt x="3" y="1090"/>
                  </a:lnTo>
                  <a:lnTo>
                    <a:pt x="0" y="1054"/>
                  </a:lnTo>
                  <a:lnTo>
                    <a:pt x="0" y="465"/>
                  </a:lnTo>
                  <a:lnTo>
                    <a:pt x="3" y="429"/>
                  </a:lnTo>
                  <a:lnTo>
                    <a:pt x="15" y="395"/>
                  </a:lnTo>
                  <a:lnTo>
                    <a:pt x="32" y="364"/>
                  </a:lnTo>
                  <a:lnTo>
                    <a:pt x="56" y="339"/>
                  </a:lnTo>
                  <a:lnTo>
                    <a:pt x="85" y="318"/>
                  </a:lnTo>
                  <a:lnTo>
                    <a:pt x="599" y="21"/>
                  </a:lnTo>
                  <a:lnTo>
                    <a:pt x="632" y="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endParaRPr lang="ru-RU" sz="1600" i="1" u="sng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83" name="ïš1îḋê"/>
            <p:cNvSpPr/>
            <p:nvPr/>
          </p:nvSpPr>
          <p:spPr>
            <a:xfrm>
              <a:off x="1765403" y="1865079"/>
              <a:ext cx="347468" cy="292548"/>
            </a:xfrm>
            <a:custGeom>
              <a:avLst/>
              <a:gdLst>
                <a:gd name="connsiteX0" fmla="*/ 54158 w 604539"/>
                <a:gd name="connsiteY0" fmla="*/ 287695 h 508988"/>
                <a:gd name="connsiteX1" fmla="*/ 242194 w 604539"/>
                <a:gd name="connsiteY1" fmla="*/ 287695 h 508988"/>
                <a:gd name="connsiteX2" fmla="*/ 264990 w 604539"/>
                <a:gd name="connsiteY2" fmla="*/ 306729 h 508988"/>
                <a:gd name="connsiteX3" fmla="*/ 295264 w 604539"/>
                <a:gd name="connsiteY3" fmla="*/ 478149 h 508988"/>
                <a:gd name="connsiteX4" fmla="*/ 296591 w 604539"/>
                <a:gd name="connsiteY4" fmla="*/ 485739 h 508988"/>
                <a:gd name="connsiteX5" fmla="*/ 273433 w 604539"/>
                <a:gd name="connsiteY5" fmla="*/ 508988 h 508988"/>
                <a:gd name="connsiteX6" fmla="*/ 273071 w 604539"/>
                <a:gd name="connsiteY6" fmla="*/ 508988 h 508988"/>
                <a:gd name="connsiteX7" fmla="*/ 23160 w 604539"/>
                <a:gd name="connsiteY7" fmla="*/ 508988 h 508988"/>
                <a:gd name="connsiteX8" fmla="*/ 5430 w 604539"/>
                <a:gd name="connsiteY8" fmla="*/ 500676 h 508988"/>
                <a:gd name="connsiteX9" fmla="*/ 364 w 604539"/>
                <a:gd name="connsiteY9" fmla="*/ 481763 h 508988"/>
                <a:gd name="connsiteX10" fmla="*/ 31241 w 604539"/>
                <a:gd name="connsiteY10" fmla="*/ 306729 h 508988"/>
                <a:gd name="connsiteX11" fmla="*/ 54158 w 604539"/>
                <a:gd name="connsiteY11" fmla="*/ 287695 h 508988"/>
                <a:gd name="connsiteX12" fmla="*/ 362106 w 604539"/>
                <a:gd name="connsiteY12" fmla="*/ 287554 h 508988"/>
                <a:gd name="connsiteX13" fmla="*/ 550142 w 604539"/>
                <a:gd name="connsiteY13" fmla="*/ 287554 h 508988"/>
                <a:gd name="connsiteX14" fmla="*/ 572938 w 604539"/>
                <a:gd name="connsiteY14" fmla="*/ 306710 h 508988"/>
                <a:gd name="connsiteX15" fmla="*/ 603212 w 604539"/>
                <a:gd name="connsiteY15" fmla="*/ 478147 h 508988"/>
                <a:gd name="connsiteX16" fmla="*/ 604539 w 604539"/>
                <a:gd name="connsiteY16" fmla="*/ 485736 h 508988"/>
                <a:gd name="connsiteX17" fmla="*/ 581381 w 604539"/>
                <a:gd name="connsiteY17" fmla="*/ 508988 h 508988"/>
                <a:gd name="connsiteX18" fmla="*/ 581019 w 604539"/>
                <a:gd name="connsiteY18" fmla="*/ 508988 h 508988"/>
                <a:gd name="connsiteX19" fmla="*/ 331108 w 604539"/>
                <a:gd name="connsiteY19" fmla="*/ 508988 h 508988"/>
                <a:gd name="connsiteX20" fmla="*/ 313378 w 604539"/>
                <a:gd name="connsiteY20" fmla="*/ 500675 h 508988"/>
                <a:gd name="connsiteX21" fmla="*/ 308312 w 604539"/>
                <a:gd name="connsiteY21" fmla="*/ 481761 h 508988"/>
                <a:gd name="connsiteX22" fmla="*/ 339189 w 604539"/>
                <a:gd name="connsiteY22" fmla="*/ 306710 h 508988"/>
                <a:gd name="connsiteX23" fmla="*/ 362106 w 604539"/>
                <a:gd name="connsiteY23" fmla="*/ 287554 h 508988"/>
                <a:gd name="connsiteX24" fmla="*/ 208081 w 604539"/>
                <a:gd name="connsiteY24" fmla="*/ 54053 h 508988"/>
                <a:gd name="connsiteX25" fmla="*/ 396118 w 604539"/>
                <a:gd name="connsiteY25" fmla="*/ 54053 h 508988"/>
                <a:gd name="connsiteX26" fmla="*/ 419034 w 604539"/>
                <a:gd name="connsiteY26" fmla="*/ 73201 h 508988"/>
                <a:gd name="connsiteX27" fmla="*/ 449308 w 604539"/>
                <a:gd name="connsiteY27" fmla="*/ 244446 h 508988"/>
                <a:gd name="connsiteX28" fmla="*/ 450635 w 604539"/>
                <a:gd name="connsiteY28" fmla="*/ 252154 h 508988"/>
                <a:gd name="connsiteX29" fmla="*/ 427357 w 604539"/>
                <a:gd name="connsiteY29" fmla="*/ 275275 h 508988"/>
                <a:gd name="connsiteX30" fmla="*/ 427115 w 604539"/>
                <a:gd name="connsiteY30" fmla="*/ 275275 h 508988"/>
                <a:gd name="connsiteX31" fmla="*/ 177204 w 604539"/>
                <a:gd name="connsiteY31" fmla="*/ 275275 h 508988"/>
                <a:gd name="connsiteX32" fmla="*/ 159353 w 604539"/>
                <a:gd name="connsiteY32" fmla="*/ 266966 h 508988"/>
                <a:gd name="connsiteX33" fmla="*/ 154288 w 604539"/>
                <a:gd name="connsiteY33" fmla="*/ 248059 h 508988"/>
                <a:gd name="connsiteX34" fmla="*/ 185285 w 604539"/>
                <a:gd name="connsiteY34" fmla="*/ 73201 h 508988"/>
                <a:gd name="connsiteX35" fmla="*/ 208081 w 604539"/>
                <a:gd name="connsiteY35" fmla="*/ 54053 h 508988"/>
                <a:gd name="connsiteX36" fmla="*/ 518273 w 604539"/>
                <a:gd name="connsiteY36" fmla="*/ 0 h 508988"/>
                <a:gd name="connsiteX37" fmla="*/ 541548 w 604539"/>
                <a:gd name="connsiteY37" fmla="*/ 23244 h 508988"/>
                <a:gd name="connsiteX38" fmla="*/ 541548 w 604539"/>
                <a:gd name="connsiteY38" fmla="*/ 54075 h 508988"/>
                <a:gd name="connsiteX39" fmla="*/ 572422 w 604539"/>
                <a:gd name="connsiteY39" fmla="*/ 54075 h 508988"/>
                <a:gd name="connsiteX40" fmla="*/ 595577 w 604539"/>
                <a:gd name="connsiteY40" fmla="*/ 77199 h 508988"/>
                <a:gd name="connsiteX41" fmla="*/ 572422 w 604539"/>
                <a:gd name="connsiteY41" fmla="*/ 100322 h 508988"/>
                <a:gd name="connsiteX42" fmla="*/ 541548 w 604539"/>
                <a:gd name="connsiteY42" fmla="*/ 100322 h 508988"/>
                <a:gd name="connsiteX43" fmla="*/ 541548 w 604539"/>
                <a:gd name="connsiteY43" fmla="*/ 131274 h 508988"/>
                <a:gd name="connsiteX44" fmla="*/ 518273 w 604539"/>
                <a:gd name="connsiteY44" fmla="*/ 154397 h 508988"/>
                <a:gd name="connsiteX45" fmla="*/ 495117 w 604539"/>
                <a:gd name="connsiteY45" fmla="*/ 131274 h 508988"/>
                <a:gd name="connsiteX46" fmla="*/ 495117 w 604539"/>
                <a:gd name="connsiteY46" fmla="*/ 100322 h 508988"/>
                <a:gd name="connsiteX47" fmla="*/ 464244 w 604539"/>
                <a:gd name="connsiteY47" fmla="*/ 100322 h 508988"/>
                <a:gd name="connsiteX48" fmla="*/ 440968 w 604539"/>
                <a:gd name="connsiteY48" fmla="*/ 77199 h 508988"/>
                <a:gd name="connsiteX49" fmla="*/ 464244 w 604539"/>
                <a:gd name="connsiteY49" fmla="*/ 54075 h 508988"/>
                <a:gd name="connsiteX50" fmla="*/ 495117 w 604539"/>
                <a:gd name="connsiteY50" fmla="*/ 54075 h 508988"/>
                <a:gd name="connsiteX51" fmla="*/ 495117 w 604539"/>
                <a:gd name="connsiteY51" fmla="*/ 23244 h 508988"/>
                <a:gd name="connsiteX52" fmla="*/ 518273 w 604539"/>
                <a:gd name="connsiteY52" fmla="*/ 0 h 50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4539" h="508988">
                  <a:moveTo>
                    <a:pt x="54158" y="287695"/>
                  </a:moveTo>
                  <a:lnTo>
                    <a:pt x="242194" y="287695"/>
                  </a:lnTo>
                  <a:cubicBezTo>
                    <a:pt x="253411" y="287695"/>
                    <a:pt x="263060" y="295766"/>
                    <a:pt x="264990" y="306729"/>
                  </a:cubicBezTo>
                  <a:lnTo>
                    <a:pt x="295264" y="478149"/>
                  </a:lnTo>
                  <a:cubicBezTo>
                    <a:pt x="296109" y="480559"/>
                    <a:pt x="296591" y="483088"/>
                    <a:pt x="296591" y="485739"/>
                  </a:cubicBezTo>
                  <a:cubicBezTo>
                    <a:pt x="296591" y="498628"/>
                    <a:pt x="286218" y="508988"/>
                    <a:pt x="273433" y="508988"/>
                  </a:cubicBezTo>
                  <a:lnTo>
                    <a:pt x="273071" y="508988"/>
                  </a:lnTo>
                  <a:lnTo>
                    <a:pt x="23160" y="508988"/>
                  </a:lnTo>
                  <a:cubicBezTo>
                    <a:pt x="16285" y="508988"/>
                    <a:pt x="9772" y="505977"/>
                    <a:pt x="5430" y="500676"/>
                  </a:cubicBezTo>
                  <a:cubicBezTo>
                    <a:pt x="967" y="495496"/>
                    <a:pt x="-842" y="488509"/>
                    <a:pt x="364" y="481763"/>
                  </a:cubicBezTo>
                  <a:lnTo>
                    <a:pt x="31241" y="306729"/>
                  </a:lnTo>
                  <a:cubicBezTo>
                    <a:pt x="33171" y="295766"/>
                    <a:pt x="42820" y="287695"/>
                    <a:pt x="54158" y="287695"/>
                  </a:cubicBezTo>
                  <a:close/>
                  <a:moveTo>
                    <a:pt x="362106" y="287554"/>
                  </a:moveTo>
                  <a:lnTo>
                    <a:pt x="550142" y="287554"/>
                  </a:lnTo>
                  <a:cubicBezTo>
                    <a:pt x="561359" y="287554"/>
                    <a:pt x="571008" y="295747"/>
                    <a:pt x="572938" y="306710"/>
                  </a:cubicBezTo>
                  <a:lnTo>
                    <a:pt x="603212" y="478147"/>
                  </a:lnTo>
                  <a:cubicBezTo>
                    <a:pt x="604057" y="480556"/>
                    <a:pt x="604539" y="483086"/>
                    <a:pt x="604539" y="485736"/>
                  </a:cubicBezTo>
                  <a:cubicBezTo>
                    <a:pt x="604539" y="498627"/>
                    <a:pt x="594166" y="508988"/>
                    <a:pt x="581381" y="508988"/>
                  </a:cubicBezTo>
                  <a:lnTo>
                    <a:pt x="581019" y="508988"/>
                  </a:lnTo>
                  <a:lnTo>
                    <a:pt x="331108" y="508988"/>
                  </a:lnTo>
                  <a:cubicBezTo>
                    <a:pt x="324233" y="508988"/>
                    <a:pt x="317720" y="505976"/>
                    <a:pt x="313378" y="500675"/>
                  </a:cubicBezTo>
                  <a:cubicBezTo>
                    <a:pt x="308915" y="495495"/>
                    <a:pt x="307106" y="488507"/>
                    <a:pt x="308312" y="481761"/>
                  </a:cubicBezTo>
                  <a:lnTo>
                    <a:pt x="339189" y="306710"/>
                  </a:lnTo>
                  <a:cubicBezTo>
                    <a:pt x="341119" y="295747"/>
                    <a:pt x="350768" y="287554"/>
                    <a:pt x="362106" y="287554"/>
                  </a:cubicBezTo>
                  <a:close/>
                  <a:moveTo>
                    <a:pt x="208081" y="54053"/>
                  </a:moveTo>
                  <a:lnTo>
                    <a:pt x="396118" y="54053"/>
                  </a:lnTo>
                  <a:cubicBezTo>
                    <a:pt x="407455" y="54053"/>
                    <a:pt x="417104" y="62122"/>
                    <a:pt x="419034" y="73201"/>
                  </a:cubicBezTo>
                  <a:lnTo>
                    <a:pt x="449308" y="244446"/>
                  </a:lnTo>
                  <a:cubicBezTo>
                    <a:pt x="450153" y="246855"/>
                    <a:pt x="450635" y="249504"/>
                    <a:pt x="450635" y="252154"/>
                  </a:cubicBezTo>
                  <a:cubicBezTo>
                    <a:pt x="450635" y="264919"/>
                    <a:pt x="440262" y="275275"/>
                    <a:pt x="427357" y="275275"/>
                  </a:cubicBezTo>
                  <a:lnTo>
                    <a:pt x="427115" y="275275"/>
                  </a:lnTo>
                  <a:lnTo>
                    <a:pt x="177204" y="275275"/>
                  </a:lnTo>
                  <a:cubicBezTo>
                    <a:pt x="170329" y="275275"/>
                    <a:pt x="163816" y="272265"/>
                    <a:pt x="159353" y="266966"/>
                  </a:cubicBezTo>
                  <a:cubicBezTo>
                    <a:pt x="155011" y="261788"/>
                    <a:pt x="153202" y="254803"/>
                    <a:pt x="154288" y="248059"/>
                  </a:cubicBezTo>
                  <a:lnTo>
                    <a:pt x="185285" y="73201"/>
                  </a:lnTo>
                  <a:cubicBezTo>
                    <a:pt x="187215" y="62122"/>
                    <a:pt x="196864" y="54053"/>
                    <a:pt x="208081" y="54053"/>
                  </a:cubicBezTo>
                  <a:close/>
                  <a:moveTo>
                    <a:pt x="518273" y="0"/>
                  </a:moveTo>
                  <a:cubicBezTo>
                    <a:pt x="531177" y="0"/>
                    <a:pt x="541548" y="10358"/>
                    <a:pt x="541548" y="23244"/>
                  </a:cubicBezTo>
                  <a:lnTo>
                    <a:pt x="541548" y="54075"/>
                  </a:lnTo>
                  <a:lnTo>
                    <a:pt x="572422" y="54075"/>
                  </a:lnTo>
                  <a:cubicBezTo>
                    <a:pt x="585205" y="54075"/>
                    <a:pt x="595577" y="64433"/>
                    <a:pt x="595577" y="77199"/>
                  </a:cubicBezTo>
                  <a:cubicBezTo>
                    <a:pt x="595577" y="89965"/>
                    <a:pt x="585205" y="100322"/>
                    <a:pt x="572422" y="100322"/>
                  </a:cubicBezTo>
                  <a:lnTo>
                    <a:pt x="541548" y="100322"/>
                  </a:lnTo>
                  <a:lnTo>
                    <a:pt x="541548" y="131274"/>
                  </a:lnTo>
                  <a:cubicBezTo>
                    <a:pt x="541548" y="144040"/>
                    <a:pt x="531177" y="154397"/>
                    <a:pt x="518273" y="154397"/>
                  </a:cubicBezTo>
                  <a:cubicBezTo>
                    <a:pt x="505489" y="154397"/>
                    <a:pt x="495117" y="144040"/>
                    <a:pt x="495117" y="131274"/>
                  </a:cubicBezTo>
                  <a:lnTo>
                    <a:pt x="495117" y="100322"/>
                  </a:lnTo>
                  <a:lnTo>
                    <a:pt x="464244" y="100322"/>
                  </a:lnTo>
                  <a:cubicBezTo>
                    <a:pt x="451340" y="100322"/>
                    <a:pt x="440968" y="89965"/>
                    <a:pt x="440968" y="77199"/>
                  </a:cubicBezTo>
                  <a:cubicBezTo>
                    <a:pt x="440968" y="64433"/>
                    <a:pt x="451340" y="54075"/>
                    <a:pt x="464244" y="54075"/>
                  </a:cubicBezTo>
                  <a:lnTo>
                    <a:pt x="495117" y="54075"/>
                  </a:lnTo>
                  <a:lnTo>
                    <a:pt x="495117" y="23244"/>
                  </a:lnTo>
                  <a:cubicBezTo>
                    <a:pt x="495117" y="10358"/>
                    <a:pt x="505489" y="0"/>
                    <a:pt x="518273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6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i="1" spc="15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sp>
        <p:nvSpPr>
          <p:cNvPr id="12" name="ïṩlîde"/>
          <p:cNvSpPr/>
          <p:nvPr/>
        </p:nvSpPr>
        <p:spPr>
          <a:xfrm>
            <a:off x="695960" y="4156710"/>
            <a:ext cx="1828800" cy="447040"/>
          </a:xfrm>
          <a:prstGeom prst="rect">
            <a:avLst/>
          </a:prstGeom>
        </p:spPr>
        <p:txBody>
          <a:bodyPr wrap="square" lIns="91440" tIns="45720" rIns="91440" bIns="4572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altLang="zh-CN" sz="2000" spc="150" dirty="0">
                <a:latin typeface="思源黑体 Normal" panose="020B0400000000000000" charset="-122"/>
                <a:ea typeface="思源黑体 Normal" panose="020B0400000000000000" charset="-122"/>
              </a:rPr>
              <a:t>资料翔实</a:t>
            </a:r>
            <a:endParaRPr lang="en-US" altLang="zh-CN" sz="2000" spc="150" dirty="0">
              <a:latin typeface="思源黑体 Normal" panose="020B0400000000000000" charset="-122"/>
              <a:ea typeface="思源黑体 Normal" panose="020B0400000000000000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2000" spc="150" dirty="0">
                <a:latin typeface="思源黑体 Normal" panose="020B0400000000000000" charset="-122"/>
                <a:ea typeface="思源黑体 Normal" panose="020B0400000000000000" charset="-122"/>
              </a:rPr>
              <a:t>步骤齐全</a:t>
            </a:r>
            <a:endParaRPr lang="en-US" altLang="zh-CN" sz="2000" spc="150" dirty="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91" name="îṡľíḍe"/>
          <p:cNvGrpSpPr/>
          <p:nvPr/>
        </p:nvGrpSpPr>
        <p:grpSpPr>
          <a:xfrm rot="0">
            <a:off x="1574165" y="3325495"/>
            <a:ext cx="71755" cy="527685"/>
            <a:chOff x="1903137" y="2482831"/>
            <a:chExt cx="72000" cy="52767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939137" y="2482831"/>
              <a:ext cx="0" cy="455678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íśľîḋé"/>
            <p:cNvSpPr/>
            <p:nvPr/>
          </p:nvSpPr>
          <p:spPr>
            <a:xfrm>
              <a:off x="1903137" y="2938509"/>
              <a:ext cx="72000" cy="72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000" i="1" spc="15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sp>
        <p:nvSpPr>
          <p:cNvPr id="14" name="îšlîḋê"/>
          <p:cNvSpPr/>
          <p:nvPr/>
        </p:nvSpPr>
        <p:spPr>
          <a:xfrm>
            <a:off x="1174750" y="1429385"/>
            <a:ext cx="870585" cy="831215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p>
            <a:pPr algn="ctr" defTabSz="914400"/>
            <a:r>
              <a:rPr lang="en-US" altLang="zh-CN" sz="2400" i="1" u="sng" spc="150" dirty="0">
                <a:solidFill>
                  <a:schemeClr val="tx2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01</a:t>
            </a:r>
            <a:endParaRPr lang="en-US" altLang="zh-CN" sz="2400" i="1" u="sng" spc="150" dirty="0">
              <a:solidFill>
                <a:schemeClr val="tx2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62" name="îṥḻiďê"/>
          <p:cNvGrpSpPr/>
          <p:nvPr/>
        </p:nvGrpSpPr>
        <p:grpSpPr>
          <a:xfrm rot="0">
            <a:off x="3423285" y="2382520"/>
            <a:ext cx="849630" cy="942975"/>
            <a:chOff x="3589473" y="1539875"/>
            <a:chExt cx="849842" cy="942956"/>
          </a:xfrm>
        </p:grpSpPr>
        <p:sp>
          <p:nvSpPr>
            <p:cNvPr id="17" name="ïsḷiḍê"/>
            <p:cNvSpPr/>
            <p:nvPr/>
          </p:nvSpPr>
          <p:spPr bwMode="auto">
            <a:xfrm>
              <a:off x="3589473" y="1539875"/>
              <a:ext cx="849842" cy="942956"/>
            </a:xfrm>
            <a:custGeom>
              <a:avLst/>
              <a:gdLst>
                <a:gd name="T0" fmla="*/ 668 w 1369"/>
                <a:gd name="T1" fmla="*/ 0 h 1519"/>
                <a:gd name="T2" fmla="*/ 702 w 1369"/>
                <a:gd name="T3" fmla="*/ 0 h 1519"/>
                <a:gd name="T4" fmla="*/ 736 w 1369"/>
                <a:gd name="T5" fmla="*/ 7 h 1519"/>
                <a:gd name="T6" fmla="*/ 768 w 1369"/>
                <a:gd name="T7" fmla="*/ 21 h 1519"/>
                <a:gd name="T8" fmla="*/ 1284 w 1369"/>
                <a:gd name="T9" fmla="*/ 318 h 1519"/>
                <a:gd name="T10" fmla="*/ 1313 w 1369"/>
                <a:gd name="T11" fmla="*/ 339 h 1519"/>
                <a:gd name="T12" fmla="*/ 1337 w 1369"/>
                <a:gd name="T13" fmla="*/ 364 h 1519"/>
                <a:gd name="T14" fmla="*/ 1354 w 1369"/>
                <a:gd name="T15" fmla="*/ 395 h 1519"/>
                <a:gd name="T16" fmla="*/ 1364 w 1369"/>
                <a:gd name="T17" fmla="*/ 429 h 1519"/>
                <a:gd name="T18" fmla="*/ 1369 w 1369"/>
                <a:gd name="T19" fmla="*/ 465 h 1519"/>
                <a:gd name="T20" fmla="*/ 1369 w 1369"/>
                <a:gd name="T21" fmla="*/ 1054 h 1519"/>
                <a:gd name="T22" fmla="*/ 1364 w 1369"/>
                <a:gd name="T23" fmla="*/ 1090 h 1519"/>
                <a:gd name="T24" fmla="*/ 1354 w 1369"/>
                <a:gd name="T25" fmla="*/ 1124 h 1519"/>
                <a:gd name="T26" fmla="*/ 1337 w 1369"/>
                <a:gd name="T27" fmla="*/ 1154 h 1519"/>
                <a:gd name="T28" fmla="*/ 1313 w 1369"/>
                <a:gd name="T29" fmla="*/ 1181 h 1519"/>
                <a:gd name="T30" fmla="*/ 1284 w 1369"/>
                <a:gd name="T31" fmla="*/ 1201 h 1519"/>
                <a:gd name="T32" fmla="*/ 768 w 1369"/>
                <a:gd name="T33" fmla="*/ 1497 h 1519"/>
                <a:gd name="T34" fmla="*/ 736 w 1369"/>
                <a:gd name="T35" fmla="*/ 1512 h 1519"/>
                <a:gd name="T36" fmla="*/ 702 w 1369"/>
                <a:gd name="T37" fmla="*/ 1519 h 1519"/>
                <a:gd name="T38" fmla="*/ 668 w 1369"/>
                <a:gd name="T39" fmla="*/ 1519 h 1519"/>
                <a:gd name="T40" fmla="*/ 632 w 1369"/>
                <a:gd name="T41" fmla="*/ 1512 h 1519"/>
                <a:gd name="T42" fmla="*/ 599 w 1369"/>
                <a:gd name="T43" fmla="*/ 1497 h 1519"/>
                <a:gd name="T44" fmla="*/ 85 w 1369"/>
                <a:gd name="T45" fmla="*/ 1201 h 1519"/>
                <a:gd name="T46" fmla="*/ 56 w 1369"/>
                <a:gd name="T47" fmla="*/ 1181 h 1519"/>
                <a:gd name="T48" fmla="*/ 32 w 1369"/>
                <a:gd name="T49" fmla="*/ 1154 h 1519"/>
                <a:gd name="T50" fmla="*/ 15 w 1369"/>
                <a:gd name="T51" fmla="*/ 1124 h 1519"/>
                <a:gd name="T52" fmla="*/ 3 w 1369"/>
                <a:gd name="T53" fmla="*/ 1090 h 1519"/>
                <a:gd name="T54" fmla="*/ 0 w 1369"/>
                <a:gd name="T55" fmla="*/ 1054 h 1519"/>
                <a:gd name="T56" fmla="*/ 0 w 1369"/>
                <a:gd name="T57" fmla="*/ 465 h 1519"/>
                <a:gd name="T58" fmla="*/ 3 w 1369"/>
                <a:gd name="T59" fmla="*/ 429 h 1519"/>
                <a:gd name="T60" fmla="*/ 15 w 1369"/>
                <a:gd name="T61" fmla="*/ 395 h 1519"/>
                <a:gd name="T62" fmla="*/ 32 w 1369"/>
                <a:gd name="T63" fmla="*/ 364 h 1519"/>
                <a:gd name="T64" fmla="*/ 56 w 1369"/>
                <a:gd name="T65" fmla="*/ 339 h 1519"/>
                <a:gd name="T66" fmla="*/ 85 w 1369"/>
                <a:gd name="T67" fmla="*/ 318 h 1519"/>
                <a:gd name="T68" fmla="*/ 599 w 1369"/>
                <a:gd name="T69" fmla="*/ 21 h 1519"/>
                <a:gd name="T70" fmla="*/ 632 w 1369"/>
                <a:gd name="T71" fmla="*/ 7 h 1519"/>
                <a:gd name="T72" fmla="*/ 668 w 1369"/>
                <a:gd name="T73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9" h="1519">
                  <a:moveTo>
                    <a:pt x="668" y="0"/>
                  </a:moveTo>
                  <a:lnTo>
                    <a:pt x="702" y="0"/>
                  </a:lnTo>
                  <a:lnTo>
                    <a:pt x="736" y="7"/>
                  </a:lnTo>
                  <a:lnTo>
                    <a:pt x="768" y="21"/>
                  </a:lnTo>
                  <a:lnTo>
                    <a:pt x="1284" y="318"/>
                  </a:lnTo>
                  <a:lnTo>
                    <a:pt x="1313" y="339"/>
                  </a:lnTo>
                  <a:lnTo>
                    <a:pt x="1337" y="364"/>
                  </a:lnTo>
                  <a:lnTo>
                    <a:pt x="1354" y="395"/>
                  </a:lnTo>
                  <a:lnTo>
                    <a:pt x="1364" y="429"/>
                  </a:lnTo>
                  <a:lnTo>
                    <a:pt x="1369" y="465"/>
                  </a:lnTo>
                  <a:lnTo>
                    <a:pt x="1369" y="1054"/>
                  </a:lnTo>
                  <a:lnTo>
                    <a:pt x="1364" y="1090"/>
                  </a:lnTo>
                  <a:lnTo>
                    <a:pt x="1354" y="1124"/>
                  </a:lnTo>
                  <a:lnTo>
                    <a:pt x="1337" y="1154"/>
                  </a:lnTo>
                  <a:lnTo>
                    <a:pt x="1313" y="1181"/>
                  </a:lnTo>
                  <a:lnTo>
                    <a:pt x="1284" y="1201"/>
                  </a:lnTo>
                  <a:lnTo>
                    <a:pt x="768" y="1497"/>
                  </a:lnTo>
                  <a:lnTo>
                    <a:pt x="736" y="1512"/>
                  </a:lnTo>
                  <a:lnTo>
                    <a:pt x="702" y="1519"/>
                  </a:lnTo>
                  <a:lnTo>
                    <a:pt x="668" y="1519"/>
                  </a:lnTo>
                  <a:lnTo>
                    <a:pt x="632" y="1512"/>
                  </a:lnTo>
                  <a:lnTo>
                    <a:pt x="599" y="1497"/>
                  </a:lnTo>
                  <a:lnTo>
                    <a:pt x="85" y="1201"/>
                  </a:lnTo>
                  <a:lnTo>
                    <a:pt x="56" y="1181"/>
                  </a:lnTo>
                  <a:lnTo>
                    <a:pt x="32" y="1154"/>
                  </a:lnTo>
                  <a:lnTo>
                    <a:pt x="15" y="1124"/>
                  </a:lnTo>
                  <a:lnTo>
                    <a:pt x="3" y="1090"/>
                  </a:lnTo>
                  <a:lnTo>
                    <a:pt x="0" y="1054"/>
                  </a:lnTo>
                  <a:lnTo>
                    <a:pt x="0" y="465"/>
                  </a:lnTo>
                  <a:lnTo>
                    <a:pt x="3" y="429"/>
                  </a:lnTo>
                  <a:lnTo>
                    <a:pt x="15" y="395"/>
                  </a:lnTo>
                  <a:lnTo>
                    <a:pt x="32" y="364"/>
                  </a:lnTo>
                  <a:lnTo>
                    <a:pt x="56" y="339"/>
                  </a:lnTo>
                  <a:lnTo>
                    <a:pt x="85" y="318"/>
                  </a:lnTo>
                  <a:lnTo>
                    <a:pt x="599" y="21"/>
                  </a:lnTo>
                  <a:lnTo>
                    <a:pt x="632" y="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endParaRPr lang="ru-RU" sz="1600" i="1" u="sng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84" name="isḻíḋè"/>
            <p:cNvSpPr/>
            <p:nvPr/>
          </p:nvSpPr>
          <p:spPr>
            <a:xfrm>
              <a:off x="3840660" y="1858244"/>
              <a:ext cx="347468" cy="306219"/>
            </a:xfrm>
            <a:custGeom>
              <a:avLst/>
              <a:gdLst>
                <a:gd name="T0" fmla="*/ 2472 w 2641"/>
                <a:gd name="T1" fmla="*/ 1969 h 2331"/>
                <a:gd name="T2" fmla="*/ 2472 w 2641"/>
                <a:gd name="T3" fmla="*/ 1969 h 2331"/>
                <a:gd name="T4" fmla="*/ 2426 w 2641"/>
                <a:gd name="T5" fmla="*/ 2194 h 2331"/>
                <a:gd name="T6" fmla="*/ 2258 w 2641"/>
                <a:gd name="T7" fmla="*/ 2331 h 2331"/>
                <a:gd name="T8" fmla="*/ 269 w 2641"/>
                <a:gd name="T9" fmla="*/ 2331 h 2331"/>
                <a:gd name="T10" fmla="*/ 101 w 2641"/>
                <a:gd name="T11" fmla="*/ 2126 h 2331"/>
                <a:gd name="T12" fmla="*/ 293 w 2641"/>
                <a:gd name="T13" fmla="*/ 1188 h 2331"/>
                <a:gd name="T14" fmla="*/ 414 w 2641"/>
                <a:gd name="T15" fmla="*/ 1052 h 2331"/>
                <a:gd name="T16" fmla="*/ 414 w 2641"/>
                <a:gd name="T17" fmla="*/ 1052 h 2331"/>
                <a:gd name="T18" fmla="*/ 428 w 2641"/>
                <a:gd name="T19" fmla="*/ 1049 h 2331"/>
                <a:gd name="T20" fmla="*/ 428 w 2641"/>
                <a:gd name="T21" fmla="*/ 1048 h 2331"/>
                <a:gd name="T22" fmla="*/ 441 w 2641"/>
                <a:gd name="T23" fmla="*/ 1046 h 2331"/>
                <a:gd name="T24" fmla="*/ 445 w 2641"/>
                <a:gd name="T25" fmla="*/ 1045 h 2331"/>
                <a:gd name="T26" fmla="*/ 455 w 2641"/>
                <a:gd name="T27" fmla="*/ 1044 h 2331"/>
                <a:gd name="T28" fmla="*/ 470 w 2641"/>
                <a:gd name="T29" fmla="*/ 1044 h 2331"/>
                <a:gd name="T30" fmla="*/ 548 w 2641"/>
                <a:gd name="T31" fmla="*/ 1044 h 2331"/>
                <a:gd name="T32" fmla="*/ 2118 w 2641"/>
                <a:gd name="T33" fmla="*/ 1044 h 2331"/>
                <a:gd name="T34" fmla="*/ 2251 w 2641"/>
                <a:gd name="T35" fmla="*/ 1044 h 2331"/>
                <a:gd name="T36" fmla="*/ 2472 w 2641"/>
                <a:gd name="T37" fmla="*/ 1044 h 2331"/>
                <a:gd name="T38" fmla="*/ 2555 w 2641"/>
                <a:gd name="T39" fmla="*/ 1044 h 2331"/>
                <a:gd name="T40" fmla="*/ 2615 w 2641"/>
                <a:gd name="T41" fmla="*/ 1068 h 2331"/>
                <a:gd name="T42" fmla="*/ 2641 w 2641"/>
                <a:gd name="T43" fmla="*/ 1127 h 2331"/>
                <a:gd name="T44" fmla="*/ 2639 w 2641"/>
                <a:gd name="T45" fmla="*/ 1147 h 2331"/>
                <a:gd name="T46" fmla="*/ 2472 w 2641"/>
                <a:gd name="T47" fmla="*/ 1969 h 2331"/>
                <a:gd name="T48" fmla="*/ 2471 w 2641"/>
                <a:gd name="T49" fmla="*/ 910 h 2331"/>
                <a:gd name="T50" fmla="*/ 2320 w 2641"/>
                <a:gd name="T51" fmla="*/ 774 h 2331"/>
                <a:gd name="T52" fmla="*/ 2251 w 2641"/>
                <a:gd name="T53" fmla="*/ 774 h 2331"/>
                <a:gd name="T54" fmla="*/ 2251 w 2641"/>
                <a:gd name="T55" fmla="*/ 910 h 2331"/>
                <a:gd name="T56" fmla="*/ 2471 w 2641"/>
                <a:gd name="T57" fmla="*/ 910 h 2331"/>
                <a:gd name="T58" fmla="*/ 162 w 2641"/>
                <a:gd name="T59" fmla="*/ 1162 h 2331"/>
                <a:gd name="T60" fmla="*/ 414 w 2641"/>
                <a:gd name="T61" fmla="*/ 915 h 2331"/>
                <a:gd name="T62" fmla="*/ 414 w 2641"/>
                <a:gd name="T63" fmla="*/ 548 h 2331"/>
                <a:gd name="T64" fmla="*/ 178 w 2641"/>
                <a:gd name="T65" fmla="*/ 548 h 2331"/>
                <a:gd name="T66" fmla="*/ 0 w 2641"/>
                <a:gd name="T67" fmla="*/ 726 h 2331"/>
                <a:gd name="T68" fmla="*/ 0 w 2641"/>
                <a:gd name="T69" fmla="*/ 1955 h 2331"/>
                <a:gd name="T70" fmla="*/ 162 w 2641"/>
                <a:gd name="T71" fmla="*/ 1162 h 2331"/>
                <a:gd name="T72" fmla="*/ 2118 w 2641"/>
                <a:gd name="T73" fmla="*/ 75 h 2331"/>
                <a:gd name="T74" fmla="*/ 2118 w 2641"/>
                <a:gd name="T75" fmla="*/ 910 h 2331"/>
                <a:gd name="T76" fmla="*/ 548 w 2641"/>
                <a:gd name="T77" fmla="*/ 910 h 2331"/>
                <a:gd name="T78" fmla="*/ 548 w 2641"/>
                <a:gd name="T79" fmla="*/ 75 h 2331"/>
                <a:gd name="T80" fmla="*/ 623 w 2641"/>
                <a:gd name="T81" fmla="*/ 0 h 2331"/>
                <a:gd name="T82" fmla="*/ 2043 w 2641"/>
                <a:gd name="T83" fmla="*/ 0 h 2331"/>
                <a:gd name="T84" fmla="*/ 2118 w 2641"/>
                <a:gd name="T85" fmla="*/ 75 h 2331"/>
                <a:gd name="T86" fmla="*/ 1926 w 2641"/>
                <a:gd name="T87" fmla="*/ 665 h 2331"/>
                <a:gd name="T88" fmla="*/ 1859 w 2641"/>
                <a:gd name="T89" fmla="*/ 598 h 2331"/>
                <a:gd name="T90" fmla="*/ 806 w 2641"/>
                <a:gd name="T91" fmla="*/ 598 h 2331"/>
                <a:gd name="T92" fmla="*/ 740 w 2641"/>
                <a:gd name="T93" fmla="*/ 665 h 2331"/>
                <a:gd name="T94" fmla="*/ 806 w 2641"/>
                <a:gd name="T95" fmla="*/ 732 h 2331"/>
                <a:gd name="T96" fmla="*/ 1859 w 2641"/>
                <a:gd name="T97" fmla="*/ 732 h 2331"/>
                <a:gd name="T98" fmla="*/ 1926 w 2641"/>
                <a:gd name="T99" fmla="*/ 665 h 2331"/>
                <a:gd name="T100" fmla="*/ 1926 w 2641"/>
                <a:gd name="T101" fmla="*/ 321 h 2331"/>
                <a:gd name="T102" fmla="*/ 1859 w 2641"/>
                <a:gd name="T103" fmla="*/ 254 h 2331"/>
                <a:gd name="T104" fmla="*/ 806 w 2641"/>
                <a:gd name="T105" fmla="*/ 254 h 2331"/>
                <a:gd name="T106" fmla="*/ 740 w 2641"/>
                <a:gd name="T107" fmla="*/ 321 h 2331"/>
                <a:gd name="T108" fmla="*/ 806 w 2641"/>
                <a:gd name="T109" fmla="*/ 388 h 2331"/>
                <a:gd name="T110" fmla="*/ 1859 w 2641"/>
                <a:gd name="T111" fmla="*/ 388 h 2331"/>
                <a:gd name="T112" fmla="*/ 1926 w 2641"/>
                <a:gd name="T113" fmla="*/ 321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1" h="2331">
                  <a:moveTo>
                    <a:pt x="2472" y="1969"/>
                  </a:moveTo>
                  <a:lnTo>
                    <a:pt x="2472" y="1969"/>
                  </a:lnTo>
                  <a:lnTo>
                    <a:pt x="2426" y="2194"/>
                  </a:lnTo>
                  <a:cubicBezTo>
                    <a:pt x="2409" y="2274"/>
                    <a:pt x="2339" y="2331"/>
                    <a:pt x="2258" y="2331"/>
                  </a:cubicBezTo>
                  <a:lnTo>
                    <a:pt x="269" y="2331"/>
                  </a:lnTo>
                  <a:cubicBezTo>
                    <a:pt x="161" y="2331"/>
                    <a:pt x="80" y="2232"/>
                    <a:pt x="101" y="2126"/>
                  </a:cubicBezTo>
                  <a:lnTo>
                    <a:pt x="293" y="1188"/>
                  </a:lnTo>
                  <a:cubicBezTo>
                    <a:pt x="306" y="1123"/>
                    <a:pt x="354" y="1072"/>
                    <a:pt x="414" y="1052"/>
                  </a:cubicBezTo>
                  <a:lnTo>
                    <a:pt x="414" y="1052"/>
                  </a:lnTo>
                  <a:cubicBezTo>
                    <a:pt x="419" y="1051"/>
                    <a:pt x="423" y="1050"/>
                    <a:pt x="428" y="1049"/>
                  </a:cubicBezTo>
                  <a:cubicBezTo>
                    <a:pt x="428" y="1049"/>
                    <a:pt x="428" y="1049"/>
                    <a:pt x="428" y="1048"/>
                  </a:cubicBezTo>
                  <a:cubicBezTo>
                    <a:pt x="432" y="1047"/>
                    <a:pt x="437" y="1047"/>
                    <a:pt x="441" y="1046"/>
                  </a:cubicBezTo>
                  <a:cubicBezTo>
                    <a:pt x="442" y="1046"/>
                    <a:pt x="444" y="1046"/>
                    <a:pt x="445" y="1045"/>
                  </a:cubicBezTo>
                  <a:cubicBezTo>
                    <a:pt x="448" y="1045"/>
                    <a:pt x="452" y="1044"/>
                    <a:pt x="455" y="1044"/>
                  </a:cubicBezTo>
                  <a:cubicBezTo>
                    <a:pt x="460" y="1044"/>
                    <a:pt x="465" y="1044"/>
                    <a:pt x="470" y="1044"/>
                  </a:cubicBezTo>
                  <a:lnTo>
                    <a:pt x="548" y="1044"/>
                  </a:lnTo>
                  <a:lnTo>
                    <a:pt x="2118" y="1044"/>
                  </a:lnTo>
                  <a:lnTo>
                    <a:pt x="2251" y="1044"/>
                  </a:lnTo>
                  <a:lnTo>
                    <a:pt x="2472" y="1044"/>
                  </a:lnTo>
                  <a:lnTo>
                    <a:pt x="2555" y="1044"/>
                  </a:lnTo>
                  <a:cubicBezTo>
                    <a:pt x="2579" y="1044"/>
                    <a:pt x="2600" y="1053"/>
                    <a:pt x="2615" y="1068"/>
                  </a:cubicBezTo>
                  <a:cubicBezTo>
                    <a:pt x="2631" y="1084"/>
                    <a:pt x="2640" y="1104"/>
                    <a:pt x="2641" y="1127"/>
                  </a:cubicBezTo>
                  <a:cubicBezTo>
                    <a:pt x="2641" y="1134"/>
                    <a:pt x="2641" y="1140"/>
                    <a:pt x="2639" y="1147"/>
                  </a:cubicBezTo>
                  <a:lnTo>
                    <a:pt x="2472" y="1969"/>
                  </a:lnTo>
                  <a:close/>
                  <a:moveTo>
                    <a:pt x="2471" y="910"/>
                  </a:moveTo>
                  <a:cubicBezTo>
                    <a:pt x="2463" y="834"/>
                    <a:pt x="2398" y="774"/>
                    <a:pt x="2320" y="774"/>
                  </a:cubicBezTo>
                  <a:lnTo>
                    <a:pt x="2251" y="774"/>
                  </a:lnTo>
                  <a:lnTo>
                    <a:pt x="2251" y="910"/>
                  </a:lnTo>
                  <a:lnTo>
                    <a:pt x="2471" y="910"/>
                  </a:lnTo>
                  <a:close/>
                  <a:moveTo>
                    <a:pt x="162" y="1162"/>
                  </a:moveTo>
                  <a:cubicBezTo>
                    <a:pt x="188" y="1034"/>
                    <a:pt x="290" y="938"/>
                    <a:pt x="414" y="915"/>
                  </a:cubicBezTo>
                  <a:lnTo>
                    <a:pt x="414" y="548"/>
                  </a:lnTo>
                  <a:lnTo>
                    <a:pt x="178" y="548"/>
                  </a:lnTo>
                  <a:cubicBezTo>
                    <a:pt x="80" y="548"/>
                    <a:pt x="0" y="628"/>
                    <a:pt x="0" y="726"/>
                  </a:cubicBezTo>
                  <a:lnTo>
                    <a:pt x="0" y="1955"/>
                  </a:lnTo>
                  <a:lnTo>
                    <a:pt x="162" y="1162"/>
                  </a:lnTo>
                  <a:close/>
                  <a:moveTo>
                    <a:pt x="2118" y="75"/>
                  </a:moveTo>
                  <a:lnTo>
                    <a:pt x="2118" y="910"/>
                  </a:lnTo>
                  <a:lnTo>
                    <a:pt x="548" y="910"/>
                  </a:lnTo>
                  <a:lnTo>
                    <a:pt x="548" y="75"/>
                  </a:lnTo>
                  <a:cubicBezTo>
                    <a:pt x="548" y="33"/>
                    <a:pt x="581" y="0"/>
                    <a:pt x="623" y="0"/>
                  </a:cubicBezTo>
                  <a:lnTo>
                    <a:pt x="2043" y="0"/>
                  </a:lnTo>
                  <a:cubicBezTo>
                    <a:pt x="2084" y="0"/>
                    <a:pt x="2118" y="33"/>
                    <a:pt x="2118" y="75"/>
                  </a:cubicBezTo>
                  <a:close/>
                  <a:moveTo>
                    <a:pt x="1926" y="665"/>
                  </a:moveTo>
                  <a:cubicBezTo>
                    <a:pt x="1926" y="628"/>
                    <a:pt x="1896" y="598"/>
                    <a:pt x="1859" y="598"/>
                  </a:cubicBezTo>
                  <a:lnTo>
                    <a:pt x="806" y="598"/>
                  </a:lnTo>
                  <a:cubicBezTo>
                    <a:pt x="769" y="598"/>
                    <a:pt x="740" y="628"/>
                    <a:pt x="740" y="665"/>
                  </a:cubicBezTo>
                  <a:cubicBezTo>
                    <a:pt x="740" y="702"/>
                    <a:pt x="769" y="732"/>
                    <a:pt x="806" y="732"/>
                  </a:cubicBezTo>
                  <a:lnTo>
                    <a:pt x="1859" y="732"/>
                  </a:lnTo>
                  <a:cubicBezTo>
                    <a:pt x="1896" y="732"/>
                    <a:pt x="1926" y="702"/>
                    <a:pt x="1926" y="665"/>
                  </a:cubicBezTo>
                  <a:close/>
                  <a:moveTo>
                    <a:pt x="1926" y="321"/>
                  </a:moveTo>
                  <a:cubicBezTo>
                    <a:pt x="1926" y="284"/>
                    <a:pt x="1896" y="254"/>
                    <a:pt x="1859" y="254"/>
                  </a:cubicBezTo>
                  <a:lnTo>
                    <a:pt x="806" y="254"/>
                  </a:lnTo>
                  <a:cubicBezTo>
                    <a:pt x="769" y="254"/>
                    <a:pt x="740" y="284"/>
                    <a:pt x="740" y="321"/>
                  </a:cubicBezTo>
                  <a:cubicBezTo>
                    <a:pt x="740" y="358"/>
                    <a:pt x="769" y="388"/>
                    <a:pt x="806" y="388"/>
                  </a:cubicBezTo>
                  <a:lnTo>
                    <a:pt x="1859" y="388"/>
                  </a:lnTo>
                  <a:cubicBezTo>
                    <a:pt x="1896" y="388"/>
                    <a:pt x="1926" y="358"/>
                    <a:pt x="1926" y="321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i="1" spc="15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sp>
        <p:nvSpPr>
          <p:cNvPr id="19" name="iṡḷïḍê"/>
          <p:cNvSpPr/>
          <p:nvPr/>
        </p:nvSpPr>
        <p:spPr>
          <a:xfrm>
            <a:off x="2933700" y="5393055"/>
            <a:ext cx="1828800" cy="447040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000" spc="15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细致分析</a:t>
            </a:r>
            <a:endParaRPr lang="en-US" altLang="zh-CN" sz="2000" spc="150" dirty="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000" spc="15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层层深入</a:t>
            </a:r>
            <a:endParaRPr lang="en-US" altLang="zh-CN" sz="2000" spc="150" dirty="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grpSp>
        <p:nvGrpSpPr>
          <p:cNvPr id="92" name="isḻïďé"/>
          <p:cNvGrpSpPr/>
          <p:nvPr/>
        </p:nvGrpSpPr>
        <p:grpSpPr>
          <a:xfrm rot="0">
            <a:off x="3811905" y="3325495"/>
            <a:ext cx="71755" cy="1767205"/>
            <a:chOff x="3978394" y="2482830"/>
            <a:chExt cx="72000" cy="1767446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4014394" y="2482830"/>
              <a:ext cx="0" cy="1767446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íŝḻîḋé"/>
            <p:cNvSpPr/>
            <p:nvPr/>
          </p:nvSpPr>
          <p:spPr>
            <a:xfrm>
              <a:off x="3978394" y="2938509"/>
              <a:ext cx="72000" cy="72000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000" i="1" spc="15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sp>
        <p:nvSpPr>
          <p:cNvPr id="21" name="îšlîḋê"/>
          <p:cNvSpPr/>
          <p:nvPr/>
        </p:nvSpPr>
        <p:spPr>
          <a:xfrm>
            <a:off x="3402330" y="1429385"/>
            <a:ext cx="870585" cy="831215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p>
            <a:pPr algn="ctr" defTabSz="914400"/>
            <a:r>
              <a:rPr lang="en-US" altLang="zh-CN" sz="2400" i="1" u="sng" spc="150" dirty="0">
                <a:solidFill>
                  <a:schemeClr val="tx2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02</a:t>
            </a:r>
            <a:endParaRPr lang="en-US" altLang="zh-CN" sz="2400" i="1" u="sng" spc="150" dirty="0">
              <a:solidFill>
                <a:schemeClr val="tx2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22" name="íŝļïďe"/>
          <p:cNvGrpSpPr/>
          <p:nvPr/>
        </p:nvGrpSpPr>
        <p:grpSpPr>
          <a:xfrm rot="0">
            <a:off x="5661025" y="2382520"/>
            <a:ext cx="849630" cy="942975"/>
            <a:chOff x="5664730" y="1539875"/>
            <a:chExt cx="849842" cy="942956"/>
          </a:xfrm>
        </p:grpSpPr>
        <p:sp>
          <p:nvSpPr>
            <p:cNvPr id="29" name="ïŝḷïḋè"/>
            <p:cNvSpPr/>
            <p:nvPr/>
          </p:nvSpPr>
          <p:spPr bwMode="auto">
            <a:xfrm>
              <a:off x="5664730" y="1539875"/>
              <a:ext cx="849842" cy="942956"/>
            </a:xfrm>
            <a:custGeom>
              <a:avLst/>
              <a:gdLst>
                <a:gd name="T0" fmla="*/ 668 w 1369"/>
                <a:gd name="T1" fmla="*/ 0 h 1519"/>
                <a:gd name="T2" fmla="*/ 702 w 1369"/>
                <a:gd name="T3" fmla="*/ 0 h 1519"/>
                <a:gd name="T4" fmla="*/ 736 w 1369"/>
                <a:gd name="T5" fmla="*/ 7 h 1519"/>
                <a:gd name="T6" fmla="*/ 768 w 1369"/>
                <a:gd name="T7" fmla="*/ 21 h 1519"/>
                <a:gd name="T8" fmla="*/ 1284 w 1369"/>
                <a:gd name="T9" fmla="*/ 318 h 1519"/>
                <a:gd name="T10" fmla="*/ 1313 w 1369"/>
                <a:gd name="T11" fmla="*/ 339 h 1519"/>
                <a:gd name="T12" fmla="*/ 1337 w 1369"/>
                <a:gd name="T13" fmla="*/ 364 h 1519"/>
                <a:gd name="T14" fmla="*/ 1354 w 1369"/>
                <a:gd name="T15" fmla="*/ 395 h 1519"/>
                <a:gd name="T16" fmla="*/ 1364 w 1369"/>
                <a:gd name="T17" fmla="*/ 429 h 1519"/>
                <a:gd name="T18" fmla="*/ 1369 w 1369"/>
                <a:gd name="T19" fmla="*/ 465 h 1519"/>
                <a:gd name="T20" fmla="*/ 1369 w 1369"/>
                <a:gd name="T21" fmla="*/ 1054 h 1519"/>
                <a:gd name="T22" fmla="*/ 1364 w 1369"/>
                <a:gd name="T23" fmla="*/ 1090 h 1519"/>
                <a:gd name="T24" fmla="*/ 1354 w 1369"/>
                <a:gd name="T25" fmla="*/ 1124 h 1519"/>
                <a:gd name="T26" fmla="*/ 1337 w 1369"/>
                <a:gd name="T27" fmla="*/ 1154 h 1519"/>
                <a:gd name="T28" fmla="*/ 1313 w 1369"/>
                <a:gd name="T29" fmla="*/ 1181 h 1519"/>
                <a:gd name="T30" fmla="*/ 1284 w 1369"/>
                <a:gd name="T31" fmla="*/ 1201 h 1519"/>
                <a:gd name="T32" fmla="*/ 768 w 1369"/>
                <a:gd name="T33" fmla="*/ 1497 h 1519"/>
                <a:gd name="T34" fmla="*/ 736 w 1369"/>
                <a:gd name="T35" fmla="*/ 1512 h 1519"/>
                <a:gd name="T36" fmla="*/ 702 w 1369"/>
                <a:gd name="T37" fmla="*/ 1519 h 1519"/>
                <a:gd name="T38" fmla="*/ 668 w 1369"/>
                <a:gd name="T39" fmla="*/ 1519 h 1519"/>
                <a:gd name="T40" fmla="*/ 632 w 1369"/>
                <a:gd name="T41" fmla="*/ 1512 h 1519"/>
                <a:gd name="T42" fmla="*/ 599 w 1369"/>
                <a:gd name="T43" fmla="*/ 1497 h 1519"/>
                <a:gd name="T44" fmla="*/ 85 w 1369"/>
                <a:gd name="T45" fmla="*/ 1201 h 1519"/>
                <a:gd name="T46" fmla="*/ 56 w 1369"/>
                <a:gd name="T47" fmla="*/ 1181 h 1519"/>
                <a:gd name="T48" fmla="*/ 32 w 1369"/>
                <a:gd name="T49" fmla="*/ 1154 h 1519"/>
                <a:gd name="T50" fmla="*/ 15 w 1369"/>
                <a:gd name="T51" fmla="*/ 1124 h 1519"/>
                <a:gd name="T52" fmla="*/ 3 w 1369"/>
                <a:gd name="T53" fmla="*/ 1090 h 1519"/>
                <a:gd name="T54" fmla="*/ 0 w 1369"/>
                <a:gd name="T55" fmla="*/ 1054 h 1519"/>
                <a:gd name="T56" fmla="*/ 0 w 1369"/>
                <a:gd name="T57" fmla="*/ 465 h 1519"/>
                <a:gd name="T58" fmla="*/ 3 w 1369"/>
                <a:gd name="T59" fmla="*/ 429 h 1519"/>
                <a:gd name="T60" fmla="*/ 15 w 1369"/>
                <a:gd name="T61" fmla="*/ 395 h 1519"/>
                <a:gd name="T62" fmla="*/ 32 w 1369"/>
                <a:gd name="T63" fmla="*/ 364 h 1519"/>
                <a:gd name="T64" fmla="*/ 56 w 1369"/>
                <a:gd name="T65" fmla="*/ 339 h 1519"/>
                <a:gd name="T66" fmla="*/ 85 w 1369"/>
                <a:gd name="T67" fmla="*/ 318 h 1519"/>
                <a:gd name="T68" fmla="*/ 599 w 1369"/>
                <a:gd name="T69" fmla="*/ 21 h 1519"/>
                <a:gd name="T70" fmla="*/ 632 w 1369"/>
                <a:gd name="T71" fmla="*/ 7 h 1519"/>
                <a:gd name="T72" fmla="*/ 668 w 1369"/>
                <a:gd name="T73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9" h="1519">
                  <a:moveTo>
                    <a:pt x="668" y="0"/>
                  </a:moveTo>
                  <a:lnTo>
                    <a:pt x="702" y="0"/>
                  </a:lnTo>
                  <a:lnTo>
                    <a:pt x="736" y="7"/>
                  </a:lnTo>
                  <a:lnTo>
                    <a:pt x="768" y="21"/>
                  </a:lnTo>
                  <a:lnTo>
                    <a:pt x="1284" y="318"/>
                  </a:lnTo>
                  <a:lnTo>
                    <a:pt x="1313" y="339"/>
                  </a:lnTo>
                  <a:lnTo>
                    <a:pt x="1337" y="364"/>
                  </a:lnTo>
                  <a:lnTo>
                    <a:pt x="1354" y="395"/>
                  </a:lnTo>
                  <a:lnTo>
                    <a:pt x="1364" y="429"/>
                  </a:lnTo>
                  <a:lnTo>
                    <a:pt x="1369" y="465"/>
                  </a:lnTo>
                  <a:lnTo>
                    <a:pt x="1369" y="1054"/>
                  </a:lnTo>
                  <a:lnTo>
                    <a:pt x="1364" y="1090"/>
                  </a:lnTo>
                  <a:lnTo>
                    <a:pt x="1354" y="1124"/>
                  </a:lnTo>
                  <a:lnTo>
                    <a:pt x="1337" y="1154"/>
                  </a:lnTo>
                  <a:lnTo>
                    <a:pt x="1313" y="1181"/>
                  </a:lnTo>
                  <a:lnTo>
                    <a:pt x="1284" y="1201"/>
                  </a:lnTo>
                  <a:lnTo>
                    <a:pt x="768" y="1497"/>
                  </a:lnTo>
                  <a:lnTo>
                    <a:pt x="736" y="1512"/>
                  </a:lnTo>
                  <a:lnTo>
                    <a:pt x="702" y="1519"/>
                  </a:lnTo>
                  <a:lnTo>
                    <a:pt x="668" y="1519"/>
                  </a:lnTo>
                  <a:lnTo>
                    <a:pt x="632" y="1512"/>
                  </a:lnTo>
                  <a:lnTo>
                    <a:pt x="599" y="1497"/>
                  </a:lnTo>
                  <a:lnTo>
                    <a:pt x="85" y="1201"/>
                  </a:lnTo>
                  <a:lnTo>
                    <a:pt x="56" y="1181"/>
                  </a:lnTo>
                  <a:lnTo>
                    <a:pt x="32" y="1154"/>
                  </a:lnTo>
                  <a:lnTo>
                    <a:pt x="15" y="1124"/>
                  </a:lnTo>
                  <a:lnTo>
                    <a:pt x="3" y="1090"/>
                  </a:lnTo>
                  <a:lnTo>
                    <a:pt x="0" y="1054"/>
                  </a:lnTo>
                  <a:lnTo>
                    <a:pt x="0" y="465"/>
                  </a:lnTo>
                  <a:lnTo>
                    <a:pt x="3" y="429"/>
                  </a:lnTo>
                  <a:lnTo>
                    <a:pt x="15" y="395"/>
                  </a:lnTo>
                  <a:lnTo>
                    <a:pt x="32" y="364"/>
                  </a:lnTo>
                  <a:lnTo>
                    <a:pt x="56" y="339"/>
                  </a:lnTo>
                  <a:lnTo>
                    <a:pt x="85" y="318"/>
                  </a:lnTo>
                  <a:lnTo>
                    <a:pt x="599" y="21"/>
                  </a:lnTo>
                  <a:lnTo>
                    <a:pt x="632" y="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endParaRPr lang="ru-RU" sz="1600" i="1" u="sng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87" name="îṩ1ïḋê"/>
            <p:cNvSpPr/>
            <p:nvPr/>
          </p:nvSpPr>
          <p:spPr>
            <a:xfrm>
              <a:off x="5915917" y="1873786"/>
              <a:ext cx="347468" cy="275133"/>
            </a:xfrm>
            <a:custGeom>
              <a:avLst/>
              <a:gdLst>
                <a:gd name="connsiteX0" fmla="*/ 66529 w 609120"/>
                <a:gd name="connsiteY0" fmla="*/ 352898 h 482315"/>
                <a:gd name="connsiteX1" fmla="*/ 542591 w 609120"/>
                <a:gd name="connsiteY1" fmla="*/ 352898 h 482315"/>
                <a:gd name="connsiteX2" fmla="*/ 609120 w 609120"/>
                <a:gd name="connsiteY2" fmla="*/ 452184 h 482315"/>
                <a:gd name="connsiteX3" fmla="*/ 609120 w 609120"/>
                <a:gd name="connsiteY3" fmla="*/ 482315 h 482315"/>
                <a:gd name="connsiteX4" fmla="*/ 0 w 609120"/>
                <a:gd name="connsiteY4" fmla="*/ 482315 h 482315"/>
                <a:gd name="connsiteX5" fmla="*/ 0 w 609120"/>
                <a:gd name="connsiteY5" fmla="*/ 452184 h 482315"/>
                <a:gd name="connsiteX6" fmla="*/ 278451 w 609120"/>
                <a:gd name="connsiteY6" fmla="*/ 214237 h 482315"/>
                <a:gd name="connsiteX7" fmla="*/ 447314 w 609120"/>
                <a:gd name="connsiteY7" fmla="*/ 214237 h 482315"/>
                <a:gd name="connsiteX8" fmla="*/ 447314 w 609120"/>
                <a:gd name="connsiteY8" fmla="*/ 232866 h 482315"/>
                <a:gd name="connsiteX9" fmla="*/ 278451 w 609120"/>
                <a:gd name="connsiteY9" fmla="*/ 232866 h 482315"/>
                <a:gd name="connsiteX10" fmla="*/ 156937 w 609120"/>
                <a:gd name="connsiteY10" fmla="*/ 214237 h 482315"/>
                <a:gd name="connsiteX11" fmla="*/ 235970 w 609120"/>
                <a:gd name="connsiteY11" fmla="*/ 214237 h 482315"/>
                <a:gd name="connsiteX12" fmla="*/ 235970 w 609120"/>
                <a:gd name="connsiteY12" fmla="*/ 232866 h 482315"/>
                <a:gd name="connsiteX13" fmla="*/ 156937 w 609120"/>
                <a:gd name="connsiteY13" fmla="*/ 232866 h 482315"/>
                <a:gd name="connsiteX14" fmla="*/ 278451 w 609120"/>
                <a:gd name="connsiteY14" fmla="*/ 157149 h 482315"/>
                <a:gd name="connsiteX15" fmla="*/ 447314 w 609120"/>
                <a:gd name="connsiteY15" fmla="*/ 157149 h 482315"/>
                <a:gd name="connsiteX16" fmla="*/ 447314 w 609120"/>
                <a:gd name="connsiteY16" fmla="*/ 175778 h 482315"/>
                <a:gd name="connsiteX17" fmla="*/ 278451 w 609120"/>
                <a:gd name="connsiteY17" fmla="*/ 175778 h 482315"/>
                <a:gd name="connsiteX18" fmla="*/ 156937 w 609120"/>
                <a:gd name="connsiteY18" fmla="*/ 157149 h 482315"/>
                <a:gd name="connsiteX19" fmla="*/ 235970 w 609120"/>
                <a:gd name="connsiteY19" fmla="*/ 157149 h 482315"/>
                <a:gd name="connsiteX20" fmla="*/ 235970 w 609120"/>
                <a:gd name="connsiteY20" fmla="*/ 175778 h 482315"/>
                <a:gd name="connsiteX21" fmla="*/ 156937 w 609120"/>
                <a:gd name="connsiteY21" fmla="*/ 175778 h 482315"/>
                <a:gd name="connsiteX22" fmla="*/ 278451 w 609120"/>
                <a:gd name="connsiteY22" fmla="*/ 99991 h 482315"/>
                <a:gd name="connsiteX23" fmla="*/ 447314 w 609120"/>
                <a:gd name="connsiteY23" fmla="*/ 99991 h 482315"/>
                <a:gd name="connsiteX24" fmla="*/ 447314 w 609120"/>
                <a:gd name="connsiteY24" fmla="*/ 118691 h 482315"/>
                <a:gd name="connsiteX25" fmla="*/ 278451 w 609120"/>
                <a:gd name="connsiteY25" fmla="*/ 118691 h 482315"/>
                <a:gd name="connsiteX26" fmla="*/ 156937 w 609120"/>
                <a:gd name="connsiteY26" fmla="*/ 99991 h 482315"/>
                <a:gd name="connsiteX27" fmla="*/ 235970 w 609120"/>
                <a:gd name="connsiteY27" fmla="*/ 99991 h 482315"/>
                <a:gd name="connsiteX28" fmla="*/ 235970 w 609120"/>
                <a:gd name="connsiteY28" fmla="*/ 118691 h 482315"/>
                <a:gd name="connsiteX29" fmla="*/ 156937 w 609120"/>
                <a:gd name="connsiteY29" fmla="*/ 118691 h 482315"/>
                <a:gd name="connsiteX30" fmla="*/ 116312 w 609120"/>
                <a:gd name="connsiteY30" fmla="*/ 41471 h 482315"/>
                <a:gd name="connsiteX31" fmla="*/ 116312 w 609120"/>
                <a:gd name="connsiteY31" fmla="*/ 288120 h 482315"/>
                <a:gd name="connsiteX32" fmla="*/ 493160 w 609120"/>
                <a:gd name="connsiteY32" fmla="*/ 288120 h 482315"/>
                <a:gd name="connsiteX33" fmla="*/ 493160 w 609120"/>
                <a:gd name="connsiteY33" fmla="*/ 41471 h 482315"/>
                <a:gd name="connsiteX34" fmla="*/ 66684 w 609120"/>
                <a:gd name="connsiteY34" fmla="*/ 0 h 482315"/>
                <a:gd name="connsiteX35" fmla="*/ 542788 w 609120"/>
                <a:gd name="connsiteY35" fmla="*/ 0 h 482315"/>
                <a:gd name="connsiteX36" fmla="*/ 542788 w 609120"/>
                <a:gd name="connsiteY36" fmla="*/ 329682 h 482315"/>
                <a:gd name="connsiteX37" fmla="*/ 66684 w 609120"/>
                <a:gd name="connsiteY37" fmla="*/ 329682 h 48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120" h="482315">
                  <a:moveTo>
                    <a:pt x="66529" y="352898"/>
                  </a:moveTo>
                  <a:lnTo>
                    <a:pt x="542591" y="352898"/>
                  </a:lnTo>
                  <a:lnTo>
                    <a:pt x="609120" y="452184"/>
                  </a:lnTo>
                  <a:lnTo>
                    <a:pt x="609120" y="482315"/>
                  </a:lnTo>
                  <a:lnTo>
                    <a:pt x="0" y="482315"/>
                  </a:lnTo>
                  <a:lnTo>
                    <a:pt x="0" y="452184"/>
                  </a:lnTo>
                  <a:close/>
                  <a:moveTo>
                    <a:pt x="278451" y="214237"/>
                  </a:moveTo>
                  <a:lnTo>
                    <a:pt x="447314" y="214237"/>
                  </a:lnTo>
                  <a:lnTo>
                    <a:pt x="447314" y="232866"/>
                  </a:lnTo>
                  <a:lnTo>
                    <a:pt x="278451" y="232866"/>
                  </a:lnTo>
                  <a:close/>
                  <a:moveTo>
                    <a:pt x="156937" y="214237"/>
                  </a:moveTo>
                  <a:lnTo>
                    <a:pt x="235970" y="214237"/>
                  </a:lnTo>
                  <a:lnTo>
                    <a:pt x="235970" y="232866"/>
                  </a:lnTo>
                  <a:lnTo>
                    <a:pt x="156937" y="232866"/>
                  </a:lnTo>
                  <a:close/>
                  <a:moveTo>
                    <a:pt x="278451" y="157149"/>
                  </a:moveTo>
                  <a:lnTo>
                    <a:pt x="447314" y="157149"/>
                  </a:lnTo>
                  <a:lnTo>
                    <a:pt x="447314" y="175778"/>
                  </a:lnTo>
                  <a:lnTo>
                    <a:pt x="278451" y="175778"/>
                  </a:lnTo>
                  <a:close/>
                  <a:moveTo>
                    <a:pt x="156937" y="157149"/>
                  </a:moveTo>
                  <a:lnTo>
                    <a:pt x="235970" y="157149"/>
                  </a:lnTo>
                  <a:lnTo>
                    <a:pt x="235970" y="175778"/>
                  </a:lnTo>
                  <a:lnTo>
                    <a:pt x="156937" y="175778"/>
                  </a:lnTo>
                  <a:close/>
                  <a:moveTo>
                    <a:pt x="278451" y="99991"/>
                  </a:moveTo>
                  <a:lnTo>
                    <a:pt x="447314" y="99991"/>
                  </a:lnTo>
                  <a:lnTo>
                    <a:pt x="447314" y="118691"/>
                  </a:lnTo>
                  <a:lnTo>
                    <a:pt x="278451" y="118691"/>
                  </a:lnTo>
                  <a:close/>
                  <a:moveTo>
                    <a:pt x="156937" y="99991"/>
                  </a:moveTo>
                  <a:lnTo>
                    <a:pt x="235970" y="99991"/>
                  </a:lnTo>
                  <a:lnTo>
                    <a:pt x="235970" y="118691"/>
                  </a:lnTo>
                  <a:lnTo>
                    <a:pt x="156937" y="118691"/>
                  </a:lnTo>
                  <a:close/>
                  <a:moveTo>
                    <a:pt x="116312" y="41471"/>
                  </a:moveTo>
                  <a:lnTo>
                    <a:pt x="116312" y="288120"/>
                  </a:lnTo>
                  <a:lnTo>
                    <a:pt x="493160" y="288120"/>
                  </a:lnTo>
                  <a:lnTo>
                    <a:pt x="493160" y="41471"/>
                  </a:lnTo>
                  <a:close/>
                  <a:moveTo>
                    <a:pt x="66684" y="0"/>
                  </a:moveTo>
                  <a:lnTo>
                    <a:pt x="542788" y="0"/>
                  </a:lnTo>
                  <a:lnTo>
                    <a:pt x="542788" y="329682"/>
                  </a:lnTo>
                  <a:lnTo>
                    <a:pt x="66684" y="32968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6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i="1" spc="15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sp>
        <p:nvSpPr>
          <p:cNvPr id="32" name="iśḷiďé"/>
          <p:cNvSpPr/>
          <p:nvPr/>
        </p:nvSpPr>
        <p:spPr>
          <a:xfrm>
            <a:off x="5171440" y="4357370"/>
            <a:ext cx="1828800" cy="447040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000" spc="15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言简意赅</a:t>
            </a:r>
            <a:endParaRPr lang="en-US" altLang="zh-CN" sz="2000" spc="150" dirty="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000" spc="15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重点突出</a:t>
            </a:r>
            <a:endParaRPr lang="en-US" altLang="zh-CN" sz="2000" spc="150" dirty="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grpSp>
        <p:nvGrpSpPr>
          <p:cNvPr id="93" name="iṧḻïďê"/>
          <p:cNvGrpSpPr/>
          <p:nvPr/>
        </p:nvGrpSpPr>
        <p:grpSpPr>
          <a:xfrm rot="0">
            <a:off x="6049645" y="3325495"/>
            <a:ext cx="71755" cy="527685"/>
            <a:chOff x="6053651" y="2482831"/>
            <a:chExt cx="72000" cy="527678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6089651" y="2482831"/>
              <a:ext cx="0" cy="455678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ṣ1íḓé"/>
            <p:cNvSpPr/>
            <p:nvPr/>
          </p:nvSpPr>
          <p:spPr>
            <a:xfrm>
              <a:off x="6053651" y="2938509"/>
              <a:ext cx="72000" cy="72000"/>
            </a:xfrm>
            <a:prstGeom prst="ellipse">
              <a:avLst/>
            </a:prstGeom>
            <a:solidFill>
              <a:schemeClr val="accent3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000" i="1" spc="15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sp>
        <p:nvSpPr>
          <p:cNvPr id="53" name="îšlîḋê"/>
          <p:cNvSpPr/>
          <p:nvPr/>
        </p:nvSpPr>
        <p:spPr>
          <a:xfrm>
            <a:off x="5640070" y="1429385"/>
            <a:ext cx="870585" cy="831215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p>
            <a:pPr algn="ctr" defTabSz="914400"/>
            <a:r>
              <a:rPr lang="en-US" altLang="zh-CN" sz="2400" i="1" u="sng" spc="150" dirty="0">
                <a:solidFill>
                  <a:schemeClr val="tx2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03</a:t>
            </a:r>
            <a:endParaRPr lang="en-US" altLang="zh-CN" sz="2400" i="1" u="sng" spc="150" dirty="0">
              <a:solidFill>
                <a:schemeClr val="tx2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57" name="iṧlíďê"/>
          <p:cNvGrpSpPr/>
          <p:nvPr/>
        </p:nvGrpSpPr>
        <p:grpSpPr>
          <a:xfrm rot="0">
            <a:off x="7898765" y="2382520"/>
            <a:ext cx="849630" cy="942975"/>
            <a:chOff x="7739987" y="1539875"/>
            <a:chExt cx="849842" cy="942956"/>
          </a:xfrm>
        </p:grpSpPr>
        <p:sp>
          <p:nvSpPr>
            <p:cNvPr id="58" name="îŝlîdé"/>
            <p:cNvSpPr/>
            <p:nvPr/>
          </p:nvSpPr>
          <p:spPr bwMode="auto">
            <a:xfrm>
              <a:off x="7739987" y="1539875"/>
              <a:ext cx="849842" cy="942956"/>
            </a:xfrm>
            <a:custGeom>
              <a:avLst/>
              <a:gdLst>
                <a:gd name="T0" fmla="*/ 668 w 1369"/>
                <a:gd name="T1" fmla="*/ 0 h 1519"/>
                <a:gd name="T2" fmla="*/ 702 w 1369"/>
                <a:gd name="T3" fmla="*/ 0 h 1519"/>
                <a:gd name="T4" fmla="*/ 736 w 1369"/>
                <a:gd name="T5" fmla="*/ 7 h 1519"/>
                <a:gd name="T6" fmla="*/ 768 w 1369"/>
                <a:gd name="T7" fmla="*/ 21 h 1519"/>
                <a:gd name="T8" fmla="*/ 1284 w 1369"/>
                <a:gd name="T9" fmla="*/ 318 h 1519"/>
                <a:gd name="T10" fmla="*/ 1313 w 1369"/>
                <a:gd name="T11" fmla="*/ 339 h 1519"/>
                <a:gd name="T12" fmla="*/ 1337 w 1369"/>
                <a:gd name="T13" fmla="*/ 364 h 1519"/>
                <a:gd name="T14" fmla="*/ 1354 w 1369"/>
                <a:gd name="T15" fmla="*/ 395 h 1519"/>
                <a:gd name="T16" fmla="*/ 1364 w 1369"/>
                <a:gd name="T17" fmla="*/ 429 h 1519"/>
                <a:gd name="T18" fmla="*/ 1369 w 1369"/>
                <a:gd name="T19" fmla="*/ 465 h 1519"/>
                <a:gd name="T20" fmla="*/ 1369 w 1369"/>
                <a:gd name="T21" fmla="*/ 1054 h 1519"/>
                <a:gd name="T22" fmla="*/ 1364 w 1369"/>
                <a:gd name="T23" fmla="*/ 1090 h 1519"/>
                <a:gd name="T24" fmla="*/ 1354 w 1369"/>
                <a:gd name="T25" fmla="*/ 1124 h 1519"/>
                <a:gd name="T26" fmla="*/ 1337 w 1369"/>
                <a:gd name="T27" fmla="*/ 1154 h 1519"/>
                <a:gd name="T28" fmla="*/ 1313 w 1369"/>
                <a:gd name="T29" fmla="*/ 1181 h 1519"/>
                <a:gd name="T30" fmla="*/ 1284 w 1369"/>
                <a:gd name="T31" fmla="*/ 1201 h 1519"/>
                <a:gd name="T32" fmla="*/ 768 w 1369"/>
                <a:gd name="T33" fmla="*/ 1497 h 1519"/>
                <a:gd name="T34" fmla="*/ 736 w 1369"/>
                <a:gd name="T35" fmla="*/ 1512 h 1519"/>
                <a:gd name="T36" fmla="*/ 702 w 1369"/>
                <a:gd name="T37" fmla="*/ 1519 h 1519"/>
                <a:gd name="T38" fmla="*/ 668 w 1369"/>
                <a:gd name="T39" fmla="*/ 1519 h 1519"/>
                <a:gd name="T40" fmla="*/ 632 w 1369"/>
                <a:gd name="T41" fmla="*/ 1512 h 1519"/>
                <a:gd name="T42" fmla="*/ 599 w 1369"/>
                <a:gd name="T43" fmla="*/ 1497 h 1519"/>
                <a:gd name="T44" fmla="*/ 85 w 1369"/>
                <a:gd name="T45" fmla="*/ 1201 h 1519"/>
                <a:gd name="T46" fmla="*/ 56 w 1369"/>
                <a:gd name="T47" fmla="*/ 1181 h 1519"/>
                <a:gd name="T48" fmla="*/ 32 w 1369"/>
                <a:gd name="T49" fmla="*/ 1154 h 1519"/>
                <a:gd name="T50" fmla="*/ 15 w 1369"/>
                <a:gd name="T51" fmla="*/ 1124 h 1519"/>
                <a:gd name="T52" fmla="*/ 3 w 1369"/>
                <a:gd name="T53" fmla="*/ 1090 h 1519"/>
                <a:gd name="T54" fmla="*/ 0 w 1369"/>
                <a:gd name="T55" fmla="*/ 1054 h 1519"/>
                <a:gd name="T56" fmla="*/ 0 w 1369"/>
                <a:gd name="T57" fmla="*/ 465 h 1519"/>
                <a:gd name="T58" fmla="*/ 3 w 1369"/>
                <a:gd name="T59" fmla="*/ 429 h 1519"/>
                <a:gd name="T60" fmla="*/ 15 w 1369"/>
                <a:gd name="T61" fmla="*/ 395 h 1519"/>
                <a:gd name="T62" fmla="*/ 32 w 1369"/>
                <a:gd name="T63" fmla="*/ 364 h 1519"/>
                <a:gd name="T64" fmla="*/ 56 w 1369"/>
                <a:gd name="T65" fmla="*/ 339 h 1519"/>
                <a:gd name="T66" fmla="*/ 85 w 1369"/>
                <a:gd name="T67" fmla="*/ 318 h 1519"/>
                <a:gd name="T68" fmla="*/ 599 w 1369"/>
                <a:gd name="T69" fmla="*/ 21 h 1519"/>
                <a:gd name="T70" fmla="*/ 632 w 1369"/>
                <a:gd name="T71" fmla="*/ 7 h 1519"/>
                <a:gd name="T72" fmla="*/ 668 w 1369"/>
                <a:gd name="T73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9" h="1519">
                  <a:moveTo>
                    <a:pt x="668" y="0"/>
                  </a:moveTo>
                  <a:lnTo>
                    <a:pt x="702" y="0"/>
                  </a:lnTo>
                  <a:lnTo>
                    <a:pt x="736" y="7"/>
                  </a:lnTo>
                  <a:lnTo>
                    <a:pt x="768" y="21"/>
                  </a:lnTo>
                  <a:lnTo>
                    <a:pt x="1284" y="318"/>
                  </a:lnTo>
                  <a:lnTo>
                    <a:pt x="1313" y="339"/>
                  </a:lnTo>
                  <a:lnTo>
                    <a:pt x="1337" y="364"/>
                  </a:lnTo>
                  <a:lnTo>
                    <a:pt x="1354" y="395"/>
                  </a:lnTo>
                  <a:lnTo>
                    <a:pt x="1364" y="429"/>
                  </a:lnTo>
                  <a:lnTo>
                    <a:pt x="1369" y="465"/>
                  </a:lnTo>
                  <a:lnTo>
                    <a:pt x="1369" y="1054"/>
                  </a:lnTo>
                  <a:lnTo>
                    <a:pt x="1364" y="1090"/>
                  </a:lnTo>
                  <a:lnTo>
                    <a:pt x="1354" y="1124"/>
                  </a:lnTo>
                  <a:lnTo>
                    <a:pt x="1337" y="1154"/>
                  </a:lnTo>
                  <a:lnTo>
                    <a:pt x="1313" y="1181"/>
                  </a:lnTo>
                  <a:lnTo>
                    <a:pt x="1284" y="1201"/>
                  </a:lnTo>
                  <a:lnTo>
                    <a:pt x="768" y="1497"/>
                  </a:lnTo>
                  <a:lnTo>
                    <a:pt x="736" y="1512"/>
                  </a:lnTo>
                  <a:lnTo>
                    <a:pt x="702" y="1519"/>
                  </a:lnTo>
                  <a:lnTo>
                    <a:pt x="668" y="1519"/>
                  </a:lnTo>
                  <a:lnTo>
                    <a:pt x="632" y="1512"/>
                  </a:lnTo>
                  <a:lnTo>
                    <a:pt x="599" y="1497"/>
                  </a:lnTo>
                  <a:lnTo>
                    <a:pt x="85" y="1201"/>
                  </a:lnTo>
                  <a:lnTo>
                    <a:pt x="56" y="1181"/>
                  </a:lnTo>
                  <a:lnTo>
                    <a:pt x="32" y="1154"/>
                  </a:lnTo>
                  <a:lnTo>
                    <a:pt x="15" y="1124"/>
                  </a:lnTo>
                  <a:lnTo>
                    <a:pt x="3" y="1090"/>
                  </a:lnTo>
                  <a:lnTo>
                    <a:pt x="0" y="1054"/>
                  </a:lnTo>
                  <a:lnTo>
                    <a:pt x="0" y="465"/>
                  </a:lnTo>
                  <a:lnTo>
                    <a:pt x="3" y="429"/>
                  </a:lnTo>
                  <a:lnTo>
                    <a:pt x="15" y="395"/>
                  </a:lnTo>
                  <a:lnTo>
                    <a:pt x="32" y="364"/>
                  </a:lnTo>
                  <a:lnTo>
                    <a:pt x="56" y="339"/>
                  </a:lnTo>
                  <a:lnTo>
                    <a:pt x="85" y="318"/>
                  </a:lnTo>
                  <a:lnTo>
                    <a:pt x="599" y="21"/>
                  </a:lnTo>
                  <a:lnTo>
                    <a:pt x="632" y="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endParaRPr lang="ru-RU" sz="1600" i="1" u="sng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88" name="iśliḑê"/>
            <p:cNvSpPr/>
            <p:nvPr/>
          </p:nvSpPr>
          <p:spPr>
            <a:xfrm>
              <a:off x="7991174" y="1854385"/>
              <a:ext cx="347468" cy="313935"/>
            </a:xfrm>
            <a:custGeom>
              <a:avLst/>
              <a:gdLst>
                <a:gd name="connsiteX0" fmla="*/ 462909 w 607639"/>
                <a:gd name="connsiteY0" fmla="*/ 418947 h 548999"/>
                <a:gd name="connsiteX1" fmla="*/ 607639 w 607639"/>
                <a:gd name="connsiteY1" fmla="*/ 418947 h 548999"/>
                <a:gd name="connsiteX2" fmla="*/ 607639 w 607639"/>
                <a:gd name="connsiteY2" fmla="*/ 548999 h 548999"/>
                <a:gd name="connsiteX3" fmla="*/ 462909 w 607639"/>
                <a:gd name="connsiteY3" fmla="*/ 548999 h 548999"/>
                <a:gd name="connsiteX4" fmla="*/ 231525 w 607639"/>
                <a:gd name="connsiteY4" fmla="*/ 418947 h 548999"/>
                <a:gd name="connsiteX5" fmla="*/ 376114 w 607639"/>
                <a:gd name="connsiteY5" fmla="*/ 418947 h 548999"/>
                <a:gd name="connsiteX6" fmla="*/ 376114 w 607639"/>
                <a:gd name="connsiteY6" fmla="*/ 548999 h 548999"/>
                <a:gd name="connsiteX7" fmla="*/ 231525 w 607639"/>
                <a:gd name="connsiteY7" fmla="*/ 548999 h 548999"/>
                <a:gd name="connsiteX8" fmla="*/ 0 w 607639"/>
                <a:gd name="connsiteY8" fmla="*/ 418947 h 548999"/>
                <a:gd name="connsiteX9" fmla="*/ 144659 w 607639"/>
                <a:gd name="connsiteY9" fmla="*/ 418947 h 548999"/>
                <a:gd name="connsiteX10" fmla="*/ 144659 w 607639"/>
                <a:gd name="connsiteY10" fmla="*/ 548999 h 548999"/>
                <a:gd name="connsiteX11" fmla="*/ 0 w 607639"/>
                <a:gd name="connsiteY11" fmla="*/ 548999 h 548999"/>
                <a:gd name="connsiteX12" fmla="*/ 282149 w 607639"/>
                <a:gd name="connsiteY12" fmla="*/ 231172 h 548999"/>
                <a:gd name="connsiteX13" fmla="*/ 325490 w 607639"/>
                <a:gd name="connsiteY13" fmla="*/ 231172 h 548999"/>
                <a:gd name="connsiteX14" fmla="*/ 325490 w 607639"/>
                <a:gd name="connsiteY14" fmla="*/ 281751 h 548999"/>
                <a:gd name="connsiteX15" fmla="*/ 556973 w 607639"/>
                <a:gd name="connsiteY15" fmla="*/ 281751 h 548999"/>
                <a:gd name="connsiteX16" fmla="*/ 556973 w 607639"/>
                <a:gd name="connsiteY16" fmla="*/ 375619 h 548999"/>
                <a:gd name="connsiteX17" fmla="*/ 513542 w 607639"/>
                <a:gd name="connsiteY17" fmla="*/ 375619 h 548999"/>
                <a:gd name="connsiteX18" fmla="*/ 513542 w 607639"/>
                <a:gd name="connsiteY18" fmla="*/ 325040 h 548999"/>
                <a:gd name="connsiteX19" fmla="*/ 325490 w 607639"/>
                <a:gd name="connsiteY19" fmla="*/ 325040 h 548999"/>
                <a:gd name="connsiteX20" fmla="*/ 325490 w 607639"/>
                <a:gd name="connsiteY20" fmla="*/ 375619 h 548999"/>
                <a:gd name="connsiteX21" fmla="*/ 282149 w 607639"/>
                <a:gd name="connsiteY21" fmla="*/ 375619 h 548999"/>
                <a:gd name="connsiteX22" fmla="*/ 282149 w 607639"/>
                <a:gd name="connsiteY22" fmla="*/ 325040 h 548999"/>
                <a:gd name="connsiteX23" fmla="*/ 94097 w 607639"/>
                <a:gd name="connsiteY23" fmla="*/ 325040 h 548999"/>
                <a:gd name="connsiteX24" fmla="*/ 94097 w 607639"/>
                <a:gd name="connsiteY24" fmla="*/ 375619 h 548999"/>
                <a:gd name="connsiteX25" fmla="*/ 50666 w 607639"/>
                <a:gd name="connsiteY25" fmla="*/ 375619 h 548999"/>
                <a:gd name="connsiteX26" fmla="*/ 50666 w 607639"/>
                <a:gd name="connsiteY26" fmla="*/ 281751 h 548999"/>
                <a:gd name="connsiteX27" fmla="*/ 282149 w 607639"/>
                <a:gd name="connsiteY27" fmla="*/ 281751 h 548999"/>
                <a:gd name="connsiteX28" fmla="*/ 159125 w 607639"/>
                <a:gd name="connsiteY28" fmla="*/ 0 h 548999"/>
                <a:gd name="connsiteX29" fmla="*/ 448514 w 607639"/>
                <a:gd name="connsiteY29" fmla="*/ 0 h 548999"/>
                <a:gd name="connsiteX30" fmla="*/ 448514 w 607639"/>
                <a:gd name="connsiteY30" fmla="*/ 187845 h 548999"/>
                <a:gd name="connsiteX31" fmla="*/ 159125 w 607639"/>
                <a:gd name="connsiteY31" fmla="*/ 187845 h 54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639" h="548999">
                  <a:moveTo>
                    <a:pt x="462909" y="418947"/>
                  </a:moveTo>
                  <a:lnTo>
                    <a:pt x="607639" y="418947"/>
                  </a:lnTo>
                  <a:lnTo>
                    <a:pt x="607639" y="548999"/>
                  </a:lnTo>
                  <a:lnTo>
                    <a:pt x="462909" y="548999"/>
                  </a:lnTo>
                  <a:close/>
                  <a:moveTo>
                    <a:pt x="231525" y="418947"/>
                  </a:moveTo>
                  <a:lnTo>
                    <a:pt x="376114" y="418947"/>
                  </a:lnTo>
                  <a:lnTo>
                    <a:pt x="376114" y="548999"/>
                  </a:lnTo>
                  <a:lnTo>
                    <a:pt x="231525" y="548999"/>
                  </a:lnTo>
                  <a:close/>
                  <a:moveTo>
                    <a:pt x="0" y="418947"/>
                  </a:moveTo>
                  <a:lnTo>
                    <a:pt x="144659" y="418947"/>
                  </a:lnTo>
                  <a:lnTo>
                    <a:pt x="144659" y="548999"/>
                  </a:lnTo>
                  <a:lnTo>
                    <a:pt x="0" y="548999"/>
                  </a:lnTo>
                  <a:close/>
                  <a:moveTo>
                    <a:pt x="282149" y="231172"/>
                  </a:moveTo>
                  <a:lnTo>
                    <a:pt x="325490" y="231172"/>
                  </a:lnTo>
                  <a:lnTo>
                    <a:pt x="325490" y="281751"/>
                  </a:lnTo>
                  <a:lnTo>
                    <a:pt x="556973" y="281751"/>
                  </a:lnTo>
                  <a:lnTo>
                    <a:pt x="556973" y="375619"/>
                  </a:lnTo>
                  <a:lnTo>
                    <a:pt x="513542" y="375619"/>
                  </a:lnTo>
                  <a:lnTo>
                    <a:pt x="513542" y="325040"/>
                  </a:lnTo>
                  <a:lnTo>
                    <a:pt x="325490" y="325040"/>
                  </a:lnTo>
                  <a:lnTo>
                    <a:pt x="325490" y="375619"/>
                  </a:lnTo>
                  <a:lnTo>
                    <a:pt x="282149" y="375619"/>
                  </a:lnTo>
                  <a:lnTo>
                    <a:pt x="282149" y="325040"/>
                  </a:lnTo>
                  <a:lnTo>
                    <a:pt x="94097" y="325040"/>
                  </a:lnTo>
                  <a:lnTo>
                    <a:pt x="94097" y="375619"/>
                  </a:lnTo>
                  <a:lnTo>
                    <a:pt x="50666" y="375619"/>
                  </a:lnTo>
                  <a:lnTo>
                    <a:pt x="50666" y="281751"/>
                  </a:lnTo>
                  <a:lnTo>
                    <a:pt x="282149" y="281751"/>
                  </a:lnTo>
                  <a:close/>
                  <a:moveTo>
                    <a:pt x="159125" y="0"/>
                  </a:moveTo>
                  <a:lnTo>
                    <a:pt x="448514" y="0"/>
                  </a:lnTo>
                  <a:lnTo>
                    <a:pt x="448514" y="187845"/>
                  </a:lnTo>
                  <a:lnTo>
                    <a:pt x="159125" y="187845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i="1" spc="15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sp>
        <p:nvSpPr>
          <p:cNvPr id="61" name="îṣļîḍé"/>
          <p:cNvSpPr/>
          <p:nvPr/>
        </p:nvSpPr>
        <p:spPr>
          <a:xfrm>
            <a:off x="7409180" y="5393055"/>
            <a:ext cx="1828800" cy="447040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000" spc="15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目标明确</a:t>
            </a:r>
            <a:endParaRPr lang="en-US" altLang="zh-CN" sz="2000" spc="150" dirty="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000" spc="15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选择合理</a:t>
            </a:r>
            <a:endParaRPr lang="en-US" altLang="zh-CN" sz="2000" spc="150" dirty="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grpSp>
        <p:nvGrpSpPr>
          <p:cNvPr id="94" name="íṩlîďé"/>
          <p:cNvGrpSpPr/>
          <p:nvPr/>
        </p:nvGrpSpPr>
        <p:grpSpPr>
          <a:xfrm rot="0">
            <a:off x="8287385" y="3325495"/>
            <a:ext cx="71755" cy="1767205"/>
            <a:chOff x="8128908" y="2482830"/>
            <a:chExt cx="72000" cy="1767446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8164908" y="2482830"/>
              <a:ext cx="0" cy="1767446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îṧḷîḍè"/>
            <p:cNvSpPr/>
            <p:nvPr/>
          </p:nvSpPr>
          <p:spPr>
            <a:xfrm>
              <a:off x="8128908" y="2938509"/>
              <a:ext cx="72000" cy="72000"/>
            </a:xfrm>
            <a:prstGeom prst="ellipse">
              <a:avLst/>
            </a:prstGeom>
            <a:solidFill>
              <a:schemeClr val="accent4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000" i="1" spc="15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sp>
        <p:nvSpPr>
          <p:cNvPr id="66" name="îšlîḋê"/>
          <p:cNvSpPr/>
          <p:nvPr/>
        </p:nvSpPr>
        <p:spPr>
          <a:xfrm>
            <a:off x="7877810" y="1429385"/>
            <a:ext cx="870585" cy="831215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p>
            <a:pPr algn="ctr" defTabSz="914400"/>
            <a:r>
              <a:rPr lang="en-US" altLang="zh-CN" sz="2400" i="1" u="sng" spc="150" dirty="0">
                <a:solidFill>
                  <a:schemeClr val="tx2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04</a:t>
            </a:r>
            <a:endParaRPr lang="en-US" altLang="zh-CN" sz="2400" i="1" u="sng" spc="150" dirty="0">
              <a:solidFill>
                <a:schemeClr val="tx2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67" name="îsḻíḍè"/>
          <p:cNvGrpSpPr/>
          <p:nvPr/>
        </p:nvGrpSpPr>
        <p:grpSpPr>
          <a:xfrm rot="0">
            <a:off x="10136505" y="2382520"/>
            <a:ext cx="849630" cy="942975"/>
            <a:chOff x="9815242" y="1539875"/>
            <a:chExt cx="849842" cy="942956"/>
          </a:xfrm>
        </p:grpSpPr>
        <p:sp>
          <p:nvSpPr>
            <p:cNvPr id="72" name="î$ḻîḍè"/>
            <p:cNvSpPr/>
            <p:nvPr/>
          </p:nvSpPr>
          <p:spPr bwMode="auto">
            <a:xfrm>
              <a:off x="9815242" y="1539875"/>
              <a:ext cx="849842" cy="942956"/>
            </a:xfrm>
            <a:custGeom>
              <a:avLst/>
              <a:gdLst>
                <a:gd name="T0" fmla="*/ 668 w 1369"/>
                <a:gd name="T1" fmla="*/ 0 h 1519"/>
                <a:gd name="T2" fmla="*/ 702 w 1369"/>
                <a:gd name="T3" fmla="*/ 0 h 1519"/>
                <a:gd name="T4" fmla="*/ 736 w 1369"/>
                <a:gd name="T5" fmla="*/ 7 h 1519"/>
                <a:gd name="T6" fmla="*/ 768 w 1369"/>
                <a:gd name="T7" fmla="*/ 21 h 1519"/>
                <a:gd name="T8" fmla="*/ 1284 w 1369"/>
                <a:gd name="T9" fmla="*/ 318 h 1519"/>
                <a:gd name="T10" fmla="*/ 1313 w 1369"/>
                <a:gd name="T11" fmla="*/ 339 h 1519"/>
                <a:gd name="T12" fmla="*/ 1337 w 1369"/>
                <a:gd name="T13" fmla="*/ 364 h 1519"/>
                <a:gd name="T14" fmla="*/ 1354 w 1369"/>
                <a:gd name="T15" fmla="*/ 395 h 1519"/>
                <a:gd name="T16" fmla="*/ 1364 w 1369"/>
                <a:gd name="T17" fmla="*/ 429 h 1519"/>
                <a:gd name="T18" fmla="*/ 1369 w 1369"/>
                <a:gd name="T19" fmla="*/ 465 h 1519"/>
                <a:gd name="T20" fmla="*/ 1369 w 1369"/>
                <a:gd name="T21" fmla="*/ 1054 h 1519"/>
                <a:gd name="T22" fmla="*/ 1364 w 1369"/>
                <a:gd name="T23" fmla="*/ 1090 h 1519"/>
                <a:gd name="T24" fmla="*/ 1354 w 1369"/>
                <a:gd name="T25" fmla="*/ 1124 h 1519"/>
                <a:gd name="T26" fmla="*/ 1337 w 1369"/>
                <a:gd name="T27" fmla="*/ 1154 h 1519"/>
                <a:gd name="T28" fmla="*/ 1313 w 1369"/>
                <a:gd name="T29" fmla="*/ 1181 h 1519"/>
                <a:gd name="T30" fmla="*/ 1284 w 1369"/>
                <a:gd name="T31" fmla="*/ 1201 h 1519"/>
                <a:gd name="T32" fmla="*/ 768 w 1369"/>
                <a:gd name="T33" fmla="*/ 1497 h 1519"/>
                <a:gd name="T34" fmla="*/ 736 w 1369"/>
                <a:gd name="T35" fmla="*/ 1512 h 1519"/>
                <a:gd name="T36" fmla="*/ 702 w 1369"/>
                <a:gd name="T37" fmla="*/ 1519 h 1519"/>
                <a:gd name="T38" fmla="*/ 668 w 1369"/>
                <a:gd name="T39" fmla="*/ 1519 h 1519"/>
                <a:gd name="T40" fmla="*/ 632 w 1369"/>
                <a:gd name="T41" fmla="*/ 1512 h 1519"/>
                <a:gd name="T42" fmla="*/ 599 w 1369"/>
                <a:gd name="T43" fmla="*/ 1497 h 1519"/>
                <a:gd name="T44" fmla="*/ 85 w 1369"/>
                <a:gd name="T45" fmla="*/ 1201 h 1519"/>
                <a:gd name="T46" fmla="*/ 56 w 1369"/>
                <a:gd name="T47" fmla="*/ 1181 h 1519"/>
                <a:gd name="T48" fmla="*/ 32 w 1369"/>
                <a:gd name="T49" fmla="*/ 1154 h 1519"/>
                <a:gd name="T50" fmla="*/ 15 w 1369"/>
                <a:gd name="T51" fmla="*/ 1124 h 1519"/>
                <a:gd name="T52" fmla="*/ 3 w 1369"/>
                <a:gd name="T53" fmla="*/ 1090 h 1519"/>
                <a:gd name="T54" fmla="*/ 0 w 1369"/>
                <a:gd name="T55" fmla="*/ 1054 h 1519"/>
                <a:gd name="T56" fmla="*/ 0 w 1369"/>
                <a:gd name="T57" fmla="*/ 465 h 1519"/>
                <a:gd name="T58" fmla="*/ 3 w 1369"/>
                <a:gd name="T59" fmla="*/ 429 h 1519"/>
                <a:gd name="T60" fmla="*/ 15 w 1369"/>
                <a:gd name="T61" fmla="*/ 395 h 1519"/>
                <a:gd name="T62" fmla="*/ 32 w 1369"/>
                <a:gd name="T63" fmla="*/ 364 h 1519"/>
                <a:gd name="T64" fmla="*/ 56 w 1369"/>
                <a:gd name="T65" fmla="*/ 339 h 1519"/>
                <a:gd name="T66" fmla="*/ 85 w 1369"/>
                <a:gd name="T67" fmla="*/ 318 h 1519"/>
                <a:gd name="T68" fmla="*/ 599 w 1369"/>
                <a:gd name="T69" fmla="*/ 21 h 1519"/>
                <a:gd name="T70" fmla="*/ 632 w 1369"/>
                <a:gd name="T71" fmla="*/ 7 h 1519"/>
                <a:gd name="T72" fmla="*/ 668 w 1369"/>
                <a:gd name="T73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9" h="1519">
                  <a:moveTo>
                    <a:pt x="668" y="0"/>
                  </a:moveTo>
                  <a:lnTo>
                    <a:pt x="702" y="0"/>
                  </a:lnTo>
                  <a:lnTo>
                    <a:pt x="736" y="7"/>
                  </a:lnTo>
                  <a:lnTo>
                    <a:pt x="768" y="21"/>
                  </a:lnTo>
                  <a:lnTo>
                    <a:pt x="1284" y="318"/>
                  </a:lnTo>
                  <a:lnTo>
                    <a:pt x="1313" y="339"/>
                  </a:lnTo>
                  <a:lnTo>
                    <a:pt x="1337" y="364"/>
                  </a:lnTo>
                  <a:lnTo>
                    <a:pt x="1354" y="395"/>
                  </a:lnTo>
                  <a:lnTo>
                    <a:pt x="1364" y="429"/>
                  </a:lnTo>
                  <a:lnTo>
                    <a:pt x="1369" y="465"/>
                  </a:lnTo>
                  <a:lnTo>
                    <a:pt x="1369" y="1054"/>
                  </a:lnTo>
                  <a:lnTo>
                    <a:pt x="1364" y="1090"/>
                  </a:lnTo>
                  <a:lnTo>
                    <a:pt x="1354" y="1124"/>
                  </a:lnTo>
                  <a:lnTo>
                    <a:pt x="1337" y="1154"/>
                  </a:lnTo>
                  <a:lnTo>
                    <a:pt x="1313" y="1181"/>
                  </a:lnTo>
                  <a:lnTo>
                    <a:pt x="1284" y="1201"/>
                  </a:lnTo>
                  <a:lnTo>
                    <a:pt x="768" y="1497"/>
                  </a:lnTo>
                  <a:lnTo>
                    <a:pt x="736" y="1512"/>
                  </a:lnTo>
                  <a:lnTo>
                    <a:pt x="702" y="1519"/>
                  </a:lnTo>
                  <a:lnTo>
                    <a:pt x="668" y="1519"/>
                  </a:lnTo>
                  <a:lnTo>
                    <a:pt x="632" y="1512"/>
                  </a:lnTo>
                  <a:lnTo>
                    <a:pt x="599" y="1497"/>
                  </a:lnTo>
                  <a:lnTo>
                    <a:pt x="85" y="1201"/>
                  </a:lnTo>
                  <a:lnTo>
                    <a:pt x="56" y="1181"/>
                  </a:lnTo>
                  <a:lnTo>
                    <a:pt x="32" y="1154"/>
                  </a:lnTo>
                  <a:lnTo>
                    <a:pt x="15" y="1124"/>
                  </a:lnTo>
                  <a:lnTo>
                    <a:pt x="3" y="1090"/>
                  </a:lnTo>
                  <a:lnTo>
                    <a:pt x="0" y="1054"/>
                  </a:lnTo>
                  <a:lnTo>
                    <a:pt x="0" y="465"/>
                  </a:lnTo>
                  <a:lnTo>
                    <a:pt x="3" y="429"/>
                  </a:lnTo>
                  <a:lnTo>
                    <a:pt x="15" y="395"/>
                  </a:lnTo>
                  <a:lnTo>
                    <a:pt x="32" y="364"/>
                  </a:lnTo>
                  <a:lnTo>
                    <a:pt x="56" y="339"/>
                  </a:lnTo>
                  <a:lnTo>
                    <a:pt x="85" y="318"/>
                  </a:lnTo>
                  <a:lnTo>
                    <a:pt x="599" y="21"/>
                  </a:lnTo>
                  <a:lnTo>
                    <a:pt x="632" y="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  <a:prstDash val="solid"/>
              <a:round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endParaRPr lang="ru-RU" sz="1600" i="1" u="sng" spc="15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90" name="îsḷïdé"/>
            <p:cNvSpPr/>
            <p:nvPr/>
          </p:nvSpPr>
          <p:spPr>
            <a:xfrm>
              <a:off x="10066429" y="1839538"/>
              <a:ext cx="347468" cy="343630"/>
            </a:xfrm>
            <a:custGeom>
              <a:avLst/>
              <a:gdLst>
                <a:gd name="connsiteX0" fmla="*/ 466437 w 600511"/>
                <a:gd name="connsiteY0" fmla="*/ 421770 h 593879"/>
                <a:gd name="connsiteX1" fmla="*/ 504684 w 600511"/>
                <a:gd name="connsiteY1" fmla="*/ 459981 h 593879"/>
                <a:gd name="connsiteX2" fmla="*/ 466437 w 600511"/>
                <a:gd name="connsiteY2" fmla="*/ 498192 h 593879"/>
                <a:gd name="connsiteX3" fmla="*/ 428190 w 600511"/>
                <a:gd name="connsiteY3" fmla="*/ 459981 h 593879"/>
                <a:gd name="connsiteX4" fmla="*/ 466437 w 600511"/>
                <a:gd name="connsiteY4" fmla="*/ 421770 h 593879"/>
                <a:gd name="connsiteX5" fmla="*/ 453390 w 600511"/>
                <a:gd name="connsiteY5" fmla="*/ 375066 h 593879"/>
                <a:gd name="connsiteX6" fmla="*/ 421127 w 600511"/>
                <a:gd name="connsiteY6" fmla="*/ 386990 h 593879"/>
                <a:gd name="connsiteX7" fmla="*/ 418868 w 600511"/>
                <a:gd name="connsiteY7" fmla="*/ 392146 h 593879"/>
                <a:gd name="connsiteX8" fmla="*/ 424031 w 600511"/>
                <a:gd name="connsiteY8" fmla="*/ 406325 h 593879"/>
                <a:gd name="connsiteX9" fmla="*/ 423385 w 600511"/>
                <a:gd name="connsiteY9" fmla="*/ 411481 h 593879"/>
                <a:gd name="connsiteX10" fmla="*/ 416287 w 600511"/>
                <a:gd name="connsiteY10" fmla="*/ 413737 h 593879"/>
                <a:gd name="connsiteX11" fmla="*/ 402414 w 600511"/>
                <a:gd name="connsiteY11" fmla="*/ 407292 h 593879"/>
                <a:gd name="connsiteX12" fmla="*/ 397252 w 600511"/>
                <a:gd name="connsiteY12" fmla="*/ 409226 h 593879"/>
                <a:gd name="connsiteX13" fmla="*/ 383056 w 600511"/>
                <a:gd name="connsiteY13" fmla="*/ 440485 h 593879"/>
                <a:gd name="connsiteX14" fmla="*/ 384669 w 600511"/>
                <a:gd name="connsiteY14" fmla="*/ 445318 h 593879"/>
                <a:gd name="connsiteX15" fmla="*/ 398542 w 600511"/>
                <a:gd name="connsiteY15" fmla="*/ 451764 h 593879"/>
                <a:gd name="connsiteX16" fmla="*/ 401769 w 600511"/>
                <a:gd name="connsiteY16" fmla="*/ 455953 h 593879"/>
                <a:gd name="connsiteX17" fmla="*/ 398220 w 600511"/>
                <a:gd name="connsiteY17" fmla="*/ 462720 h 593879"/>
                <a:gd name="connsiteX18" fmla="*/ 384024 w 600511"/>
                <a:gd name="connsiteY18" fmla="*/ 467876 h 593879"/>
                <a:gd name="connsiteX19" fmla="*/ 381766 w 600511"/>
                <a:gd name="connsiteY19" fmla="*/ 472710 h 593879"/>
                <a:gd name="connsiteX20" fmla="*/ 393380 w 600511"/>
                <a:gd name="connsiteY20" fmla="*/ 504936 h 593879"/>
                <a:gd name="connsiteX21" fmla="*/ 398542 w 600511"/>
                <a:gd name="connsiteY21" fmla="*/ 507192 h 593879"/>
                <a:gd name="connsiteX22" fmla="*/ 412738 w 600511"/>
                <a:gd name="connsiteY22" fmla="*/ 502036 h 593879"/>
                <a:gd name="connsiteX23" fmla="*/ 417900 w 600511"/>
                <a:gd name="connsiteY23" fmla="*/ 502680 h 593879"/>
                <a:gd name="connsiteX24" fmla="*/ 420159 w 600511"/>
                <a:gd name="connsiteY24" fmla="*/ 510092 h 593879"/>
                <a:gd name="connsiteX25" fmla="*/ 413706 w 600511"/>
                <a:gd name="connsiteY25" fmla="*/ 523949 h 593879"/>
                <a:gd name="connsiteX26" fmla="*/ 415642 w 600511"/>
                <a:gd name="connsiteY26" fmla="*/ 528783 h 593879"/>
                <a:gd name="connsiteX27" fmla="*/ 446937 w 600511"/>
                <a:gd name="connsiteY27" fmla="*/ 543285 h 593879"/>
                <a:gd name="connsiteX28" fmla="*/ 451777 w 600511"/>
                <a:gd name="connsiteY28" fmla="*/ 541351 h 593879"/>
                <a:gd name="connsiteX29" fmla="*/ 458230 w 600511"/>
                <a:gd name="connsiteY29" fmla="*/ 527494 h 593879"/>
                <a:gd name="connsiteX30" fmla="*/ 462424 w 600511"/>
                <a:gd name="connsiteY30" fmla="*/ 524272 h 593879"/>
                <a:gd name="connsiteX31" fmla="*/ 469199 w 600511"/>
                <a:gd name="connsiteY31" fmla="*/ 528139 h 593879"/>
                <a:gd name="connsiteX32" fmla="*/ 474361 w 600511"/>
                <a:gd name="connsiteY32" fmla="*/ 542318 h 593879"/>
                <a:gd name="connsiteX33" fmla="*/ 479201 w 600511"/>
                <a:gd name="connsiteY33" fmla="*/ 544574 h 593879"/>
                <a:gd name="connsiteX34" fmla="*/ 511464 w 600511"/>
                <a:gd name="connsiteY34" fmla="*/ 532650 h 593879"/>
                <a:gd name="connsiteX35" fmla="*/ 513723 w 600511"/>
                <a:gd name="connsiteY35" fmla="*/ 527816 h 593879"/>
                <a:gd name="connsiteX36" fmla="*/ 508560 w 600511"/>
                <a:gd name="connsiteY36" fmla="*/ 513315 h 593879"/>
                <a:gd name="connsiteX37" fmla="*/ 509206 w 600511"/>
                <a:gd name="connsiteY37" fmla="*/ 508159 h 593879"/>
                <a:gd name="connsiteX38" fmla="*/ 516626 w 600511"/>
                <a:gd name="connsiteY38" fmla="*/ 506225 h 593879"/>
                <a:gd name="connsiteX39" fmla="*/ 530500 w 600511"/>
                <a:gd name="connsiteY39" fmla="*/ 512348 h 593879"/>
                <a:gd name="connsiteX40" fmla="*/ 535339 w 600511"/>
                <a:gd name="connsiteY40" fmla="*/ 510737 h 593879"/>
                <a:gd name="connsiteX41" fmla="*/ 549858 w 600511"/>
                <a:gd name="connsiteY41" fmla="*/ 479478 h 593879"/>
                <a:gd name="connsiteX42" fmla="*/ 547922 w 600511"/>
                <a:gd name="connsiteY42" fmla="*/ 474322 h 593879"/>
                <a:gd name="connsiteX43" fmla="*/ 534049 w 600511"/>
                <a:gd name="connsiteY43" fmla="*/ 467876 h 593879"/>
                <a:gd name="connsiteX44" fmla="*/ 531145 w 600511"/>
                <a:gd name="connsiteY44" fmla="*/ 461109 h 593879"/>
                <a:gd name="connsiteX45" fmla="*/ 534694 w 600511"/>
                <a:gd name="connsiteY45" fmla="*/ 457242 h 593879"/>
                <a:gd name="connsiteX46" fmla="*/ 548890 w 600511"/>
                <a:gd name="connsiteY46" fmla="*/ 451764 h 593879"/>
                <a:gd name="connsiteX47" fmla="*/ 551148 w 600511"/>
                <a:gd name="connsiteY47" fmla="*/ 446930 h 593879"/>
                <a:gd name="connsiteX48" fmla="*/ 539211 w 600511"/>
                <a:gd name="connsiteY48" fmla="*/ 414704 h 593879"/>
                <a:gd name="connsiteX49" fmla="*/ 534371 w 600511"/>
                <a:gd name="connsiteY49" fmla="*/ 412448 h 593879"/>
                <a:gd name="connsiteX50" fmla="*/ 520175 w 600511"/>
                <a:gd name="connsiteY50" fmla="*/ 417604 h 593879"/>
                <a:gd name="connsiteX51" fmla="*/ 514691 w 600511"/>
                <a:gd name="connsiteY51" fmla="*/ 416960 h 593879"/>
                <a:gd name="connsiteX52" fmla="*/ 512755 w 600511"/>
                <a:gd name="connsiteY52" fmla="*/ 409548 h 593879"/>
                <a:gd name="connsiteX53" fmla="*/ 518885 w 600511"/>
                <a:gd name="connsiteY53" fmla="*/ 396013 h 593879"/>
                <a:gd name="connsiteX54" fmla="*/ 516949 w 600511"/>
                <a:gd name="connsiteY54" fmla="*/ 390857 h 593879"/>
                <a:gd name="connsiteX55" fmla="*/ 485976 w 600511"/>
                <a:gd name="connsiteY55" fmla="*/ 376355 h 593879"/>
                <a:gd name="connsiteX56" fmla="*/ 480814 w 600511"/>
                <a:gd name="connsiteY56" fmla="*/ 378289 h 593879"/>
                <a:gd name="connsiteX57" fmla="*/ 474361 w 600511"/>
                <a:gd name="connsiteY57" fmla="*/ 392146 h 593879"/>
                <a:gd name="connsiteX58" fmla="*/ 470167 w 600511"/>
                <a:gd name="connsiteY58" fmla="*/ 395368 h 593879"/>
                <a:gd name="connsiteX59" fmla="*/ 463714 w 600511"/>
                <a:gd name="connsiteY59" fmla="*/ 391824 h 593879"/>
                <a:gd name="connsiteX60" fmla="*/ 458230 w 600511"/>
                <a:gd name="connsiteY60" fmla="*/ 377322 h 593879"/>
                <a:gd name="connsiteX61" fmla="*/ 453390 w 600511"/>
                <a:gd name="connsiteY61" fmla="*/ 375066 h 593879"/>
                <a:gd name="connsiteX62" fmla="*/ 0 w 600511"/>
                <a:gd name="connsiteY62" fmla="*/ 372515 h 593879"/>
                <a:gd name="connsiteX63" fmla="*/ 233292 w 600511"/>
                <a:gd name="connsiteY63" fmla="*/ 465626 h 593879"/>
                <a:gd name="connsiteX64" fmla="*/ 305248 w 600511"/>
                <a:gd name="connsiteY64" fmla="*/ 461116 h 593879"/>
                <a:gd name="connsiteX65" fmla="*/ 332998 w 600511"/>
                <a:gd name="connsiteY65" fmla="*/ 549716 h 593879"/>
                <a:gd name="connsiteX66" fmla="*/ 233292 w 600511"/>
                <a:gd name="connsiteY66" fmla="*/ 558737 h 593879"/>
                <a:gd name="connsiteX67" fmla="*/ 0 w 600511"/>
                <a:gd name="connsiteY67" fmla="*/ 465626 h 593879"/>
                <a:gd name="connsiteX68" fmla="*/ 466295 w 600511"/>
                <a:gd name="connsiteY68" fmla="*/ 326083 h 593879"/>
                <a:gd name="connsiteX69" fmla="*/ 600511 w 600511"/>
                <a:gd name="connsiteY69" fmla="*/ 459820 h 593879"/>
                <a:gd name="connsiteX70" fmla="*/ 466295 w 600511"/>
                <a:gd name="connsiteY70" fmla="*/ 593879 h 593879"/>
                <a:gd name="connsiteX71" fmla="*/ 332080 w 600511"/>
                <a:gd name="connsiteY71" fmla="*/ 459820 h 593879"/>
                <a:gd name="connsiteX72" fmla="*/ 466295 w 600511"/>
                <a:gd name="connsiteY72" fmla="*/ 326083 h 593879"/>
                <a:gd name="connsiteX73" fmla="*/ 0 w 600511"/>
                <a:gd name="connsiteY73" fmla="*/ 232654 h 593879"/>
                <a:gd name="connsiteX74" fmla="*/ 233309 w 600511"/>
                <a:gd name="connsiteY74" fmla="*/ 326103 h 593879"/>
                <a:gd name="connsiteX75" fmla="*/ 466296 w 600511"/>
                <a:gd name="connsiteY75" fmla="*/ 232654 h 593879"/>
                <a:gd name="connsiteX76" fmla="*/ 466296 w 600511"/>
                <a:gd name="connsiteY76" fmla="*/ 299035 h 593879"/>
                <a:gd name="connsiteX77" fmla="*/ 312370 w 600511"/>
                <a:gd name="connsiteY77" fmla="*/ 413429 h 593879"/>
                <a:gd name="connsiteX78" fmla="*/ 233309 w 600511"/>
                <a:gd name="connsiteY78" fmla="*/ 419229 h 593879"/>
                <a:gd name="connsiteX79" fmla="*/ 0 w 600511"/>
                <a:gd name="connsiteY79" fmla="*/ 326103 h 593879"/>
                <a:gd name="connsiteX80" fmla="*/ 233309 w 600511"/>
                <a:gd name="connsiteY80" fmla="*/ 23200 h 593879"/>
                <a:gd name="connsiteX81" fmla="*/ 23234 w 600511"/>
                <a:gd name="connsiteY81" fmla="*/ 93123 h 593879"/>
                <a:gd name="connsiteX82" fmla="*/ 233309 w 600511"/>
                <a:gd name="connsiteY82" fmla="*/ 163046 h 593879"/>
                <a:gd name="connsiteX83" fmla="*/ 443062 w 600511"/>
                <a:gd name="connsiteY83" fmla="*/ 93123 h 593879"/>
                <a:gd name="connsiteX84" fmla="*/ 233309 w 600511"/>
                <a:gd name="connsiteY84" fmla="*/ 23200 h 593879"/>
                <a:gd name="connsiteX85" fmla="*/ 233309 w 600511"/>
                <a:gd name="connsiteY85" fmla="*/ 0 h 593879"/>
                <a:gd name="connsiteX86" fmla="*/ 466296 w 600511"/>
                <a:gd name="connsiteY86" fmla="*/ 93123 h 593879"/>
                <a:gd name="connsiteX87" fmla="*/ 466296 w 600511"/>
                <a:gd name="connsiteY87" fmla="*/ 186246 h 593879"/>
                <a:gd name="connsiteX88" fmla="*/ 233309 w 600511"/>
                <a:gd name="connsiteY88" fmla="*/ 279369 h 593879"/>
                <a:gd name="connsiteX89" fmla="*/ 0 w 600511"/>
                <a:gd name="connsiteY89" fmla="*/ 186246 h 593879"/>
                <a:gd name="connsiteX90" fmla="*/ 0 w 600511"/>
                <a:gd name="connsiteY90" fmla="*/ 93123 h 593879"/>
                <a:gd name="connsiteX91" fmla="*/ 233309 w 600511"/>
                <a:gd name="connsiteY91" fmla="*/ 0 h 59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00511" h="593879">
                  <a:moveTo>
                    <a:pt x="466437" y="421770"/>
                  </a:moveTo>
                  <a:cubicBezTo>
                    <a:pt x="487560" y="421770"/>
                    <a:pt x="504684" y="438878"/>
                    <a:pt x="504684" y="459981"/>
                  </a:cubicBezTo>
                  <a:cubicBezTo>
                    <a:pt x="504684" y="481084"/>
                    <a:pt x="487560" y="498192"/>
                    <a:pt x="466437" y="498192"/>
                  </a:cubicBezTo>
                  <a:cubicBezTo>
                    <a:pt x="445314" y="498192"/>
                    <a:pt x="428190" y="481084"/>
                    <a:pt x="428190" y="459981"/>
                  </a:cubicBezTo>
                  <a:cubicBezTo>
                    <a:pt x="428190" y="438878"/>
                    <a:pt x="445314" y="421770"/>
                    <a:pt x="466437" y="421770"/>
                  </a:cubicBezTo>
                  <a:close/>
                  <a:moveTo>
                    <a:pt x="453390" y="375066"/>
                  </a:moveTo>
                  <a:lnTo>
                    <a:pt x="421127" y="386990"/>
                  </a:lnTo>
                  <a:cubicBezTo>
                    <a:pt x="419191" y="387957"/>
                    <a:pt x="418223" y="389890"/>
                    <a:pt x="418868" y="392146"/>
                  </a:cubicBezTo>
                  <a:lnTo>
                    <a:pt x="424031" y="406325"/>
                  </a:lnTo>
                  <a:cubicBezTo>
                    <a:pt x="424998" y="408259"/>
                    <a:pt x="424676" y="410515"/>
                    <a:pt x="423385" y="411481"/>
                  </a:cubicBezTo>
                  <a:cubicBezTo>
                    <a:pt x="422417" y="412448"/>
                    <a:pt x="418223" y="414382"/>
                    <a:pt x="416287" y="413737"/>
                  </a:cubicBezTo>
                  <a:lnTo>
                    <a:pt x="402414" y="407292"/>
                  </a:lnTo>
                  <a:cubicBezTo>
                    <a:pt x="400478" y="406325"/>
                    <a:pt x="398220" y="407292"/>
                    <a:pt x="397252" y="409226"/>
                  </a:cubicBezTo>
                  <a:lnTo>
                    <a:pt x="383056" y="440485"/>
                  </a:lnTo>
                  <a:cubicBezTo>
                    <a:pt x="382088" y="442096"/>
                    <a:pt x="383056" y="444674"/>
                    <a:pt x="384669" y="445318"/>
                  </a:cubicBezTo>
                  <a:lnTo>
                    <a:pt x="398542" y="451764"/>
                  </a:lnTo>
                  <a:cubicBezTo>
                    <a:pt x="400478" y="452730"/>
                    <a:pt x="402091" y="454664"/>
                    <a:pt x="401769" y="455953"/>
                  </a:cubicBezTo>
                  <a:cubicBezTo>
                    <a:pt x="401769" y="457564"/>
                    <a:pt x="400156" y="462076"/>
                    <a:pt x="398220" y="462720"/>
                  </a:cubicBezTo>
                  <a:lnTo>
                    <a:pt x="384024" y="467876"/>
                  </a:lnTo>
                  <a:cubicBezTo>
                    <a:pt x="382088" y="468521"/>
                    <a:pt x="381120" y="470777"/>
                    <a:pt x="381766" y="472710"/>
                  </a:cubicBezTo>
                  <a:lnTo>
                    <a:pt x="393380" y="504936"/>
                  </a:lnTo>
                  <a:cubicBezTo>
                    <a:pt x="394348" y="506870"/>
                    <a:pt x="396607" y="507836"/>
                    <a:pt x="398542" y="507192"/>
                  </a:cubicBezTo>
                  <a:lnTo>
                    <a:pt x="412738" y="502036"/>
                  </a:lnTo>
                  <a:cubicBezTo>
                    <a:pt x="414674" y="501391"/>
                    <a:pt x="417255" y="501713"/>
                    <a:pt x="417900" y="502680"/>
                  </a:cubicBezTo>
                  <a:cubicBezTo>
                    <a:pt x="418868" y="503969"/>
                    <a:pt x="421127" y="508159"/>
                    <a:pt x="420159" y="510092"/>
                  </a:cubicBezTo>
                  <a:lnTo>
                    <a:pt x="413706" y="523949"/>
                  </a:lnTo>
                  <a:cubicBezTo>
                    <a:pt x="412738" y="525561"/>
                    <a:pt x="413706" y="527816"/>
                    <a:pt x="415642" y="528783"/>
                  </a:cubicBezTo>
                  <a:lnTo>
                    <a:pt x="446937" y="543285"/>
                  </a:lnTo>
                  <a:cubicBezTo>
                    <a:pt x="448873" y="544251"/>
                    <a:pt x="451132" y="543285"/>
                    <a:pt x="451777" y="541351"/>
                  </a:cubicBezTo>
                  <a:lnTo>
                    <a:pt x="458230" y="527494"/>
                  </a:lnTo>
                  <a:cubicBezTo>
                    <a:pt x="459198" y="525561"/>
                    <a:pt x="461133" y="524272"/>
                    <a:pt x="462424" y="524272"/>
                  </a:cubicBezTo>
                  <a:cubicBezTo>
                    <a:pt x="464037" y="524272"/>
                    <a:pt x="468554" y="525883"/>
                    <a:pt x="469199" y="528139"/>
                  </a:cubicBezTo>
                  <a:lnTo>
                    <a:pt x="474361" y="542318"/>
                  </a:lnTo>
                  <a:cubicBezTo>
                    <a:pt x="475007" y="544251"/>
                    <a:pt x="477265" y="545218"/>
                    <a:pt x="479201" y="544574"/>
                  </a:cubicBezTo>
                  <a:lnTo>
                    <a:pt x="511464" y="532650"/>
                  </a:lnTo>
                  <a:cubicBezTo>
                    <a:pt x="513400" y="532006"/>
                    <a:pt x="514368" y="529750"/>
                    <a:pt x="513723" y="527816"/>
                  </a:cubicBezTo>
                  <a:lnTo>
                    <a:pt x="508560" y="513315"/>
                  </a:lnTo>
                  <a:cubicBezTo>
                    <a:pt x="507915" y="511381"/>
                    <a:pt x="508238" y="509125"/>
                    <a:pt x="509206" y="508159"/>
                  </a:cubicBezTo>
                  <a:cubicBezTo>
                    <a:pt x="510496" y="507192"/>
                    <a:pt x="514691" y="505258"/>
                    <a:pt x="516626" y="506225"/>
                  </a:cubicBezTo>
                  <a:lnTo>
                    <a:pt x="530500" y="512348"/>
                  </a:lnTo>
                  <a:cubicBezTo>
                    <a:pt x="532435" y="513315"/>
                    <a:pt x="534694" y="512348"/>
                    <a:pt x="535339" y="510737"/>
                  </a:cubicBezTo>
                  <a:lnTo>
                    <a:pt x="549858" y="479478"/>
                  </a:lnTo>
                  <a:cubicBezTo>
                    <a:pt x="550825" y="477544"/>
                    <a:pt x="549858" y="475288"/>
                    <a:pt x="547922" y="474322"/>
                  </a:cubicBezTo>
                  <a:lnTo>
                    <a:pt x="534049" y="467876"/>
                  </a:lnTo>
                  <a:cubicBezTo>
                    <a:pt x="532113" y="467232"/>
                    <a:pt x="531145" y="462398"/>
                    <a:pt x="531145" y="461109"/>
                  </a:cubicBezTo>
                  <a:cubicBezTo>
                    <a:pt x="531145" y="459498"/>
                    <a:pt x="532435" y="457886"/>
                    <a:pt x="534694" y="457242"/>
                  </a:cubicBezTo>
                  <a:lnTo>
                    <a:pt x="548890" y="451764"/>
                  </a:lnTo>
                  <a:cubicBezTo>
                    <a:pt x="550825" y="451119"/>
                    <a:pt x="551793" y="448863"/>
                    <a:pt x="551148" y="446930"/>
                  </a:cubicBezTo>
                  <a:lnTo>
                    <a:pt x="539211" y="414704"/>
                  </a:lnTo>
                  <a:cubicBezTo>
                    <a:pt x="538565" y="412770"/>
                    <a:pt x="536307" y="411804"/>
                    <a:pt x="534371" y="412448"/>
                  </a:cubicBezTo>
                  <a:lnTo>
                    <a:pt x="520175" y="417604"/>
                  </a:lnTo>
                  <a:cubicBezTo>
                    <a:pt x="517917" y="418571"/>
                    <a:pt x="515658" y="418249"/>
                    <a:pt x="514691" y="416960"/>
                  </a:cubicBezTo>
                  <a:cubicBezTo>
                    <a:pt x="513723" y="415993"/>
                    <a:pt x="511787" y="411481"/>
                    <a:pt x="512755" y="409548"/>
                  </a:cubicBezTo>
                  <a:lnTo>
                    <a:pt x="518885" y="396013"/>
                  </a:lnTo>
                  <a:cubicBezTo>
                    <a:pt x="519853" y="394079"/>
                    <a:pt x="518885" y="391824"/>
                    <a:pt x="516949" y="390857"/>
                  </a:cubicBezTo>
                  <a:lnTo>
                    <a:pt x="485976" y="376355"/>
                  </a:lnTo>
                  <a:cubicBezTo>
                    <a:pt x="484040" y="375711"/>
                    <a:pt x="481782" y="376355"/>
                    <a:pt x="480814" y="378289"/>
                  </a:cubicBezTo>
                  <a:lnTo>
                    <a:pt x="474361" y="392146"/>
                  </a:lnTo>
                  <a:cubicBezTo>
                    <a:pt x="473716" y="394079"/>
                    <a:pt x="471780" y="395691"/>
                    <a:pt x="470167" y="395368"/>
                  </a:cubicBezTo>
                  <a:cubicBezTo>
                    <a:pt x="468877" y="395368"/>
                    <a:pt x="464360" y="393757"/>
                    <a:pt x="463714" y="391824"/>
                  </a:cubicBezTo>
                  <a:lnTo>
                    <a:pt x="458230" y="377322"/>
                  </a:lnTo>
                  <a:cubicBezTo>
                    <a:pt x="457584" y="375389"/>
                    <a:pt x="455326" y="374422"/>
                    <a:pt x="453390" y="375066"/>
                  </a:cubicBezTo>
                  <a:close/>
                  <a:moveTo>
                    <a:pt x="0" y="372515"/>
                  </a:moveTo>
                  <a:cubicBezTo>
                    <a:pt x="0" y="424064"/>
                    <a:pt x="104223" y="465626"/>
                    <a:pt x="233292" y="465626"/>
                  </a:cubicBezTo>
                  <a:cubicBezTo>
                    <a:pt x="258461" y="465626"/>
                    <a:pt x="282661" y="464015"/>
                    <a:pt x="305248" y="461116"/>
                  </a:cubicBezTo>
                  <a:cubicBezTo>
                    <a:pt x="305571" y="493978"/>
                    <a:pt x="315574" y="524264"/>
                    <a:pt x="332998" y="549716"/>
                  </a:cubicBezTo>
                  <a:cubicBezTo>
                    <a:pt x="302667" y="555515"/>
                    <a:pt x="268786" y="558737"/>
                    <a:pt x="233292" y="558737"/>
                  </a:cubicBezTo>
                  <a:cubicBezTo>
                    <a:pt x="104546" y="558737"/>
                    <a:pt x="0" y="517175"/>
                    <a:pt x="0" y="465626"/>
                  </a:cubicBezTo>
                  <a:close/>
                  <a:moveTo>
                    <a:pt x="466295" y="326083"/>
                  </a:moveTo>
                  <a:cubicBezTo>
                    <a:pt x="540501" y="326083"/>
                    <a:pt x="600511" y="386023"/>
                    <a:pt x="600511" y="459820"/>
                  </a:cubicBezTo>
                  <a:cubicBezTo>
                    <a:pt x="600511" y="533939"/>
                    <a:pt x="540501" y="593879"/>
                    <a:pt x="466295" y="593879"/>
                  </a:cubicBezTo>
                  <a:cubicBezTo>
                    <a:pt x="392412" y="593879"/>
                    <a:pt x="332080" y="533939"/>
                    <a:pt x="332080" y="459820"/>
                  </a:cubicBezTo>
                  <a:cubicBezTo>
                    <a:pt x="332080" y="386023"/>
                    <a:pt x="392412" y="326083"/>
                    <a:pt x="466295" y="326083"/>
                  </a:cubicBezTo>
                  <a:close/>
                  <a:moveTo>
                    <a:pt x="0" y="232654"/>
                  </a:moveTo>
                  <a:cubicBezTo>
                    <a:pt x="0" y="284212"/>
                    <a:pt x="104554" y="326103"/>
                    <a:pt x="233309" y="326103"/>
                  </a:cubicBezTo>
                  <a:cubicBezTo>
                    <a:pt x="362065" y="326103"/>
                    <a:pt x="466296" y="284212"/>
                    <a:pt x="466296" y="232654"/>
                  </a:cubicBezTo>
                  <a:lnTo>
                    <a:pt x="466296" y="299035"/>
                  </a:lnTo>
                  <a:cubicBezTo>
                    <a:pt x="393689" y="299035"/>
                    <a:pt x="332377" y="347370"/>
                    <a:pt x="312370" y="413429"/>
                  </a:cubicBezTo>
                  <a:cubicBezTo>
                    <a:pt x="287522" y="416973"/>
                    <a:pt x="261061" y="419229"/>
                    <a:pt x="233309" y="419229"/>
                  </a:cubicBezTo>
                  <a:cubicBezTo>
                    <a:pt x="104231" y="419229"/>
                    <a:pt x="0" y="377338"/>
                    <a:pt x="0" y="326103"/>
                  </a:cubicBezTo>
                  <a:close/>
                  <a:moveTo>
                    <a:pt x="233309" y="23200"/>
                  </a:moveTo>
                  <a:cubicBezTo>
                    <a:pt x="105199" y="23200"/>
                    <a:pt x="23234" y="64445"/>
                    <a:pt x="23234" y="93123"/>
                  </a:cubicBezTo>
                  <a:cubicBezTo>
                    <a:pt x="23234" y="121479"/>
                    <a:pt x="105199" y="163046"/>
                    <a:pt x="233309" y="163046"/>
                  </a:cubicBezTo>
                  <a:cubicBezTo>
                    <a:pt x="361420" y="163046"/>
                    <a:pt x="443062" y="121479"/>
                    <a:pt x="443062" y="93123"/>
                  </a:cubicBezTo>
                  <a:cubicBezTo>
                    <a:pt x="443062" y="64445"/>
                    <a:pt x="361420" y="23200"/>
                    <a:pt x="233309" y="23200"/>
                  </a:cubicBezTo>
                  <a:close/>
                  <a:moveTo>
                    <a:pt x="233309" y="0"/>
                  </a:moveTo>
                  <a:cubicBezTo>
                    <a:pt x="362065" y="0"/>
                    <a:pt x="466296" y="41567"/>
                    <a:pt x="466296" y="93123"/>
                  </a:cubicBezTo>
                  <a:lnTo>
                    <a:pt x="466296" y="186246"/>
                  </a:lnTo>
                  <a:cubicBezTo>
                    <a:pt x="466296" y="237802"/>
                    <a:pt x="362065" y="279369"/>
                    <a:pt x="233309" y="279369"/>
                  </a:cubicBezTo>
                  <a:cubicBezTo>
                    <a:pt x="104231" y="279369"/>
                    <a:pt x="0" y="237802"/>
                    <a:pt x="0" y="186246"/>
                  </a:cubicBezTo>
                  <a:lnTo>
                    <a:pt x="0" y="93123"/>
                  </a:lnTo>
                  <a:cubicBezTo>
                    <a:pt x="0" y="41567"/>
                    <a:pt x="104554" y="0"/>
                    <a:pt x="23330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i="1" spc="15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grpSp>
        <p:nvGrpSpPr>
          <p:cNvPr id="95" name="îšliḓe"/>
          <p:cNvGrpSpPr/>
          <p:nvPr/>
        </p:nvGrpSpPr>
        <p:grpSpPr>
          <a:xfrm rot="0">
            <a:off x="10525125" y="3325495"/>
            <a:ext cx="71755" cy="527685"/>
            <a:chOff x="10204163" y="2482831"/>
            <a:chExt cx="72000" cy="527678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10240163" y="2482831"/>
              <a:ext cx="0" cy="455678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îṧḷiďé"/>
            <p:cNvSpPr/>
            <p:nvPr/>
          </p:nvSpPr>
          <p:spPr>
            <a:xfrm>
              <a:off x="10204163" y="2938509"/>
              <a:ext cx="72000" cy="72000"/>
            </a:xfrm>
            <a:prstGeom prst="ellipse">
              <a:avLst/>
            </a:prstGeom>
            <a:solidFill>
              <a:schemeClr val="accent5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2000" i="1" spc="15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  <p:sp>
        <p:nvSpPr>
          <p:cNvPr id="70" name="iṡḻíḍé"/>
          <p:cNvSpPr/>
          <p:nvPr/>
        </p:nvSpPr>
        <p:spPr>
          <a:xfrm>
            <a:off x="9646920" y="4415790"/>
            <a:ext cx="1828800" cy="447040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000" spc="15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科学拆合</a:t>
            </a:r>
            <a:endParaRPr lang="en-US" altLang="zh-CN" sz="2000" spc="150" dirty="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000" spc="15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措施具体</a:t>
            </a:r>
            <a:endParaRPr lang="en-US" altLang="zh-CN" sz="2000" spc="150" dirty="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71" name="îšlîḋê"/>
          <p:cNvSpPr/>
          <p:nvPr/>
        </p:nvSpPr>
        <p:spPr>
          <a:xfrm>
            <a:off x="10115550" y="1429385"/>
            <a:ext cx="870585" cy="831215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p>
            <a:pPr algn="ctr" defTabSz="914400"/>
            <a:r>
              <a:rPr lang="en-US" altLang="zh-CN" sz="2400" i="1" u="sng" spc="150" dirty="0">
                <a:solidFill>
                  <a:schemeClr val="tx2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05</a:t>
            </a:r>
            <a:endParaRPr lang="en-US" altLang="zh-CN" sz="2400" i="1" u="sng" spc="150" dirty="0">
              <a:solidFill>
                <a:schemeClr val="tx2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拓展阅读：职业生涯设计七问</a:t>
            </a:r>
            <a:endParaRPr lang="zh-CN" altLang="en-US" sz="2400" b="1" spc="150" dirty="0">
              <a:solidFill>
                <a:schemeClr val="accent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4" name="Freeform 7"/>
          <p:cNvSpPr/>
          <p:nvPr/>
        </p:nvSpPr>
        <p:spPr bwMode="auto">
          <a:xfrm>
            <a:off x="6038489" y="1881988"/>
            <a:ext cx="25400" cy="606425"/>
          </a:xfrm>
          <a:custGeom>
            <a:avLst/>
            <a:gdLst>
              <a:gd name="T0" fmla="*/ 6 w 12"/>
              <a:gd name="T1" fmla="*/ 276 h 276"/>
              <a:gd name="T2" fmla="*/ 0 w 12"/>
              <a:gd name="T3" fmla="*/ 268 h 276"/>
              <a:gd name="T4" fmla="*/ 0 w 12"/>
              <a:gd name="T5" fmla="*/ 9 h 276"/>
              <a:gd name="T6" fmla="*/ 6 w 12"/>
              <a:gd name="T7" fmla="*/ 0 h 276"/>
              <a:gd name="T8" fmla="*/ 12 w 12"/>
              <a:gd name="T9" fmla="*/ 9 h 276"/>
              <a:gd name="T10" fmla="*/ 12 w 12"/>
              <a:gd name="T11" fmla="*/ 268 h 276"/>
              <a:gd name="T12" fmla="*/ 6 w 12"/>
              <a:gd name="T1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6">
                <a:moveTo>
                  <a:pt x="6" y="276"/>
                </a:moveTo>
                <a:cubicBezTo>
                  <a:pt x="3" y="276"/>
                  <a:pt x="0" y="273"/>
                  <a:pt x="0" y="26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9"/>
                </a:cubicBezTo>
                <a:cubicBezTo>
                  <a:pt x="12" y="268"/>
                  <a:pt x="12" y="268"/>
                  <a:pt x="12" y="268"/>
                </a:cubicBezTo>
                <a:cubicBezTo>
                  <a:pt x="12" y="273"/>
                  <a:pt x="10" y="276"/>
                  <a:pt x="6" y="27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6046426" y="1904213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E6A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9" name="Freeform 8"/>
          <p:cNvSpPr/>
          <p:nvPr/>
        </p:nvSpPr>
        <p:spPr bwMode="auto">
          <a:xfrm>
            <a:off x="6046426" y="2458251"/>
            <a:ext cx="0" cy="633413"/>
          </a:xfrm>
          <a:custGeom>
            <a:avLst/>
            <a:gdLst>
              <a:gd name="T0" fmla="*/ 0 h 399"/>
              <a:gd name="T1" fmla="*/ 399 h 399"/>
              <a:gd name="T2" fmla="*/ 0 h 39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99">
                <a:moveTo>
                  <a:pt x="0" y="0"/>
                </a:moveTo>
                <a:lnTo>
                  <a:pt x="0" y="399"/>
                </a:lnTo>
                <a:lnTo>
                  <a:pt x="0" y="0"/>
                </a:lnTo>
                <a:close/>
              </a:path>
            </a:pathLst>
          </a:custGeom>
          <a:solidFill>
            <a:srgbClr val="FA66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0" name="Freeform 10"/>
          <p:cNvSpPr/>
          <p:nvPr/>
        </p:nvSpPr>
        <p:spPr bwMode="auto">
          <a:xfrm>
            <a:off x="6038489" y="2436026"/>
            <a:ext cx="25400" cy="681038"/>
          </a:xfrm>
          <a:custGeom>
            <a:avLst/>
            <a:gdLst>
              <a:gd name="T0" fmla="*/ 6 w 12"/>
              <a:gd name="T1" fmla="*/ 309 h 309"/>
              <a:gd name="T2" fmla="*/ 0 w 12"/>
              <a:gd name="T3" fmla="*/ 299 h 309"/>
              <a:gd name="T4" fmla="*/ 0 w 12"/>
              <a:gd name="T5" fmla="*/ 10 h 309"/>
              <a:gd name="T6" fmla="*/ 6 w 12"/>
              <a:gd name="T7" fmla="*/ 0 h 309"/>
              <a:gd name="T8" fmla="*/ 12 w 12"/>
              <a:gd name="T9" fmla="*/ 10 h 309"/>
              <a:gd name="T10" fmla="*/ 12 w 12"/>
              <a:gd name="T11" fmla="*/ 299 h 309"/>
              <a:gd name="T12" fmla="*/ 6 w 12"/>
              <a:gd name="T13" fmla="*/ 309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9">
                <a:moveTo>
                  <a:pt x="6" y="309"/>
                </a:moveTo>
                <a:cubicBezTo>
                  <a:pt x="3" y="309"/>
                  <a:pt x="0" y="304"/>
                  <a:pt x="0" y="29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2" y="304"/>
                  <a:pt x="10" y="309"/>
                  <a:pt x="6" y="30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1" name="Freeform 11"/>
          <p:cNvSpPr/>
          <p:nvPr/>
        </p:nvSpPr>
        <p:spPr bwMode="auto">
          <a:xfrm>
            <a:off x="6046426" y="3118651"/>
            <a:ext cx="0" cy="546100"/>
          </a:xfrm>
          <a:custGeom>
            <a:avLst/>
            <a:gdLst>
              <a:gd name="T0" fmla="*/ 0 h 344"/>
              <a:gd name="T1" fmla="*/ 344 h 344"/>
              <a:gd name="T2" fmla="*/ 0 h 34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4">
                <a:moveTo>
                  <a:pt x="0" y="0"/>
                </a:moveTo>
                <a:lnTo>
                  <a:pt x="0" y="344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2" name="Freeform 13"/>
          <p:cNvSpPr/>
          <p:nvPr/>
        </p:nvSpPr>
        <p:spPr bwMode="auto">
          <a:xfrm>
            <a:off x="6038489" y="3096426"/>
            <a:ext cx="25400" cy="585788"/>
          </a:xfrm>
          <a:custGeom>
            <a:avLst/>
            <a:gdLst>
              <a:gd name="T0" fmla="*/ 6 w 12"/>
              <a:gd name="T1" fmla="*/ 266 h 266"/>
              <a:gd name="T2" fmla="*/ 0 w 12"/>
              <a:gd name="T3" fmla="*/ 258 h 266"/>
              <a:gd name="T4" fmla="*/ 0 w 12"/>
              <a:gd name="T5" fmla="*/ 8 h 266"/>
              <a:gd name="T6" fmla="*/ 6 w 12"/>
              <a:gd name="T7" fmla="*/ 0 h 266"/>
              <a:gd name="T8" fmla="*/ 12 w 12"/>
              <a:gd name="T9" fmla="*/ 8 h 266"/>
              <a:gd name="T10" fmla="*/ 12 w 12"/>
              <a:gd name="T11" fmla="*/ 258 h 266"/>
              <a:gd name="T12" fmla="*/ 6 w 12"/>
              <a:gd name="T13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66">
                <a:moveTo>
                  <a:pt x="6" y="266"/>
                </a:moveTo>
                <a:cubicBezTo>
                  <a:pt x="3" y="266"/>
                  <a:pt x="0" y="263"/>
                  <a:pt x="0" y="25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8"/>
                </a:cubicBezTo>
                <a:cubicBezTo>
                  <a:pt x="12" y="258"/>
                  <a:pt x="12" y="258"/>
                  <a:pt x="12" y="258"/>
                </a:cubicBezTo>
                <a:cubicBezTo>
                  <a:pt x="12" y="263"/>
                  <a:pt x="10" y="266"/>
                  <a:pt x="6" y="2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3" name="Freeform 14"/>
          <p:cNvSpPr/>
          <p:nvPr/>
        </p:nvSpPr>
        <p:spPr bwMode="auto">
          <a:xfrm>
            <a:off x="6046426" y="3682213"/>
            <a:ext cx="0" cy="687388"/>
          </a:xfrm>
          <a:custGeom>
            <a:avLst/>
            <a:gdLst>
              <a:gd name="T0" fmla="*/ 0 h 433"/>
              <a:gd name="T1" fmla="*/ 433 h 433"/>
              <a:gd name="T2" fmla="*/ 0 h 4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33">
                <a:moveTo>
                  <a:pt x="0" y="0"/>
                </a:moveTo>
                <a:lnTo>
                  <a:pt x="0" y="433"/>
                </a:lnTo>
                <a:lnTo>
                  <a:pt x="0" y="0"/>
                </a:lnTo>
                <a:close/>
              </a:path>
            </a:pathLst>
          </a:custGeom>
          <a:solidFill>
            <a:srgbClr val="DF53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4" name="Freeform 16"/>
          <p:cNvSpPr/>
          <p:nvPr/>
        </p:nvSpPr>
        <p:spPr bwMode="auto">
          <a:xfrm>
            <a:off x="6038489" y="3652051"/>
            <a:ext cx="25400" cy="742950"/>
          </a:xfrm>
          <a:custGeom>
            <a:avLst/>
            <a:gdLst>
              <a:gd name="T0" fmla="*/ 6 w 12"/>
              <a:gd name="T1" fmla="*/ 338 h 338"/>
              <a:gd name="T2" fmla="*/ 0 w 12"/>
              <a:gd name="T3" fmla="*/ 328 h 338"/>
              <a:gd name="T4" fmla="*/ 0 w 12"/>
              <a:gd name="T5" fmla="*/ 11 h 338"/>
              <a:gd name="T6" fmla="*/ 6 w 12"/>
              <a:gd name="T7" fmla="*/ 0 h 338"/>
              <a:gd name="T8" fmla="*/ 12 w 12"/>
              <a:gd name="T9" fmla="*/ 11 h 338"/>
              <a:gd name="T10" fmla="*/ 12 w 12"/>
              <a:gd name="T11" fmla="*/ 328 h 338"/>
              <a:gd name="T12" fmla="*/ 6 w 12"/>
              <a:gd name="T13" fmla="*/ 33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38">
                <a:moveTo>
                  <a:pt x="6" y="338"/>
                </a:moveTo>
                <a:cubicBezTo>
                  <a:pt x="3" y="338"/>
                  <a:pt x="0" y="334"/>
                  <a:pt x="0" y="3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1"/>
                </a:cubicBezTo>
                <a:cubicBezTo>
                  <a:pt x="12" y="328"/>
                  <a:pt x="12" y="328"/>
                  <a:pt x="12" y="328"/>
                </a:cubicBezTo>
                <a:cubicBezTo>
                  <a:pt x="12" y="334"/>
                  <a:pt x="10" y="338"/>
                  <a:pt x="6" y="3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5" name="Freeform 17"/>
          <p:cNvSpPr/>
          <p:nvPr/>
        </p:nvSpPr>
        <p:spPr bwMode="auto">
          <a:xfrm>
            <a:off x="6046426" y="4377538"/>
            <a:ext cx="0" cy="608013"/>
          </a:xfrm>
          <a:custGeom>
            <a:avLst/>
            <a:gdLst>
              <a:gd name="T0" fmla="*/ 0 h 383"/>
              <a:gd name="T1" fmla="*/ 383 h 383"/>
              <a:gd name="T2" fmla="*/ 0 h 38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83">
                <a:moveTo>
                  <a:pt x="0" y="0"/>
                </a:moveTo>
                <a:lnTo>
                  <a:pt x="0" y="383"/>
                </a:lnTo>
                <a:lnTo>
                  <a:pt x="0" y="0"/>
                </a:lnTo>
                <a:close/>
              </a:path>
            </a:pathLst>
          </a:custGeom>
          <a:solidFill>
            <a:srgbClr val="84B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9" name="Freeform 19"/>
          <p:cNvSpPr/>
          <p:nvPr/>
        </p:nvSpPr>
        <p:spPr bwMode="auto">
          <a:xfrm>
            <a:off x="6038489" y="4347376"/>
            <a:ext cx="25400" cy="666750"/>
          </a:xfrm>
          <a:custGeom>
            <a:avLst/>
            <a:gdLst>
              <a:gd name="T0" fmla="*/ 6 w 12"/>
              <a:gd name="T1" fmla="*/ 303 h 303"/>
              <a:gd name="T2" fmla="*/ 0 w 12"/>
              <a:gd name="T3" fmla="*/ 293 h 303"/>
              <a:gd name="T4" fmla="*/ 0 w 12"/>
              <a:gd name="T5" fmla="*/ 10 h 303"/>
              <a:gd name="T6" fmla="*/ 6 w 12"/>
              <a:gd name="T7" fmla="*/ 0 h 303"/>
              <a:gd name="T8" fmla="*/ 12 w 12"/>
              <a:gd name="T9" fmla="*/ 10 h 303"/>
              <a:gd name="T10" fmla="*/ 12 w 12"/>
              <a:gd name="T11" fmla="*/ 293 h 303"/>
              <a:gd name="T12" fmla="*/ 6 w 12"/>
              <a:gd name="T1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03">
                <a:moveTo>
                  <a:pt x="6" y="303"/>
                </a:moveTo>
                <a:cubicBezTo>
                  <a:pt x="3" y="303"/>
                  <a:pt x="0" y="298"/>
                  <a:pt x="0" y="2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6" y="0"/>
                </a:cubicBezTo>
                <a:cubicBezTo>
                  <a:pt x="10" y="0"/>
                  <a:pt x="12" y="4"/>
                  <a:pt x="12" y="1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2" y="298"/>
                  <a:pt x="10" y="303"/>
                  <a:pt x="6" y="3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1" name="Freeform 20"/>
          <p:cNvSpPr/>
          <p:nvPr/>
        </p:nvSpPr>
        <p:spPr bwMode="auto">
          <a:xfrm>
            <a:off x="6046426" y="5012538"/>
            <a:ext cx="0" cy="660400"/>
          </a:xfrm>
          <a:custGeom>
            <a:avLst/>
            <a:gdLst>
              <a:gd name="T0" fmla="*/ 0 h 416"/>
              <a:gd name="T1" fmla="*/ 416 h 416"/>
              <a:gd name="T2" fmla="*/ 0 h 41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416">
                <a:moveTo>
                  <a:pt x="0" y="0"/>
                </a:moveTo>
                <a:lnTo>
                  <a:pt x="0" y="416"/>
                </a:lnTo>
                <a:lnTo>
                  <a:pt x="0" y="0"/>
                </a:lnTo>
                <a:close/>
              </a:path>
            </a:pathLst>
          </a:custGeom>
          <a:solidFill>
            <a:srgbClr val="2480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4" name="Freeform 22"/>
          <p:cNvSpPr/>
          <p:nvPr/>
        </p:nvSpPr>
        <p:spPr bwMode="auto">
          <a:xfrm>
            <a:off x="6038489" y="4980788"/>
            <a:ext cx="25400" cy="717550"/>
          </a:xfrm>
          <a:custGeom>
            <a:avLst/>
            <a:gdLst>
              <a:gd name="T0" fmla="*/ 6 w 12"/>
              <a:gd name="T1" fmla="*/ 326 h 326"/>
              <a:gd name="T2" fmla="*/ 0 w 12"/>
              <a:gd name="T3" fmla="*/ 316 h 326"/>
              <a:gd name="T4" fmla="*/ 0 w 12"/>
              <a:gd name="T5" fmla="*/ 10 h 326"/>
              <a:gd name="T6" fmla="*/ 6 w 12"/>
              <a:gd name="T7" fmla="*/ 0 h 326"/>
              <a:gd name="T8" fmla="*/ 12 w 12"/>
              <a:gd name="T9" fmla="*/ 10 h 326"/>
              <a:gd name="T10" fmla="*/ 12 w 12"/>
              <a:gd name="T11" fmla="*/ 316 h 326"/>
              <a:gd name="T12" fmla="*/ 6 w 12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26">
                <a:moveTo>
                  <a:pt x="6" y="326"/>
                </a:moveTo>
                <a:cubicBezTo>
                  <a:pt x="3" y="326"/>
                  <a:pt x="0" y="322"/>
                  <a:pt x="0" y="3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6" y="0"/>
                </a:cubicBezTo>
                <a:cubicBezTo>
                  <a:pt x="10" y="0"/>
                  <a:pt x="12" y="5"/>
                  <a:pt x="12" y="10"/>
                </a:cubicBezTo>
                <a:cubicBezTo>
                  <a:pt x="12" y="316"/>
                  <a:pt x="12" y="316"/>
                  <a:pt x="12" y="316"/>
                </a:cubicBezTo>
                <a:cubicBezTo>
                  <a:pt x="12" y="322"/>
                  <a:pt x="10" y="326"/>
                  <a:pt x="6" y="3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5" name="Freeform 23"/>
          <p:cNvSpPr/>
          <p:nvPr/>
        </p:nvSpPr>
        <p:spPr bwMode="auto">
          <a:xfrm>
            <a:off x="6046426" y="5698338"/>
            <a:ext cx="0" cy="563563"/>
          </a:xfrm>
          <a:custGeom>
            <a:avLst/>
            <a:gdLst>
              <a:gd name="T0" fmla="*/ 0 h 355"/>
              <a:gd name="T1" fmla="*/ 355 h 355"/>
              <a:gd name="T2" fmla="*/ 0 h 35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55">
                <a:moveTo>
                  <a:pt x="0" y="0"/>
                </a:move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rgbClr val="31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7" name="Freeform 26"/>
          <p:cNvSpPr/>
          <p:nvPr/>
        </p:nvSpPr>
        <p:spPr bwMode="auto">
          <a:xfrm>
            <a:off x="6360751" y="1701013"/>
            <a:ext cx="1825625" cy="371475"/>
          </a:xfrm>
          <a:custGeom>
            <a:avLst/>
            <a:gdLst>
              <a:gd name="T0" fmla="*/ 196 w 1150"/>
              <a:gd name="T1" fmla="*/ 1 h 234"/>
              <a:gd name="T2" fmla="*/ 0 w 1150"/>
              <a:gd name="T3" fmla="*/ 118 h 234"/>
              <a:gd name="T4" fmla="*/ 196 w 1150"/>
              <a:gd name="T5" fmla="*/ 234 h 234"/>
              <a:gd name="T6" fmla="*/ 196 w 1150"/>
              <a:gd name="T7" fmla="*/ 233 h 234"/>
              <a:gd name="T8" fmla="*/ 1150 w 1150"/>
              <a:gd name="T9" fmla="*/ 233 h 234"/>
              <a:gd name="T10" fmla="*/ 1150 w 1150"/>
              <a:gd name="T11" fmla="*/ 0 h 234"/>
              <a:gd name="T12" fmla="*/ 196 w 1150"/>
              <a:gd name="T13" fmla="*/ 0 h 234"/>
              <a:gd name="T14" fmla="*/ 196 w 1150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234">
                <a:moveTo>
                  <a:pt x="196" y="1"/>
                </a:moveTo>
                <a:lnTo>
                  <a:pt x="0" y="118"/>
                </a:lnTo>
                <a:lnTo>
                  <a:pt x="196" y="234"/>
                </a:lnTo>
                <a:lnTo>
                  <a:pt x="196" y="233"/>
                </a:lnTo>
                <a:lnTo>
                  <a:pt x="1150" y="233"/>
                </a:lnTo>
                <a:lnTo>
                  <a:pt x="1150" y="0"/>
                </a:lnTo>
                <a:lnTo>
                  <a:pt x="196" y="0"/>
                </a:lnTo>
                <a:lnTo>
                  <a:pt x="196" y="1"/>
                </a:lnTo>
                <a:close/>
              </a:path>
            </a:pathLst>
          </a:custGeom>
          <a:solidFill>
            <a:srgbClr val="4A6C9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rPr>
              <a:t>01</a:t>
            </a:r>
            <a:endParaRPr lang="en-US" b="1" dirty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8" name="Freeform 27"/>
          <p:cNvSpPr/>
          <p:nvPr/>
        </p:nvSpPr>
        <p:spPr bwMode="auto">
          <a:xfrm>
            <a:off x="6360751" y="2907513"/>
            <a:ext cx="1825625" cy="371475"/>
          </a:xfrm>
          <a:custGeom>
            <a:avLst/>
            <a:gdLst>
              <a:gd name="T0" fmla="*/ 196 w 1150"/>
              <a:gd name="T1" fmla="*/ 1 h 234"/>
              <a:gd name="T2" fmla="*/ 0 w 1150"/>
              <a:gd name="T3" fmla="*/ 118 h 234"/>
              <a:gd name="T4" fmla="*/ 196 w 1150"/>
              <a:gd name="T5" fmla="*/ 234 h 234"/>
              <a:gd name="T6" fmla="*/ 196 w 1150"/>
              <a:gd name="T7" fmla="*/ 233 h 234"/>
              <a:gd name="T8" fmla="*/ 1150 w 1150"/>
              <a:gd name="T9" fmla="*/ 233 h 234"/>
              <a:gd name="T10" fmla="*/ 1150 w 1150"/>
              <a:gd name="T11" fmla="*/ 0 h 234"/>
              <a:gd name="T12" fmla="*/ 196 w 1150"/>
              <a:gd name="T13" fmla="*/ 0 h 234"/>
              <a:gd name="T14" fmla="*/ 196 w 1150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234">
                <a:moveTo>
                  <a:pt x="196" y="1"/>
                </a:moveTo>
                <a:lnTo>
                  <a:pt x="0" y="118"/>
                </a:lnTo>
                <a:lnTo>
                  <a:pt x="196" y="234"/>
                </a:lnTo>
                <a:lnTo>
                  <a:pt x="196" y="233"/>
                </a:lnTo>
                <a:lnTo>
                  <a:pt x="1150" y="233"/>
                </a:lnTo>
                <a:lnTo>
                  <a:pt x="1150" y="0"/>
                </a:lnTo>
                <a:lnTo>
                  <a:pt x="196" y="0"/>
                </a:lnTo>
                <a:lnTo>
                  <a:pt x="196" y="1"/>
                </a:lnTo>
                <a:close/>
              </a:path>
            </a:pathLst>
          </a:custGeom>
          <a:solidFill>
            <a:srgbClr val="4A6C9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rPr>
              <a:t>03</a:t>
            </a:r>
            <a:endParaRPr lang="en-US" altLang="zh-CN" b="1" dirty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9" name="Freeform 28"/>
          <p:cNvSpPr/>
          <p:nvPr/>
        </p:nvSpPr>
        <p:spPr bwMode="auto">
          <a:xfrm>
            <a:off x="6360751" y="4210851"/>
            <a:ext cx="1825625" cy="371475"/>
          </a:xfrm>
          <a:custGeom>
            <a:avLst/>
            <a:gdLst>
              <a:gd name="T0" fmla="*/ 196 w 1150"/>
              <a:gd name="T1" fmla="*/ 1 h 234"/>
              <a:gd name="T2" fmla="*/ 0 w 1150"/>
              <a:gd name="T3" fmla="*/ 118 h 234"/>
              <a:gd name="T4" fmla="*/ 196 w 1150"/>
              <a:gd name="T5" fmla="*/ 234 h 234"/>
              <a:gd name="T6" fmla="*/ 196 w 1150"/>
              <a:gd name="T7" fmla="*/ 233 h 234"/>
              <a:gd name="T8" fmla="*/ 1150 w 1150"/>
              <a:gd name="T9" fmla="*/ 233 h 234"/>
              <a:gd name="T10" fmla="*/ 1150 w 1150"/>
              <a:gd name="T11" fmla="*/ 0 h 234"/>
              <a:gd name="T12" fmla="*/ 196 w 1150"/>
              <a:gd name="T13" fmla="*/ 0 h 234"/>
              <a:gd name="T14" fmla="*/ 196 w 1150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234">
                <a:moveTo>
                  <a:pt x="196" y="1"/>
                </a:moveTo>
                <a:lnTo>
                  <a:pt x="0" y="118"/>
                </a:lnTo>
                <a:lnTo>
                  <a:pt x="196" y="234"/>
                </a:lnTo>
                <a:lnTo>
                  <a:pt x="196" y="233"/>
                </a:lnTo>
                <a:lnTo>
                  <a:pt x="1150" y="233"/>
                </a:lnTo>
                <a:lnTo>
                  <a:pt x="1150" y="0"/>
                </a:lnTo>
                <a:lnTo>
                  <a:pt x="196" y="0"/>
                </a:lnTo>
                <a:lnTo>
                  <a:pt x="196" y="1"/>
                </a:lnTo>
                <a:close/>
              </a:path>
            </a:pathLst>
          </a:custGeom>
          <a:solidFill>
            <a:srgbClr val="4A6C9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rPr>
              <a:t>05</a:t>
            </a:r>
            <a:endParaRPr lang="en-US" altLang="zh-CN" b="1" dirty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0" name="Freeform 29"/>
          <p:cNvSpPr/>
          <p:nvPr/>
        </p:nvSpPr>
        <p:spPr bwMode="auto">
          <a:xfrm>
            <a:off x="6360751" y="5514188"/>
            <a:ext cx="1825625" cy="371475"/>
          </a:xfrm>
          <a:custGeom>
            <a:avLst/>
            <a:gdLst>
              <a:gd name="T0" fmla="*/ 196 w 1150"/>
              <a:gd name="T1" fmla="*/ 1 h 234"/>
              <a:gd name="T2" fmla="*/ 0 w 1150"/>
              <a:gd name="T3" fmla="*/ 118 h 234"/>
              <a:gd name="T4" fmla="*/ 196 w 1150"/>
              <a:gd name="T5" fmla="*/ 234 h 234"/>
              <a:gd name="T6" fmla="*/ 196 w 1150"/>
              <a:gd name="T7" fmla="*/ 233 h 234"/>
              <a:gd name="T8" fmla="*/ 1150 w 1150"/>
              <a:gd name="T9" fmla="*/ 233 h 234"/>
              <a:gd name="T10" fmla="*/ 1150 w 1150"/>
              <a:gd name="T11" fmla="*/ 0 h 234"/>
              <a:gd name="T12" fmla="*/ 196 w 1150"/>
              <a:gd name="T13" fmla="*/ 0 h 234"/>
              <a:gd name="T14" fmla="*/ 196 w 1150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234">
                <a:moveTo>
                  <a:pt x="196" y="1"/>
                </a:moveTo>
                <a:lnTo>
                  <a:pt x="0" y="118"/>
                </a:lnTo>
                <a:lnTo>
                  <a:pt x="196" y="234"/>
                </a:lnTo>
                <a:lnTo>
                  <a:pt x="196" y="233"/>
                </a:lnTo>
                <a:lnTo>
                  <a:pt x="1150" y="233"/>
                </a:lnTo>
                <a:lnTo>
                  <a:pt x="1150" y="0"/>
                </a:lnTo>
                <a:lnTo>
                  <a:pt x="196" y="0"/>
                </a:lnTo>
                <a:lnTo>
                  <a:pt x="196" y="1"/>
                </a:lnTo>
                <a:close/>
              </a:path>
            </a:pathLst>
          </a:custGeom>
          <a:solidFill>
            <a:srgbClr val="4A6C9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rPr>
              <a:t>07</a:t>
            </a:r>
            <a:endParaRPr lang="en-US" altLang="zh-CN" b="1" dirty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3" name="Freeform 30"/>
          <p:cNvSpPr/>
          <p:nvPr/>
        </p:nvSpPr>
        <p:spPr bwMode="auto">
          <a:xfrm>
            <a:off x="3977914" y="2291563"/>
            <a:ext cx="1827213" cy="371475"/>
          </a:xfrm>
          <a:custGeom>
            <a:avLst/>
            <a:gdLst>
              <a:gd name="T0" fmla="*/ 954 w 1151"/>
              <a:gd name="T1" fmla="*/ 1 h 234"/>
              <a:gd name="T2" fmla="*/ 1151 w 1151"/>
              <a:gd name="T3" fmla="*/ 118 h 234"/>
              <a:gd name="T4" fmla="*/ 954 w 1151"/>
              <a:gd name="T5" fmla="*/ 234 h 234"/>
              <a:gd name="T6" fmla="*/ 954 w 1151"/>
              <a:gd name="T7" fmla="*/ 233 h 234"/>
              <a:gd name="T8" fmla="*/ 0 w 1151"/>
              <a:gd name="T9" fmla="*/ 233 h 234"/>
              <a:gd name="T10" fmla="*/ 0 w 1151"/>
              <a:gd name="T11" fmla="*/ 0 h 234"/>
              <a:gd name="T12" fmla="*/ 954 w 1151"/>
              <a:gd name="T13" fmla="*/ 0 h 234"/>
              <a:gd name="T14" fmla="*/ 954 w 1151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1" h="234">
                <a:moveTo>
                  <a:pt x="954" y="1"/>
                </a:moveTo>
                <a:lnTo>
                  <a:pt x="1151" y="118"/>
                </a:lnTo>
                <a:lnTo>
                  <a:pt x="954" y="234"/>
                </a:lnTo>
                <a:lnTo>
                  <a:pt x="954" y="233"/>
                </a:lnTo>
                <a:lnTo>
                  <a:pt x="0" y="233"/>
                </a:lnTo>
                <a:lnTo>
                  <a:pt x="0" y="0"/>
                </a:lnTo>
                <a:lnTo>
                  <a:pt x="954" y="0"/>
                </a:lnTo>
                <a:lnTo>
                  <a:pt x="954" y="1"/>
                </a:lnTo>
                <a:close/>
              </a:path>
            </a:pathLst>
          </a:custGeom>
          <a:solidFill>
            <a:srgbClr val="E25329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rPr>
              <a:t>02</a:t>
            </a:r>
            <a:endParaRPr lang="en-US" altLang="zh-CN" b="1" dirty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4" name="Freeform 31"/>
          <p:cNvSpPr/>
          <p:nvPr/>
        </p:nvSpPr>
        <p:spPr bwMode="auto">
          <a:xfrm>
            <a:off x="3977914" y="3498063"/>
            <a:ext cx="1827213" cy="371475"/>
          </a:xfrm>
          <a:custGeom>
            <a:avLst/>
            <a:gdLst>
              <a:gd name="T0" fmla="*/ 954 w 1151"/>
              <a:gd name="T1" fmla="*/ 1 h 234"/>
              <a:gd name="T2" fmla="*/ 1151 w 1151"/>
              <a:gd name="T3" fmla="*/ 117 h 234"/>
              <a:gd name="T4" fmla="*/ 954 w 1151"/>
              <a:gd name="T5" fmla="*/ 234 h 234"/>
              <a:gd name="T6" fmla="*/ 954 w 1151"/>
              <a:gd name="T7" fmla="*/ 233 h 234"/>
              <a:gd name="T8" fmla="*/ 0 w 1151"/>
              <a:gd name="T9" fmla="*/ 233 h 234"/>
              <a:gd name="T10" fmla="*/ 0 w 1151"/>
              <a:gd name="T11" fmla="*/ 0 h 234"/>
              <a:gd name="T12" fmla="*/ 954 w 1151"/>
              <a:gd name="T13" fmla="*/ 0 h 234"/>
              <a:gd name="T14" fmla="*/ 954 w 1151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1" h="234">
                <a:moveTo>
                  <a:pt x="954" y="1"/>
                </a:moveTo>
                <a:lnTo>
                  <a:pt x="1151" y="117"/>
                </a:lnTo>
                <a:lnTo>
                  <a:pt x="954" y="234"/>
                </a:lnTo>
                <a:lnTo>
                  <a:pt x="954" y="233"/>
                </a:lnTo>
                <a:lnTo>
                  <a:pt x="0" y="233"/>
                </a:lnTo>
                <a:lnTo>
                  <a:pt x="0" y="0"/>
                </a:lnTo>
                <a:lnTo>
                  <a:pt x="954" y="0"/>
                </a:lnTo>
                <a:lnTo>
                  <a:pt x="954" y="1"/>
                </a:lnTo>
                <a:close/>
              </a:path>
            </a:pathLst>
          </a:custGeom>
          <a:solidFill>
            <a:srgbClr val="E25329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rPr>
              <a:t>04</a:t>
            </a:r>
            <a:endParaRPr lang="en-US" altLang="zh-CN" b="1" dirty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5" name="Freeform 32"/>
          <p:cNvSpPr/>
          <p:nvPr/>
        </p:nvSpPr>
        <p:spPr bwMode="auto">
          <a:xfrm>
            <a:off x="3977914" y="4801401"/>
            <a:ext cx="1827213" cy="371475"/>
          </a:xfrm>
          <a:custGeom>
            <a:avLst/>
            <a:gdLst>
              <a:gd name="T0" fmla="*/ 954 w 1151"/>
              <a:gd name="T1" fmla="*/ 1 h 234"/>
              <a:gd name="T2" fmla="*/ 1151 w 1151"/>
              <a:gd name="T3" fmla="*/ 117 h 234"/>
              <a:gd name="T4" fmla="*/ 954 w 1151"/>
              <a:gd name="T5" fmla="*/ 234 h 234"/>
              <a:gd name="T6" fmla="*/ 954 w 1151"/>
              <a:gd name="T7" fmla="*/ 233 h 234"/>
              <a:gd name="T8" fmla="*/ 0 w 1151"/>
              <a:gd name="T9" fmla="*/ 233 h 234"/>
              <a:gd name="T10" fmla="*/ 0 w 1151"/>
              <a:gd name="T11" fmla="*/ 0 h 234"/>
              <a:gd name="T12" fmla="*/ 954 w 1151"/>
              <a:gd name="T13" fmla="*/ 0 h 234"/>
              <a:gd name="T14" fmla="*/ 954 w 1151"/>
              <a:gd name="T15" fmla="*/ 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1" h="234">
                <a:moveTo>
                  <a:pt x="954" y="1"/>
                </a:moveTo>
                <a:lnTo>
                  <a:pt x="1151" y="117"/>
                </a:lnTo>
                <a:lnTo>
                  <a:pt x="954" y="234"/>
                </a:lnTo>
                <a:lnTo>
                  <a:pt x="954" y="233"/>
                </a:lnTo>
                <a:lnTo>
                  <a:pt x="0" y="233"/>
                </a:lnTo>
                <a:lnTo>
                  <a:pt x="0" y="0"/>
                </a:lnTo>
                <a:lnTo>
                  <a:pt x="954" y="0"/>
                </a:lnTo>
                <a:lnTo>
                  <a:pt x="954" y="1"/>
                </a:lnTo>
                <a:close/>
              </a:path>
            </a:pathLst>
          </a:custGeom>
          <a:solidFill>
            <a:srgbClr val="E25329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rPr>
              <a:t>06</a:t>
            </a:r>
            <a:endParaRPr lang="en-US" altLang="zh-CN" b="1" dirty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6" name="Oval 34"/>
          <p:cNvSpPr>
            <a:spLocks noChangeArrowheads="1"/>
          </p:cNvSpPr>
          <p:nvPr/>
        </p:nvSpPr>
        <p:spPr bwMode="auto">
          <a:xfrm>
            <a:off x="5973401" y="1808963"/>
            <a:ext cx="157163" cy="1555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7" name="Oval 39"/>
          <p:cNvSpPr>
            <a:spLocks noChangeArrowheads="1"/>
          </p:cNvSpPr>
          <p:nvPr/>
        </p:nvSpPr>
        <p:spPr bwMode="auto">
          <a:xfrm>
            <a:off x="5973401" y="4291813"/>
            <a:ext cx="157163" cy="1539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auto">
          <a:xfrm>
            <a:off x="5973401" y="4909351"/>
            <a:ext cx="157163" cy="1555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9" name="Oval 41"/>
          <p:cNvSpPr>
            <a:spLocks noChangeArrowheads="1"/>
          </p:cNvSpPr>
          <p:nvPr/>
        </p:nvSpPr>
        <p:spPr bwMode="auto">
          <a:xfrm>
            <a:off x="5973401" y="5622138"/>
            <a:ext cx="157163" cy="1555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50" name="Group 51"/>
          <p:cNvGrpSpPr/>
          <p:nvPr/>
        </p:nvGrpSpPr>
        <p:grpSpPr>
          <a:xfrm>
            <a:off x="6241346" y="3544142"/>
            <a:ext cx="447556" cy="212712"/>
            <a:chOff x="10028238" y="2828925"/>
            <a:chExt cx="577850" cy="2746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1" name="Freeform 91"/>
            <p:cNvSpPr>
              <a:spLocks noEditPoints="1"/>
            </p:cNvSpPr>
            <p:nvPr/>
          </p:nvSpPr>
          <p:spPr bwMode="auto">
            <a:xfrm>
              <a:off x="10028238" y="2828925"/>
              <a:ext cx="577850" cy="274638"/>
            </a:xfrm>
            <a:custGeom>
              <a:avLst/>
              <a:gdLst>
                <a:gd name="T0" fmla="*/ 227 w 3643"/>
                <a:gd name="T1" fmla="*/ 1180 h 1728"/>
                <a:gd name="T2" fmla="*/ 163 w 3643"/>
                <a:gd name="T3" fmla="*/ 1377 h 1728"/>
                <a:gd name="T4" fmla="*/ 282 w 3643"/>
                <a:gd name="T5" fmla="*/ 1542 h 1728"/>
                <a:gd name="T6" fmla="*/ 491 w 3643"/>
                <a:gd name="T7" fmla="*/ 1542 h 1728"/>
                <a:gd name="T8" fmla="*/ 611 w 3643"/>
                <a:gd name="T9" fmla="*/ 1377 h 1728"/>
                <a:gd name="T10" fmla="*/ 548 w 3643"/>
                <a:gd name="T11" fmla="*/ 1180 h 1728"/>
                <a:gd name="T12" fmla="*/ 2303 w 3643"/>
                <a:gd name="T13" fmla="*/ 1114 h 1728"/>
                <a:gd name="T14" fmla="*/ 2120 w 3643"/>
                <a:gd name="T15" fmla="*/ 1207 h 1728"/>
                <a:gd name="T16" fmla="*/ 2088 w 3643"/>
                <a:gd name="T17" fmla="*/ 1413 h 1728"/>
                <a:gd name="T18" fmla="*/ 2232 w 3643"/>
                <a:gd name="T19" fmla="*/ 1556 h 1728"/>
                <a:gd name="T20" fmla="*/ 2438 w 3643"/>
                <a:gd name="T21" fmla="*/ 1523 h 1728"/>
                <a:gd name="T22" fmla="*/ 2531 w 3643"/>
                <a:gd name="T23" fmla="*/ 1341 h 1728"/>
                <a:gd name="T24" fmla="*/ 2438 w 3643"/>
                <a:gd name="T25" fmla="*/ 1157 h 1728"/>
                <a:gd name="T26" fmla="*/ 3220 w 3643"/>
                <a:gd name="T27" fmla="*/ 163 h 1728"/>
                <a:gd name="T28" fmla="*/ 3055 w 3643"/>
                <a:gd name="T29" fmla="*/ 282 h 1728"/>
                <a:gd name="T30" fmla="*/ 3055 w 3643"/>
                <a:gd name="T31" fmla="*/ 492 h 1728"/>
                <a:gd name="T32" fmla="*/ 3220 w 3643"/>
                <a:gd name="T33" fmla="*/ 611 h 1728"/>
                <a:gd name="T34" fmla="*/ 3417 w 3643"/>
                <a:gd name="T35" fmla="*/ 547 h 1728"/>
                <a:gd name="T36" fmla="*/ 3480 w 3643"/>
                <a:gd name="T37" fmla="*/ 350 h 1728"/>
                <a:gd name="T38" fmla="*/ 3360 w 3643"/>
                <a:gd name="T39" fmla="*/ 185 h 1728"/>
                <a:gd name="T40" fmla="*/ 1268 w 3643"/>
                <a:gd name="T41" fmla="*/ 172 h 1728"/>
                <a:gd name="T42" fmla="*/ 1124 w 3643"/>
                <a:gd name="T43" fmla="*/ 316 h 1728"/>
                <a:gd name="T44" fmla="*/ 1157 w 3643"/>
                <a:gd name="T45" fmla="*/ 522 h 1728"/>
                <a:gd name="T46" fmla="*/ 1339 w 3643"/>
                <a:gd name="T47" fmla="*/ 615 h 1728"/>
                <a:gd name="T48" fmla="*/ 1523 w 3643"/>
                <a:gd name="T49" fmla="*/ 522 h 1728"/>
                <a:gd name="T50" fmla="*/ 1555 w 3643"/>
                <a:gd name="T51" fmla="*/ 316 h 1728"/>
                <a:gd name="T52" fmla="*/ 1411 w 3643"/>
                <a:gd name="T53" fmla="*/ 172 h 1728"/>
                <a:gd name="T54" fmla="*/ 3396 w 3643"/>
                <a:gd name="T55" fmla="*/ 26 h 1728"/>
                <a:gd name="T56" fmla="*/ 3598 w 3643"/>
                <a:gd name="T57" fmla="*/ 205 h 1728"/>
                <a:gd name="T58" fmla="*/ 3631 w 3643"/>
                <a:gd name="T59" fmla="*/ 482 h 1728"/>
                <a:gd name="T60" fmla="*/ 3477 w 3643"/>
                <a:gd name="T61" fmla="*/ 704 h 1728"/>
                <a:gd name="T62" fmla="*/ 3210 w 3643"/>
                <a:gd name="T63" fmla="*/ 772 h 1728"/>
                <a:gd name="T64" fmla="*/ 2649 w 3643"/>
                <a:gd name="T65" fmla="*/ 1167 h 1728"/>
                <a:gd name="T66" fmla="*/ 2678 w 3643"/>
                <a:gd name="T67" fmla="*/ 1436 h 1728"/>
                <a:gd name="T68" fmla="*/ 2524 w 3643"/>
                <a:gd name="T69" fmla="*/ 1658 h 1728"/>
                <a:gd name="T70" fmla="*/ 2255 w 3643"/>
                <a:gd name="T71" fmla="*/ 1725 h 1728"/>
                <a:gd name="T72" fmla="*/ 2014 w 3643"/>
                <a:gd name="T73" fmla="*/ 1597 h 1728"/>
                <a:gd name="T74" fmla="*/ 1917 w 3643"/>
                <a:gd name="T75" fmla="*/ 1341 h 1728"/>
                <a:gd name="T76" fmla="*/ 1551 w 3643"/>
                <a:gd name="T77" fmla="*/ 711 h 1728"/>
                <a:gd name="T78" fmla="*/ 1294 w 3643"/>
                <a:gd name="T79" fmla="*/ 772 h 1728"/>
                <a:gd name="T80" fmla="*/ 732 w 3643"/>
                <a:gd name="T81" fmla="*/ 1167 h 1728"/>
                <a:gd name="T82" fmla="*/ 762 w 3643"/>
                <a:gd name="T83" fmla="*/ 1436 h 1728"/>
                <a:gd name="T84" fmla="*/ 607 w 3643"/>
                <a:gd name="T85" fmla="*/ 1658 h 1728"/>
                <a:gd name="T86" fmla="*/ 338 w 3643"/>
                <a:gd name="T87" fmla="*/ 1725 h 1728"/>
                <a:gd name="T88" fmla="*/ 97 w 3643"/>
                <a:gd name="T89" fmla="*/ 1597 h 1728"/>
                <a:gd name="T90" fmla="*/ 0 w 3643"/>
                <a:gd name="T91" fmla="*/ 1341 h 1728"/>
                <a:gd name="T92" fmla="*/ 97 w 3643"/>
                <a:gd name="T93" fmla="*/ 1084 h 1728"/>
                <a:gd name="T94" fmla="*/ 338 w 3643"/>
                <a:gd name="T95" fmla="*/ 957 h 1728"/>
                <a:gd name="T96" fmla="*/ 597 w 3643"/>
                <a:gd name="T97" fmla="*/ 1016 h 1728"/>
                <a:gd name="T98" fmla="*/ 952 w 3643"/>
                <a:gd name="T99" fmla="*/ 387 h 1728"/>
                <a:gd name="T100" fmla="*/ 1051 w 3643"/>
                <a:gd name="T101" fmla="*/ 130 h 1728"/>
                <a:gd name="T102" fmla="*/ 1291 w 3643"/>
                <a:gd name="T103" fmla="*/ 2 h 1728"/>
                <a:gd name="T104" fmla="*/ 1561 w 3643"/>
                <a:gd name="T105" fmla="*/ 69 h 1728"/>
                <a:gd name="T106" fmla="*/ 1714 w 3643"/>
                <a:gd name="T107" fmla="*/ 291 h 1728"/>
                <a:gd name="T108" fmla="*/ 1686 w 3643"/>
                <a:gd name="T109" fmla="*/ 560 h 1728"/>
                <a:gd name="T110" fmla="*/ 2255 w 3643"/>
                <a:gd name="T111" fmla="*/ 957 h 1728"/>
                <a:gd name="T112" fmla="*/ 2514 w 3643"/>
                <a:gd name="T113" fmla="*/ 1016 h 1728"/>
                <a:gd name="T114" fmla="*/ 2869 w 3643"/>
                <a:gd name="T115" fmla="*/ 387 h 1728"/>
                <a:gd name="T116" fmla="*/ 2968 w 3643"/>
                <a:gd name="T117" fmla="*/ 130 h 1728"/>
                <a:gd name="T118" fmla="*/ 3208 w 3643"/>
                <a:gd name="T119" fmla="*/ 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43" h="1728">
                  <a:moveTo>
                    <a:pt x="387" y="1114"/>
                  </a:moveTo>
                  <a:lnTo>
                    <a:pt x="350" y="1116"/>
                  </a:lnTo>
                  <a:lnTo>
                    <a:pt x="315" y="1125"/>
                  </a:lnTo>
                  <a:lnTo>
                    <a:pt x="282" y="1139"/>
                  </a:lnTo>
                  <a:lnTo>
                    <a:pt x="253" y="1157"/>
                  </a:lnTo>
                  <a:lnTo>
                    <a:pt x="227" y="1180"/>
                  </a:lnTo>
                  <a:lnTo>
                    <a:pt x="204" y="1207"/>
                  </a:lnTo>
                  <a:lnTo>
                    <a:pt x="185" y="1237"/>
                  </a:lnTo>
                  <a:lnTo>
                    <a:pt x="171" y="1269"/>
                  </a:lnTo>
                  <a:lnTo>
                    <a:pt x="163" y="1304"/>
                  </a:lnTo>
                  <a:lnTo>
                    <a:pt x="160" y="1341"/>
                  </a:lnTo>
                  <a:lnTo>
                    <a:pt x="163" y="1377"/>
                  </a:lnTo>
                  <a:lnTo>
                    <a:pt x="171" y="1413"/>
                  </a:lnTo>
                  <a:lnTo>
                    <a:pt x="185" y="1445"/>
                  </a:lnTo>
                  <a:lnTo>
                    <a:pt x="204" y="1475"/>
                  </a:lnTo>
                  <a:lnTo>
                    <a:pt x="227" y="1501"/>
                  </a:lnTo>
                  <a:lnTo>
                    <a:pt x="253" y="1523"/>
                  </a:lnTo>
                  <a:lnTo>
                    <a:pt x="282" y="1542"/>
                  </a:lnTo>
                  <a:lnTo>
                    <a:pt x="315" y="1556"/>
                  </a:lnTo>
                  <a:lnTo>
                    <a:pt x="350" y="1564"/>
                  </a:lnTo>
                  <a:lnTo>
                    <a:pt x="387" y="1568"/>
                  </a:lnTo>
                  <a:lnTo>
                    <a:pt x="424" y="1564"/>
                  </a:lnTo>
                  <a:lnTo>
                    <a:pt x="458" y="1556"/>
                  </a:lnTo>
                  <a:lnTo>
                    <a:pt x="491" y="1542"/>
                  </a:lnTo>
                  <a:lnTo>
                    <a:pt x="521" y="1523"/>
                  </a:lnTo>
                  <a:lnTo>
                    <a:pt x="548" y="1501"/>
                  </a:lnTo>
                  <a:lnTo>
                    <a:pt x="570" y="1475"/>
                  </a:lnTo>
                  <a:lnTo>
                    <a:pt x="588" y="1445"/>
                  </a:lnTo>
                  <a:lnTo>
                    <a:pt x="602" y="1413"/>
                  </a:lnTo>
                  <a:lnTo>
                    <a:pt x="611" y="1377"/>
                  </a:lnTo>
                  <a:lnTo>
                    <a:pt x="614" y="1341"/>
                  </a:lnTo>
                  <a:lnTo>
                    <a:pt x="611" y="1304"/>
                  </a:lnTo>
                  <a:lnTo>
                    <a:pt x="602" y="1269"/>
                  </a:lnTo>
                  <a:lnTo>
                    <a:pt x="588" y="1237"/>
                  </a:lnTo>
                  <a:lnTo>
                    <a:pt x="570" y="1207"/>
                  </a:lnTo>
                  <a:lnTo>
                    <a:pt x="548" y="1180"/>
                  </a:lnTo>
                  <a:lnTo>
                    <a:pt x="521" y="1157"/>
                  </a:lnTo>
                  <a:lnTo>
                    <a:pt x="491" y="1139"/>
                  </a:lnTo>
                  <a:lnTo>
                    <a:pt x="458" y="1125"/>
                  </a:lnTo>
                  <a:lnTo>
                    <a:pt x="424" y="1116"/>
                  </a:lnTo>
                  <a:lnTo>
                    <a:pt x="387" y="1114"/>
                  </a:lnTo>
                  <a:close/>
                  <a:moveTo>
                    <a:pt x="2303" y="1114"/>
                  </a:moveTo>
                  <a:lnTo>
                    <a:pt x="2266" y="1116"/>
                  </a:lnTo>
                  <a:lnTo>
                    <a:pt x="2232" y="1125"/>
                  </a:lnTo>
                  <a:lnTo>
                    <a:pt x="2199" y="1139"/>
                  </a:lnTo>
                  <a:lnTo>
                    <a:pt x="2169" y="1157"/>
                  </a:lnTo>
                  <a:lnTo>
                    <a:pt x="2142" y="1180"/>
                  </a:lnTo>
                  <a:lnTo>
                    <a:pt x="2120" y="1207"/>
                  </a:lnTo>
                  <a:lnTo>
                    <a:pt x="2102" y="1237"/>
                  </a:lnTo>
                  <a:lnTo>
                    <a:pt x="2088" y="1269"/>
                  </a:lnTo>
                  <a:lnTo>
                    <a:pt x="2079" y="1304"/>
                  </a:lnTo>
                  <a:lnTo>
                    <a:pt x="2076" y="1341"/>
                  </a:lnTo>
                  <a:lnTo>
                    <a:pt x="2079" y="1377"/>
                  </a:lnTo>
                  <a:lnTo>
                    <a:pt x="2088" y="1413"/>
                  </a:lnTo>
                  <a:lnTo>
                    <a:pt x="2102" y="1445"/>
                  </a:lnTo>
                  <a:lnTo>
                    <a:pt x="2120" y="1475"/>
                  </a:lnTo>
                  <a:lnTo>
                    <a:pt x="2142" y="1501"/>
                  </a:lnTo>
                  <a:lnTo>
                    <a:pt x="2169" y="1523"/>
                  </a:lnTo>
                  <a:lnTo>
                    <a:pt x="2199" y="1542"/>
                  </a:lnTo>
                  <a:lnTo>
                    <a:pt x="2232" y="1556"/>
                  </a:lnTo>
                  <a:lnTo>
                    <a:pt x="2266" y="1564"/>
                  </a:lnTo>
                  <a:lnTo>
                    <a:pt x="2303" y="1568"/>
                  </a:lnTo>
                  <a:lnTo>
                    <a:pt x="2340" y="1564"/>
                  </a:lnTo>
                  <a:lnTo>
                    <a:pt x="2375" y="1556"/>
                  </a:lnTo>
                  <a:lnTo>
                    <a:pt x="2408" y="1542"/>
                  </a:lnTo>
                  <a:lnTo>
                    <a:pt x="2438" y="1523"/>
                  </a:lnTo>
                  <a:lnTo>
                    <a:pt x="2463" y="1501"/>
                  </a:lnTo>
                  <a:lnTo>
                    <a:pt x="2486" y="1475"/>
                  </a:lnTo>
                  <a:lnTo>
                    <a:pt x="2505" y="1445"/>
                  </a:lnTo>
                  <a:lnTo>
                    <a:pt x="2519" y="1413"/>
                  </a:lnTo>
                  <a:lnTo>
                    <a:pt x="2527" y="1377"/>
                  </a:lnTo>
                  <a:lnTo>
                    <a:pt x="2531" y="1341"/>
                  </a:lnTo>
                  <a:lnTo>
                    <a:pt x="2527" y="1304"/>
                  </a:lnTo>
                  <a:lnTo>
                    <a:pt x="2519" y="1269"/>
                  </a:lnTo>
                  <a:lnTo>
                    <a:pt x="2505" y="1237"/>
                  </a:lnTo>
                  <a:lnTo>
                    <a:pt x="2486" y="1207"/>
                  </a:lnTo>
                  <a:lnTo>
                    <a:pt x="2463" y="1180"/>
                  </a:lnTo>
                  <a:lnTo>
                    <a:pt x="2438" y="1157"/>
                  </a:lnTo>
                  <a:lnTo>
                    <a:pt x="2408" y="1139"/>
                  </a:lnTo>
                  <a:lnTo>
                    <a:pt x="2375" y="1125"/>
                  </a:lnTo>
                  <a:lnTo>
                    <a:pt x="2340" y="1116"/>
                  </a:lnTo>
                  <a:lnTo>
                    <a:pt x="2303" y="1114"/>
                  </a:lnTo>
                  <a:close/>
                  <a:moveTo>
                    <a:pt x="3256" y="160"/>
                  </a:moveTo>
                  <a:lnTo>
                    <a:pt x="3220" y="163"/>
                  </a:lnTo>
                  <a:lnTo>
                    <a:pt x="3184" y="172"/>
                  </a:lnTo>
                  <a:lnTo>
                    <a:pt x="3152" y="185"/>
                  </a:lnTo>
                  <a:lnTo>
                    <a:pt x="3122" y="204"/>
                  </a:lnTo>
                  <a:lnTo>
                    <a:pt x="3096" y="226"/>
                  </a:lnTo>
                  <a:lnTo>
                    <a:pt x="3073" y="253"/>
                  </a:lnTo>
                  <a:lnTo>
                    <a:pt x="3055" y="282"/>
                  </a:lnTo>
                  <a:lnTo>
                    <a:pt x="3041" y="316"/>
                  </a:lnTo>
                  <a:lnTo>
                    <a:pt x="3032" y="350"/>
                  </a:lnTo>
                  <a:lnTo>
                    <a:pt x="3030" y="387"/>
                  </a:lnTo>
                  <a:lnTo>
                    <a:pt x="3032" y="424"/>
                  </a:lnTo>
                  <a:lnTo>
                    <a:pt x="3041" y="458"/>
                  </a:lnTo>
                  <a:lnTo>
                    <a:pt x="3055" y="492"/>
                  </a:lnTo>
                  <a:lnTo>
                    <a:pt x="3073" y="522"/>
                  </a:lnTo>
                  <a:lnTo>
                    <a:pt x="3096" y="547"/>
                  </a:lnTo>
                  <a:lnTo>
                    <a:pt x="3122" y="570"/>
                  </a:lnTo>
                  <a:lnTo>
                    <a:pt x="3152" y="589"/>
                  </a:lnTo>
                  <a:lnTo>
                    <a:pt x="3184" y="602"/>
                  </a:lnTo>
                  <a:lnTo>
                    <a:pt x="3220" y="611"/>
                  </a:lnTo>
                  <a:lnTo>
                    <a:pt x="3256" y="615"/>
                  </a:lnTo>
                  <a:lnTo>
                    <a:pt x="3293" y="611"/>
                  </a:lnTo>
                  <a:lnTo>
                    <a:pt x="3328" y="602"/>
                  </a:lnTo>
                  <a:lnTo>
                    <a:pt x="3360" y="589"/>
                  </a:lnTo>
                  <a:lnTo>
                    <a:pt x="3390" y="570"/>
                  </a:lnTo>
                  <a:lnTo>
                    <a:pt x="3417" y="547"/>
                  </a:lnTo>
                  <a:lnTo>
                    <a:pt x="3439" y="522"/>
                  </a:lnTo>
                  <a:lnTo>
                    <a:pt x="3458" y="492"/>
                  </a:lnTo>
                  <a:lnTo>
                    <a:pt x="3472" y="458"/>
                  </a:lnTo>
                  <a:lnTo>
                    <a:pt x="3480" y="424"/>
                  </a:lnTo>
                  <a:lnTo>
                    <a:pt x="3483" y="387"/>
                  </a:lnTo>
                  <a:lnTo>
                    <a:pt x="3480" y="350"/>
                  </a:lnTo>
                  <a:lnTo>
                    <a:pt x="3472" y="316"/>
                  </a:lnTo>
                  <a:lnTo>
                    <a:pt x="3458" y="282"/>
                  </a:lnTo>
                  <a:lnTo>
                    <a:pt x="3439" y="253"/>
                  </a:lnTo>
                  <a:lnTo>
                    <a:pt x="3417" y="226"/>
                  </a:lnTo>
                  <a:lnTo>
                    <a:pt x="3390" y="204"/>
                  </a:lnTo>
                  <a:lnTo>
                    <a:pt x="3360" y="185"/>
                  </a:lnTo>
                  <a:lnTo>
                    <a:pt x="3328" y="172"/>
                  </a:lnTo>
                  <a:lnTo>
                    <a:pt x="3293" y="163"/>
                  </a:lnTo>
                  <a:lnTo>
                    <a:pt x="3256" y="160"/>
                  </a:lnTo>
                  <a:close/>
                  <a:moveTo>
                    <a:pt x="1339" y="160"/>
                  </a:moveTo>
                  <a:lnTo>
                    <a:pt x="1303" y="163"/>
                  </a:lnTo>
                  <a:lnTo>
                    <a:pt x="1268" y="172"/>
                  </a:lnTo>
                  <a:lnTo>
                    <a:pt x="1235" y="185"/>
                  </a:lnTo>
                  <a:lnTo>
                    <a:pt x="1206" y="204"/>
                  </a:lnTo>
                  <a:lnTo>
                    <a:pt x="1179" y="226"/>
                  </a:lnTo>
                  <a:lnTo>
                    <a:pt x="1157" y="253"/>
                  </a:lnTo>
                  <a:lnTo>
                    <a:pt x="1138" y="282"/>
                  </a:lnTo>
                  <a:lnTo>
                    <a:pt x="1124" y="316"/>
                  </a:lnTo>
                  <a:lnTo>
                    <a:pt x="1116" y="350"/>
                  </a:lnTo>
                  <a:lnTo>
                    <a:pt x="1113" y="387"/>
                  </a:lnTo>
                  <a:lnTo>
                    <a:pt x="1116" y="424"/>
                  </a:lnTo>
                  <a:lnTo>
                    <a:pt x="1124" y="458"/>
                  </a:lnTo>
                  <a:lnTo>
                    <a:pt x="1138" y="492"/>
                  </a:lnTo>
                  <a:lnTo>
                    <a:pt x="1157" y="522"/>
                  </a:lnTo>
                  <a:lnTo>
                    <a:pt x="1179" y="547"/>
                  </a:lnTo>
                  <a:lnTo>
                    <a:pt x="1206" y="570"/>
                  </a:lnTo>
                  <a:lnTo>
                    <a:pt x="1235" y="589"/>
                  </a:lnTo>
                  <a:lnTo>
                    <a:pt x="1268" y="602"/>
                  </a:lnTo>
                  <a:lnTo>
                    <a:pt x="1303" y="611"/>
                  </a:lnTo>
                  <a:lnTo>
                    <a:pt x="1339" y="615"/>
                  </a:lnTo>
                  <a:lnTo>
                    <a:pt x="1376" y="611"/>
                  </a:lnTo>
                  <a:lnTo>
                    <a:pt x="1411" y="602"/>
                  </a:lnTo>
                  <a:lnTo>
                    <a:pt x="1443" y="589"/>
                  </a:lnTo>
                  <a:lnTo>
                    <a:pt x="1473" y="570"/>
                  </a:lnTo>
                  <a:lnTo>
                    <a:pt x="1500" y="547"/>
                  </a:lnTo>
                  <a:lnTo>
                    <a:pt x="1523" y="522"/>
                  </a:lnTo>
                  <a:lnTo>
                    <a:pt x="1541" y="492"/>
                  </a:lnTo>
                  <a:lnTo>
                    <a:pt x="1555" y="458"/>
                  </a:lnTo>
                  <a:lnTo>
                    <a:pt x="1564" y="424"/>
                  </a:lnTo>
                  <a:lnTo>
                    <a:pt x="1566" y="387"/>
                  </a:lnTo>
                  <a:lnTo>
                    <a:pt x="1564" y="350"/>
                  </a:lnTo>
                  <a:lnTo>
                    <a:pt x="1555" y="316"/>
                  </a:lnTo>
                  <a:lnTo>
                    <a:pt x="1541" y="282"/>
                  </a:lnTo>
                  <a:lnTo>
                    <a:pt x="1523" y="253"/>
                  </a:lnTo>
                  <a:lnTo>
                    <a:pt x="1500" y="226"/>
                  </a:lnTo>
                  <a:lnTo>
                    <a:pt x="1473" y="204"/>
                  </a:lnTo>
                  <a:lnTo>
                    <a:pt x="1443" y="185"/>
                  </a:lnTo>
                  <a:lnTo>
                    <a:pt x="1411" y="172"/>
                  </a:lnTo>
                  <a:lnTo>
                    <a:pt x="1376" y="163"/>
                  </a:lnTo>
                  <a:lnTo>
                    <a:pt x="1339" y="160"/>
                  </a:lnTo>
                  <a:close/>
                  <a:moveTo>
                    <a:pt x="3256" y="0"/>
                  </a:moveTo>
                  <a:lnTo>
                    <a:pt x="3305" y="2"/>
                  </a:lnTo>
                  <a:lnTo>
                    <a:pt x="3351" y="11"/>
                  </a:lnTo>
                  <a:lnTo>
                    <a:pt x="3396" y="26"/>
                  </a:lnTo>
                  <a:lnTo>
                    <a:pt x="3438" y="46"/>
                  </a:lnTo>
                  <a:lnTo>
                    <a:pt x="3477" y="69"/>
                  </a:lnTo>
                  <a:lnTo>
                    <a:pt x="3513" y="98"/>
                  </a:lnTo>
                  <a:lnTo>
                    <a:pt x="3545" y="130"/>
                  </a:lnTo>
                  <a:lnTo>
                    <a:pt x="3574" y="166"/>
                  </a:lnTo>
                  <a:lnTo>
                    <a:pt x="3598" y="205"/>
                  </a:lnTo>
                  <a:lnTo>
                    <a:pt x="3617" y="247"/>
                  </a:lnTo>
                  <a:lnTo>
                    <a:pt x="3631" y="291"/>
                  </a:lnTo>
                  <a:lnTo>
                    <a:pt x="3640" y="339"/>
                  </a:lnTo>
                  <a:lnTo>
                    <a:pt x="3643" y="387"/>
                  </a:lnTo>
                  <a:lnTo>
                    <a:pt x="3640" y="435"/>
                  </a:lnTo>
                  <a:lnTo>
                    <a:pt x="3631" y="482"/>
                  </a:lnTo>
                  <a:lnTo>
                    <a:pt x="3617" y="527"/>
                  </a:lnTo>
                  <a:lnTo>
                    <a:pt x="3598" y="569"/>
                  </a:lnTo>
                  <a:lnTo>
                    <a:pt x="3574" y="608"/>
                  </a:lnTo>
                  <a:lnTo>
                    <a:pt x="3545" y="644"/>
                  </a:lnTo>
                  <a:lnTo>
                    <a:pt x="3513" y="676"/>
                  </a:lnTo>
                  <a:lnTo>
                    <a:pt x="3477" y="704"/>
                  </a:lnTo>
                  <a:lnTo>
                    <a:pt x="3438" y="729"/>
                  </a:lnTo>
                  <a:lnTo>
                    <a:pt x="3396" y="748"/>
                  </a:lnTo>
                  <a:lnTo>
                    <a:pt x="3351" y="762"/>
                  </a:lnTo>
                  <a:lnTo>
                    <a:pt x="3305" y="771"/>
                  </a:lnTo>
                  <a:lnTo>
                    <a:pt x="3256" y="774"/>
                  </a:lnTo>
                  <a:lnTo>
                    <a:pt x="3210" y="772"/>
                  </a:lnTo>
                  <a:lnTo>
                    <a:pt x="3166" y="763"/>
                  </a:lnTo>
                  <a:lnTo>
                    <a:pt x="3124" y="751"/>
                  </a:lnTo>
                  <a:lnTo>
                    <a:pt x="3083" y="733"/>
                  </a:lnTo>
                  <a:lnTo>
                    <a:pt x="3045" y="711"/>
                  </a:lnTo>
                  <a:lnTo>
                    <a:pt x="2627" y="1129"/>
                  </a:lnTo>
                  <a:lnTo>
                    <a:pt x="2649" y="1167"/>
                  </a:lnTo>
                  <a:lnTo>
                    <a:pt x="2667" y="1208"/>
                  </a:lnTo>
                  <a:lnTo>
                    <a:pt x="2679" y="1250"/>
                  </a:lnTo>
                  <a:lnTo>
                    <a:pt x="2688" y="1294"/>
                  </a:lnTo>
                  <a:lnTo>
                    <a:pt x="2690" y="1341"/>
                  </a:lnTo>
                  <a:lnTo>
                    <a:pt x="2687" y="1389"/>
                  </a:lnTo>
                  <a:lnTo>
                    <a:pt x="2678" y="1436"/>
                  </a:lnTo>
                  <a:lnTo>
                    <a:pt x="2665" y="1480"/>
                  </a:lnTo>
                  <a:lnTo>
                    <a:pt x="2645" y="1522"/>
                  </a:lnTo>
                  <a:lnTo>
                    <a:pt x="2620" y="1562"/>
                  </a:lnTo>
                  <a:lnTo>
                    <a:pt x="2593" y="1597"/>
                  </a:lnTo>
                  <a:lnTo>
                    <a:pt x="2561" y="1629"/>
                  </a:lnTo>
                  <a:lnTo>
                    <a:pt x="2524" y="1658"/>
                  </a:lnTo>
                  <a:lnTo>
                    <a:pt x="2485" y="1683"/>
                  </a:lnTo>
                  <a:lnTo>
                    <a:pt x="2443" y="1701"/>
                  </a:lnTo>
                  <a:lnTo>
                    <a:pt x="2398" y="1716"/>
                  </a:lnTo>
                  <a:lnTo>
                    <a:pt x="2351" y="1725"/>
                  </a:lnTo>
                  <a:lnTo>
                    <a:pt x="2303" y="1728"/>
                  </a:lnTo>
                  <a:lnTo>
                    <a:pt x="2255" y="1725"/>
                  </a:lnTo>
                  <a:lnTo>
                    <a:pt x="2208" y="1716"/>
                  </a:lnTo>
                  <a:lnTo>
                    <a:pt x="2163" y="1701"/>
                  </a:lnTo>
                  <a:lnTo>
                    <a:pt x="2121" y="1683"/>
                  </a:lnTo>
                  <a:lnTo>
                    <a:pt x="2083" y="1658"/>
                  </a:lnTo>
                  <a:lnTo>
                    <a:pt x="2046" y="1629"/>
                  </a:lnTo>
                  <a:lnTo>
                    <a:pt x="2014" y="1597"/>
                  </a:lnTo>
                  <a:lnTo>
                    <a:pt x="1985" y="1562"/>
                  </a:lnTo>
                  <a:lnTo>
                    <a:pt x="1962" y="1522"/>
                  </a:lnTo>
                  <a:lnTo>
                    <a:pt x="1942" y="1480"/>
                  </a:lnTo>
                  <a:lnTo>
                    <a:pt x="1928" y="1436"/>
                  </a:lnTo>
                  <a:lnTo>
                    <a:pt x="1919" y="1389"/>
                  </a:lnTo>
                  <a:lnTo>
                    <a:pt x="1917" y="1341"/>
                  </a:lnTo>
                  <a:lnTo>
                    <a:pt x="1919" y="1296"/>
                  </a:lnTo>
                  <a:lnTo>
                    <a:pt x="1927" y="1253"/>
                  </a:lnTo>
                  <a:lnTo>
                    <a:pt x="1939" y="1212"/>
                  </a:lnTo>
                  <a:lnTo>
                    <a:pt x="1954" y="1172"/>
                  </a:lnTo>
                  <a:lnTo>
                    <a:pt x="1975" y="1136"/>
                  </a:lnTo>
                  <a:lnTo>
                    <a:pt x="1551" y="711"/>
                  </a:lnTo>
                  <a:lnTo>
                    <a:pt x="1513" y="733"/>
                  </a:lnTo>
                  <a:lnTo>
                    <a:pt x="1472" y="751"/>
                  </a:lnTo>
                  <a:lnTo>
                    <a:pt x="1430" y="763"/>
                  </a:lnTo>
                  <a:lnTo>
                    <a:pt x="1386" y="772"/>
                  </a:lnTo>
                  <a:lnTo>
                    <a:pt x="1339" y="774"/>
                  </a:lnTo>
                  <a:lnTo>
                    <a:pt x="1294" y="772"/>
                  </a:lnTo>
                  <a:lnTo>
                    <a:pt x="1249" y="763"/>
                  </a:lnTo>
                  <a:lnTo>
                    <a:pt x="1207" y="751"/>
                  </a:lnTo>
                  <a:lnTo>
                    <a:pt x="1167" y="733"/>
                  </a:lnTo>
                  <a:lnTo>
                    <a:pt x="1128" y="711"/>
                  </a:lnTo>
                  <a:lnTo>
                    <a:pt x="711" y="1129"/>
                  </a:lnTo>
                  <a:lnTo>
                    <a:pt x="732" y="1167"/>
                  </a:lnTo>
                  <a:lnTo>
                    <a:pt x="750" y="1208"/>
                  </a:lnTo>
                  <a:lnTo>
                    <a:pt x="763" y="1250"/>
                  </a:lnTo>
                  <a:lnTo>
                    <a:pt x="771" y="1294"/>
                  </a:lnTo>
                  <a:lnTo>
                    <a:pt x="773" y="1341"/>
                  </a:lnTo>
                  <a:lnTo>
                    <a:pt x="771" y="1389"/>
                  </a:lnTo>
                  <a:lnTo>
                    <a:pt x="762" y="1436"/>
                  </a:lnTo>
                  <a:lnTo>
                    <a:pt x="748" y="1480"/>
                  </a:lnTo>
                  <a:lnTo>
                    <a:pt x="728" y="1522"/>
                  </a:lnTo>
                  <a:lnTo>
                    <a:pt x="705" y="1562"/>
                  </a:lnTo>
                  <a:lnTo>
                    <a:pt x="676" y="1597"/>
                  </a:lnTo>
                  <a:lnTo>
                    <a:pt x="644" y="1629"/>
                  </a:lnTo>
                  <a:lnTo>
                    <a:pt x="607" y="1658"/>
                  </a:lnTo>
                  <a:lnTo>
                    <a:pt x="569" y="1683"/>
                  </a:lnTo>
                  <a:lnTo>
                    <a:pt x="526" y="1701"/>
                  </a:lnTo>
                  <a:lnTo>
                    <a:pt x="482" y="1716"/>
                  </a:lnTo>
                  <a:lnTo>
                    <a:pt x="436" y="1725"/>
                  </a:lnTo>
                  <a:lnTo>
                    <a:pt x="387" y="1728"/>
                  </a:lnTo>
                  <a:lnTo>
                    <a:pt x="338" y="1725"/>
                  </a:lnTo>
                  <a:lnTo>
                    <a:pt x="292" y="1716"/>
                  </a:lnTo>
                  <a:lnTo>
                    <a:pt x="247" y="1701"/>
                  </a:lnTo>
                  <a:lnTo>
                    <a:pt x="205" y="1683"/>
                  </a:lnTo>
                  <a:lnTo>
                    <a:pt x="166" y="1658"/>
                  </a:lnTo>
                  <a:lnTo>
                    <a:pt x="131" y="1629"/>
                  </a:lnTo>
                  <a:lnTo>
                    <a:pt x="97" y="1597"/>
                  </a:lnTo>
                  <a:lnTo>
                    <a:pt x="70" y="1562"/>
                  </a:lnTo>
                  <a:lnTo>
                    <a:pt x="45" y="1522"/>
                  </a:lnTo>
                  <a:lnTo>
                    <a:pt x="27" y="1480"/>
                  </a:lnTo>
                  <a:lnTo>
                    <a:pt x="12" y="1436"/>
                  </a:lnTo>
                  <a:lnTo>
                    <a:pt x="3" y="1389"/>
                  </a:lnTo>
                  <a:lnTo>
                    <a:pt x="0" y="1341"/>
                  </a:lnTo>
                  <a:lnTo>
                    <a:pt x="3" y="1292"/>
                  </a:lnTo>
                  <a:lnTo>
                    <a:pt x="12" y="1245"/>
                  </a:lnTo>
                  <a:lnTo>
                    <a:pt x="27" y="1201"/>
                  </a:lnTo>
                  <a:lnTo>
                    <a:pt x="45" y="1159"/>
                  </a:lnTo>
                  <a:lnTo>
                    <a:pt x="70" y="1119"/>
                  </a:lnTo>
                  <a:lnTo>
                    <a:pt x="97" y="1084"/>
                  </a:lnTo>
                  <a:lnTo>
                    <a:pt x="131" y="1052"/>
                  </a:lnTo>
                  <a:lnTo>
                    <a:pt x="166" y="1023"/>
                  </a:lnTo>
                  <a:lnTo>
                    <a:pt x="205" y="999"/>
                  </a:lnTo>
                  <a:lnTo>
                    <a:pt x="247" y="980"/>
                  </a:lnTo>
                  <a:lnTo>
                    <a:pt x="292" y="965"/>
                  </a:lnTo>
                  <a:lnTo>
                    <a:pt x="338" y="957"/>
                  </a:lnTo>
                  <a:lnTo>
                    <a:pt x="387" y="953"/>
                  </a:lnTo>
                  <a:lnTo>
                    <a:pt x="432" y="957"/>
                  </a:lnTo>
                  <a:lnTo>
                    <a:pt x="477" y="964"/>
                  </a:lnTo>
                  <a:lnTo>
                    <a:pt x="520" y="976"/>
                  </a:lnTo>
                  <a:lnTo>
                    <a:pt x="560" y="994"/>
                  </a:lnTo>
                  <a:lnTo>
                    <a:pt x="597" y="1016"/>
                  </a:lnTo>
                  <a:lnTo>
                    <a:pt x="1015" y="598"/>
                  </a:lnTo>
                  <a:lnTo>
                    <a:pt x="994" y="560"/>
                  </a:lnTo>
                  <a:lnTo>
                    <a:pt x="977" y="520"/>
                  </a:lnTo>
                  <a:lnTo>
                    <a:pt x="963" y="477"/>
                  </a:lnTo>
                  <a:lnTo>
                    <a:pt x="956" y="433"/>
                  </a:lnTo>
                  <a:lnTo>
                    <a:pt x="952" y="387"/>
                  </a:lnTo>
                  <a:lnTo>
                    <a:pt x="956" y="339"/>
                  </a:lnTo>
                  <a:lnTo>
                    <a:pt x="964" y="291"/>
                  </a:lnTo>
                  <a:lnTo>
                    <a:pt x="979" y="247"/>
                  </a:lnTo>
                  <a:lnTo>
                    <a:pt x="998" y="205"/>
                  </a:lnTo>
                  <a:lnTo>
                    <a:pt x="1022" y="166"/>
                  </a:lnTo>
                  <a:lnTo>
                    <a:pt x="1051" y="130"/>
                  </a:lnTo>
                  <a:lnTo>
                    <a:pt x="1083" y="98"/>
                  </a:lnTo>
                  <a:lnTo>
                    <a:pt x="1118" y="69"/>
                  </a:lnTo>
                  <a:lnTo>
                    <a:pt x="1158" y="46"/>
                  </a:lnTo>
                  <a:lnTo>
                    <a:pt x="1200" y="26"/>
                  </a:lnTo>
                  <a:lnTo>
                    <a:pt x="1244" y="11"/>
                  </a:lnTo>
                  <a:lnTo>
                    <a:pt x="1291" y="2"/>
                  </a:lnTo>
                  <a:lnTo>
                    <a:pt x="1339" y="0"/>
                  </a:lnTo>
                  <a:lnTo>
                    <a:pt x="1388" y="2"/>
                  </a:lnTo>
                  <a:lnTo>
                    <a:pt x="1435" y="11"/>
                  </a:lnTo>
                  <a:lnTo>
                    <a:pt x="1479" y="26"/>
                  </a:lnTo>
                  <a:lnTo>
                    <a:pt x="1521" y="46"/>
                  </a:lnTo>
                  <a:lnTo>
                    <a:pt x="1561" y="69"/>
                  </a:lnTo>
                  <a:lnTo>
                    <a:pt x="1596" y="98"/>
                  </a:lnTo>
                  <a:lnTo>
                    <a:pt x="1628" y="130"/>
                  </a:lnTo>
                  <a:lnTo>
                    <a:pt x="1657" y="166"/>
                  </a:lnTo>
                  <a:lnTo>
                    <a:pt x="1681" y="205"/>
                  </a:lnTo>
                  <a:lnTo>
                    <a:pt x="1700" y="247"/>
                  </a:lnTo>
                  <a:lnTo>
                    <a:pt x="1714" y="291"/>
                  </a:lnTo>
                  <a:lnTo>
                    <a:pt x="1723" y="339"/>
                  </a:lnTo>
                  <a:lnTo>
                    <a:pt x="1727" y="387"/>
                  </a:lnTo>
                  <a:lnTo>
                    <a:pt x="1723" y="433"/>
                  </a:lnTo>
                  <a:lnTo>
                    <a:pt x="1716" y="477"/>
                  </a:lnTo>
                  <a:lnTo>
                    <a:pt x="1703" y="520"/>
                  </a:lnTo>
                  <a:lnTo>
                    <a:pt x="1686" y="560"/>
                  </a:lnTo>
                  <a:lnTo>
                    <a:pt x="1664" y="598"/>
                  </a:lnTo>
                  <a:lnTo>
                    <a:pt x="2086" y="1021"/>
                  </a:lnTo>
                  <a:lnTo>
                    <a:pt x="2125" y="997"/>
                  </a:lnTo>
                  <a:lnTo>
                    <a:pt x="2166" y="979"/>
                  </a:lnTo>
                  <a:lnTo>
                    <a:pt x="2210" y="965"/>
                  </a:lnTo>
                  <a:lnTo>
                    <a:pt x="2255" y="957"/>
                  </a:lnTo>
                  <a:lnTo>
                    <a:pt x="2303" y="953"/>
                  </a:lnTo>
                  <a:lnTo>
                    <a:pt x="2349" y="957"/>
                  </a:lnTo>
                  <a:lnTo>
                    <a:pt x="2394" y="964"/>
                  </a:lnTo>
                  <a:lnTo>
                    <a:pt x="2437" y="976"/>
                  </a:lnTo>
                  <a:lnTo>
                    <a:pt x="2476" y="994"/>
                  </a:lnTo>
                  <a:lnTo>
                    <a:pt x="2514" y="1016"/>
                  </a:lnTo>
                  <a:lnTo>
                    <a:pt x="2932" y="598"/>
                  </a:lnTo>
                  <a:lnTo>
                    <a:pt x="2910" y="560"/>
                  </a:lnTo>
                  <a:lnTo>
                    <a:pt x="2892" y="520"/>
                  </a:lnTo>
                  <a:lnTo>
                    <a:pt x="2880" y="477"/>
                  </a:lnTo>
                  <a:lnTo>
                    <a:pt x="2872" y="433"/>
                  </a:lnTo>
                  <a:lnTo>
                    <a:pt x="2869" y="387"/>
                  </a:lnTo>
                  <a:lnTo>
                    <a:pt x="2872" y="339"/>
                  </a:lnTo>
                  <a:lnTo>
                    <a:pt x="2881" y="291"/>
                  </a:lnTo>
                  <a:lnTo>
                    <a:pt x="2896" y="247"/>
                  </a:lnTo>
                  <a:lnTo>
                    <a:pt x="2914" y="205"/>
                  </a:lnTo>
                  <a:lnTo>
                    <a:pt x="2939" y="166"/>
                  </a:lnTo>
                  <a:lnTo>
                    <a:pt x="2968" y="130"/>
                  </a:lnTo>
                  <a:lnTo>
                    <a:pt x="3000" y="98"/>
                  </a:lnTo>
                  <a:lnTo>
                    <a:pt x="3035" y="69"/>
                  </a:lnTo>
                  <a:lnTo>
                    <a:pt x="3075" y="46"/>
                  </a:lnTo>
                  <a:lnTo>
                    <a:pt x="3117" y="26"/>
                  </a:lnTo>
                  <a:lnTo>
                    <a:pt x="3161" y="11"/>
                  </a:lnTo>
                  <a:lnTo>
                    <a:pt x="3208" y="2"/>
                  </a:lnTo>
                  <a:lnTo>
                    <a:pt x="3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10180638" y="2981325"/>
              <a:ext cx="50800" cy="50800"/>
            </a:xfrm>
            <a:custGeom>
              <a:avLst/>
              <a:gdLst>
                <a:gd name="T0" fmla="*/ 242 w 322"/>
                <a:gd name="T1" fmla="*/ 0 h 322"/>
                <a:gd name="T2" fmla="*/ 262 w 322"/>
                <a:gd name="T3" fmla="*/ 2 h 322"/>
                <a:gd name="T4" fmla="*/ 282 w 322"/>
                <a:gd name="T5" fmla="*/ 10 h 322"/>
                <a:gd name="T6" fmla="*/ 299 w 322"/>
                <a:gd name="T7" fmla="*/ 23 h 322"/>
                <a:gd name="T8" fmla="*/ 312 w 322"/>
                <a:gd name="T9" fmla="*/ 40 h 322"/>
                <a:gd name="T10" fmla="*/ 320 w 322"/>
                <a:gd name="T11" fmla="*/ 59 h 322"/>
                <a:gd name="T12" fmla="*/ 322 w 322"/>
                <a:gd name="T13" fmla="*/ 80 h 322"/>
                <a:gd name="T14" fmla="*/ 320 w 322"/>
                <a:gd name="T15" fmla="*/ 99 h 322"/>
                <a:gd name="T16" fmla="*/ 312 w 322"/>
                <a:gd name="T17" fmla="*/ 118 h 322"/>
                <a:gd name="T18" fmla="*/ 299 w 322"/>
                <a:gd name="T19" fmla="*/ 136 h 322"/>
                <a:gd name="T20" fmla="*/ 136 w 322"/>
                <a:gd name="T21" fmla="*/ 299 h 322"/>
                <a:gd name="T22" fmla="*/ 119 w 322"/>
                <a:gd name="T23" fmla="*/ 312 h 322"/>
                <a:gd name="T24" fmla="*/ 100 w 322"/>
                <a:gd name="T25" fmla="*/ 320 h 322"/>
                <a:gd name="T26" fmla="*/ 80 w 322"/>
                <a:gd name="T27" fmla="*/ 322 h 322"/>
                <a:gd name="T28" fmla="*/ 60 w 322"/>
                <a:gd name="T29" fmla="*/ 320 h 322"/>
                <a:gd name="T30" fmla="*/ 40 w 322"/>
                <a:gd name="T31" fmla="*/ 312 h 322"/>
                <a:gd name="T32" fmla="*/ 23 w 322"/>
                <a:gd name="T33" fmla="*/ 299 h 322"/>
                <a:gd name="T34" fmla="*/ 10 w 322"/>
                <a:gd name="T35" fmla="*/ 282 h 322"/>
                <a:gd name="T36" fmla="*/ 2 w 322"/>
                <a:gd name="T37" fmla="*/ 262 h 322"/>
                <a:gd name="T38" fmla="*/ 0 w 322"/>
                <a:gd name="T39" fmla="*/ 242 h 322"/>
                <a:gd name="T40" fmla="*/ 2 w 322"/>
                <a:gd name="T41" fmla="*/ 221 h 322"/>
                <a:gd name="T42" fmla="*/ 10 w 322"/>
                <a:gd name="T43" fmla="*/ 202 h 322"/>
                <a:gd name="T44" fmla="*/ 23 w 322"/>
                <a:gd name="T45" fmla="*/ 186 h 322"/>
                <a:gd name="T46" fmla="*/ 186 w 322"/>
                <a:gd name="T47" fmla="*/ 23 h 322"/>
                <a:gd name="T48" fmla="*/ 202 w 322"/>
                <a:gd name="T49" fmla="*/ 10 h 322"/>
                <a:gd name="T50" fmla="*/ 222 w 322"/>
                <a:gd name="T51" fmla="*/ 2 h 322"/>
                <a:gd name="T52" fmla="*/ 242 w 322"/>
                <a:gd name="T5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2" h="322">
                  <a:moveTo>
                    <a:pt x="242" y="0"/>
                  </a:moveTo>
                  <a:lnTo>
                    <a:pt x="262" y="2"/>
                  </a:lnTo>
                  <a:lnTo>
                    <a:pt x="282" y="10"/>
                  </a:lnTo>
                  <a:lnTo>
                    <a:pt x="299" y="23"/>
                  </a:lnTo>
                  <a:lnTo>
                    <a:pt x="312" y="40"/>
                  </a:lnTo>
                  <a:lnTo>
                    <a:pt x="320" y="59"/>
                  </a:lnTo>
                  <a:lnTo>
                    <a:pt x="322" y="80"/>
                  </a:lnTo>
                  <a:lnTo>
                    <a:pt x="320" y="99"/>
                  </a:lnTo>
                  <a:lnTo>
                    <a:pt x="312" y="118"/>
                  </a:lnTo>
                  <a:lnTo>
                    <a:pt x="299" y="136"/>
                  </a:lnTo>
                  <a:lnTo>
                    <a:pt x="136" y="299"/>
                  </a:lnTo>
                  <a:lnTo>
                    <a:pt x="119" y="312"/>
                  </a:lnTo>
                  <a:lnTo>
                    <a:pt x="100" y="320"/>
                  </a:lnTo>
                  <a:lnTo>
                    <a:pt x="80" y="322"/>
                  </a:lnTo>
                  <a:lnTo>
                    <a:pt x="60" y="320"/>
                  </a:lnTo>
                  <a:lnTo>
                    <a:pt x="40" y="312"/>
                  </a:lnTo>
                  <a:lnTo>
                    <a:pt x="23" y="299"/>
                  </a:lnTo>
                  <a:lnTo>
                    <a:pt x="10" y="282"/>
                  </a:lnTo>
                  <a:lnTo>
                    <a:pt x="2" y="262"/>
                  </a:lnTo>
                  <a:lnTo>
                    <a:pt x="0" y="242"/>
                  </a:lnTo>
                  <a:lnTo>
                    <a:pt x="2" y="221"/>
                  </a:lnTo>
                  <a:lnTo>
                    <a:pt x="10" y="202"/>
                  </a:lnTo>
                  <a:lnTo>
                    <a:pt x="23" y="186"/>
                  </a:lnTo>
                  <a:lnTo>
                    <a:pt x="186" y="23"/>
                  </a:lnTo>
                  <a:lnTo>
                    <a:pt x="202" y="10"/>
                  </a:lnTo>
                  <a:lnTo>
                    <a:pt x="222" y="2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10402888" y="2900363"/>
              <a:ext cx="50800" cy="50800"/>
            </a:xfrm>
            <a:custGeom>
              <a:avLst/>
              <a:gdLst>
                <a:gd name="T0" fmla="*/ 243 w 323"/>
                <a:gd name="T1" fmla="*/ 0 h 323"/>
                <a:gd name="T2" fmla="*/ 264 w 323"/>
                <a:gd name="T3" fmla="*/ 3 h 323"/>
                <a:gd name="T4" fmla="*/ 282 w 323"/>
                <a:gd name="T5" fmla="*/ 10 h 323"/>
                <a:gd name="T6" fmla="*/ 300 w 323"/>
                <a:gd name="T7" fmla="*/ 24 h 323"/>
                <a:gd name="T8" fmla="*/ 312 w 323"/>
                <a:gd name="T9" fmla="*/ 40 h 323"/>
                <a:gd name="T10" fmla="*/ 320 w 323"/>
                <a:gd name="T11" fmla="*/ 60 h 323"/>
                <a:gd name="T12" fmla="*/ 323 w 323"/>
                <a:gd name="T13" fmla="*/ 80 h 323"/>
                <a:gd name="T14" fmla="*/ 320 w 323"/>
                <a:gd name="T15" fmla="*/ 100 h 323"/>
                <a:gd name="T16" fmla="*/ 312 w 323"/>
                <a:gd name="T17" fmla="*/ 120 h 323"/>
                <a:gd name="T18" fmla="*/ 300 w 323"/>
                <a:gd name="T19" fmla="*/ 137 h 323"/>
                <a:gd name="T20" fmla="*/ 138 w 323"/>
                <a:gd name="T21" fmla="*/ 299 h 323"/>
                <a:gd name="T22" fmla="*/ 120 w 323"/>
                <a:gd name="T23" fmla="*/ 313 h 323"/>
                <a:gd name="T24" fmla="*/ 101 w 323"/>
                <a:gd name="T25" fmla="*/ 320 h 323"/>
                <a:gd name="T26" fmla="*/ 80 w 323"/>
                <a:gd name="T27" fmla="*/ 323 h 323"/>
                <a:gd name="T28" fmla="*/ 60 w 323"/>
                <a:gd name="T29" fmla="*/ 320 h 323"/>
                <a:gd name="T30" fmla="*/ 41 w 323"/>
                <a:gd name="T31" fmla="*/ 313 h 323"/>
                <a:gd name="T32" fmla="*/ 24 w 323"/>
                <a:gd name="T33" fmla="*/ 299 h 323"/>
                <a:gd name="T34" fmla="*/ 12 w 323"/>
                <a:gd name="T35" fmla="*/ 283 h 323"/>
                <a:gd name="T36" fmla="*/ 4 w 323"/>
                <a:gd name="T37" fmla="*/ 263 h 323"/>
                <a:gd name="T38" fmla="*/ 0 w 323"/>
                <a:gd name="T39" fmla="*/ 243 h 323"/>
                <a:gd name="T40" fmla="*/ 4 w 323"/>
                <a:gd name="T41" fmla="*/ 223 h 323"/>
                <a:gd name="T42" fmla="*/ 12 w 323"/>
                <a:gd name="T43" fmla="*/ 203 h 323"/>
                <a:gd name="T44" fmla="*/ 24 w 323"/>
                <a:gd name="T45" fmla="*/ 186 h 323"/>
                <a:gd name="T46" fmla="*/ 186 w 323"/>
                <a:gd name="T47" fmla="*/ 24 h 323"/>
                <a:gd name="T48" fmla="*/ 204 w 323"/>
                <a:gd name="T49" fmla="*/ 10 h 323"/>
                <a:gd name="T50" fmla="*/ 223 w 323"/>
                <a:gd name="T51" fmla="*/ 3 h 323"/>
                <a:gd name="T52" fmla="*/ 243 w 323"/>
                <a:gd name="T5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3" h="323">
                  <a:moveTo>
                    <a:pt x="243" y="0"/>
                  </a:moveTo>
                  <a:lnTo>
                    <a:pt x="264" y="3"/>
                  </a:lnTo>
                  <a:lnTo>
                    <a:pt x="282" y="10"/>
                  </a:lnTo>
                  <a:lnTo>
                    <a:pt x="300" y="24"/>
                  </a:lnTo>
                  <a:lnTo>
                    <a:pt x="312" y="40"/>
                  </a:lnTo>
                  <a:lnTo>
                    <a:pt x="320" y="60"/>
                  </a:lnTo>
                  <a:lnTo>
                    <a:pt x="323" y="80"/>
                  </a:lnTo>
                  <a:lnTo>
                    <a:pt x="320" y="100"/>
                  </a:lnTo>
                  <a:lnTo>
                    <a:pt x="312" y="120"/>
                  </a:lnTo>
                  <a:lnTo>
                    <a:pt x="300" y="137"/>
                  </a:lnTo>
                  <a:lnTo>
                    <a:pt x="138" y="299"/>
                  </a:lnTo>
                  <a:lnTo>
                    <a:pt x="120" y="313"/>
                  </a:lnTo>
                  <a:lnTo>
                    <a:pt x="101" y="320"/>
                  </a:lnTo>
                  <a:lnTo>
                    <a:pt x="80" y="323"/>
                  </a:lnTo>
                  <a:lnTo>
                    <a:pt x="60" y="320"/>
                  </a:lnTo>
                  <a:lnTo>
                    <a:pt x="41" y="313"/>
                  </a:lnTo>
                  <a:lnTo>
                    <a:pt x="24" y="299"/>
                  </a:lnTo>
                  <a:lnTo>
                    <a:pt x="12" y="283"/>
                  </a:lnTo>
                  <a:lnTo>
                    <a:pt x="4" y="263"/>
                  </a:lnTo>
                  <a:lnTo>
                    <a:pt x="0" y="243"/>
                  </a:lnTo>
                  <a:lnTo>
                    <a:pt x="4" y="223"/>
                  </a:lnTo>
                  <a:lnTo>
                    <a:pt x="12" y="203"/>
                  </a:lnTo>
                  <a:lnTo>
                    <a:pt x="24" y="186"/>
                  </a:lnTo>
                  <a:lnTo>
                    <a:pt x="186" y="24"/>
                  </a:lnTo>
                  <a:lnTo>
                    <a:pt x="204" y="10"/>
                  </a:lnTo>
                  <a:lnTo>
                    <a:pt x="223" y="3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54" name="Freeform 124"/>
          <p:cNvSpPr>
            <a:spLocks noEditPoints="1"/>
          </p:cNvSpPr>
          <p:nvPr/>
        </p:nvSpPr>
        <p:spPr bwMode="auto">
          <a:xfrm>
            <a:off x="6240731" y="2311803"/>
            <a:ext cx="448786" cy="395914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5" name="Freeform 164"/>
          <p:cNvSpPr>
            <a:spLocks noEditPoints="1"/>
          </p:cNvSpPr>
          <p:nvPr/>
        </p:nvSpPr>
        <p:spPr bwMode="auto">
          <a:xfrm>
            <a:off x="5424867" y="2879189"/>
            <a:ext cx="448786" cy="399604"/>
          </a:xfrm>
          <a:custGeom>
            <a:avLst/>
            <a:gdLst>
              <a:gd name="T0" fmla="*/ 171 w 3653"/>
              <a:gd name="T1" fmla="*/ 2242 h 3248"/>
              <a:gd name="T2" fmla="*/ 171 w 3653"/>
              <a:gd name="T3" fmla="*/ 2273 h 3248"/>
              <a:gd name="T4" fmla="*/ 1756 w 3653"/>
              <a:gd name="T5" fmla="*/ 3070 h 3248"/>
              <a:gd name="T6" fmla="*/ 1897 w 3653"/>
              <a:gd name="T7" fmla="*/ 3070 h 3248"/>
              <a:gd name="T8" fmla="*/ 3481 w 3653"/>
              <a:gd name="T9" fmla="*/ 2273 h 3248"/>
              <a:gd name="T10" fmla="*/ 3481 w 3653"/>
              <a:gd name="T11" fmla="*/ 2242 h 3248"/>
              <a:gd name="T12" fmla="*/ 2005 w 3653"/>
              <a:gd name="T13" fmla="*/ 2572 h 3248"/>
              <a:gd name="T14" fmla="*/ 1827 w 3653"/>
              <a:gd name="T15" fmla="*/ 2614 h 3248"/>
              <a:gd name="T16" fmla="*/ 1647 w 3653"/>
              <a:gd name="T17" fmla="*/ 2572 h 3248"/>
              <a:gd name="T18" fmla="*/ 1962 w 3653"/>
              <a:gd name="T19" fmla="*/ 1956 h 3248"/>
              <a:gd name="T20" fmla="*/ 1780 w 3653"/>
              <a:gd name="T21" fmla="*/ 1977 h 3248"/>
              <a:gd name="T22" fmla="*/ 571 w 3653"/>
              <a:gd name="T23" fmla="*/ 1401 h 3248"/>
              <a:gd name="T24" fmla="*/ 169 w 3653"/>
              <a:gd name="T25" fmla="*/ 1617 h 3248"/>
              <a:gd name="T26" fmla="*/ 177 w 3653"/>
              <a:gd name="T27" fmla="*/ 1648 h 3248"/>
              <a:gd name="T28" fmla="*/ 1791 w 3653"/>
              <a:gd name="T29" fmla="*/ 2444 h 3248"/>
              <a:gd name="T30" fmla="*/ 1931 w 3653"/>
              <a:gd name="T31" fmla="*/ 2421 h 3248"/>
              <a:gd name="T32" fmla="*/ 3485 w 3653"/>
              <a:gd name="T33" fmla="*/ 1631 h 3248"/>
              <a:gd name="T34" fmla="*/ 3476 w 3653"/>
              <a:gd name="T35" fmla="*/ 1600 h 3248"/>
              <a:gd name="T36" fmla="*/ 1791 w 3653"/>
              <a:gd name="T37" fmla="*/ 171 h 3248"/>
              <a:gd name="T38" fmla="*/ 177 w 3653"/>
              <a:gd name="T39" fmla="*/ 966 h 3248"/>
              <a:gd name="T40" fmla="*/ 169 w 3653"/>
              <a:gd name="T41" fmla="*/ 997 h 3248"/>
              <a:gd name="T42" fmla="*/ 1722 w 3653"/>
              <a:gd name="T43" fmla="*/ 1788 h 3248"/>
              <a:gd name="T44" fmla="*/ 1862 w 3653"/>
              <a:gd name="T45" fmla="*/ 1810 h 3248"/>
              <a:gd name="T46" fmla="*/ 3476 w 3653"/>
              <a:gd name="T47" fmla="*/ 1014 h 3248"/>
              <a:gd name="T48" fmla="*/ 3485 w 3653"/>
              <a:gd name="T49" fmla="*/ 983 h 3248"/>
              <a:gd name="T50" fmla="*/ 1930 w 3653"/>
              <a:gd name="T51" fmla="*/ 192 h 3248"/>
              <a:gd name="T52" fmla="*/ 1827 w 3653"/>
              <a:gd name="T53" fmla="*/ 0 h 3248"/>
              <a:gd name="T54" fmla="*/ 2005 w 3653"/>
              <a:gd name="T55" fmla="*/ 42 h 3248"/>
              <a:gd name="T56" fmla="*/ 3613 w 3653"/>
              <a:gd name="T57" fmla="*/ 870 h 3248"/>
              <a:gd name="T58" fmla="*/ 3653 w 3653"/>
              <a:gd name="T59" fmla="*/ 990 h 3248"/>
              <a:gd name="T60" fmla="*/ 3615 w 3653"/>
              <a:gd name="T61" fmla="*/ 1109 h 3248"/>
              <a:gd name="T62" fmla="*/ 3541 w 3653"/>
              <a:gd name="T63" fmla="*/ 1171 h 3248"/>
              <a:gd name="T64" fmla="*/ 3593 w 3653"/>
              <a:gd name="T65" fmla="*/ 1481 h 3248"/>
              <a:gd name="T66" fmla="*/ 3650 w 3653"/>
              <a:gd name="T67" fmla="*/ 1591 h 3248"/>
              <a:gd name="T68" fmla="*/ 3630 w 3653"/>
              <a:gd name="T69" fmla="*/ 1717 h 3248"/>
              <a:gd name="T70" fmla="*/ 3541 w 3653"/>
              <a:gd name="T71" fmla="*/ 1805 h 3248"/>
              <a:gd name="T72" fmla="*/ 3593 w 3653"/>
              <a:gd name="T73" fmla="*/ 2114 h 3248"/>
              <a:gd name="T74" fmla="*/ 3650 w 3653"/>
              <a:gd name="T75" fmla="*/ 2225 h 3248"/>
              <a:gd name="T76" fmla="*/ 3630 w 3653"/>
              <a:gd name="T77" fmla="*/ 2350 h 3248"/>
              <a:gd name="T78" fmla="*/ 3541 w 3653"/>
              <a:gd name="T79" fmla="*/ 2439 h 3248"/>
              <a:gd name="T80" fmla="*/ 1872 w 3653"/>
              <a:gd name="T81" fmla="*/ 3245 h 3248"/>
              <a:gd name="T82" fmla="*/ 1690 w 3653"/>
              <a:gd name="T83" fmla="*/ 3224 h 3248"/>
              <a:gd name="T84" fmla="*/ 60 w 3653"/>
              <a:gd name="T85" fmla="*/ 2401 h 3248"/>
              <a:gd name="T86" fmla="*/ 2 w 3653"/>
              <a:gd name="T87" fmla="*/ 2290 h 3248"/>
              <a:gd name="T88" fmla="*/ 22 w 3653"/>
              <a:gd name="T89" fmla="*/ 2164 h 3248"/>
              <a:gd name="T90" fmla="*/ 112 w 3653"/>
              <a:gd name="T91" fmla="*/ 2077 h 3248"/>
              <a:gd name="T92" fmla="*/ 60 w 3653"/>
              <a:gd name="T93" fmla="*/ 1768 h 3248"/>
              <a:gd name="T94" fmla="*/ 2 w 3653"/>
              <a:gd name="T95" fmla="*/ 1657 h 3248"/>
              <a:gd name="T96" fmla="*/ 22 w 3653"/>
              <a:gd name="T97" fmla="*/ 1532 h 3248"/>
              <a:gd name="T98" fmla="*/ 112 w 3653"/>
              <a:gd name="T99" fmla="*/ 1443 h 3248"/>
              <a:gd name="T100" fmla="*/ 60 w 3653"/>
              <a:gd name="T101" fmla="*/ 1134 h 3248"/>
              <a:gd name="T102" fmla="*/ 2 w 3653"/>
              <a:gd name="T103" fmla="*/ 1023 h 3248"/>
              <a:gd name="T104" fmla="*/ 22 w 3653"/>
              <a:gd name="T105" fmla="*/ 898 h 3248"/>
              <a:gd name="T106" fmla="*/ 112 w 3653"/>
              <a:gd name="T107" fmla="*/ 809 h 3248"/>
              <a:gd name="T108" fmla="*/ 1780 w 3653"/>
              <a:gd name="T109" fmla="*/ 2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53" h="3248">
                <a:moveTo>
                  <a:pt x="571" y="2035"/>
                </a:moveTo>
                <a:lnTo>
                  <a:pt x="187" y="2226"/>
                </a:lnTo>
                <a:lnTo>
                  <a:pt x="177" y="2234"/>
                </a:lnTo>
                <a:lnTo>
                  <a:pt x="171" y="2242"/>
                </a:lnTo>
                <a:lnTo>
                  <a:pt x="169" y="2251"/>
                </a:lnTo>
                <a:lnTo>
                  <a:pt x="167" y="2257"/>
                </a:lnTo>
                <a:lnTo>
                  <a:pt x="169" y="2265"/>
                </a:lnTo>
                <a:lnTo>
                  <a:pt x="171" y="2273"/>
                </a:lnTo>
                <a:lnTo>
                  <a:pt x="177" y="2282"/>
                </a:lnTo>
                <a:lnTo>
                  <a:pt x="187" y="2288"/>
                </a:lnTo>
                <a:lnTo>
                  <a:pt x="1722" y="3055"/>
                </a:lnTo>
                <a:lnTo>
                  <a:pt x="1756" y="3070"/>
                </a:lnTo>
                <a:lnTo>
                  <a:pt x="1791" y="3077"/>
                </a:lnTo>
                <a:lnTo>
                  <a:pt x="1827" y="3080"/>
                </a:lnTo>
                <a:lnTo>
                  <a:pt x="1862" y="3077"/>
                </a:lnTo>
                <a:lnTo>
                  <a:pt x="1897" y="3070"/>
                </a:lnTo>
                <a:lnTo>
                  <a:pt x="1931" y="3055"/>
                </a:lnTo>
                <a:lnTo>
                  <a:pt x="3466" y="2288"/>
                </a:lnTo>
                <a:lnTo>
                  <a:pt x="3476" y="2282"/>
                </a:lnTo>
                <a:lnTo>
                  <a:pt x="3481" y="2273"/>
                </a:lnTo>
                <a:lnTo>
                  <a:pt x="3485" y="2265"/>
                </a:lnTo>
                <a:lnTo>
                  <a:pt x="3485" y="2257"/>
                </a:lnTo>
                <a:lnTo>
                  <a:pt x="3485" y="2251"/>
                </a:lnTo>
                <a:lnTo>
                  <a:pt x="3481" y="2242"/>
                </a:lnTo>
                <a:lnTo>
                  <a:pt x="3476" y="2234"/>
                </a:lnTo>
                <a:lnTo>
                  <a:pt x="3466" y="2226"/>
                </a:lnTo>
                <a:lnTo>
                  <a:pt x="3081" y="2035"/>
                </a:lnTo>
                <a:lnTo>
                  <a:pt x="2005" y="2572"/>
                </a:lnTo>
                <a:lnTo>
                  <a:pt x="1962" y="2590"/>
                </a:lnTo>
                <a:lnTo>
                  <a:pt x="1918" y="2603"/>
                </a:lnTo>
                <a:lnTo>
                  <a:pt x="1872" y="2611"/>
                </a:lnTo>
                <a:lnTo>
                  <a:pt x="1827" y="2614"/>
                </a:lnTo>
                <a:lnTo>
                  <a:pt x="1780" y="2611"/>
                </a:lnTo>
                <a:lnTo>
                  <a:pt x="1735" y="2603"/>
                </a:lnTo>
                <a:lnTo>
                  <a:pt x="1690" y="2590"/>
                </a:lnTo>
                <a:lnTo>
                  <a:pt x="1647" y="2572"/>
                </a:lnTo>
                <a:lnTo>
                  <a:pt x="571" y="2035"/>
                </a:lnTo>
                <a:close/>
                <a:moveTo>
                  <a:pt x="3081" y="1401"/>
                </a:moveTo>
                <a:lnTo>
                  <a:pt x="2005" y="1938"/>
                </a:lnTo>
                <a:lnTo>
                  <a:pt x="1962" y="1956"/>
                </a:lnTo>
                <a:lnTo>
                  <a:pt x="1918" y="1969"/>
                </a:lnTo>
                <a:lnTo>
                  <a:pt x="1872" y="1977"/>
                </a:lnTo>
                <a:lnTo>
                  <a:pt x="1827" y="1980"/>
                </a:lnTo>
                <a:lnTo>
                  <a:pt x="1780" y="1977"/>
                </a:lnTo>
                <a:lnTo>
                  <a:pt x="1735" y="1969"/>
                </a:lnTo>
                <a:lnTo>
                  <a:pt x="1690" y="1956"/>
                </a:lnTo>
                <a:lnTo>
                  <a:pt x="1647" y="1938"/>
                </a:lnTo>
                <a:lnTo>
                  <a:pt x="571" y="1401"/>
                </a:lnTo>
                <a:lnTo>
                  <a:pt x="187" y="1593"/>
                </a:lnTo>
                <a:lnTo>
                  <a:pt x="177" y="1600"/>
                </a:lnTo>
                <a:lnTo>
                  <a:pt x="171" y="1608"/>
                </a:lnTo>
                <a:lnTo>
                  <a:pt x="169" y="1617"/>
                </a:lnTo>
                <a:lnTo>
                  <a:pt x="167" y="1624"/>
                </a:lnTo>
                <a:lnTo>
                  <a:pt x="169" y="1631"/>
                </a:lnTo>
                <a:lnTo>
                  <a:pt x="171" y="1639"/>
                </a:lnTo>
                <a:lnTo>
                  <a:pt x="177" y="1648"/>
                </a:lnTo>
                <a:lnTo>
                  <a:pt x="187" y="1655"/>
                </a:lnTo>
                <a:lnTo>
                  <a:pt x="1722" y="2421"/>
                </a:lnTo>
                <a:lnTo>
                  <a:pt x="1756" y="2436"/>
                </a:lnTo>
                <a:lnTo>
                  <a:pt x="1791" y="2444"/>
                </a:lnTo>
                <a:lnTo>
                  <a:pt x="1827" y="2446"/>
                </a:lnTo>
                <a:lnTo>
                  <a:pt x="1862" y="2444"/>
                </a:lnTo>
                <a:lnTo>
                  <a:pt x="1897" y="2436"/>
                </a:lnTo>
                <a:lnTo>
                  <a:pt x="1931" y="2421"/>
                </a:lnTo>
                <a:lnTo>
                  <a:pt x="3466" y="1655"/>
                </a:lnTo>
                <a:lnTo>
                  <a:pt x="3476" y="1648"/>
                </a:lnTo>
                <a:lnTo>
                  <a:pt x="3481" y="1639"/>
                </a:lnTo>
                <a:lnTo>
                  <a:pt x="3485" y="1631"/>
                </a:lnTo>
                <a:lnTo>
                  <a:pt x="3485" y="1624"/>
                </a:lnTo>
                <a:lnTo>
                  <a:pt x="3485" y="1617"/>
                </a:lnTo>
                <a:lnTo>
                  <a:pt x="3481" y="1608"/>
                </a:lnTo>
                <a:lnTo>
                  <a:pt x="3476" y="1600"/>
                </a:lnTo>
                <a:lnTo>
                  <a:pt x="3466" y="1593"/>
                </a:lnTo>
                <a:lnTo>
                  <a:pt x="3081" y="1401"/>
                </a:lnTo>
                <a:close/>
                <a:moveTo>
                  <a:pt x="1827" y="168"/>
                </a:moveTo>
                <a:lnTo>
                  <a:pt x="1791" y="171"/>
                </a:lnTo>
                <a:lnTo>
                  <a:pt x="1756" y="179"/>
                </a:lnTo>
                <a:lnTo>
                  <a:pt x="1722" y="192"/>
                </a:lnTo>
                <a:lnTo>
                  <a:pt x="187" y="959"/>
                </a:lnTo>
                <a:lnTo>
                  <a:pt x="177" y="966"/>
                </a:lnTo>
                <a:lnTo>
                  <a:pt x="171" y="974"/>
                </a:lnTo>
                <a:lnTo>
                  <a:pt x="169" y="983"/>
                </a:lnTo>
                <a:lnTo>
                  <a:pt x="167" y="990"/>
                </a:lnTo>
                <a:lnTo>
                  <a:pt x="169" y="997"/>
                </a:lnTo>
                <a:lnTo>
                  <a:pt x="171" y="1005"/>
                </a:lnTo>
                <a:lnTo>
                  <a:pt x="177" y="1014"/>
                </a:lnTo>
                <a:lnTo>
                  <a:pt x="187" y="1021"/>
                </a:lnTo>
                <a:lnTo>
                  <a:pt x="1722" y="1788"/>
                </a:lnTo>
                <a:lnTo>
                  <a:pt x="1756" y="1802"/>
                </a:lnTo>
                <a:lnTo>
                  <a:pt x="1791" y="1810"/>
                </a:lnTo>
                <a:lnTo>
                  <a:pt x="1827" y="1812"/>
                </a:lnTo>
                <a:lnTo>
                  <a:pt x="1862" y="1810"/>
                </a:lnTo>
                <a:lnTo>
                  <a:pt x="1897" y="1802"/>
                </a:lnTo>
                <a:lnTo>
                  <a:pt x="1931" y="1788"/>
                </a:lnTo>
                <a:lnTo>
                  <a:pt x="3466" y="1021"/>
                </a:lnTo>
                <a:lnTo>
                  <a:pt x="3476" y="1014"/>
                </a:lnTo>
                <a:lnTo>
                  <a:pt x="3481" y="1005"/>
                </a:lnTo>
                <a:lnTo>
                  <a:pt x="3485" y="997"/>
                </a:lnTo>
                <a:lnTo>
                  <a:pt x="3485" y="990"/>
                </a:lnTo>
                <a:lnTo>
                  <a:pt x="3485" y="983"/>
                </a:lnTo>
                <a:lnTo>
                  <a:pt x="3481" y="974"/>
                </a:lnTo>
                <a:lnTo>
                  <a:pt x="3476" y="966"/>
                </a:lnTo>
                <a:lnTo>
                  <a:pt x="3466" y="959"/>
                </a:lnTo>
                <a:lnTo>
                  <a:pt x="1930" y="192"/>
                </a:lnTo>
                <a:lnTo>
                  <a:pt x="1897" y="179"/>
                </a:lnTo>
                <a:lnTo>
                  <a:pt x="1862" y="171"/>
                </a:lnTo>
                <a:lnTo>
                  <a:pt x="1827" y="168"/>
                </a:lnTo>
                <a:close/>
                <a:moveTo>
                  <a:pt x="1827" y="0"/>
                </a:moveTo>
                <a:lnTo>
                  <a:pt x="1872" y="2"/>
                </a:lnTo>
                <a:lnTo>
                  <a:pt x="1918" y="10"/>
                </a:lnTo>
                <a:lnTo>
                  <a:pt x="1962" y="23"/>
                </a:lnTo>
                <a:lnTo>
                  <a:pt x="2005" y="42"/>
                </a:lnTo>
                <a:lnTo>
                  <a:pt x="3541" y="809"/>
                </a:lnTo>
                <a:lnTo>
                  <a:pt x="3569" y="826"/>
                </a:lnTo>
                <a:lnTo>
                  <a:pt x="3593" y="847"/>
                </a:lnTo>
                <a:lnTo>
                  <a:pt x="3613" y="870"/>
                </a:lnTo>
                <a:lnTo>
                  <a:pt x="3630" y="898"/>
                </a:lnTo>
                <a:lnTo>
                  <a:pt x="3642" y="927"/>
                </a:lnTo>
                <a:lnTo>
                  <a:pt x="3650" y="958"/>
                </a:lnTo>
                <a:lnTo>
                  <a:pt x="3653" y="990"/>
                </a:lnTo>
                <a:lnTo>
                  <a:pt x="3650" y="1023"/>
                </a:lnTo>
                <a:lnTo>
                  <a:pt x="3642" y="1054"/>
                </a:lnTo>
                <a:lnTo>
                  <a:pt x="3630" y="1083"/>
                </a:lnTo>
                <a:lnTo>
                  <a:pt x="3615" y="1109"/>
                </a:lnTo>
                <a:lnTo>
                  <a:pt x="3593" y="1134"/>
                </a:lnTo>
                <a:lnTo>
                  <a:pt x="3569" y="1154"/>
                </a:lnTo>
                <a:lnTo>
                  <a:pt x="3541" y="1171"/>
                </a:lnTo>
                <a:lnTo>
                  <a:pt x="3541" y="1171"/>
                </a:lnTo>
                <a:lnTo>
                  <a:pt x="3268" y="1307"/>
                </a:lnTo>
                <a:lnTo>
                  <a:pt x="3541" y="1443"/>
                </a:lnTo>
                <a:lnTo>
                  <a:pt x="3569" y="1460"/>
                </a:lnTo>
                <a:lnTo>
                  <a:pt x="3593" y="1481"/>
                </a:lnTo>
                <a:lnTo>
                  <a:pt x="3613" y="1504"/>
                </a:lnTo>
                <a:lnTo>
                  <a:pt x="3630" y="1532"/>
                </a:lnTo>
                <a:lnTo>
                  <a:pt x="3642" y="1560"/>
                </a:lnTo>
                <a:lnTo>
                  <a:pt x="3650" y="1591"/>
                </a:lnTo>
                <a:lnTo>
                  <a:pt x="3653" y="1624"/>
                </a:lnTo>
                <a:lnTo>
                  <a:pt x="3650" y="1657"/>
                </a:lnTo>
                <a:lnTo>
                  <a:pt x="3642" y="1688"/>
                </a:lnTo>
                <a:lnTo>
                  <a:pt x="3630" y="1717"/>
                </a:lnTo>
                <a:lnTo>
                  <a:pt x="3613" y="1743"/>
                </a:lnTo>
                <a:lnTo>
                  <a:pt x="3593" y="1768"/>
                </a:lnTo>
                <a:lnTo>
                  <a:pt x="3569" y="1788"/>
                </a:lnTo>
                <a:lnTo>
                  <a:pt x="3541" y="1805"/>
                </a:lnTo>
                <a:lnTo>
                  <a:pt x="3268" y="1940"/>
                </a:lnTo>
                <a:lnTo>
                  <a:pt x="3541" y="2077"/>
                </a:lnTo>
                <a:lnTo>
                  <a:pt x="3569" y="2093"/>
                </a:lnTo>
                <a:lnTo>
                  <a:pt x="3593" y="2114"/>
                </a:lnTo>
                <a:lnTo>
                  <a:pt x="3613" y="2138"/>
                </a:lnTo>
                <a:lnTo>
                  <a:pt x="3630" y="2164"/>
                </a:lnTo>
                <a:lnTo>
                  <a:pt x="3642" y="2194"/>
                </a:lnTo>
                <a:lnTo>
                  <a:pt x="3650" y="2225"/>
                </a:lnTo>
                <a:lnTo>
                  <a:pt x="3653" y="2257"/>
                </a:lnTo>
                <a:lnTo>
                  <a:pt x="3650" y="2290"/>
                </a:lnTo>
                <a:lnTo>
                  <a:pt x="3642" y="2322"/>
                </a:lnTo>
                <a:lnTo>
                  <a:pt x="3630" y="2350"/>
                </a:lnTo>
                <a:lnTo>
                  <a:pt x="3615" y="2377"/>
                </a:lnTo>
                <a:lnTo>
                  <a:pt x="3593" y="2401"/>
                </a:lnTo>
                <a:lnTo>
                  <a:pt x="3569" y="2421"/>
                </a:lnTo>
                <a:lnTo>
                  <a:pt x="3541" y="2439"/>
                </a:lnTo>
                <a:lnTo>
                  <a:pt x="2005" y="3206"/>
                </a:lnTo>
                <a:lnTo>
                  <a:pt x="1962" y="3224"/>
                </a:lnTo>
                <a:lnTo>
                  <a:pt x="1918" y="3237"/>
                </a:lnTo>
                <a:lnTo>
                  <a:pt x="1872" y="3245"/>
                </a:lnTo>
                <a:lnTo>
                  <a:pt x="1827" y="3248"/>
                </a:lnTo>
                <a:lnTo>
                  <a:pt x="1780" y="3245"/>
                </a:lnTo>
                <a:lnTo>
                  <a:pt x="1735" y="3237"/>
                </a:lnTo>
                <a:lnTo>
                  <a:pt x="1690" y="3224"/>
                </a:lnTo>
                <a:lnTo>
                  <a:pt x="1647" y="3206"/>
                </a:lnTo>
                <a:lnTo>
                  <a:pt x="112" y="2439"/>
                </a:lnTo>
                <a:lnTo>
                  <a:pt x="84" y="2421"/>
                </a:lnTo>
                <a:lnTo>
                  <a:pt x="60" y="2401"/>
                </a:lnTo>
                <a:lnTo>
                  <a:pt x="39" y="2377"/>
                </a:lnTo>
                <a:lnTo>
                  <a:pt x="22" y="2350"/>
                </a:lnTo>
                <a:lnTo>
                  <a:pt x="10" y="2322"/>
                </a:lnTo>
                <a:lnTo>
                  <a:pt x="2" y="2290"/>
                </a:lnTo>
                <a:lnTo>
                  <a:pt x="0" y="2257"/>
                </a:lnTo>
                <a:lnTo>
                  <a:pt x="2" y="2225"/>
                </a:lnTo>
                <a:lnTo>
                  <a:pt x="10" y="2194"/>
                </a:lnTo>
                <a:lnTo>
                  <a:pt x="22" y="2164"/>
                </a:lnTo>
                <a:lnTo>
                  <a:pt x="39" y="2138"/>
                </a:lnTo>
                <a:lnTo>
                  <a:pt x="60" y="2114"/>
                </a:lnTo>
                <a:lnTo>
                  <a:pt x="84" y="2093"/>
                </a:lnTo>
                <a:lnTo>
                  <a:pt x="112" y="2077"/>
                </a:lnTo>
                <a:lnTo>
                  <a:pt x="384" y="1940"/>
                </a:lnTo>
                <a:lnTo>
                  <a:pt x="112" y="1805"/>
                </a:lnTo>
                <a:lnTo>
                  <a:pt x="84" y="1788"/>
                </a:lnTo>
                <a:lnTo>
                  <a:pt x="60" y="1768"/>
                </a:lnTo>
                <a:lnTo>
                  <a:pt x="39" y="1743"/>
                </a:lnTo>
                <a:lnTo>
                  <a:pt x="22" y="1717"/>
                </a:lnTo>
                <a:lnTo>
                  <a:pt x="10" y="1688"/>
                </a:lnTo>
                <a:lnTo>
                  <a:pt x="2" y="1657"/>
                </a:lnTo>
                <a:lnTo>
                  <a:pt x="0" y="1624"/>
                </a:lnTo>
                <a:lnTo>
                  <a:pt x="2" y="1591"/>
                </a:lnTo>
                <a:lnTo>
                  <a:pt x="10" y="1560"/>
                </a:lnTo>
                <a:lnTo>
                  <a:pt x="22" y="1532"/>
                </a:lnTo>
                <a:lnTo>
                  <a:pt x="39" y="1504"/>
                </a:lnTo>
                <a:lnTo>
                  <a:pt x="60" y="1481"/>
                </a:lnTo>
                <a:lnTo>
                  <a:pt x="84" y="1460"/>
                </a:lnTo>
                <a:lnTo>
                  <a:pt x="112" y="1443"/>
                </a:lnTo>
                <a:lnTo>
                  <a:pt x="384" y="1307"/>
                </a:lnTo>
                <a:lnTo>
                  <a:pt x="112" y="1171"/>
                </a:lnTo>
                <a:lnTo>
                  <a:pt x="84" y="1154"/>
                </a:lnTo>
                <a:lnTo>
                  <a:pt x="60" y="1134"/>
                </a:lnTo>
                <a:lnTo>
                  <a:pt x="39" y="1109"/>
                </a:lnTo>
                <a:lnTo>
                  <a:pt x="22" y="1083"/>
                </a:lnTo>
                <a:lnTo>
                  <a:pt x="10" y="1054"/>
                </a:lnTo>
                <a:lnTo>
                  <a:pt x="2" y="1023"/>
                </a:lnTo>
                <a:lnTo>
                  <a:pt x="0" y="990"/>
                </a:lnTo>
                <a:lnTo>
                  <a:pt x="2" y="958"/>
                </a:lnTo>
                <a:lnTo>
                  <a:pt x="10" y="927"/>
                </a:lnTo>
                <a:lnTo>
                  <a:pt x="22" y="898"/>
                </a:lnTo>
                <a:lnTo>
                  <a:pt x="39" y="870"/>
                </a:lnTo>
                <a:lnTo>
                  <a:pt x="60" y="847"/>
                </a:lnTo>
                <a:lnTo>
                  <a:pt x="84" y="826"/>
                </a:lnTo>
                <a:lnTo>
                  <a:pt x="112" y="809"/>
                </a:lnTo>
                <a:lnTo>
                  <a:pt x="1647" y="42"/>
                </a:lnTo>
                <a:lnTo>
                  <a:pt x="1690" y="23"/>
                </a:lnTo>
                <a:lnTo>
                  <a:pt x="1735" y="10"/>
                </a:lnTo>
                <a:lnTo>
                  <a:pt x="1780" y="2"/>
                </a:lnTo>
                <a:lnTo>
                  <a:pt x="182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56" name="Group 57"/>
          <p:cNvGrpSpPr/>
          <p:nvPr/>
        </p:nvGrpSpPr>
        <p:grpSpPr>
          <a:xfrm>
            <a:off x="5425482" y="1653756"/>
            <a:ext cx="447556" cy="450014"/>
            <a:chOff x="5402263" y="3448050"/>
            <a:chExt cx="577849" cy="5810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7" name="Freeform 217"/>
            <p:cNvSpPr/>
            <p:nvPr/>
          </p:nvSpPr>
          <p:spPr bwMode="auto">
            <a:xfrm>
              <a:off x="5402263" y="3636963"/>
              <a:ext cx="77787" cy="28575"/>
            </a:xfrm>
            <a:custGeom>
              <a:avLst/>
              <a:gdLst>
                <a:gd name="T0" fmla="*/ 88 w 494"/>
                <a:gd name="T1" fmla="*/ 0 h 177"/>
                <a:gd name="T2" fmla="*/ 406 w 494"/>
                <a:gd name="T3" fmla="*/ 0 h 177"/>
                <a:gd name="T4" fmla="*/ 429 w 494"/>
                <a:gd name="T5" fmla="*/ 3 h 177"/>
                <a:gd name="T6" fmla="*/ 450 w 494"/>
                <a:gd name="T7" fmla="*/ 12 h 177"/>
                <a:gd name="T8" fmla="*/ 469 w 494"/>
                <a:gd name="T9" fmla="*/ 25 h 177"/>
                <a:gd name="T10" fmla="*/ 482 w 494"/>
                <a:gd name="T11" fmla="*/ 43 h 177"/>
                <a:gd name="T12" fmla="*/ 491 w 494"/>
                <a:gd name="T13" fmla="*/ 65 h 177"/>
                <a:gd name="T14" fmla="*/ 494 w 494"/>
                <a:gd name="T15" fmla="*/ 89 h 177"/>
                <a:gd name="T16" fmla="*/ 491 w 494"/>
                <a:gd name="T17" fmla="*/ 112 h 177"/>
                <a:gd name="T18" fmla="*/ 482 w 494"/>
                <a:gd name="T19" fmla="*/ 133 h 177"/>
                <a:gd name="T20" fmla="*/ 469 w 494"/>
                <a:gd name="T21" fmla="*/ 151 h 177"/>
                <a:gd name="T22" fmla="*/ 450 w 494"/>
                <a:gd name="T23" fmla="*/ 165 h 177"/>
                <a:gd name="T24" fmla="*/ 429 w 494"/>
                <a:gd name="T25" fmla="*/ 174 h 177"/>
                <a:gd name="T26" fmla="*/ 406 w 494"/>
                <a:gd name="T27" fmla="*/ 177 h 177"/>
                <a:gd name="T28" fmla="*/ 88 w 494"/>
                <a:gd name="T29" fmla="*/ 177 h 177"/>
                <a:gd name="T30" fmla="*/ 65 w 494"/>
                <a:gd name="T31" fmla="*/ 174 h 177"/>
                <a:gd name="T32" fmla="*/ 44 w 494"/>
                <a:gd name="T33" fmla="*/ 165 h 177"/>
                <a:gd name="T34" fmla="*/ 25 w 494"/>
                <a:gd name="T35" fmla="*/ 151 h 177"/>
                <a:gd name="T36" fmla="*/ 12 w 494"/>
                <a:gd name="T37" fmla="*/ 133 h 177"/>
                <a:gd name="T38" fmla="*/ 3 w 494"/>
                <a:gd name="T39" fmla="*/ 112 h 177"/>
                <a:gd name="T40" fmla="*/ 0 w 494"/>
                <a:gd name="T41" fmla="*/ 89 h 177"/>
                <a:gd name="T42" fmla="*/ 3 w 494"/>
                <a:gd name="T43" fmla="*/ 65 h 177"/>
                <a:gd name="T44" fmla="*/ 12 w 494"/>
                <a:gd name="T45" fmla="*/ 43 h 177"/>
                <a:gd name="T46" fmla="*/ 25 w 494"/>
                <a:gd name="T47" fmla="*/ 25 h 177"/>
                <a:gd name="T48" fmla="*/ 44 w 494"/>
                <a:gd name="T49" fmla="*/ 12 h 177"/>
                <a:gd name="T50" fmla="*/ 65 w 494"/>
                <a:gd name="T51" fmla="*/ 3 h 177"/>
                <a:gd name="T52" fmla="*/ 88 w 494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77">
                  <a:moveTo>
                    <a:pt x="88" y="0"/>
                  </a:moveTo>
                  <a:lnTo>
                    <a:pt x="406" y="0"/>
                  </a:lnTo>
                  <a:lnTo>
                    <a:pt x="429" y="3"/>
                  </a:lnTo>
                  <a:lnTo>
                    <a:pt x="450" y="12"/>
                  </a:lnTo>
                  <a:lnTo>
                    <a:pt x="469" y="25"/>
                  </a:lnTo>
                  <a:lnTo>
                    <a:pt x="482" y="43"/>
                  </a:lnTo>
                  <a:lnTo>
                    <a:pt x="491" y="65"/>
                  </a:lnTo>
                  <a:lnTo>
                    <a:pt x="494" y="89"/>
                  </a:lnTo>
                  <a:lnTo>
                    <a:pt x="491" y="112"/>
                  </a:lnTo>
                  <a:lnTo>
                    <a:pt x="482" y="133"/>
                  </a:lnTo>
                  <a:lnTo>
                    <a:pt x="469" y="151"/>
                  </a:lnTo>
                  <a:lnTo>
                    <a:pt x="450" y="165"/>
                  </a:lnTo>
                  <a:lnTo>
                    <a:pt x="429" y="174"/>
                  </a:lnTo>
                  <a:lnTo>
                    <a:pt x="406" y="177"/>
                  </a:lnTo>
                  <a:lnTo>
                    <a:pt x="88" y="177"/>
                  </a:lnTo>
                  <a:lnTo>
                    <a:pt x="65" y="174"/>
                  </a:lnTo>
                  <a:lnTo>
                    <a:pt x="44" y="165"/>
                  </a:lnTo>
                  <a:lnTo>
                    <a:pt x="25" y="151"/>
                  </a:lnTo>
                  <a:lnTo>
                    <a:pt x="12" y="133"/>
                  </a:lnTo>
                  <a:lnTo>
                    <a:pt x="3" y="112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4" y="12"/>
                  </a:lnTo>
                  <a:lnTo>
                    <a:pt x="65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58" name="Freeform 218"/>
            <p:cNvSpPr/>
            <p:nvPr/>
          </p:nvSpPr>
          <p:spPr bwMode="auto">
            <a:xfrm>
              <a:off x="5902325" y="3636963"/>
              <a:ext cx="77787" cy="28575"/>
            </a:xfrm>
            <a:custGeom>
              <a:avLst/>
              <a:gdLst>
                <a:gd name="T0" fmla="*/ 89 w 494"/>
                <a:gd name="T1" fmla="*/ 0 h 177"/>
                <a:gd name="T2" fmla="*/ 407 w 494"/>
                <a:gd name="T3" fmla="*/ 0 h 177"/>
                <a:gd name="T4" fmla="*/ 430 w 494"/>
                <a:gd name="T5" fmla="*/ 3 h 177"/>
                <a:gd name="T6" fmla="*/ 451 w 494"/>
                <a:gd name="T7" fmla="*/ 12 h 177"/>
                <a:gd name="T8" fmla="*/ 469 w 494"/>
                <a:gd name="T9" fmla="*/ 25 h 177"/>
                <a:gd name="T10" fmla="*/ 482 w 494"/>
                <a:gd name="T11" fmla="*/ 43 h 177"/>
                <a:gd name="T12" fmla="*/ 491 w 494"/>
                <a:gd name="T13" fmla="*/ 65 h 177"/>
                <a:gd name="T14" fmla="*/ 494 w 494"/>
                <a:gd name="T15" fmla="*/ 89 h 177"/>
                <a:gd name="T16" fmla="*/ 491 w 494"/>
                <a:gd name="T17" fmla="*/ 112 h 177"/>
                <a:gd name="T18" fmla="*/ 482 w 494"/>
                <a:gd name="T19" fmla="*/ 133 h 177"/>
                <a:gd name="T20" fmla="*/ 469 w 494"/>
                <a:gd name="T21" fmla="*/ 151 h 177"/>
                <a:gd name="T22" fmla="*/ 451 w 494"/>
                <a:gd name="T23" fmla="*/ 165 h 177"/>
                <a:gd name="T24" fmla="*/ 430 w 494"/>
                <a:gd name="T25" fmla="*/ 174 h 177"/>
                <a:gd name="T26" fmla="*/ 407 w 494"/>
                <a:gd name="T27" fmla="*/ 177 h 177"/>
                <a:gd name="T28" fmla="*/ 89 w 494"/>
                <a:gd name="T29" fmla="*/ 177 h 177"/>
                <a:gd name="T30" fmla="*/ 65 w 494"/>
                <a:gd name="T31" fmla="*/ 174 h 177"/>
                <a:gd name="T32" fmla="*/ 44 w 494"/>
                <a:gd name="T33" fmla="*/ 165 h 177"/>
                <a:gd name="T34" fmla="*/ 27 w 494"/>
                <a:gd name="T35" fmla="*/ 151 h 177"/>
                <a:gd name="T36" fmla="*/ 12 w 494"/>
                <a:gd name="T37" fmla="*/ 133 h 177"/>
                <a:gd name="T38" fmla="*/ 3 w 494"/>
                <a:gd name="T39" fmla="*/ 112 h 177"/>
                <a:gd name="T40" fmla="*/ 0 w 494"/>
                <a:gd name="T41" fmla="*/ 89 h 177"/>
                <a:gd name="T42" fmla="*/ 3 w 494"/>
                <a:gd name="T43" fmla="*/ 65 h 177"/>
                <a:gd name="T44" fmla="*/ 12 w 494"/>
                <a:gd name="T45" fmla="*/ 43 h 177"/>
                <a:gd name="T46" fmla="*/ 27 w 494"/>
                <a:gd name="T47" fmla="*/ 25 h 177"/>
                <a:gd name="T48" fmla="*/ 44 w 494"/>
                <a:gd name="T49" fmla="*/ 12 h 177"/>
                <a:gd name="T50" fmla="*/ 65 w 494"/>
                <a:gd name="T51" fmla="*/ 3 h 177"/>
                <a:gd name="T52" fmla="*/ 89 w 494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77">
                  <a:moveTo>
                    <a:pt x="89" y="0"/>
                  </a:moveTo>
                  <a:lnTo>
                    <a:pt x="407" y="0"/>
                  </a:lnTo>
                  <a:lnTo>
                    <a:pt x="430" y="3"/>
                  </a:lnTo>
                  <a:lnTo>
                    <a:pt x="451" y="12"/>
                  </a:lnTo>
                  <a:lnTo>
                    <a:pt x="469" y="25"/>
                  </a:lnTo>
                  <a:lnTo>
                    <a:pt x="482" y="43"/>
                  </a:lnTo>
                  <a:lnTo>
                    <a:pt x="491" y="65"/>
                  </a:lnTo>
                  <a:lnTo>
                    <a:pt x="494" y="89"/>
                  </a:lnTo>
                  <a:lnTo>
                    <a:pt x="491" y="112"/>
                  </a:lnTo>
                  <a:lnTo>
                    <a:pt x="482" y="133"/>
                  </a:lnTo>
                  <a:lnTo>
                    <a:pt x="469" y="151"/>
                  </a:lnTo>
                  <a:lnTo>
                    <a:pt x="451" y="165"/>
                  </a:lnTo>
                  <a:lnTo>
                    <a:pt x="430" y="174"/>
                  </a:lnTo>
                  <a:lnTo>
                    <a:pt x="407" y="177"/>
                  </a:lnTo>
                  <a:lnTo>
                    <a:pt x="89" y="177"/>
                  </a:lnTo>
                  <a:lnTo>
                    <a:pt x="65" y="174"/>
                  </a:lnTo>
                  <a:lnTo>
                    <a:pt x="44" y="165"/>
                  </a:lnTo>
                  <a:lnTo>
                    <a:pt x="27" y="151"/>
                  </a:lnTo>
                  <a:lnTo>
                    <a:pt x="12" y="133"/>
                  </a:lnTo>
                  <a:lnTo>
                    <a:pt x="3" y="112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2" y="43"/>
                  </a:lnTo>
                  <a:lnTo>
                    <a:pt x="27" y="25"/>
                  </a:lnTo>
                  <a:lnTo>
                    <a:pt x="44" y="12"/>
                  </a:lnTo>
                  <a:lnTo>
                    <a:pt x="65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59" name="Freeform 219"/>
            <p:cNvSpPr/>
            <p:nvPr/>
          </p:nvSpPr>
          <p:spPr bwMode="auto">
            <a:xfrm>
              <a:off x="5464175" y="3814763"/>
              <a:ext cx="65087" cy="65088"/>
            </a:xfrm>
            <a:custGeom>
              <a:avLst/>
              <a:gdLst>
                <a:gd name="T0" fmla="*/ 310 w 407"/>
                <a:gd name="T1" fmla="*/ 0 h 408"/>
                <a:gd name="T2" fmla="*/ 329 w 407"/>
                <a:gd name="T3" fmla="*/ 0 h 408"/>
                <a:gd name="T4" fmla="*/ 348 w 407"/>
                <a:gd name="T5" fmla="*/ 3 h 408"/>
                <a:gd name="T6" fmla="*/ 366 w 407"/>
                <a:gd name="T7" fmla="*/ 12 h 408"/>
                <a:gd name="T8" fmla="*/ 382 w 407"/>
                <a:gd name="T9" fmla="*/ 24 h 408"/>
                <a:gd name="T10" fmla="*/ 394 w 407"/>
                <a:gd name="T11" fmla="*/ 41 h 408"/>
                <a:gd name="T12" fmla="*/ 403 w 407"/>
                <a:gd name="T13" fmla="*/ 59 h 408"/>
                <a:gd name="T14" fmla="*/ 407 w 407"/>
                <a:gd name="T15" fmla="*/ 78 h 408"/>
                <a:gd name="T16" fmla="*/ 407 w 407"/>
                <a:gd name="T17" fmla="*/ 98 h 408"/>
                <a:gd name="T18" fmla="*/ 403 w 407"/>
                <a:gd name="T19" fmla="*/ 116 h 408"/>
                <a:gd name="T20" fmla="*/ 394 w 407"/>
                <a:gd name="T21" fmla="*/ 134 h 408"/>
                <a:gd name="T22" fmla="*/ 382 w 407"/>
                <a:gd name="T23" fmla="*/ 150 h 408"/>
                <a:gd name="T24" fmla="*/ 151 w 407"/>
                <a:gd name="T25" fmla="*/ 381 h 408"/>
                <a:gd name="T26" fmla="*/ 137 w 407"/>
                <a:gd name="T27" fmla="*/ 394 h 408"/>
                <a:gd name="T28" fmla="*/ 122 w 407"/>
                <a:gd name="T29" fmla="*/ 401 h 408"/>
                <a:gd name="T30" fmla="*/ 105 w 407"/>
                <a:gd name="T31" fmla="*/ 406 h 408"/>
                <a:gd name="T32" fmla="*/ 89 w 407"/>
                <a:gd name="T33" fmla="*/ 408 h 408"/>
                <a:gd name="T34" fmla="*/ 71 w 407"/>
                <a:gd name="T35" fmla="*/ 406 h 408"/>
                <a:gd name="T36" fmla="*/ 56 w 407"/>
                <a:gd name="T37" fmla="*/ 401 h 408"/>
                <a:gd name="T38" fmla="*/ 40 w 407"/>
                <a:gd name="T39" fmla="*/ 394 h 408"/>
                <a:gd name="T40" fmla="*/ 26 w 407"/>
                <a:gd name="T41" fmla="*/ 381 h 408"/>
                <a:gd name="T42" fmla="*/ 14 w 407"/>
                <a:gd name="T43" fmla="*/ 366 h 408"/>
                <a:gd name="T44" fmla="*/ 5 w 407"/>
                <a:gd name="T45" fmla="*/ 348 h 408"/>
                <a:gd name="T46" fmla="*/ 0 w 407"/>
                <a:gd name="T47" fmla="*/ 329 h 408"/>
                <a:gd name="T48" fmla="*/ 0 w 407"/>
                <a:gd name="T49" fmla="*/ 309 h 408"/>
                <a:gd name="T50" fmla="*/ 5 w 407"/>
                <a:gd name="T51" fmla="*/ 290 h 408"/>
                <a:gd name="T52" fmla="*/ 14 w 407"/>
                <a:gd name="T53" fmla="*/ 273 h 408"/>
                <a:gd name="T54" fmla="*/ 26 w 407"/>
                <a:gd name="T55" fmla="*/ 256 h 408"/>
                <a:gd name="T56" fmla="*/ 257 w 407"/>
                <a:gd name="T57" fmla="*/ 24 h 408"/>
                <a:gd name="T58" fmla="*/ 273 w 407"/>
                <a:gd name="T59" fmla="*/ 12 h 408"/>
                <a:gd name="T60" fmla="*/ 291 w 407"/>
                <a:gd name="T61" fmla="*/ 3 h 408"/>
                <a:gd name="T62" fmla="*/ 310 w 407"/>
                <a:gd name="T6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7" h="408">
                  <a:moveTo>
                    <a:pt x="310" y="0"/>
                  </a:moveTo>
                  <a:lnTo>
                    <a:pt x="329" y="0"/>
                  </a:lnTo>
                  <a:lnTo>
                    <a:pt x="348" y="3"/>
                  </a:lnTo>
                  <a:lnTo>
                    <a:pt x="366" y="12"/>
                  </a:lnTo>
                  <a:lnTo>
                    <a:pt x="382" y="24"/>
                  </a:lnTo>
                  <a:lnTo>
                    <a:pt x="394" y="41"/>
                  </a:lnTo>
                  <a:lnTo>
                    <a:pt x="403" y="59"/>
                  </a:lnTo>
                  <a:lnTo>
                    <a:pt x="407" y="78"/>
                  </a:lnTo>
                  <a:lnTo>
                    <a:pt x="407" y="98"/>
                  </a:lnTo>
                  <a:lnTo>
                    <a:pt x="403" y="116"/>
                  </a:lnTo>
                  <a:lnTo>
                    <a:pt x="394" y="134"/>
                  </a:lnTo>
                  <a:lnTo>
                    <a:pt x="382" y="150"/>
                  </a:lnTo>
                  <a:lnTo>
                    <a:pt x="151" y="381"/>
                  </a:lnTo>
                  <a:lnTo>
                    <a:pt x="137" y="394"/>
                  </a:lnTo>
                  <a:lnTo>
                    <a:pt x="122" y="401"/>
                  </a:lnTo>
                  <a:lnTo>
                    <a:pt x="105" y="406"/>
                  </a:lnTo>
                  <a:lnTo>
                    <a:pt x="89" y="408"/>
                  </a:lnTo>
                  <a:lnTo>
                    <a:pt x="71" y="406"/>
                  </a:lnTo>
                  <a:lnTo>
                    <a:pt x="56" y="401"/>
                  </a:lnTo>
                  <a:lnTo>
                    <a:pt x="40" y="394"/>
                  </a:lnTo>
                  <a:lnTo>
                    <a:pt x="26" y="381"/>
                  </a:lnTo>
                  <a:lnTo>
                    <a:pt x="14" y="366"/>
                  </a:lnTo>
                  <a:lnTo>
                    <a:pt x="5" y="348"/>
                  </a:lnTo>
                  <a:lnTo>
                    <a:pt x="0" y="329"/>
                  </a:lnTo>
                  <a:lnTo>
                    <a:pt x="0" y="309"/>
                  </a:lnTo>
                  <a:lnTo>
                    <a:pt x="5" y="290"/>
                  </a:lnTo>
                  <a:lnTo>
                    <a:pt x="14" y="273"/>
                  </a:lnTo>
                  <a:lnTo>
                    <a:pt x="26" y="256"/>
                  </a:lnTo>
                  <a:lnTo>
                    <a:pt x="257" y="24"/>
                  </a:lnTo>
                  <a:lnTo>
                    <a:pt x="273" y="12"/>
                  </a:lnTo>
                  <a:lnTo>
                    <a:pt x="291" y="3"/>
                  </a:lnTo>
                  <a:lnTo>
                    <a:pt x="3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0" name="Freeform 220"/>
            <p:cNvSpPr/>
            <p:nvPr/>
          </p:nvSpPr>
          <p:spPr bwMode="auto">
            <a:xfrm>
              <a:off x="5829300" y="3448050"/>
              <a:ext cx="63500" cy="63500"/>
            </a:xfrm>
            <a:custGeom>
              <a:avLst/>
              <a:gdLst>
                <a:gd name="T0" fmla="*/ 303 w 401"/>
                <a:gd name="T1" fmla="*/ 0 h 403"/>
                <a:gd name="T2" fmla="*/ 322 w 401"/>
                <a:gd name="T3" fmla="*/ 0 h 403"/>
                <a:gd name="T4" fmla="*/ 341 w 401"/>
                <a:gd name="T5" fmla="*/ 4 h 403"/>
                <a:gd name="T6" fmla="*/ 360 w 401"/>
                <a:gd name="T7" fmla="*/ 13 h 403"/>
                <a:gd name="T8" fmla="*/ 375 w 401"/>
                <a:gd name="T9" fmla="*/ 26 h 403"/>
                <a:gd name="T10" fmla="*/ 387 w 401"/>
                <a:gd name="T11" fmla="*/ 42 h 403"/>
                <a:gd name="T12" fmla="*/ 396 w 401"/>
                <a:gd name="T13" fmla="*/ 60 h 403"/>
                <a:gd name="T14" fmla="*/ 401 w 401"/>
                <a:gd name="T15" fmla="*/ 79 h 403"/>
                <a:gd name="T16" fmla="*/ 401 w 401"/>
                <a:gd name="T17" fmla="*/ 99 h 403"/>
                <a:gd name="T18" fmla="*/ 396 w 401"/>
                <a:gd name="T19" fmla="*/ 118 h 403"/>
                <a:gd name="T20" fmla="*/ 387 w 401"/>
                <a:gd name="T21" fmla="*/ 135 h 403"/>
                <a:gd name="T22" fmla="*/ 375 w 401"/>
                <a:gd name="T23" fmla="*/ 151 h 403"/>
                <a:gd name="T24" fmla="*/ 151 w 401"/>
                <a:gd name="T25" fmla="*/ 377 h 403"/>
                <a:gd name="T26" fmla="*/ 136 w 401"/>
                <a:gd name="T27" fmla="*/ 388 h 403"/>
                <a:gd name="T28" fmla="*/ 121 w 401"/>
                <a:gd name="T29" fmla="*/ 396 h 403"/>
                <a:gd name="T30" fmla="*/ 105 w 401"/>
                <a:gd name="T31" fmla="*/ 400 h 403"/>
                <a:gd name="T32" fmla="*/ 88 w 401"/>
                <a:gd name="T33" fmla="*/ 403 h 403"/>
                <a:gd name="T34" fmla="*/ 71 w 401"/>
                <a:gd name="T35" fmla="*/ 400 h 403"/>
                <a:gd name="T36" fmla="*/ 55 w 401"/>
                <a:gd name="T37" fmla="*/ 396 h 403"/>
                <a:gd name="T38" fmla="*/ 39 w 401"/>
                <a:gd name="T39" fmla="*/ 388 h 403"/>
                <a:gd name="T40" fmla="*/ 26 w 401"/>
                <a:gd name="T41" fmla="*/ 377 h 403"/>
                <a:gd name="T42" fmla="*/ 13 w 401"/>
                <a:gd name="T43" fmla="*/ 360 h 403"/>
                <a:gd name="T44" fmla="*/ 5 w 401"/>
                <a:gd name="T45" fmla="*/ 343 h 403"/>
                <a:gd name="T46" fmla="*/ 0 w 401"/>
                <a:gd name="T47" fmla="*/ 324 h 403"/>
                <a:gd name="T48" fmla="*/ 0 w 401"/>
                <a:gd name="T49" fmla="*/ 304 h 403"/>
                <a:gd name="T50" fmla="*/ 5 w 401"/>
                <a:gd name="T51" fmla="*/ 285 h 403"/>
                <a:gd name="T52" fmla="*/ 13 w 401"/>
                <a:gd name="T53" fmla="*/ 267 h 403"/>
                <a:gd name="T54" fmla="*/ 26 w 401"/>
                <a:gd name="T55" fmla="*/ 252 h 403"/>
                <a:gd name="T56" fmla="*/ 250 w 401"/>
                <a:gd name="T57" fmla="*/ 26 h 403"/>
                <a:gd name="T58" fmla="*/ 267 w 401"/>
                <a:gd name="T59" fmla="*/ 13 h 403"/>
                <a:gd name="T60" fmla="*/ 285 w 401"/>
                <a:gd name="T61" fmla="*/ 4 h 403"/>
                <a:gd name="T62" fmla="*/ 303 w 401"/>
                <a:gd name="T6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" h="403">
                  <a:moveTo>
                    <a:pt x="303" y="0"/>
                  </a:moveTo>
                  <a:lnTo>
                    <a:pt x="322" y="0"/>
                  </a:lnTo>
                  <a:lnTo>
                    <a:pt x="341" y="4"/>
                  </a:lnTo>
                  <a:lnTo>
                    <a:pt x="360" y="13"/>
                  </a:lnTo>
                  <a:lnTo>
                    <a:pt x="375" y="26"/>
                  </a:lnTo>
                  <a:lnTo>
                    <a:pt x="387" y="42"/>
                  </a:lnTo>
                  <a:lnTo>
                    <a:pt x="396" y="60"/>
                  </a:lnTo>
                  <a:lnTo>
                    <a:pt x="401" y="79"/>
                  </a:lnTo>
                  <a:lnTo>
                    <a:pt x="401" y="99"/>
                  </a:lnTo>
                  <a:lnTo>
                    <a:pt x="396" y="118"/>
                  </a:lnTo>
                  <a:lnTo>
                    <a:pt x="387" y="135"/>
                  </a:lnTo>
                  <a:lnTo>
                    <a:pt x="375" y="151"/>
                  </a:lnTo>
                  <a:lnTo>
                    <a:pt x="151" y="377"/>
                  </a:lnTo>
                  <a:lnTo>
                    <a:pt x="136" y="388"/>
                  </a:lnTo>
                  <a:lnTo>
                    <a:pt x="121" y="396"/>
                  </a:lnTo>
                  <a:lnTo>
                    <a:pt x="105" y="400"/>
                  </a:lnTo>
                  <a:lnTo>
                    <a:pt x="88" y="403"/>
                  </a:lnTo>
                  <a:lnTo>
                    <a:pt x="71" y="400"/>
                  </a:lnTo>
                  <a:lnTo>
                    <a:pt x="55" y="396"/>
                  </a:lnTo>
                  <a:lnTo>
                    <a:pt x="39" y="388"/>
                  </a:lnTo>
                  <a:lnTo>
                    <a:pt x="26" y="377"/>
                  </a:lnTo>
                  <a:lnTo>
                    <a:pt x="13" y="360"/>
                  </a:lnTo>
                  <a:lnTo>
                    <a:pt x="5" y="343"/>
                  </a:lnTo>
                  <a:lnTo>
                    <a:pt x="0" y="324"/>
                  </a:lnTo>
                  <a:lnTo>
                    <a:pt x="0" y="304"/>
                  </a:lnTo>
                  <a:lnTo>
                    <a:pt x="5" y="285"/>
                  </a:lnTo>
                  <a:lnTo>
                    <a:pt x="13" y="267"/>
                  </a:lnTo>
                  <a:lnTo>
                    <a:pt x="26" y="252"/>
                  </a:lnTo>
                  <a:lnTo>
                    <a:pt x="250" y="26"/>
                  </a:lnTo>
                  <a:lnTo>
                    <a:pt x="267" y="13"/>
                  </a:lnTo>
                  <a:lnTo>
                    <a:pt x="285" y="4"/>
                  </a:lnTo>
                  <a:lnTo>
                    <a:pt x="3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1" name="Freeform 221"/>
            <p:cNvSpPr/>
            <p:nvPr/>
          </p:nvSpPr>
          <p:spPr bwMode="auto">
            <a:xfrm>
              <a:off x="5489575" y="3448050"/>
              <a:ext cx="63500" cy="63500"/>
            </a:xfrm>
            <a:custGeom>
              <a:avLst/>
              <a:gdLst>
                <a:gd name="T0" fmla="*/ 97 w 400"/>
                <a:gd name="T1" fmla="*/ 0 h 402"/>
                <a:gd name="T2" fmla="*/ 117 w 400"/>
                <a:gd name="T3" fmla="*/ 3 h 402"/>
                <a:gd name="T4" fmla="*/ 135 w 400"/>
                <a:gd name="T5" fmla="*/ 12 h 402"/>
                <a:gd name="T6" fmla="*/ 150 w 400"/>
                <a:gd name="T7" fmla="*/ 25 h 402"/>
                <a:gd name="T8" fmla="*/ 375 w 400"/>
                <a:gd name="T9" fmla="*/ 251 h 402"/>
                <a:gd name="T10" fmla="*/ 388 w 400"/>
                <a:gd name="T11" fmla="*/ 266 h 402"/>
                <a:gd name="T12" fmla="*/ 396 w 400"/>
                <a:gd name="T13" fmla="*/ 284 h 402"/>
                <a:gd name="T14" fmla="*/ 400 w 400"/>
                <a:gd name="T15" fmla="*/ 303 h 402"/>
                <a:gd name="T16" fmla="*/ 400 w 400"/>
                <a:gd name="T17" fmla="*/ 323 h 402"/>
                <a:gd name="T18" fmla="*/ 396 w 400"/>
                <a:gd name="T19" fmla="*/ 342 h 402"/>
                <a:gd name="T20" fmla="*/ 388 w 400"/>
                <a:gd name="T21" fmla="*/ 359 h 402"/>
                <a:gd name="T22" fmla="*/ 375 w 400"/>
                <a:gd name="T23" fmla="*/ 375 h 402"/>
                <a:gd name="T24" fmla="*/ 361 w 400"/>
                <a:gd name="T25" fmla="*/ 387 h 402"/>
                <a:gd name="T26" fmla="*/ 346 w 400"/>
                <a:gd name="T27" fmla="*/ 395 h 402"/>
                <a:gd name="T28" fmla="*/ 329 w 400"/>
                <a:gd name="T29" fmla="*/ 399 h 402"/>
                <a:gd name="T30" fmla="*/ 313 w 400"/>
                <a:gd name="T31" fmla="*/ 402 h 402"/>
                <a:gd name="T32" fmla="*/ 296 w 400"/>
                <a:gd name="T33" fmla="*/ 399 h 402"/>
                <a:gd name="T34" fmla="*/ 280 w 400"/>
                <a:gd name="T35" fmla="*/ 395 h 402"/>
                <a:gd name="T36" fmla="*/ 264 w 400"/>
                <a:gd name="T37" fmla="*/ 387 h 402"/>
                <a:gd name="T38" fmla="*/ 250 w 400"/>
                <a:gd name="T39" fmla="*/ 375 h 402"/>
                <a:gd name="T40" fmla="*/ 25 w 400"/>
                <a:gd name="T41" fmla="*/ 150 h 402"/>
                <a:gd name="T42" fmla="*/ 13 w 400"/>
                <a:gd name="T43" fmla="*/ 134 h 402"/>
                <a:gd name="T44" fmla="*/ 4 w 400"/>
                <a:gd name="T45" fmla="*/ 117 h 402"/>
                <a:gd name="T46" fmla="*/ 0 w 400"/>
                <a:gd name="T47" fmla="*/ 98 h 402"/>
                <a:gd name="T48" fmla="*/ 0 w 400"/>
                <a:gd name="T49" fmla="*/ 78 h 402"/>
                <a:gd name="T50" fmla="*/ 4 w 400"/>
                <a:gd name="T51" fmla="*/ 59 h 402"/>
                <a:gd name="T52" fmla="*/ 13 w 400"/>
                <a:gd name="T53" fmla="*/ 41 h 402"/>
                <a:gd name="T54" fmla="*/ 25 w 400"/>
                <a:gd name="T55" fmla="*/ 25 h 402"/>
                <a:gd name="T56" fmla="*/ 42 w 400"/>
                <a:gd name="T57" fmla="*/ 12 h 402"/>
                <a:gd name="T58" fmla="*/ 59 w 400"/>
                <a:gd name="T59" fmla="*/ 3 h 402"/>
                <a:gd name="T60" fmla="*/ 78 w 400"/>
                <a:gd name="T61" fmla="*/ 0 h 402"/>
                <a:gd name="T62" fmla="*/ 97 w 400"/>
                <a:gd name="T6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2">
                  <a:moveTo>
                    <a:pt x="97" y="0"/>
                  </a:moveTo>
                  <a:lnTo>
                    <a:pt x="117" y="3"/>
                  </a:lnTo>
                  <a:lnTo>
                    <a:pt x="135" y="12"/>
                  </a:lnTo>
                  <a:lnTo>
                    <a:pt x="150" y="25"/>
                  </a:lnTo>
                  <a:lnTo>
                    <a:pt x="375" y="251"/>
                  </a:lnTo>
                  <a:lnTo>
                    <a:pt x="388" y="266"/>
                  </a:lnTo>
                  <a:lnTo>
                    <a:pt x="396" y="284"/>
                  </a:lnTo>
                  <a:lnTo>
                    <a:pt x="400" y="303"/>
                  </a:lnTo>
                  <a:lnTo>
                    <a:pt x="400" y="323"/>
                  </a:lnTo>
                  <a:lnTo>
                    <a:pt x="396" y="342"/>
                  </a:lnTo>
                  <a:lnTo>
                    <a:pt x="388" y="359"/>
                  </a:lnTo>
                  <a:lnTo>
                    <a:pt x="375" y="375"/>
                  </a:lnTo>
                  <a:lnTo>
                    <a:pt x="361" y="387"/>
                  </a:lnTo>
                  <a:lnTo>
                    <a:pt x="346" y="395"/>
                  </a:lnTo>
                  <a:lnTo>
                    <a:pt x="329" y="399"/>
                  </a:lnTo>
                  <a:lnTo>
                    <a:pt x="313" y="402"/>
                  </a:lnTo>
                  <a:lnTo>
                    <a:pt x="296" y="399"/>
                  </a:lnTo>
                  <a:lnTo>
                    <a:pt x="280" y="395"/>
                  </a:lnTo>
                  <a:lnTo>
                    <a:pt x="264" y="387"/>
                  </a:lnTo>
                  <a:lnTo>
                    <a:pt x="250" y="375"/>
                  </a:lnTo>
                  <a:lnTo>
                    <a:pt x="25" y="150"/>
                  </a:lnTo>
                  <a:lnTo>
                    <a:pt x="13" y="134"/>
                  </a:lnTo>
                  <a:lnTo>
                    <a:pt x="4" y="117"/>
                  </a:lnTo>
                  <a:lnTo>
                    <a:pt x="0" y="98"/>
                  </a:lnTo>
                  <a:lnTo>
                    <a:pt x="0" y="78"/>
                  </a:lnTo>
                  <a:lnTo>
                    <a:pt x="4" y="59"/>
                  </a:lnTo>
                  <a:lnTo>
                    <a:pt x="13" y="41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59" y="3"/>
                  </a:lnTo>
                  <a:lnTo>
                    <a:pt x="78" y="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2" name="Freeform 222"/>
            <p:cNvSpPr/>
            <p:nvPr/>
          </p:nvSpPr>
          <p:spPr bwMode="auto">
            <a:xfrm>
              <a:off x="5854700" y="3814763"/>
              <a:ext cx="65087" cy="65088"/>
            </a:xfrm>
            <a:custGeom>
              <a:avLst/>
              <a:gdLst>
                <a:gd name="T0" fmla="*/ 98 w 406"/>
                <a:gd name="T1" fmla="*/ 0 h 408"/>
                <a:gd name="T2" fmla="*/ 116 w 406"/>
                <a:gd name="T3" fmla="*/ 4 h 408"/>
                <a:gd name="T4" fmla="*/ 135 w 406"/>
                <a:gd name="T5" fmla="*/ 13 h 408"/>
                <a:gd name="T6" fmla="*/ 151 w 406"/>
                <a:gd name="T7" fmla="*/ 25 h 408"/>
                <a:gd name="T8" fmla="*/ 381 w 406"/>
                <a:gd name="T9" fmla="*/ 256 h 408"/>
                <a:gd name="T10" fmla="*/ 394 w 406"/>
                <a:gd name="T11" fmla="*/ 273 h 408"/>
                <a:gd name="T12" fmla="*/ 402 w 406"/>
                <a:gd name="T13" fmla="*/ 290 h 408"/>
                <a:gd name="T14" fmla="*/ 406 w 406"/>
                <a:gd name="T15" fmla="*/ 309 h 408"/>
                <a:gd name="T16" fmla="*/ 406 w 406"/>
                <a:gd name="T17" fmla="*/ 329 h 408"/>
                <a:gd name="T18" fmla="*/ 402 w 406"/>
                <a:gd name="T19" fmla="*/ 348 h 408"/>
                <a:gd name="T20" fmla="*/ 394 w 406"/>
                <a:gd name="T21" fmla="*/ 366 h 408"/>
                <a:gd name="T22" fmla="*/ 381 w 406"/>
                <a:gd name="T23" fmla="*/ 381 h 408"/>
                <a:gd name="T24" fmla="*/ 368 w 406"/>
                <a:gd name="T25" fmla="*/ 394 h 408"/>
                <a:gd name="T26" fmla="*/ 352 w 406"/>
                <a:gd name="T27" fmla="*/ 401 h 408"/>
                <a:gd name="T28" fmla="*/ 335 w 406"/>
                <a:gd name="T29" fmla="*/ 406 h 408"/>
                <a:gd name="T30" fmla="*/ 319 w 406"/>
                <a:gd name="T31" fmla="*/ 408 h 408"/>
                <a:gd name="T32" fmla="*/ 301 w 406"/>
                <a:gd name="T33" fmla="*/ 406 h 408"/>
                <a:gd name="T34" fmla="*/ 286 w 406"/>
                <a:gd name="T35" fmla="*/ 401 h 408"/>
                <a:gd name="T36" fmla="*/ 270 w 406"/>
                <a:gd name="T37" fmla="*/ 394 h 408"/>
                <a:gd name="T38" fmla="*/ 256 w 406"/>
                <a:gd name="T39" fmla="*/ 381 h 408"/>
                <a:gd name="T40" fmla="*/ 26 w 406"/>
                <a:gd name="T41" fmla="*/ 151 h 408"/>
                <a:gd name="T42" fmla="*/ 14 w 406"/>
                <a:gd name="T43" fmla="*/ 135 h 408"/>
                <a:gd name="T44" fmla="*/ 5 w 406"/>
                <a:gd name="T45" fmla="*/ 117 h 408"/>
                <a:gd name="T46" fmla="*/ 0 w 406"/>
                <a:gd name="T47" fmla="*/ 98 h 408"/>
                <a:gd name="T48" fmla="*/ 0 w 406"/>
                <a:gd name="T49" fmla="*/ 79 h 408"/>
                <a:gd name="T50" fmla="*/ 5 w 406"/>
                <a:gd name="T51" fmla="*/ 60 h 408"/>
                <a:gd name="T52" fmla="*/ 14 w 406"/>
                <a:gd name="T53" fmla="*/ 42 h 408"/>
                <a:gd name="T54" fmla="*/ 26 w 406"/>
                <a:gd name="T55" fmla="*/ 25 h 408"/>
                <a:gd name="T56" fmla="*/ 42 w 406"/>
                <a:gd name="T57" fmla="*/ 13 h 408"/>
                <a:gd name="T58" fmla="*/ 60 w 406"/>
                <a:gd name="T59" fmla="*/ 4 h 408"/>
                <a:gd name="T60" fmla="*/ 79 w 406"/>
                <a:gd name="T61" fmla="*/ 0 h 408"/>
                <a:gd name="T62" fmla="*/ 98 w 406"/>
                <a:gd name="T6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6" h="408">
                  <a:moveTo>
                    <a:pt x="98" y="0"/>
                  </a:moveTo>
                  <a:lnTo>
                    <a:pt x="116" y="4"/>
                  </a:lnTo>
                  <a:lnTo>
                    <a:pt x="135" y="13"/>
                  </a:lnTo>
                  <a:lnTo>
                    <a:pt x="151" y="25"/>
                  </a:lnTo>
                  <a:lnTo>
                    <a:pt x="381" y="256"/>
                  </a:lnTo>
                  <a:lnTo>
                    <a:pt x="394" y="273"/>
                  </a:lnTo>
                  <a:lnTo>
                    <a:pt x="402" y="290"/>
                  </a:lnTo>
                  <a:lnTo>
                    <a:pt x="406" y="309"/>
                  </a:lnTo>
                  <a:lnTo>
                    <a:pt x="406" y="329"/>
                  </a:lnTo>
                  <a:lnTo>
                    <a:pt x="402" y="348"/>
                  </a:lnTo>
                  <a:lnTo>
                    <a:pt x="394" y="366"/>
                  </a:lnTo>
                  <a:lnTo>
                    <a:pt x="381" y="381"/>
                  </a:lnTo>
                  <a:lnTo>
                    <a:pt x="368" y="394"/>
                  </a:lnTo>
                  <a:lnTo>
                    <a:pt x="352" y="401"/>
                  </a:lnTo>
                  <a:lnTo>
                    <a:pt x="335" y="406"/>
                  </a:lnTo>
                  <a:lnTo>
                    <a:pt x="319" y="408"/>
                  </a:lnTo>
                  <a:lnTo>
                    <a:pt x="301" y="406"/>
                  </a:lnTo>
                  <a:lnTo>
                    <a:pt x="286" y="401"/>
                  </a:lnTo>
                  <a:lnTo>
                    <a:pt x="270" y="394"/>
                  </a:lnTo>
                  <a:lnTo>
                    <a:pt x="256" y="381"/>
                  </a:lnTo>
                  <a:lnTo>
                    <a:pt x="26" y="151"/>
                  </a:lnTo>
                  <a:lnTo>
                    <a:pt x="14" y="135"/>
                  </a:lnTo>
                  <a:lnTo>
                    <a:pt x="5" y="117"/>
                  </a:lnTo>
                  <a:lnTo>
                    <a:pt x="0" y="98"/>
                  </a:lnTo>
                  <a:lnTo>
                    <a:pt x="0" y="79"/>
                  </a:lnTo>
                  <a:lnTo>
                    <a:pt x="5" y="60"/>
                  </a:lnTo>
                  <a:lnTo>
                    <a:pt x="14" y="42"/>
                  </a:lnTo>
                  <a:lnTo>
                    <a:pt x="26" y="25"/>
                  </a:lnTo>
                  <a:lnTo>
                    <a:pt x="42" y="13"/>
                  </a:lnTo>
                  <a:lnTo>
                    <a:pt x="60" y="4"/>
                  </a:lnTo>
                  <a:lnTo>
                    <a:pt x="79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3" name="Freeform 223"/>
            <p:cNvSpPr>
              <a:spLocks noEditPoints="1"/>
            </p:cNvSpPr>
            <p:nvPr/>
          </p:nvSpPr>
          <p:spPr bwMode="auto">
            <a:xfrm>
              <a:off x="5516563" y="3486150"/>
              <a:ext cx="350837" cy="542925"/>
            </a:xfrm>
            <a:custGeom>
              <a:avLst/>
              <a:gdLst>
                <a:gd name="T0" fmla="*/ 1130 w 2214"/>
                <a:gd name="T1" fmla="*/ 2952 h 3419"/>
                <a:gd name="T2" fmla="*/ 1192 w 2214"/>
                <a:gd name="T3" fmla="*/ 3014 h 3419"/>
                <a:gd name="T4" fmla="*/ 1169 w 2214"/>
                <a:gd name="T5" fmla="*/ 3101 h 3419"/>
                <a:gd name="T6" fmla="*/ 685 w 2214"/>
                <a:gd name="T7" fmla="*/ 3126 h 3419"/>
                <a:gd name="T8" fmla="*/ 1527 w 2214"/>
                <a:gd name="T9" fmla="*/ 2833 h 3419"/>
                <a:gd name="T10" fmla="*/ 988 w 2214"/>
                <a:gd name="T11" fmla="*/ 1606 h 3419"/>
                <a:gd name="T12" fmla="*/ 1222 w 2214"/>
                <a:gd name="T13" fmla="*/ 1621 h 3419"/>
                <a:gd name="T14" fmla="*/ 865 w 2214"/>
                <a:gd name="T15" fmla="*/ 1337 h 3419"/>
                <a:gd name="T16" fmla="*/ 883 w 2214"/>
                <a:gd name="T17" fmla="*/ 205 h 3419"/>
                <a:gd name="T18" fmla="*/ 617 w 2214"/>
                <a:gd name="T19" fmla="*/ 325 h 3419"/>
                <a:gd name="T20" fmla="*/ 400 w 2214"/>
                <a:gd name="T21" fmla="*/ 521 h 3419"/>
                <a:gd name="T22" fmla="*/ 248 w 2214"/>
                <a:gd name="T23" fmla="*/ 778 h 3419"/>
                <a:gd name="T24" fmla="*/ 179 w 2214"/>
                <a:gd name="T25" fmla="*/ 1080 h 3419"/>
                <a:gd name="T26" fmla="*/ 201 w 2214"/>
                <a:gd name="T27" fmla="*/ 1399 h 3419"/>
                <a:gd name="T28" fmla="*/ 307 w 2214"/>
                <a:gd name="T29" fmla="*/ 1718 h 3419"/>
                <a:gd name="T30" fmla="*/ 485 w 2214"/>
                <a:gd name="T31" fmla="*/ 2013 h 3419"/>
                <a:gd name="T32" fmla="*/ 630 w 2214"/>
                <a:gd name="T33" fmla="*/ 2328 h 3419"/>
                <a:gd name="T34" fmla="*/ 685 w 2214"/>
                <a:gd name="T35" fmla="*/ 2656 h 3419"/>
                <a:gd name="T36" fmla="*/ 639 w 2214"/>
                <a:gd name="T37" fmla="*/ 1265 h 3419"/>
                <a:gd name="T38" fmla="*/ 665 w 2214"/>
                <a:gd name="T39" fmla="*/ 1184 h 3419"/>
                <a:gd name="T40" fmla="*/ 1487 w 2214"/>
                <a:gd name="T41" fmla="*/ 1160 h 3419"/>
                <a:gd name="T42" fmla="*/ 1561 w 2214"/>
                <a:gd name="T43" fmla="*/ 1201 h 3419"/>
                <a:gd name="T44" fmla="*/ 1567 w 2214"/>
                <a:gd name="T45" fmla="*/ 1286 h 3419"/>
                <a:gd name="T46" fmla="*/ 1533 w 2214"/>
                <a:gd name="T47" fmla="*/ 2573 h 3419"/>
                <a:gd name="T48" fmla="*/ 1611 w 2214"/>
                <a:gd name="T49" fmla="*/ 2247 h 3419"/>
                <a:gd name="T50" fmla="*/ 1778 w 2214"/>
                <a:gd name="T51" fmla="*/ 1937 h 3419"/>
                <a:gd name="T52" fmla="*/ 1940 w 2214"/>
                <a:gd name="T53" fmla="*/ 1640 h 3419"/>
                <a:gd name="T54" fmla="*/ 2026 w 2214"/>
                <a:gd name="T55" fmla="*/ 1318 h 3419"/>
                <a:gd name="T56" fmla="*/ 2025 w 2214"/>
                <a:gd name="T57" fmla="*/ 1001 h 3419"/>
                <a:gd name="T58" fmla="*/ 1933 w 2214"/>
                <a:gd name="T59" fmla="*/ 708 h 3419"/>
                <a:gd name="T60" fmla="*/ 1764 w 2214"/>
                <a:gd name="T61" fmla="*/ 465 h 3419"/>
                <a:gd name="T62" fmla="*/ 1534 w 2214"/>
                <a:gd name="T63" fmla="*/ 287 h 3419"/>
                <a:gd name="T64" fmla="*/ 1257 w 2214"/>
                <a:gd name="T65" fmla="*/ 189 h 3419"/>
                <a:gd name="T66" fmla="*/ 1193 w 2214"/>
                <a:gd name="T67" fmla="*/ 3 h 3419"/>
                <a:gd name="T68" fmla="*/ 1518 w 2214"/>
                <a:gd name="T69" fmla="*/ 83 h 3419"/>
                <a:gd name="T70" fmla="*/ 1798 w 2214"/>
                <a:gd name="T71" fmla="*/ 255 h 3419"/>
                <a:gd name="T72" fmla="*/ 2018 w 2214"/>
                <a:gd name="T73" fmla="*/ 503 h 3419"/>
                <a:gd name="T74" fmla="*/ 2162 w 2214"/>
                <a:gd name="T75" fmla="*/ 810 h 3419"/>
                <a:gd name="T76" fmla="*/ 2214 w 2214"/>
                <a:gd name="T77" fmla="*/ 1161 h 3419"/>
                <a:gd name="T78" fmla="*/ 2164 w 2214"/>
                <a:gd name="T79" fmla="*/ 1524 h 3419"/>
                <a:gd name="T80" fmla="*/ 2024 w 2214"/>
                <a:gd name="T81" fmla="*/ 1877 h 3419"/>
                <a:gd name="T82" fmla="*/ 1828 w 2214"/>
                <a:gd name="T83" fmla="*/ 2195 h 3419"/>
                <a:gd name="T84" fmla="*/ 1718 w 2214"/>
                <a:gd name="T85" fmla="*/ 2520 h 3419"/>
                <a:gd name="T86" fmla="*/ 1702 w 2214"/>
                <a:gd name="T87" fmla="*/ 3274 h 3419"/>
                <a:gd name="T88" fmla="*/ 1641 w 2214"/>
                <a:gd name="T89" fmla="*/ 3377 h 3419"/>
                <a:gd name="T90" fmla="*/ 1527 w 2214"/>
                <a:gd name="T91" fmla="*/ 3419 h 3419"/>
                <a:gd name="T92" fmla="*/ 596 w 2214"/>
                <a:gd name="T93" fmla="*/ 3395 h 3419"/>
                <a:gd name="T94" fmla="*/ 519 w 2214"/>
                <a:gd name="T95" fmla="*/ 3304 h 3419"/>
                <a:gd name="T96" fmla="*/ 505 w 2214"/>
                <a:gd name="T97" fmla="*/ 2602 h 3419"/>
                <a:gd name="T98" fmla="*/ 422 w 2214"/>
                <a:gd name="T99" fmla="*/ 2274 h 3419"/>
                <a:gd name="T100" fmla="*/ 237 w 2214"/>
                <a:gd name="T101" fmla="*/ 1961 h 3419"/>
                <a:gd name="T102" fmla="*/ 76 w 2214"/>
                <a:gd name="T103" fmla="*/ 1615 h 3419"/>
                <a:gd name="T104" fmla="*/ 2 w 2214"/>
                <a:gd name="T105" fmla="*/ 1251 h 3419"/>
                <a:gd name="T106" fmla="*/ 28 w 2214"/>
                <a:gd name="T107" fmla="*/ 895 h 3419"/>
                <a:gd name="T108" fmla="*/ 150 w 2214"/>
                <a:gd name="T109" fmla="*/ 575 h 3419"/>
                <a:gd name="T110" fmla="*/ 352 w 2214"/>
                <a:gd name="T111" fmla="*/ 310 h 3419"/>
                <a:gd name="T112" fmla="*/ 620 w 2214"/>
                <a:gd name="T113" fmla="*/ 117 h 3419"/>
                <a:gd name="T114" fmla="*/ 935 w 2214"/>
                <a:gd name="T115" fmla="*/ 13 h 3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3419">
                  <a:moveTo>
                    <a:pt x="685" y="2833"/>
                  </a:moveTo>
                  <a:lnTo>
                    <a:pt x="685" y="2949"/>
                  </a:lnTo>
                  <a:lnTo>
                    <a:pt x="1107" y="2949"/>
                  </a:lnTo>
                  <a:lnTo>
                    <a:pt x="1130" y="2952"/>
                  </a:lnTo>
                  <a:lnTo>
                    <a:pt x="1151" y="2961"/>
                  </a:lnTo>
                  <a:lnTo>
                    <a:pt x="1169" y="2975"/>
                  </a:lnTo>
                  <a:lnTo>
                    <a:pt x="1183" y="2993"/>
                  </a:lnTo>
                  <a:lnTo>
                    <a:pt x="1192" y="3014"/>
                  </a:lnTo>
                  <a:lnTo>
                    <a:pt x="1194" y="3037"/>
                  </a:lnTo>
                  <a:lnTo>
                    <a:pt x="1192" y="3061"/>
                  </a:lnTo>
                  <a:lnTo>
                    <a:pt x="1183" y="3082"/>
                  </a:lnTo>
                  <a:lnTo>
                    <a:pt x="1169" y="3101"/>
                  </a:lnTo>
                  <a:lnTo>
                    <a:pt x="1151" y="3114"/>
                  </a:lnTo>
                  <a:lnTo>
                    <a:pt x="1130" y="3123"/>
                  </a:lnTo>
                  <a:lnTo>
                    <a:pt x="1107" y="3126"/>
                  </a:lnTo>
                  <a:lnTo>
                    <a:pt x="685" y="3126"/>
                  </a:lnTo>
                  <a:lnTo>
                    <a:pt x="685" y="3242"/>
                  </a:lnTo>
                  <a:lnTo>
                    <a:pt x="1527" y="3242"/>
                  </a:lnTo>
                  <a:lnTo>
                    <a:pt x="1528" y="3242"/>
                  </a:lnTo>
                  <a:lnTo>
                    <a:pt x="1527" y="2833"/>
                  </a:lnTo>
                  <a:lnTo>
                    <a:pt x="685" y="2833"/>
                  </a:lnTo>
                  <a:close/>
                  <a:moveTo>
                    <a:pt x="865" y="1337"/>
                  </a:moveTo>
                  <a:lnTo>
                    <a:pt x="983" y="1590"/>
                  </a:lnTo>
                  <a:lnTo>
                    <a:pt x="988" y="1606"/>
                  </a:lnTo>
                  <a:lnTo>
                    <a:pt x="991" y="1621"/>
                  </a:lnTo>
                  <a:lnTo>
                    <a:pt x="1059" y="2656"/>
                  </a:lnTo>
                  <a:lnTo>
                    <a:pt x="1153" y="2656"/>
                  </a:lnTo>
                  <a:lnTo>
                    <a:pt x="1222" y="1621"/>
                  </a:lnTo>
                  <a:lnTo>
                    <a:pt x="1225" y="1606"/>
                  </a:lnTo>
                  <a:lnTo>
                    <a:pt x="1231" y="1590"/>
                  </a:lnTo>
                  <a:lnTo>
                    <a:pt x="1348" y="1337"/>
                  </a:lnTo>
                  <a:lnTo>
                    <a:pt x="865" y="1337"/>
                  </a:lnTo>
                  <a:close/>
                  <a:moveTo>
                    <a:pt x="1107" y="176"/>
                  </a:moveTo>
                  <a:lnTo>
                    <a:pt x="1030" y="179"/>
                  </a:lnTo>
                  <a:lnTo>
                    <a:pt x="955" y="189"/>
                  </a:lnTo>
                  <a:lnTo>
                    <a:pt x="883" y="205"/>
                  </a:lnTo>
                  <a:lnTo>
                    <a:pt x="813" y="227"/>
                  </a:lnTo>
                  <a:lnTo>
                    <a:pt x="744" y="254"/>
                  </a:lnTo>
                  <a:lnTo>
                    <a:pt x="679" y="287"/>
                  </a:lnTo>
                  <a:lnTo>
                    <a:pt x="617" y="325"/>
                  </a:lnTo>
                  <a:lnTo>
                    <a:pt x="557" y="367"/>
                  </a:lnTo>
                  <a:lnTo>
                    <a:pt x="501" y="413"/>
                  </a:lnTo>
                  <a:lnTo>
                    <a:pt x="449" y="465"/>
                  </a:lnTo>
                  <a:lnTo>
                    <a:pt x="400" y="521"/>
                  </a:lnTo>
                  <a:lnTo>
                    <a:pt x="356" y="580"/>
                  </a:lnTo>
                  <a:lnTo>
                    <a:pt x="315" y="643"/>
                  </a:lnTo>
                  <a:lnTo>
                    <a:pt x="279" y="708"/>
                  </a:lnTo>
                  <a:lnTo>
                    <a:pt x="248" y="778"/>
                  </a:lnTo>
                  <a:lnTo>
                    <a:pt x="223" y="850"/>
                  </a:lnTo>
                  <a:lnTo>
                    <a:pt x="203" y="925"/>
                  </a:lnTo>
                  <a:lnTo>
                    <a:pt x="188" y="1001"/>
                  </a:lnTo>
                  <a:lnTo>
                    <a:pt x="179" y="1080"/>
                  </a:lnTo>
                  <a:lnTo>
                    <a:pt x="175" y="1161"/>
                  </a:lnTo>
                  <a:lnTo>
                    <a:pt x="179" y="1240"/>
                  </a:lnTo>
                  <a:lnTo>
                    <a:pt x="187" y="1318"/>
                  </a:lnTo>
                  <a:lnTo>
                    <a:pt x="201" y="1399"/>
                  </a:lnTo>
                  <a:lnTo>
                    <a:pt x="220" y="1480"/>
                  </a:lnTo>
                  <a:lnTo>
                    <a:pt x="244" y="1560"/>
                  </a:lnTo>
                  <a:lnTo>
                    <a:pt x="274" y="1640"/>
                  </a:lnTo>
                  <a:lnTo>
                    <a:pt x="307" y="1718"/>
                  </a:lnTo>
                  <a:lnTo>
                    <a:pt x="346" y="1794"/>
                  </a:lnTo>
                  <a:lnTo>
                    <a:pt x="388" y="1867"/>
                  </a:lnTo>
                  <a:lnTo>
                    <a:pt x="434" y="1937"/>
                  </a:lnTo>
                  <a:lnTo>
                    <a:pt x="485" y="2013"/>
                  </a:lnTo>
                  <a:lnTo>
                    <a:pt x="529" y="2089"/>
                  </a:lnTo>
                  <a:lnTo>
                    <a:pt x="568" y="2167"/>
                  </a:lnTo>
                  <a:lnTo>
                    <a:pt x="602" y="2247"/>
                  </a:lnTo>
                  <a:lnTo>
                    <a:pt x="630" y="2328"/>
                  </a:lnTo>
                  <a:lnTo>
                    <a:pt x="652" y="2409"/>
                  </a:lnTo>
                  <a:lnTo>
                    <a:pt x="669" y="2491"/>
                  </a:lnTo>
                  <a:lnTo>
                    <a:pt x="680" y="2573"/>
                  </a:lnTo>
                  <a:lnTo>
                    <a:pt x="685" y="2656"/>
                  </a:lnTo>
                  <a:lnTo>
                    <a:pt x="882" y="2656"/>
                  </a:lnTo>
                  <a:lnTo>
                    <a:pt x="816" y="1650"/>
                  </a:lnTo>
                  <a:lnTo>
                    <a:pt x="646" y="1286"/>
                  </a:lnTo>
                  <a:lnTo>
                    <a:pt x="639" y="1265"/>
                  </a:lnTo>
                  <a:lnTo>
                    <a:pt x="638" y="1243"/>
                  </a:lnTo>
                  <a:lnTo>
                    <a:pt x="642" y="1221"/>
                  </a:lnTo>
                  <a:lnTo>
                    <a:pt x="651" y="1201"/>
                  </a:lnTo>
                  <a:lnTo>
                    <a:pt x="665" y="1184"/>
                  </a:lnTo>
                  <a:lnTo>
                    <a:pt x="683" y="1171"/>
                  </a:lnTo>
                  <a:lnTo>
                    <a:pt x="703" y="1163"/>
                  </a:lnTo>
                  <a:lnTo>
                    <a:pt x="725" y="1160"/>
                  </a:lnTo>
                  <a:lnTo>
                    <a:pt x="1487" y="1160"/>
                  </a:lnTo>
                  <a:lnTo>
                    <a:pt x="1509" y="1163"/>
                  </a:lnTo>
                  <a:lnTo>
                    <a:pt x="1529" y="1171"/>
                  </a:lnTo>
                  <a:lnTo>
                    <a:pt x="1547" y="1184"/>
                  </a:lnTo>
                  <a:lnTo>
                    <a:pt x="1561" y="1201"/>
                  </a:lnTo>
                  <a:lnTo>
                    <a:pt x="1571" y="1221"/>
                  </a:lnTo>
                  <a:lnTo>
                    <a:pt x="1576" y="1243"/>
                  </a:lnTo>
                  <a:lnTo>
                    <a:pt x="1574" y="1265"/>
                  </a:lnTo>
                  <a:lnTo>
                    <a:pt x="1567" y="1286"/>
                  </a:lnTo>
                  <a:lnTo>
                    <a:pt x="1398" y="1650"/>
                  </a:lnTo>
                  <a:lnTo>
                    <a:pt x="1330" y="2656"/>
                  </a:lnTo>
                  <a:lnTo>
                    <a:pt x="1528" y="2656"/>
                  </a:lnTo>
                  <a:lnTo>
                    <a:pt x="1533" y="2573"/>
                  </a:lnTo>
                  <a:lnTo>
                    <a:pt x="1544" y="2491"/>
                  </a:lnTo>
                  <a:lnTo>
                    <a:pt x="1560" y="2409"/>
                  </a:lnTo>
                  <a:lnTo>
                    <a:pt x="1582" y="2328"/>
                  </a:lnTo>
                  <a:lnTo>
                    <a:pt x="1611" y="2247"/>
                  </a:lnTo>
                  <a:lnTo>
                    <a:pt x="1644" y="2167"/>
                  </a:lnTo>
                  <a:lnTo>
                    <a:pt x="1684" y="2089"/>
                  </a:lnTo>
                  <a:lnTo>
                    <a:pt x="1728" y="2013"/>
                  </a:lnTo>
                  <a:lnTo>
                    <a:pt x="1778" y="1937"/>
                  </a:lnTo>
                  <a:lnTo>
                    <a:pt x="1825" y="1867"/>
                  </a:lnTo>
                  <a:lnTo>
                    <a:pt x="1868" y="1794"/>
                  </a:lnTo>
                  <a:lnTo>
                    <a:pt x="1905" y="1718"/>
                  </a:lnTo>
                  <a:lnTo>
                    <a:pt x="1940" y="1640"/>
                  </a:lnTo>
                  <a:lnTo>
                    <a:pt x="1968" y="1560"/>
                  </a:lnTo>
                  <a:lnTo>
                    <a:pt x="1993" y="1480"/>
                  </a:lnTo>
                  <a:lnTo>
                    <a:pt x="2012" y="1399"/>
                  </a:lnTo>
                  <a:lnTo>
                    <a:pt x="2026" y="1318"/>
                  </a:lnTo>
                  <a:lnTo>
                    <a:pt x="2035" y="1240"/>
                  </a:lnTo>
                  <a:lnTo>
                    <a:pt x="2037" y="1161"/>
                  </a:lnTo>
                  <a:lnTo>
                    <a:pt x="2034" y="1080"/>
                  </a:lnTo>
                  <a:lnTo>
                    <a:pt x="2025" y="1001"/>
                  </a:lnTo>
                  <a:lnTo>
                    <a:pt x="2010" y="925"/>
                  </a:lnTo>
                  <a:lnTo>
                    <a:pt x="1989" y="850"/>
                  </a:lnTo>
                  <a:lnTo>
                    <a:pt x="1964" y="778"/>
                  </a:lnTo>
                  <a:lnTo>
                    <a:pt x="1933" y="708"/>
                  </a:lnTo>
                  <a:lnTo>
                    <a:pt x="1898" y="643"/>
                  </a:lnTo>
                  <a:lnTo>
                    <a:pt x="1858" y="580"/>
                  </a:lnTo>
                  <a:lnTo>
                    <a:pt x="1812" y="521"/>
                  </a:lnTo>
                  <a:lnTo>
                    <a:pt x="1764" y="465"/>
                  </a:lnTo>
                  <a:lnTo>
                    <a:pt x="1712" y="413"/>
                  </a:lnTo>
                  <a:lnTo>
                    <a:pt x="1655" y="367"/>
                  </a:lnTo>
                  <a:lnTo>
                    <a:pt x="1597" y="325"/>
                  </a:lnTo>
                  <a:lnTo>
                    <a:pt x="1534" y="287"/>
                  </a:lnTo>
                  <a:lnTo>
                    <a:pt x="1468" y="254"/>
                  </a:lnTo>
                  <a:lnTo>
                    <a:pt x="1400" y="227"/>
                  </a:lnTo>
                  <a:lnTo>
                    <a:pt x="1330" y="205"/>
                  </a:lnTo>
                  <a:lnTo>
                    <a:pt x="1257" y="189"/>
                  </a:lnTo>
                  <a:lnTo>
                    <a:pt x="1183" y="179"/>
                  </a:lnTo>
                  <a:lnTo>
                    <a:pt x="1107" y="176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31"/>
                  </a:lnTo>
                  <a:lnTo>
                    <a:pt x="1441" y="53"/>
                  </a:lnTo>
                  <a:lnTo>
                    <a:pt x="1518" y="83"/>
                  </a:lnTo>
                  <a:lnTo>
                    <a:pt x="1593" y="117"/>
                  </a:lnTo>
                  <a:lnTo>
                    <a:pt x="1665" y="158"/>
                  </a:lnTo>
                  <a:lnTo>
                    <a:pt x="1734" y="204"/>
                  </a:lnTo>
                  <a:lnTo>
                    <a:pt x="1798" y="255"/>
                  </a:lnTo>
                  <a:lnTo>
                    <a:pt x="1860" y="310"/>
                  </a:lnTo>
                  <a:lnTo>
                    <a:pt x="1918" y="370"/>
                  </a:lnTo>
                  <a:lnTo>
                    <a:pt x="1971" y="434"/>
                  </a:lnTo>
                  <a:lnTo>
                    <a:pt x="2018" y="503"/>
                  </a:lnTo>
                  <a:lnTo>
                    <a:pt x="2062" y="575"/>
                  </a:lnTo>
                  <a:lnTo>
                    <a:pt x="2101" y="651"/>
                  </a:lnTo>
                  <a:lnTo>
                    <a:pt x="2134" y="729"/>
                  </a:lnTo>
                  <a:lnTo>
                    <a:pt x="2162" y="810"/>
                  </a:lnTo>
                  <a:lnTo>
                    <a:pt x="2184" y="895"/>
                  </a:lnTo>
                  <a:lnTo>
                    <a:pt x="2201" y="981"/>
                  </a:lnTo>
                  <a:lnTo>
                    <a:pt x="2211" y="1070"/>
                  </a:lnTo>
                  <a:lnTo>
                    <a:pt x="2214" y="1161"/>
                  </a:lnTo>
                  <a:lnTo>
                    <a:pt x="2211" y="1251"/>
                  </a:lnTo>
                  <a:lnTo>
                    <a:pt x="2201" y="1342"/>
                  </a:lnTo>
                  <a:lnTo>
                    <a:pt x="2185" y="1433"/>
                  </a:lnTo>
                  <a:lnTo>
                    <a:pt x="2164" y="1524"/>
                  </a:lnTo>
                  <a:lnTo>
                    <a:pt x="2138" y="1615"/>
                  </a:lnTo>
                  <a:lnTo>
                    <a:pt x="2104" y="1703"/>
                  </a:lnTo>
                  <a:lnTo>
                    <a:pt x="2067" y="1791"/>
                  </a:lnTo>
                  <a:lnTo>
                    <a:pt x="2024" y="1877"/>
                  </a:lnTo>
                  <a:lnTo>
                    <a:pt x="1975" y="1961"/>
                  </a:lnTo>
                  <a:lnTo>
                    <a:pt x="1922" y="2040"/>
                  </a:lnTo>
                  <a:lnTo>
                    <a:pt x="1872" y="2116"/>
                  </a:lnTo>
                  <a:lnTo>
                    <a:pt x="1828" y="2195"/>
                  </a:lnTo>
                  <a:lnTo>
                    <a:pt x="1790" y="2274"/>
                  </a:lnTo>
                  <a:lnTo>
                    <a:pt x="1759" y="2354"/>
                  </a:lnTo>
                  <a:lnTo>
                    <a:pt x="1735" y="2436"/>
                  </a:lnTo>
                  <a:lnTo>
                    <a:pt x="1718" y="2520"/>
                  </a:lnTo>
                  <a:lnTo>
                    <a:pt x="1707" y="2602"/>
                  </a:lnTo>
                  <a:lnTo>
                    <a:pt x="1704" y="2685"/>
                  </a:lnTo>
                  <a:lnTo>
                    <a:pt x="1704" y="3242"/>
                  </a:lnTo>
                  <a:lnTo>
                    <a:pt x="1702" y="3274"/>
                  </a:lnTo>
                  <a:lnTo>
                    <a:pt x="1693" y="3304"/>
                  </a:lnTo>
                  <a:lnTo>
                    <a:pt x="1680" y="3331"/>
                  </a:lnTo>
                  <a:lnTo>
                    <a:pt x="1663" y="3356"/>
                  </a:lnTo>
                  <a:lnTo>
                    <a:pt x="1641" y="3377"/>
                  </a:lnTo>
                  <a:lnTo>
                    <a:pt x="1617" y="3395"/>
                  </a:lnTo>
                  <a:lnTo>
                    <a:pt x="1589" y="3408"/>
                  </a:lnTo>
                  <a:lnTo>
                    <a:pt x="1559" y="3416"/>
                  </a:lnTo>
                  <a:lnTo>
                    <a:pt x="1527" y="3419"/>
                  </a:lnTo>
                  <a:lnTo>
                    <a:pt x="685" y="3419"/>
                  </a:lnTo>
                  <a:lnTo>
                    <a:pt x="653" y="3416"/>
                  </a:lnTo>
                  <a:lnTo>
                    <a:pt x="623" y="3408"/>
                  </a:lnTo>
                  <a:lnTo>
                    <a:pt x="596" y="3395"/>
                  </a:lnTo>
                  <a:lnTo>
                    <a:pt x="571" y="3377"/>
                  </a:lnTo>
                  <a:lnTo>
                    <a:pt x="550" y="3356"/>
                  </a:lnTo>
                  <a:lnTo>
                    <a:pt x="533" y="3331"/>
                  </a:lnTo>
                  <a:lnTo>
                    <a:pt x="519" y="3304"/>
                  </a:lnTo>
                  <a:lnTo>
                    <a:pt x="512" y="3274"/>
                  </a:lnTo>
                  <a:lnTo>
                    <a:pt x="508" y="3242"/>
                  </a:lnTo>
                  <a:lnTo>
                    <a:pt x="508" y="2685"/>
                  </a:lnTo>
                  <a:lnTo>
                    <a:pt x="505" y="2602"/>
                  </a:lnTo>
                  <a:lnTo>
                    <a:pt x="495" y="2520"/>
                  </a:lnTo>
                  <a:lnTo>
                    <a:pt x="477" y="2436"/>
                  </a:lnTo>
                  <a:lnTo>
                    <a:pt x="453" y="2354"/>
                  </a:lnTo>
                  <a:lnTo>
                    <a:pt x="422" y="2274"/>
                  </a:lnTo>
                  <a:lnTo>
                    <a:pt x="385" y="2195"/>
                  </a:lnTo>
                  <a:lnTo>
                    <a:pt x="341" y="2116"/>
                  </a:lnTo>
                  <a:lnTo>
                    <a:pt x="291" y="2040"/>
                  </a:lnTo>
                  <a:lnTo>
                    <a:pt x="237" y="1961"/>
                  </a:lnTo>
                  <a:lnTo>
                    <a:pt x="190" y="1877"/>
                  </a:lnTo>
                  <a:lnTo>
                    <a:pt x="146" y="1791"/>
                  </a:lnTo>
                  <a:lnTo>
                    <a:pt x="108" y="1703"/>
                  </a:lnTo>
                  <a:lnTo>
                    <a:pt x="76" y="1615"/>
                  </a:lnTo>
                  <a:lnTo>
                    <a:pt x="48" y="1524"/>
                  </a:lnTo>
                  <a:lnTo>
                    <a:pt x="27" y="1433"/>
                  </a:lnTo>
                  <a:lnTo>
                    <a:pt x="12" y="1342"/>
                  </a:lnTo>
                  <a:lnTo>
                    <a:pt x="2" y="1251"/>
                  </a:lnTo>
                  <a:lnTo>
                    <a:pt x="0" y="1161"/>
                  </a:lnTo>
                  <a:lnTo>
                    <a:pt x="3" y="1070"/>
                  </a:lnTo>
                  <a:lnTo>
                    <a:pt x="12" y="981"/>
                  </a:lnTo>
                  <a:lnTo>
                    <a:pt x="28" y="895"/>
                  </a:lnTo>
                  <a:lnTo>
                    <a:pt x="51" y="810"/>
                  </a:lnTo>
                  <a:lnTo>
                    <a:pt x="78" y="729"/>
                  </a:lnTo>
                  <a:lnTo>
                    <a:pt x="111" y="651"/>
                  </a:lnTo>
                  <a:lnTo>
                    <a:pt x="150" y="575"/>
                  </a:lnTo>
                  <a:lnTo>
                    <a:pt x="194" y="503"/>
                  </a:lnTo>
                  <a:lnTo>
                    <a:pt x="243" y="434"/>
                  </a:lnTo>
                  <a:lnTo>
                    <a:pt x="296" y="370"/>
                  </a:lnTo>
                  <a:lnTo>
                    <a:pt x="352" y="310"/>
                  </a:lnTo>
                  <a:lnTo>
                    <a:pt x="414" y="255"/>
                  </a:lnTo>
                  <a:lnTo>
                    <a:pt x="480" y="204"/>
                  </a:lnTo>
                  <a:lnTo>
                    <a:pt x="548" y="158"/>
                  </a:lnTo>
                  <a:lnTo>
                    <a:pt x="620" y="117"/>
                  </a:lnTo>
                  <a:lnTo>
                    <a:pt x="695" y="83"/>
                  </a:lnTo>
                  <a:lnTo>
                    <a:pt x="773" y="53"/>
                  </a:lnTo>
                  <a:lnTo>
                    <a:pt x="852" y="31"/>
                  </a:lnTo>
                  <a:lnTo>
                    <a:pt x="935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64" name="Group 65"/>
          <p:cNvGrpSpPr/>
          <p:nvPr/>
        </p:nvGrpSpPr>
        <p:grpSpPr>
          <a:xfrm>
            <a:off x="5424252" y="5476703"/>
            <a:ext cx="450016" cy="441408"/>
            <a:chOff x="6296025" y="4225925"/>
            <a:chExt cx="581025" cy="5699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Freeform 294"/>
            <p:cNvSpPr>
              <a:spLocks noEditPoints="1"/>
            </p:cNvSpPr>
            <p:nvPr/>
          </p:nvSpPr>
          <p:spPr bwMode="auto">
            <a:xfrm>
              <a:off x="6329363" y="4225925"/>
              <a:ext cx="514350" cy="490538"/>
            </a:xfrm>
            <a:custGeom>
              <a:avLst/>
              <a:gdLst>
                <a:gd name="T0" fmla="*/ 1592 w 3236"/>
                <a:gd name="T1" fmla="*/ 199 h 3086"/>
                <a:gd name="T2" fmla="*/ 1200 w 3236"/>
                <a:gd name="T3" fmla="*/ 969 h 3086"/>
                <a:gd name="T4" fmla="*/ 1099 w 3236"/>
                <a:gd name="T5" fmla="*/ 1053 h 3086"/>
                <a:gd name="T6" fmla="*/ 219 w 3236"/>
                <a:gd name="T7" fmla="*/ 1192 h 3086"/>
                <a:gd name="T8" fmla="*/ 195 w 3236"/>
                <a:gd name="T9" fmla="*/ 1221 h 3086"/>
                <a:gd name="T10" fmla="*/ 198 w 3236"/>
                <a:gd name="T11" fmla="*/ 1258 h 3086"/>
                <a:gd name="T12" fmla="*/ 827 w 3236"/>
                <a:gd name="T13" fmla="*/ 1884 h 3086"/>
                <a:gd name="T14" fmla="*/ 859 w 3236"/>
                <a:gd name="T15" fmla="*/ 2011 h 3086"/>
                <a:gd name="T16" fmla="*/ 722 w 3236"/>
                <a:gd name="T17" fmla="*/ 2864 h 3086"/>
                <a:gd name="T18" fmla="*/ 744 w 3236"/>
                <a:gd name="T19" fmla="*/ 2888 h 3086"/>
                <a:gd name="T20" fmla="*/ 790 w 3236"/>
                <a:gd name="T21" fmla="*/ 2888 h 3086"/>
                <a:gd name="T22" fmla="*/ 1618 w 3236"/>
                <a:gd name="T23" fmla="*/ 2486 h 3086"/>
                <a:gd name="T24" fmla="*/ 2446 w 3236"/>
                <a:gd name="T25" fmla="*/ 2888 h 3086"/>
                <a:gd name="T26" fmla="*/ 2492 w 3236"/>
                <a:gd name="T27" fmla="*/ 2888 h 3086"/>
                <a:gd name="T28" fmla="*/ 2514 w 3236"/>
                <a:gd name="T29" fmla="*/ 2864 h 3086"/>
                <a:gd name="T30" fmla="*/ 2377 w 3236"/>
                <a:gd name="T31" fmla="*/ 2011 h 3086"/>
                <a:gd name="T32" fmla="*/ 2409 w 3236"/>
                <a:gd name="T33" fmla="*/ 1884 h 3086"/>
                <a:gd name="T34" fmla="*/ 3038 w 3236"/>
                <a:gd name="T35" fmla="*/ 1258 h 3086"/>
                <a:gd name="T36" fmla="*/ 3041 w 3236"/>
                <a:gd name="T37" fmla="*/ 1221 h 3086"/>
                <a:gd name="T38" fmla="*/ 3017 w 3236"/>
                <a:gd name="T39" fmla="*/ 1192 h 3086"/>
                <a:gd name="T40" fmla="*/ 2137 w 3236"/>
                <a:gd name="T41" fmla="*/ 1053 h 3086"/>
                <a:gd name="T42" fmla="*/ 2036 w 3236"/>
                <a:gd name="T43" fmla="*/ 970 h 3086"/>
                <a:gd name="T44" fmla="*/ 1653 w 3236"/>
                <a:gd name="T45" fmla="*/ 207 h 3086"/>
                <a:gd name="T46" fmla="*/ 1618 w 3236"/>
                <a:gd name="T47" fmla="*/ 192 h 3086"/>
                <a:gd name="T48" fmla="*/ 1717 w 3236"/>
                <a:gd name="T49" fmla="*/ 20 h 3086"/>
                <a:gd name="T50" fmla="*/ 1818 w 3236"/>
                <a:gd name="T51" fmla="*/ 104 h 3086"/>
                <a:gd name="T52" fmla="*/ 2214 w 3236"/>
                <a:gd name="T53" fmla="*/ 878 h 3086"/>
                <a:gd name="T54" fmla="*/ 3103 w 3236"/>
                <a:gd name="T55" fmla="*/ 1021 h 3086"/>
                <a:gd name="T56" fmla="*/ 3210 w 3236"/>
                <a:gd name="T57" fmla="*/ 1125 h 3086"/>
                <a:gd name="T58" fmla="*/ 3235 w 3236"/>
                <a:gd name="T59" fmla="*/ 1260 h 3086"/>
                <a:gd name="T60" fmla="*/ 3186 w 3236"/>
                <a:gd name="T61" fmla="*/ 1382 h 3086"/>
                <a:gd name="T62" fmla="*/ 2570 w 3236"/>
                <a:gd name="T63" fmla="*/ 1996 h 3086"/>
                <a:gd name="T64" fmla="*/ 2709 w 3236"/>
                <a:gd name="T65" fmla="*/ 2872 h 3086"/>
                <a:gd name="T66" fmla="*/ 2659 w 3236"/>
                <a:gd name="T67" fmla="*/ 2994 h 3086"/>
                <a:gd name="T68" fmla="*/ 2543 w 3236"/>
                <a:gd name="T69" fmla="*/ 3074 h 3086"/>
                <a:gd name="T70" fmla="*/ 2393 w 3236"/>
                <a:gd name="T71" fmla="*/ 3074 h 3086"/>
                <a:gd name="T72" fmla="*/ 1610 w 3236"/>
                <a:gd name="T73" fmla="*/ 2679 h 3086"/>
                <a:gd name="T74" fmla="*/ 806 w 3236"/>
                <a:gd name="T75" fmla="*/ 3083 h 3086"/>
                <a:gd name="T76" fmla="*/ 659 w 3236"/>
                <a:gd name="T77" fmla="*/ 3060 h 3086"/>
                <a:gd name="T78" fmla="*/ 558 w 3236"/>
                <a:gd name="T79" fmla="*/ 2966 h 3086"/>
                <a:gd name="T80" fmla="*/ 526 w 3236"/>
                <a:gd name="T81" fmla="*/ 2839 h 3086"/>
                <a:gd name="T82" fmla="*/ 661 w 3236"/>
                <a:gd name="T83" fmla="*/ 1982 h 3086"/>
                <a:gd name="T84" fmla="*/ 31 w 3236"/>
                <a:gd name="T85" fmla="*/ 1354 h 3086"/>
                <a:gd name="T86" fmla="*/ 0 w 3236"/>
                <a:gd name="T87" fmla="*/ 1227 h 3086"/>
                <a:gd name="T88" fmla="*/ 46 w 3236"/>
                <a:gd name="T89" fmla="*/ 1093 h 3086"/>
                <a:gd name="T90" fmla="*/ 168 w 3236"/>
                <a:gd name="T91" fmla="*/ 1007 h 3086"/>
                <a:gd name="T92" fmla="*/ 1035 w 3236"/>
                <a:gd name="T93" fmla="*/ 869 h 3086"/>
                <a:gd name="T94" fmla="*/ 1439 w 3236"/>
                <a:gd name="T95" fmla="*/ 78 h 3086"/>
                <a:gd name="T96" fmla="*/ 1551 w 3236"/>
                <a:gd name="T97" fmla="*/ 9 h 3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36" h="3086">
                  <a:moveTo>
                    <a:pt x="1618" y="192"/>
                  </a:moveTo>
                  <a:lnTo>
                    <a:pt x="1611" y="192"/>
                  </a:lnTo>
                  <a:lnTo>
                    <a:pt x="1602" y="195"/>
                  </a:lnTo>
                  <a:lnTo>
                    <a:pt x="1592" y="199"/>
                  </a:lnTo>
                  <a:lnTo>
                    <a:pt x="1583" y="207"/>
                  </a:lnTo>
                  <a:lnTo>
                    <a:pt x="1575" y="219"/>
                  </a:lnTo>
                  <a:lnTo>
                    <a:pt x="1217" y="940"/>
                  </a:lnTo>
                  <a:lnTo>
                    <a:pt x="1200" y="969"/>
                  </a:lnTo>
                  <a:lnTo>
                    <a:pt x="1179" y="996"/>
                  </a:lnTo>
                  <a:lnTo>
                    <a:pt x="1156" y="1019"/>
                  </a:lnTo>
                  <a:lnTo>
                    <a:pt x="1128" y="1037"/>
                  </a:lnTo>
                  <a:lnTo>
                    <a:pt x="1099" y="1053"/>
                  </a:lnTo>
                  <a:lnTo>
                    <a:pt x="1068" y="1065"/>
                  </a:lnTo>
                  <a:lnTo>
                    <a:pt x="1035" y="1072"/>
                  </a:lnTo>
                  <a:lnTo>
                    <a:pt x="234" y="1188"/>
                  </a:lnTo>
                  <a:lnTo>
                    <a:pt x="219" y="1192"/>
                  </a:lnTo>
                  <a:lnTo>
                    <a:pt x="209" y="1199"/>
                  </a:lnTo>
                  <a:lnTo>
                    <a:pt x="203" y="1206"/>
                  </a:lnTo>
                  <a:lnTo>
                    <a:pt x="197" y="1214"/>
                  </a:lnTo>
                  <a:lnTo>
                    <a:pt x="195" y="1221"/>
                  </a:lnTo>
                  <a:lnTo>
                    <a:pt x="194" y="1227"/>
                  </a:lnTo>
                  <a:lnTo>
                    <a:pt x="193" y="1236"/>
                  </a:lnTo>
                  <a:lnTo>
                    <a:pt x="194" y="1247"/>
                  </a:lnTo>
                  <a:lnTo>
                    <a:pt x="198" y="1258"/>
                  </a:lnTo>
                  <a:lnTo>
                    <a:pt x="207" y="1269"/>
                  </a:lnTo>
                  <a:lnTo>
                    <a:pt x="787" y="1832"/>
                  </a:lnTo>
                  <a:lnTo>
                    <a:pt x="809" y="1856"/>
                  </a:lnTo>
                  <a:lnTo>
                    <a:pt x="827" y="1884"/>
                  </a:lnTo>
                  <a:lnTo>
                    <a:pt x="843" y="1913"/>
                  </a:lnTo>
                  <a:lnTo>
                    <a:pt x="853" y="1945"/>
                  </a:lnTo>
                  <a:lnTo>
                    <a:pt x="858" y="1977"/>
                  </a:lnTo>
                  <a:lnTo>
                    <a:pt x="859" y="2011"/>
                  </a:lnTo>
                  <a:lnTo>
                    <a:pt x="856" y="2044"/>
                  </a:lnTo>
                  <a:lnTo>
                    <a:pt x="720" y="2837"/>
                  </a:lnTo>
                  <a:lnTo>
                    <a:pt x="719" y="2852"/>
                  </a:lnTo>
                  <a:lnTo>
                    <a:pt x="722" y="2864"/>
                  </a:lnTo>
                  <a:lnTo>
                    <a:pt x="727" y="2873"/>
                  </a:lnTo>
                  <a:lnTo>
                    <a:pt x="733" y="2880"/>
                  </a:lnTo>
                  <a:lnTo>
                    <a:pt x="738" y="2884"/>
                  </a:lnTo>
                  <a:lnTo>
                    <a:pt x="744" y="2888"/>
                  </a:lnTo>
                  <a:lnTo>
                    <a:pt x="753" y="2892"/>
                  </a:lnTo>
                  <a:lnTo>
                    <a:pt x="763" y="2893"/>
                  </a:lnTo>
                  <a:lnTo>
                    <a:pt x="775" y="2893"/>
                  </a:lnTo>
                  <a:lnTo>
                    <a:pt x="790" y="2888"/>
                  </a:lnTo>
                  <a:lnTo>
                    <a:pt x="1506" y="2514"/>
                  </a:lnTo>
                  <a:lnTo>
                    <a:pt x="1541" y="2498"/>
                  </a:lnTo>
                  <a:lnTo>
                    <a:pt x="1579" y="2489"/>
                  </a:lnTo>
                  <a:lnTo>
                    <a:pt x="1618" y="2486"/>
                  </a:lnTo>
                  <a:lnTo>
                    <a:pt x="1657" y="2489"/>
                  </a:lnTo>
                  <a:lnTo>
                    <a:pt x="1695" y="2498"/>
                  </a:lnTo>
                  <a:lnTo>
                    <a:pt x="1730" y="2514"/>
                  </a:lnTo>
                  <a:lnTo>
                    <a:pt x="2446" y="2888"/>
                  </a:lnTo>
                  <a:lnTo>
                    <a:pt x="2461" y="2893"/>
                  </a:lnTo>
                  <a:lnTo>
                    <a:pt x="2473" y="2894"/>
                  </a:lnTo>
                  <a:lnTo>
                    <a:pt x="2483" y="2892"/>
                  </a:lnTo>
                  <a:lnTo>
                    <a:pt x="2492" y="2888"/>
                  </a:lnTo>
                  <a:lnTo>
                    <a:pt x="2498" y="2884"/>
                  </a:lnTo>
                  <a:lnTo>
                    <a:pt x="2503" y="2880"/>
                  </a:lnTo>
                  <a:lnTo>
                    <a:pt x="2509" y="2873"/>
                  </a:lnTo>
                  <a:lnTo>
                    <a:pt x="2514" y="2864"/>
                  </a:lnTo>
                  <a:lnTo>
                    <a:pt x="2517" y="2852"/>
                  </a:lnTo>
                  <a:lnTo>
                    <a:pt x="2516" y="2838"/>
                  </a:lnTo>
                  <a:lnTo>
                    <a:pt x="2380" y="2044"/>
                  </a:lnTo>
                  <a:lnTo>
                    <a:pt x="2377" y="2011"/>
                  </a:lnTo>
                  <a:lnTo>
                    <a:pt x="2378" y="1977"/>
                  </a:lnTo>
                  <a:lnTo>
                    <a:pt x="2383" y="1945"/>
                  </a:lnTo>
                  <a:lnTo>
                    <a:pt x="2394" y="1913"/>
                  </a:lnTo>
                  <a:lnTo>
                    <a:pt x="2409" y="1884"/>
                  </a:lnTo>
                  <a:lnTo>
                    <a:pt x="2427" y="1856"/>
                  </a:lnTo>
                  <a:lnTo>
                    <a:pt x="2450" y="1832"/>
                  </a:lnTo>
                  <a:lnTo>
                    <a:pt x="3029" y="1269"/>
                  </a:lnTo>
                  <a:lnTo>
                    <a:pt x="3038" y="1258"/>
                  </a:lnTo>
                  <a:lnTo>
                    <a:pt x="3042" y="1247"/>
                  </a:lnTo>
                  <a:lnTo>
                    <a:pt x="3043" y="1236"/>
                  </a:lnTo>
                  <a:lnTo>
                    <a:pt x="3043" y="1227"/>
                  </a:lnTo>
                  <a:lnTo>
                    <a:pt x="3041" y="1221"/>
                  </a:lnTo>
                  <a:lnTo>
                    <a:pt x="3039" y="1214"/>
                  </a:lnTo>
                  <a:lnTo>
                    <a:pt x="3034" y="1206"/>
                  </a:lnTo>
                  <a:lnTo>
                    <a:pt x="3027" y="1199"/>
                  </a:lnTo>
                  <a:lnTo>
                    <a:pt x="3017" y="1192"/>
                  </a:lnTo>
                  <a:lnTo>
                    <a:pt x="3002" y="1188"/>
                  </a:lnTo>
                  <a:lnTo>
                    <a:pt x="2201" y="1072"/>
                  </a:lnTo>
                  <a:lnTo>
                    <a:pt x="2168" y="1065"/>
                  </a:lnTo>
                  <a:lnTo>
                    <a:pt x="2137" y="1053"/>
                  </a:lnTo>
                  <a:lnTo>
                    <a:pt x="2108" y="1037"/>
                  </a:lnTo>
                  <a:lnTo>
                    <a:pt x="2080" y="1019"/>
                  </a:lnTo>
                  <a:lnTo>
                    <a:pt x="2057" y="996"/>
                  </a:lnTo>
                  <a:lnTo>
                    <a:pt x="2036" y="970"/>
                  </a:lnTo>
                  <a:lnTo>
                    <a:pt x="2019" y="940"/>
                  </a:lnTo>
                  <a:lnTo>
                    <a:pt x="1661" y="219"/>
                  </a:lnTo>
                  <a:lnTo>
                    <a:pt x="1661" y="219"/>
                  </a:lnTo>
                  <a:lnTo>
                    <a:pt x="1653" y="207"/>
                  </a:lnTo>
                  <a:lnTo>
                    <a:pt x="1644" y="199"/>
                  </a:lnTo>
                  <a:lnTo>
                    <a:pt x="1634" y="195"/>
                  </a:lnTo>
                  <a:lnTo>
                    <a:pt x="1625" y="192"/>
                  </a:lnTo>
                  <a:lnTo>
                    <a:pt x="1618" y="192"/>
                  </a:lnTo>
                  <a:close/>
                  <a:moveTo>
                    <a:pt x="1618" y="0"/>
                  </a:moveTo>
                  <a:lnTo>
                    <a:pt x="1652" y="3"/>
                  </a:lnTo>
                  <a:lnTo>
                    <a:pt x="1686" y="9"/>
                  </a:lnTo>
                  <a:lnTo>
                    <a:pt x="1717" y="20"/>
                  </a:lnTo>
                  <a:lnTo>
                    <a:pt x="1746" y="36"/>
                  </a:lnTo>
                  <a:lnTo>
                    <a:pt x="1772" y="56"/>
                  </a:lnTo>
                  <a:lnTo>
                    <a:pt x="1797" y="78"/>
                  </a:lnTo>
                  <a:lnTo>
                    <a:pt x="1818" y="104"/>
                  </a:lnTo>
                  <a:lnTo>
                    <a:pt x="1834" y="134"/>
                  </a:lnTo>
                  <a:lnTo>
                    <a:pt x="2193" y="855"/>
                  </a:lnTo>
                  <a:lnTo>
                    <a:pt x="2201" y="869"/>
                  </a:lnTo>
                  <a:lnTo>
                    <a:pt x="2214" y="878"/>
                  </a:lnTo>
                  <a:lnTo>
                    <a:pt x="2229" y="882"/>
                  </a:lnTo>
                  <a:lnTo>
                    <a:pt x="3030" y="998"/>
                  </a:lnTo>
                  <a:lnTo>
                    <a:pt x="3068" y="1007"/>
                  </a:lnTo>
                  <a:lnTo>
                    <a:pt x="3103" y="1021"/>
                  </a:lnTo>
                  <a:lnTo>
                    <a:pt x="3136" y="1040"/>
                  </a:lnTo>
                  <a:lnTo>
                    <a:pt x="3165" y="1064"/>
                  </a:lnTo>
                  <a:lnTo>
                    <a:pt x="3190" y="1093"/>
                  </a:lnTo>
                  <a:lnTo>
                    <a:pt x="3210" y="1125"/>
                  </a:lnTo>
                  <a:lnTo>
                    <a:pt x="3225" y="1161"/>
                  </a:lnTo>
                  <a:lnTo>
                    <a:pt x="3233" y="1194"/>
                  </a:lnTo>
                  <a:lnTo>
                    <a:pt x="3236" y="1227"/>
                  </a:lnTo>
                  <a:lnTo>
                    <a:pt x="3235" y="1260"/>
                  </a:lnTo>
                  <a:lnTo>
                    <a:pt x="3230" y="1292"/>
                  </a:lnTo>
                  <a:lnTo>
                    <a:pt x="3220" y="1324"/>
                  </a:lnTo>
                  <a:lnTo>
                    <a:pt x="3205" y="1354"/>
                  </a:lnTo>
                  <a:lnTo>
                    <a:pt x="3186" y="1382"/>
                  </a:lnTo>
                  <a:lnTo>
                    <a:pt x="3164" y="1407"/>
                  </a:lnTo>
                  <a:lnTo>
                    <a:pt x="2584" y="1969"/>
                  </a:lnTo>
                  <a:lnTo>
                    <a:pt x="2575" y="1982"/>
                  </a:lnTo>
                  <a:lnTo>
                    <a:pt x="2570" y="1996"/>
                  </a:lnTo>
                  <a:lnTo>
                    <a:pt x="2571" y="2012"/>
                  </a:lnTo>
                  <a:lnTo>
                    <a:pt x="2707" y="2805"/>
                  </a:lnTo>
                  <a:lnTo>
                    <a:pt x="2710" y="2839"/>
                  </a:lnTo>
                  <a:lnTo>
                    <a:pt x="2709" y="2872"/>
                  </a:lnTo>
                  <a:lnTo>
                    <a:pt x="2703" y="2905"/>
                  </a:lnTo>
                  <a:lnTo>
                    <a:pt x="2693" y="2936"/>
                  </a:lnTo>
                  <a:lnTo>
                    <a:pt x="2678" y="2966"/>
                  </a:lnTo>
                  <a:lnTo>
                    <a:pt x="2659" y="2994"/>
                  </a:lnTo>
                  <a:lnTo>
                    <a:pt x="2637" y="3018"/>
                  </a:lnTo>
                  <a:lnTo>
                    <a:pt x="2611" y="3040"/>
                  </a:lnTo>
                  <a:lnTo>
                    <a:pt x="2578" y="3060"/>
                  </a:lnTo>
                  <a:lnTo>
                    <a:pt x="2543" y="3074"/>
                  </a:lnTo>
                  <a:lnTo>
                    <a:pt x="2506" y="3083"/>
                  </a:lnTo>
                  <a:lnTo>
                    <a:pt x="2470" y="3086"/>
                  </a:lnTo>
                  <a:lnTo>
                    <a:pt x="2431" y="3083"/>
                  </a:lnTo>
                  <a:lnTo>
                    <a:pt x="2393" y="3074"/>
                  </a:lnTo>
                  <a:lnTo>
                    <a:pt x="2357" y="3058"/>
                  </a:lnTo>
                  <a:lnTo>
                    <a:pt x="1640" y="2684"/>
                  </a:lnTo>
                  <a:lnTo>
                    <a:pt x="1626" y="2679"/>
                  </a:lnTo>
                  <a:lnTo>
                    <a:pt x="1610" y="2679"/>
                  </a:lnTo>
                  <a:lnTo>
                    <a:pt x="1596" y="2684"/>
                  </a:lnTo>
                  <a:lnTo>
                    <a:pt x="879" y="3058"/>
                  </a:lnTo>
                  <a:lnTo>
                    <a:pt x="844" y="3073"/>
                  </a:lnTo>
                  <a:lnTo>
                    <a:pt x="806" y="3083"/>
                  </a:lnTo>
                  <a:lnTo>
                    <a:pt x="768" y="3086"/>
                  </a:lnTo>
                  <a:lnTo>
                    <a:pt x="731" y="3083"/>
                  </a:lnTo>
                  <a:lnTo>
                    <a:pt x="694" y="3074"/>
                  </a:lnTo>
                  <a:lnTo>
                    <a:pt x="659" y="3060"/>
                  </a:lnTo>
                  <a:lnTo>
                    <a:pt x="625" y="3040"/>
                  </a:lnTo>
                  <a:lnTo>
                    <a:pt x="599" y="3018"/>
                  </a:lnTo>
                  <a:lnTo>
                    <a:pt x="577" y="2994"/>
                  </a:lnTo>
                  <a:lnTo>
                    <a:pt x="558" y="2966"/>
                  </a:lnTo>
                  <a:lnTo>
                    <a:pt x="543" y="2936"/>
                  </a:lnTo>
                  <a:lnTo>
                    <a:pt x="533" y="2905"/>
                  </a:lnTo>
                  <a:lnTo>
                    <a:pt x="527" y="2872"/>
                  </a:lnTo>
                  <a:lnTo>
                    <a:pt x="526" y="2839"/>
                  </a:lnTo>
                  <a:lnTo>
                    <a:pt x="529" y="2805"/>
                  </a:lnTo>
                  <a:lnTo>
                    <a:pt x="666" y="2012"/>
                  </a:lnTo>
                  <a:lnTo>
                    <a:pt x="666" y="1996"/>
                  </a:lnTo>
                  <a:lnTo>
                    <a:pt x="661" y="1982"/>
                  </a:lnTo>
                  <a:lnTo>
                    <a:pt x="652" y="1969"/>
                  </a:lnTo>
                  <a:lnTo>
                    <a:pt x="73" y="1407"/>
                  </a:lnTo>
                  <a:lnTo>
                    <a:pt x="50" y="1382"/>
                  </a:lnTo>
                  <a:lnTo>
                    <a:pt x="31" y="1354"/>
                  </a:lnTo>
                  <a:lnTo>
                    <a:pt x="16" y="1324"/>
                  </a:lnTo>
                  <a:lnTo>
                    <a:pt x="6" y="1292"/>
                  </a:lnTo>
                  <a:lnTo>
                    <a:pt x="1" y="1260"/>
                  </a:lnTo>
                  <a:lnTo>
                    <a:pt x="0" y="1227"/>
                  </a:lnTo>
                  <a:lnTo>
                    <a:pt x="3" y="1194"/>
                  </a:lnTo>
                  <a:lnTo>
                    <a:pt x="11" y="1161"/>
                  </a:lnTo>
                  <a:lnTo>
                    <a:pt x="26" y="1125"/>
                  </a:lnTo>
                  <a:lnTo>
                    <a:pt x="46" y="1093"/>
                  </a:lnTo>
                  <a:lnTo>
                    <a:pt x="71" y="1064"/>
                  </a:lnTo>
                  <a:lnTo>
                    <a:pt x="100" y="1040"/>
                  </a:lnTo>
                  <a:lnTo>
                    <a:pt x="133" y="1021"/>
                  </a:lnTo>
                  <a:lnTo>
                    <a:pt x="168" y="1007"/>
                  </a:lnTo>
                  <a:lnTo>
                    <a:pt x="206" y="998"/>
                  </a:lnTo>
                  <a:lnTo>
                    <a:pt x="1007" y="882"/>
                  </a:lnTo>
                  <a:lnTo>
                    <a:pt x="1022" y="878"/>
                  </a:lnTo>
                  <a:lnTo>
                    <a:pt x="1035" y="869"/>
                  </a:lnTo>
                  <a:lnTo>
                    <a:pt x="1043" y="855"/>
                  </a:lnTo>
                  <a:lnTo>
                    <a:pt x="1402" y="134"/>
                  </a:lnTo>
                  <a:lnTo>
                    <a:pt x="1418" y="104"/>
                  </a:lnTo>
                  <a:lnTo>
                    <a:pt x="1439" y="78"/>
                  </a:lnTo>
                  <a:lnTo>
                    <a:pt x="1464" y="56"/>
                  </a:lnTo>
                  <a:lnTo>
                    <a:pt x="1490" y="36"/>
                  </a:lnTo>
                  <a:lnTo>
                    <a:pt x="1519" y="20"/>
                  </a:lnTo>
                  <a:lnTo>
                    <a:pt x="1551" y="9"/>
                  </a:lnTo>
                  <a:lnTo>
                    <a:pt x="1584" y="3"/>
                  </a:lnTo>
                  <a:lnTo>
                    <a:pt x="16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6" name="Freeform 295"/>
            <p:cNvSpPr/>
            <p:nvPr/>
          </p:nvSpPr>
          <p:spPr bwMode="auto">
            <a:xfrm>
              <a:off x="6724650" y="4244975"/>
              <a:ext cx="47625" cy="52388"/>
            </a:xfrm>
            <a:custGeom>
              <a:avLst/>
              <a:gdLst>
                <a:gd name="T0" fmla="*/ 195 w 296"/>
                <a:gd name="T1" fmla="*/ 0 h 332"/>
                <a:gd name="T2" fmla="*/ 216 w 296"/>
                <a:gd name="T3" fmla="*/ 1 h 332"/>
                <a:gd name="T4" fmla="*/ 236 w 296"/>
                <a:gd name="T5" fmla="*/ 8 h 332"/>
                <a:gd name="T6" fmla="*/ 256 w 296"/>
                <a:gd name="T7" fmla="*/ 19 h 332"/>
                <a:gd name="T8" fmla="*/ 273 w 296"/>
                <a:gd name="T9" fmla="*/ 33 h 332"/>
                <a:gd name="T10" fmla="*/ 285 w 296"/>
                <a:gd name="T11" fmla="*/ 51 h 332"/>
                <a:gd name="T12" fmla="*/ 293 w 296"/>
                <a:gd name="T13" fmla="*/ 71 h 332"/>
                <a:gd name="T14" fmla="*/ 296 w 296"/>
                <a:gd name="T15" fmla="*/ 92 h 332"/>
                <a:gd name="T16" fmla="*/ 295 w 296"/>
                <a:gd name="T17" fmla="*/ 113 h 332"/>
                <a:gd name="T18" fmla="*/ 288 w 296"/>
                <a:gd name="T19" fmla="*/ 134 h 332"/>
                <a:gd name="T20" fmla="*/ 277 w 296"/>
                <a:gd name="T21" fmla="*/ 152 h 332"/>
                <a:gd name="T22" fmla="*/ 175 w 296"/>
                <a:gd name="T23" fmla="*/ 294 h 332"/>
                <a:gd name="T24" fmla="*/ 158 w 296"/>
                <a:gd name="T25" fmla="*/ 310 h 332"/>
                <a:gd name="T26" fmla="*/ 139 w 296"/>
                <a:gd name="T27" fmla="*/ 322 h 332"/>
                <a:gd name="T28" fmla="*/ 118 w 296"/>
                <a:gd name="T29" fmla="*/ 330 h 332"/>
                <a:gd name="T30" fmla="*/ 96 w 296"/>
                <a:gd name="T31" fmla="*/ 332 h 332"/>
                <a:gd name="T32" fmla="*/ 77 w 296"/>
                <a:gd name="T33" fmla="*/ 331 h 332"/>
                <a:gd name="T34" fmla="*/ 57 w 296"/>
                <a:gd name="T35" fmla="*/ 325 h 332"/>
                <a:gd name="T36" fmla="*/ 40 w 296"/>
                <a:gd name="T37" fmla="*/ 315 h 332"/>
                <a:gd name="T38" fmla="*/ 23 w 296"/>
                <a:gd name="T39" fmla="*/ 299 h 332"/>
                <a:gd name="T40" fmla="*/ 11 w 296"/>
                <a:gd name="T41" fmla="*/ 281 h 332"/>
                <a:gd name="T42" fmla="*/ 3 w 296"/>
                <a:gd name="T43" fmla="*/ 262 h 332"/>
                <a:gd name="T44" fmla="*/ 0 w 296"/>
                <a:gd name="T45" fmla="*/ 242 h 332"/>
                <a:gd name="T46" fmla="*/ 2 w 296"/>
                <a:gd name="T47" fmla="*/ 220 h 332"/>
                <a:gd name="T48" fmla="*/ 8 w 296"/>
                <a:gd name="T49" fmla="*/ 200 h 332"/>
                <a:gd name="T50" fmla="*/ 19 w 296"/>
                <a:gd name="T51" fmla="*/ 180 h 332"/>
                <a:gd name="T52" fmla="*/ 121 w 296"/>
                <a:gd name="T53" fmla="*/ 40 h 332"/>
                <a:gd name="T54" fmla="*/ 136 w 296"/>
                <a:gd name="T55" fmla="*/ 23 h 332"/>
                <a:gd name="T56" fmla="*/ 154 w 296"/>
                <a:gd name="T57" fmla="*/ 11 h 332"/>
                <a:gd name="T58" fmla="*/ 174 w 296"/>
                <a:gd name="T59" fmla="*/ 3 h 332"/>
                <a:gd name="T60" fmla="*/ 195 w 296"/>
                <a:gd name="T6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32">
                  <a:moveTo>
                    <a:pt x="195" y="0"/>
                  </a:moveTo>
                  <a:lnTo>
                    <a:pt x="216" y="1"/>
                  </a:lnTo>
                  <a:lnTo>
                    <a:pt x="236" y="8"/>
                  </a:lnTo>
                  <a:lnTo>
                    <a:pt x="256" y="19"/>
                  </a:lnTo>
                  <a:lnTo>
                    <a:pt x="273" y="33"/>
                  </a:lnTo>
                  <a:lnTo>
                    <a:pt x="285" y="51"/>
                  </a:lnTo>
                  <a:lnTo>
                    <a:pt x="293" y="71"/>
                  </a:lnTo>
                  <a:lnTo>
                    <a:pt x="296" y="92"/>
                  </a:lnTo>
                  <a:lnTo>
                    <a:pt x="295" y="113"/>
                  </a:lnTo>
                  <a:lnTo>
                    <a:pt x="288" y="134"/>
                  </a:lnTo>
                  <a:lnTo>
                    <a:pt x="277" y="152"/>
                  </a:lnTo>
                  <a:lnTo>
                    <a:pt x="175" y="294"/>
                  </a:lnTo>
                  <a:lnTo>
                    <a:pt x="158" y="310"/>
                  </a:lnTo>
                  <a:lnTo>
                    <a:pt x="139" y="322"/>
                  </a:lnTo>
                  <a:lnTo>
                    <a:pt x="118" y="330"/>
                  </a:lnTo>
                  <a:lnTo>
                    <a:pt x="96" y="332"/>
                  </a:lnTo>
                  <a:lnTo>
                    <a:pt x="77" y="331"/>
                  </a:lnTo>
                  <a:lnTo>
                    <a:pt x="57" y="325"/>
                  </a:lnTo>
                  <a:lnTo>
                    <a:pt x="40" y="315"/>
                  </a:lnTo>
                  <a:lnTo>
                    <a:pt x="23" y="299"/>
                  </a:lnTo>
                  <a:lnTo>
                    <a:pt x="11" y="281"/>
                  </a:lnTo>
                  <a:lnTo>
                    <a:pt x="3" y="262"/>
                  </a:lnTo>
                  <a:lnTo>
                    <a:pt x="0" y="242"/>
                  </a:lnTo>
                  <a:lnTo>
                    <a:pt x="2" y="220"/>
                  </a:lnTo>
                  <a:lnTo>
                    <a:pt x="8" y="200"/>
                  </a:lnTo>
                  <a:lnTo>
                    <a:pt x="19" y="180"/>
                  </a:lnTo>
                  <a:lnTo>
                    <a:pt x="121" y="40"/>
                  </a:lnTo>
                  <a:lnTo>
                    <a:pt x="136" y="23"/>
                  </a:lnTo>
                  <a:lnTo>
                    <a:pt x="154" y="11"/>
                  </a:lnTo>
                  <a:lnTo>
                    <a:pt x="174" y="3"/>
                  </a:lnTo>
                  <a:lnTo>
                    <a:pt x="1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7" name="Freeform 296"/>
            <p:cNvSpPr/>
            <p:nvPr/>
          </p:nvSpPr>
          <p:spPr bwMode="auto">
            <a:xfrm>
              <a:off x="6400800" y="4244975"/>
              <a:ext cx="47625" cy="52388"/>
            </a:xfrm>
            <a:custGeom>
              <a:avLst/>
              <a:gdLst>
                <a:gd name="T0" fmla="*/ 101 w 295"/>
                <a:gd name="T1" fmla="*/ 0 h 332"/>
                <a:gd name="T2" fmla="*/ 122 w 295"/>
                <a:gd name="T3" fmla="*/ 3 h 332"/>
                <a:gd name="T4" fmla="*/ 142 w 295"/>
                <a:gd name="T5" fmla="*/ 11 h 332"/>
                <a:gd name="T6" fmla="*/ 160 w 295"/>
                <a:gd name="T7" fmla="*/ 23 h 332"/>
                <a:gd name="T8" fmla="*/ 174 w 295"/>
                <a:gd name="T9" fmla="*/ 40 h 332"/>
                <a:gd name="T10" fmla="*/ 277 w 295"/>
                <a:gd name="T11" fmla="*/ 180 h 332"/>
                <a:gd name="T12" fmla="*/ 288 w 295"/>
                <a:gd name="T13" fmla="*/ 199 h 332"/>
                <a:gd name="T14" fmla="*/ 294 w 295"/>
                <a:gd name="T15" fmla="*/ 220 h 332"/>
                <a:gd name="T16" fmla="*/ 295 w 295"/>
                <a:gd name="T17" fmla="*/ 241 h 332"/>
                <a:gd name="T18" fmla="*/ 292 w 295"/>
                <a:gd name="T19" fmla="*/ 262 h 332"/>
                <a:gd name="T20" fmla="*/ 284 w 295"/>
                <a:gd name="T21" fmla="*/ 281 h 332"/>
                <a:gd name="T22" fmla="*/ 272 w 295"/>
                <a:gd name="T23" fmla="*/ 299 h 332"/>
                <a:gd name="T24" fmla="*/ 255 w 295"/>
                <a:gd name="T25" fmla="*/ 313 h 332"/>
                <a:gd name="T26" fmla="*/ 237 w 295"/>
                <a:gd name="T27" fmla="*/ 325 h 332"/>
                <a:gd name="T28" fmla="*/ 219 w 295"/>
                <a:gd name="T29" fmla="*/ 330 h 332"/>
                <a:gd name="T30" fmla="*/ 199 w 295"/>
                <a:gd name="T31" fmla="*/ 332 h 332"/>
                <a:gd name="T32" fmla="*/ 176 w 295"/>
                <a:gd name="T33" fmla="*/ 330 h 332"/>
                <a:gd name="T34" fmla="*/ 155 w 295"/>
                <a:gd name="T35" fmla="*/ 322 h 332"/>
                <a:gd name="T36" fmla="*/ 137 w 295"/>
                <a:gd name="T37" fmla="*/ 310 h 332"/>
                <a:gd name="T38" fmla="*/ 121 w 295"/>
                <a:gd name="T39" fmla="*/ 293 h 332"/>
                <a:gd name="T40" fmla="*/ 18 w 295"/>
                <a:gd name="T41" fmla="*/ 152 h 332"/>
                <a:gd name="T42" fmla="*/ 8 w 295"/>
                <a:gd name="T43" fmla="*/ 133 h 332"/>
                <a:gd name="T44" fmla="*/ 1 w 295"/>
                <a:gd name="T45" fmla="*/ 113 h 332"/>
                <a:gd name="T46" fmla="*/ 0 w 295"/>
                <a:gd name="T47" fmla="*/ 92 h 332"/>
                <a:gd name="T48" fmla="*/ 3 w 295"/>
                <a:gd name="T49" fmla="*/ 71 h 332"/>
                <a:gd name="T50" fmla="*/ 11 w 295"/>
                <a:gd name="T51" fmla="*/ 51 h 332"/>
                <a:gd name="T52" fmla="*/ 23 w 295"/>
                <a:gd name="T53" fmla="*/ 33 h 332"/>
                <a:gd name="T54" fmla="*/ 40 w 295"/>
                <a:gd name="T55" fmla="*/ 18 h 332"/>
                <a:gd name="T56" fmla="*/ 59 w 295"/>
                <a:gd name="T57" fmla="*/ 7 h 332"/>
                <a:gd name="T58" fmla="*/ 80 w 295"/>
                <a:gd name="T59" fmla="*/ 1 h 332"/>
                <a:gd name="T60" fmla="*/ 101 w 295"/>
                <a:gd name="T6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5" h="332">
                  <a:moveTo>
                    <a:pt x="101" y="0"/>
                  </a:moveTo>
                  <a:lnTo>
                    <a:pt x="122" y="3"/>
                  </a:lnTo>
                  <a:lnTo>
                    <a:pt x="142" y="11"/>
                  </a:lnTo>
                  <a:lnTo>
                    <a:pt x="160" y="23"/>
                  </a:lnTo>
                  <a:lnTo>
                    <a:pt x="174" y="40"/>
                  </a:lnTo>
                  <a:lnTo>
                    <a:pt x="277" y="180"/>
                  </a:lnTo>
                  <a:lnTo>
                    <a:pt x="288" y="199"/>
                  </a:lnTo>
                  <a:lnTo>
                    <a:pt x="294" y="220"/>
                  </a:lnTo>
                  <a:lnTo>
                    <a:pt x="295" y="241"/>
                  </a:lnTo>
                  <a:lnTo>
                    <a:pt x="292" y="262"/>
                  </a:lnTo>
                  <a:lnTo>
                    <a:pt x="284" y="281"/>
                  </a:lnTo>
                  <a:lnTo>
                    <a:pt x="272" y="299"/>
                  </a:lnTo>
                  <a:lnTo>
                    <a:pt x="255" y="313"/>
                  </a:lnTo>
                  <a:lnTo>
                    <a:pt x="237" y="325"/>
                  </a:lnTo>
                  <a:lnTo>
                    <a:pt x="219" y="330"/>
                  </a:lnTo>
                  <a:lnTo>
                    <a:pt x="199" y="332"/>
                  </a:lnTo>
                  <a:lnTo>
                    <a:pt x="176" y="330"/>
                  </a:lnTo>
                  <a:lnTo>
                    <a:pt x="155" y="322"/>
                  </a:lnTo>
                  <a:lnTo>
                    <a:pt x="137" y="310"/>
                  </a:lnTo>
                  <a:lnTo>
                    <a:pt x="121" y="293"/>
                  </a:lnTo>
                  <a:lnTo>
                    <a:pt x="18" y="152"/>
                  </a:lnTo>
                  <a:lnTo>
                    <a:pt x="8" y="133"/>
                  </a:lnTo>
                  <a:lnTo>
                    <a:pt x="1" y="113"/>
                  </a:lnTo>
                  <a:lnTo>
                    <a:pt x="0" y="92"/>
                  </a:lnTo>
                  <a:lnTo>
                    <a:pt x="3" y="71"/>
                  </a:lnTo>
                  <a:lnTo>
                    <a:pt x="11" y="51"/>
                  </a:lnTo>
                  <a:lnTo>
                    <a:pt x="23" y="33"/>
                  </a:lnTo>
                  <a:lnTo>
                    <a:pt x="40" y="18"/>
                  </a:lnTo>
                  <a:lnTo>
                    <a:pt x="59" y="7"/>
                  </a:lnTo>
                  <a:lnTo>
                    <a:pt x="80" y="1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8" name="Freeform 297"/>
            <p:cNvSpPr/>
            <p:nvPr/>
          </p:nvSpPr>
          <p:spPr bwMode="auto">
            <a:xfrm>
              <a:off x="6296025" y="4557713"/>
              <a:ext cx="57150" cy="39688"/>
            </a:xfrm>
            <a:custGeom>
              <a:avLst/>
              <a:gdLst>
                <a:gd name="T0" fmla="*/ 254 w 358"/>
                <a:gd name="T1" fmla="*/ 0 h 245"/>
                <a:gd name="T2" fmla="*/ 276 w 358"/>
                <a:gd name="T3" fmla="*/ 0 h 245"/>
                <a:gd name="T4" fmla="*/ 296 w 358"/>
                <a:gd name="T5" fmla="*/ 5 h 245"/>
                <a:gd name="T6" fmla="*/ 315 w 358"/>
                <a:gd name="T7" fmla="*/ 15 h 245"/>
                <a:gd name="T8" fmla="*/ 332 w 358"/>
                <a:gd name="T9" fmla="*/ 29 h 245"/>
                <a:gd name="T10" fmla="*/ 345 w 358"/>
                <a:gd name="T11" fmla="*/ 45 h 245"/>
                <a:gd name="T12" fmla="*/ 354 w 358"/>
                <a:gd name="T13" fmla="*/ 66 h 245"/>
                <a:gd name="T14" fmla="*/ 358 w 358"/>
                <a:gd name="T15" fmla="*/ 87 h 245"/>
                <a:gd name="T16" fmla="*/ 358 w 358"/>
                <a:gd name="T17" fmla="*/ 109 h 245"/>
                <a:gd name="T18" fmla="*/ 353 w 358"/>
                <a:gd name="T19" fmla="*/ 129 h 245"/>
                <a:gd name="T20" fmla="*/ 343 w 358"/>
                <a:gd name="T21" fmla="*/ 148 h 245"/>
                <a:gd name="T22" fmla="*/ 329 w 358"/>
                <a:gd name="T23" fmla="*/ 164 h 245"/>
                <a:gd name="T24" fmla="*/ 313 w 358"/>
                <a:gd name="T25" fmla="*/ 178 h 245"/>
                <a:gd name="T26" fmla="*/ 292 w 358"/>
                <a:gd name="T27" fmla="*/ 186 h 245"/>
                <a:gd name="T28" fmla="*/ 126 w 358"/>
                <a:gd name="T29" fmla="*/ 240 h 245"/>
                <a:gd name="T30" fmla="*/ 112 w 358"/>
                <a:gd name="T31" fmla="*/ 244 h 245"/>
                <a:gd name="T32" fmla="*/ 96 w 358"/>
                <a:gd name="T33" fmla="*/ 245 h 245"/>
                <a:gd name="T34" fmla="*/ 77 w 358"/>
                <a:gd name="T35" fmla="*/ 243 h 245"/>
                <a:gd name="T36" fmla="*/ 58 w 358"/>
                <a:gd name="T37" fmla="*/ 237 h 245"/>
                <a:gd name="T38" fmla="*/ 40 w 358"/>
                <a:gd name="T39" fmla="*/ 227 h 245"/>
                <a:gd name="T40" fmla="*/ 26 w 358"/>
                <a:gd name="T41" fmla="*/ 214 h 245"/>
                <a:gd name="T42" fmla="*/ 13 w 358"/>
                <a:gd name="T43" fmla="*/ 197 h 245"/>
                <a:gd name="T44" fmla="*/ 4 w 358"/>
                <a:gd name="T45" fmla="*/ 179 h 245"/>
                <a:gd name="T46" fmla="*/ 0 w 358"/>
                <a:gd name="T47" fmla="*/ 157 h 245"/>
                <a:gd name="T48" fmla="*/ 1 w 358"/>
                <a:gd name="T49" fmla="*/ 136 h 245"/>
                <a:gd name="T50" fmla="*/ 7 w 358"/>
                <a:gd name="T51" fmla="*/ 115 h 245"/>
                <a:gd name="T52" fmla="*/ 16 w 358"/>
                <a:gd name="T53" fmla="*/ 96 h 245"/>
                <a:gd name="T54" fmla="*/ 29 w 358"/>
                <a:gd name="T55" fmla="*/ 80 h 245"/>
                <a:gd name="T56" fmla="*/ 47 w 358"/>
                <a:gd name="T57" fmla="*/ 67 h 245"/>
                <a:gd name="T58" fmla="*/ 67 w 358"/>
                <a:gd name="T59" fmla="*/ 57 h 245"/>
                <a:gd name="T60" fmla="*/ 233 w 358"/>
                <a:gd name="T61" fmla="*/ 4 h 245"/>
                <a:gd name="T62" fmla="*/ 254 w 358"/>
                <a:gd name="T6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245">
                  <a:moveTo>
                    <a:pt x="254" y="0"/>
                  </a:moveTo>
                  <a:lnTo>
                    <a:pt x="276" y="0"/>
                  </a:lnTo>
                  <a:lnTo>
                    <a:pt x="296" y="5"/>
                  </a:lnTo>
                  <a:lnTo>
                    <a:pt x="315" y="15"/>
                  </a:lnTo>
                  <a:lnTo>
                    <a:pt x="332" y="29"/>
                  </a:lnTo>
                  <a:lnTo>
                    <a:pt x="345" y="45"/>
                  </a:lnTo>
                  <a:lnTo>
                    <a:pt x="354" y="66"/>
                  </a:lnTo>
                  <a:lnTo>
                    <a:pt x="358" y="87"/>
                  </a:lnTo>
                  <a:lnTo>
                    <a:pt x="358" y="109"/>
                  </a:lnTo>
                  <a:lnTo>
                    <a:pt x="353" y="129"/>
                  </a:lnTo>
                  <a:lnTo>
                    <a:pt x="343" y="148"/>
                  </a:lnTo>
                  <a:lnTo>
                    <a:pt x="329" y="164"/>
                  </a:lnTo>
                  <a:lnTo>
                    <a:pt x="313" y="178"/>
                  </a:lnTo>
                  <a:lnTo>
                    <a:pt x="292" y="186"/>
                  </a:lnTo>
                  <a:lnTo>
                    <a:pt x="126" y="240"/>
                  </a:lnTo>
                  <a:lnTo>
                    <a:pt x="112" y="244"/>
                  </a:lnTo>
                  <a:lnTo>
                    <a:pt x="96" y="245"/>
                  </a:lnTo>
                  <a:lnTo>
                    <a:pt x="77" y="243"/>
                  </a:lnTo>
                  <a:lnTo>
                    <a:pt x="58" y="237"/>
                  </a:lnTo>
                  <a:lnTo>
                    <a:pt x="40" y="227"/>
                  </a:lnTo>
                  <a:lnTo>
                    <a:pt x="26" y="214"/>
                  </a:lnTo>
                  <a:lnTo>
                    <a:pt x="13" y="197"/>
                  </a:lnTo>
                  <a:lnTo>
                    <a:pt x="4" y="179"/>
                  </a:lnTo>
                  <a:lnTo>
                    <a:pt x="0" y="157"/>
                  </a:lnTo>
                  <a:lnTo>
                    <a:pt x="1" y="136"/>
                  </a:lnTo>
                  <a:lnTo>
                    <a:pt x="7" y="115"/>
                  </a:lnTo>
                  <a:lnTo>
                    <a:pt x="16" y="96"/>
                  </a:lnTo>
                  <a:lnTo>
                    <a:pt x="29" y="80"/>
                  </a:lnTo>
                  <a:lnTo>
                    <a:pt x="47" y="67"/>
                  </a:lnTo>
                  <a:lnTo>
                    <a:pt x="67" y="57"/>
                  </a:lnTo>
                  <a:lnTo>
                    <a:pt x="233" y="4"/>
                  </a:lnTo>
                  <a:lnTo>
                    <a:pt x="2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69" name="Freeform 298"/>
            <p:cNvSpPr/>
            <p:nvPr/>
          </p:nvSpPr>
          <p:spPr bwMode="auto">
            <a:xfrm>
              <a:off x="6570663" y="4737100"/>
              <a:ext cx="31750" cy="58738"/>
            </a:xfrm>
            <a:custGeom>
              <a:avLst/>
              <a:gdLst>
                <a:gd name="T0" fmla="*/ 96 w 192"/>
                <a:gd name="T1" fmla="*/ 0 h 365"/>
                <a:gd name="T2" fmla="*/ 118 w 192"/>
                <a:gd name="T3" fmla="*/ 2 h 365"/>
                <a:gd name="T4" fmla="*/ 138 w 192"/>
                <a:gd name="T5" fmla="*/ 10 h 365"/>
                <a:gd name="T6" fmla="*/ 156 w 192"/>
                <a:gd name="T7" fmla="*/ 21 h 365"/>
                <a:gd name="T8" fmla="*/ 171 w 192"/>
                <a:gd name="T9" fmla="*/ 36 h 365"/>
                <a:gd name="T10" fmla="*/ 183 w 192"/>
                <a:gd name="T11" fmla="*/ 54 h 365"/>
                <a:gd name="T12" fmla="*/ 190 w 192"/>
                <a:gd name="T13" fmla="*/ 74 h 365"/>
                <a:gd name="T14" fmla="*/ 192 w 192"/>
                <a:gd name="T15" fmla="*/ 96 h 365"/>
                <a:gd name="T16" fmla="*/ 192 w 192"/>
                <a:gd name="T17" fmla="*/ 269 h 365"/>
                <a:gd name="T18" fmla="*/ 190 w 192"/>
                <a:gd name="T19" fmla="*/ 291 h 365"/>
                <a:gd name="T20" fmla="*/ 183 w 192"/>
                <a:gd name="T21" fmla="*/ 312 h 365"/>
                <a:gd name="T22" fmla="*/ 171 w 192"/>
                <a:gd name="T23" fmla="*/ 330 h 365"/>
                <a:gd name="T24" fmla="*/ 156 w 192"/>
                <a:gd name="T25" fmla="*/ 344 h 365"/>
                <a:gd name="T26" fmla="*/ 138 w 192"/>
                <a:gd name="T27" fmla="*/ 356 h 365"/>
                <a:gd name="T28" fmla="*/ 118 w 192"/>
                <a:gd name="T29" fmla="*/ 363 h 365"/>
                <a:gd name="T30" fmla="*/ 96 w 192"/>
                <a:gd name="T31" fmla="*/ 365 h 365"/>
                <a:gd name="T32" fmla="*/ 74 w 192"/>
                <a:gd name="T33" fmla="*/ 363 h 365"/>
                <a:gd name="T34" fmla="*/ 54 w 192"/>
                <a:gd name="T35" fmla="*/ 356 h 365"/>
                <a:gd name="T36" fmla="*/ 36 w 192"/>
                <a:gd name="T37" fmla="*/ 344 h 365"/>
                <a:gd name="T38" fmla="*/ 21 w 192"/>
                <a:gd name="T39" fmla="*/ 330 h 365"/>
                <a:gd name="T40" fmla="*/ 9 w 192"/>
                <a:gd name="T41" fmla="*/ 312 h 365"/>
                <a:gd name="T42" fmla="*/ 2 w 192"/>
                <a:gd name="T43" fmla="*/ 291 h 365"/>
                <a:gd name="T44" fmla="*/ 0 w 192"/>
                <a:gd name="T45" fmla="*/ 269 h 365"/>
                <a:gd name="T46" fmla="*/ 0 w 192"/>
                <a:gd name="T47" fmla="*/ 96 h 365"/>
                <a:gd name="T48" fmla="*/ 2 w 192"/>
                <a:gd name="T49" fmla="*/ 74 h 365"/>
                <a:gd name="T50" fmla="*/ 9 w 192"/>
                <a:gd name="T51" fmla="*/ 54 h 365"/>
                <a:gd name="T52" fmla="*/ 21 w 192"/>
                <a:gd name="T53" fmla="*/ 36 h 365"/>
                <a:gd name="T54" fmla="*/ 36 w 192"/>
                <a:gd name="T55" fmla="*/ 21 h 365"/>
                <a:gd name="T56" fmla="*/ 54 w 192"/>
                <a:gd name="T57" fmla="*/ 10 h 365"/>
                <a:gd name="T58" fmla="*/ 74 w 192"/>
                <a:gd name="T59" fmla="*/ 2 h 365"/>
                <a:gd name="T60" fmla="*/ 96 w 192"/>
                <a:gd name="T6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2" h="365">
                  <a:moveTo>
                    <a:pt x="96" y="0"/>
                  </a:moveTo>
                  <a:lnTo>
                    <a:pt x="118" y="2"/>
                  </a:lnTo>
                  <a:lnTo>
                    <a:pt x="138" y="10"/>
                  </a:lnTo>
                  <a:lnTo>
                    <a:pt x="156" y="21"/>
                  </a:lnTo>
                  <a:lnTo>
                    <a:pt x="171" y="36"/>
                  </a:lnTo>
                  <a:lnTo>
                    <a:pt x="183" y="54"/>
                  </a:lnTo>
                  <a:lnTo>
                    <a:pt x="190" y="74"/>
                  </a:lnTo>
                  <a:lnTo>
                    <a:pt x="192" y="96"/>
                  </a:lnTo>
                  <a:lnTo>
                    <a:pt x="192" y="269"/>
                  </a:lnTo>
                  <a:lnTo>
                    <a:pt x="190" y="291"/>
                  </a:lnTo>
                  <a:lnTo>
                    <a:pt x="183" y="312"/>
                  </a:lnTo>
                  <a:lnTo>
                    <a:pt x="171" y="330"/>
                  </a:lnTo>
                  <a:lnTo>
                    <a:pt x="156" y="344"/>
                  </a:lnTo>
                  <a:lnTo>
                    <a:pt x="138" y="356"/>
                  </a:lnTo>
                  <a:lnTo>
                    <a:pt x="118" y="363"/>
                  </a:lnTo>
                  <a:lnTo>
                    <a:pt x="96" y="365"/>
                  </a:lnTo>
                  <a:lnTo>
                    <a:pt x="74" y="363"/>
                  </a:lnTo>
                  <a:lnTo>
                    <a:pt x="54" y="356"/>
                  </a:lnTo>
                  <a:lnTo>
                    <a:pt x="36" y="344"/>
                  </a:lnTo>
                  <a:lnTo>
                    <a:pt x="21" y="330"/>
                  </a:lnTo>
                  <a:lnTo>
                    <a:pt x="9" y="312"/>
                  </a:lnTo>
                  <a:lnTo>
                    <a:pt x="2" y="291"/>
                  </a:lnTo>
                  <a:lnTo>
                    <a:pt x="0" y="269"/>
                  </a:lnTo>
                  <a:lnTo>
                    <a:pt x="0" y="96"/>
                  </a:lnTo>
                  <a:lnTo>
                    <a:pt x="2" y="74"/>
                  </a:lnTo>
                  <a:lnTo>
                    <a:pt x="9" y="54"/>
                  </a:lnTo>
                  <a:lnTo>
                    <a:pt x="21" y="36"/>
                  </a:lnTo>
                  <a:lnTo>
                    <a:pt x="36" y="21"/>
                  </a:lnTo>
                  <a:lnTo>
                    <a:pt x="54" y="10"/>
                  </a:lnTo>
                  <a:lnTo>
                    <a:pt x="74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70" name="Freeform 299"/>
            <p:cNvSpPr/>
            <p:nvPr/>
          </p:nvSpPr>
          <p:spPr bwMode="auto">
            <a:xfrm>
              <a:off x="6819900" y="4557713"/>
              <a:ext cx="57150" cy="39688"/>
            </a:xfrm>
            <a:custGeom>
              <a:avLst/>
              <a:gdLst>
                <a:gd name="T0" fmla="*/ 104 w 358"/>
                <a:gd name="T1" fmla="*/ 0 h 245"/>
                <a:gd name="T2" fmla="*/ 125 w 358"/>
                <a:gd name="T3" fmla="*/ 4 h 245"/>
                <a:gd name="T4" fmla="*/ 291 w 358"/>
                <a:gd name="T5" fmla="*/ 57 h 245"/>
                <a:gd name="T6" fmla="*/ 311 w 358"/>
                <a:gd name="T7" fmla="*/ 67 h 245"/>
                <a:gd name="T8" fmla="*/ 329 w 358"/>
                <a:gd name="T9" fmla="*/ 80 h 245"/>
                <a:gd name="T10" fmla="*/ 342 w 358"/>
                <a:gd name="T11" fmla="*/ 96 h 245"/>
                <a:gd name="T12" fmla="*/ 351 w 358"/>
                <a:gd name="T13" fmla="*/ 115 h 245"/>
                <a:gd name="T14" fmla="*/ 357 w 358"/>
                <a:gd name="T15" fmla="*/ 136 h 245"/>
                <a:gd name="T16" fmla="*/ 358 w 358"/>
                <a:gd name="T17" fmla="*/ 157 h 245"/>
                <a:gd name="T18" fmla="*/ 354 w 358"/>
                <a:gd name="T19" fmla="*/ 179 h 245"/>
                <a:gd name="T20" fmla="*/ 345 w 358"/>
                <a:gd name="T21" fmla="*/ 197 h 245"/>
                <a:gd name="T22" fmla="*/ 332 w 358"/>
                <a:gd name="T23" fmla="*/ 214 h 245"/>
                <a:gd name="T24" fmla="*/ 318 w 358"/>
                <a:gd name="T25" fmla="*/ 227 h 245"/>
                <a:gd name="T26" fmla="*/ 300 w 358"/>
                <a:gd name="T27" fmla="*/ 237 h 245"/>
                <a:gd name="T28" fmla="*/ 281 w 358"/>
                <a:gd name="T29" fmla="*/ 243 h 245"/>
                <a:gd name="T30" fmla="*/ 262 w 358"/>
                <a:gd name="T31" fmla="*/ 245 h 245"/>
                <a:gd name="T32" fmla="*/ 246 w 358"/>
                <a:gd name="T33" fmla="*/ 244 h 245"/>
                <a:gd name="T34" fmla="*/ 232 w 358"/>
                <a:gd name="T35" fmla="*/ 240 h 245"/>
                <a:gd name="T36" fmla="*/ 66 w 358"/>
                <a:gd name="T37" fmla="*/ 186 h 245"/>
                <a:gd name="T38" fmla="*/ 45 w 358"/>
                <a:gd name="T39" fmla="*/ 178 h 245"/>
                <a:gd name="T40" fmla="*/ 29 w 358"/>
                <a:gd name="T41" fmla="*/ 164 h 245"/>
                <a:gd name="T42" fmla="*/ 15 w 358"/>
                <a:gd name="T43" fmla="*/ 148 h 245"/>
                <a:gd name="T44" fmla="*/ 5 w 358"/>
                <a:gd name="T45" fmla="*/ 129 h 245"/>
                <a:gd name="T46" fmla="*/ 0 w 358"/>
                <a:gd name="T47" fmla="*/ 109 h 245"/>
                <a:gd name="T48" fmla="*/ 0 w 358"/>
                <a:gd name="T49" fmla="*/ 87 h 245"/>
                <a:gd name="T50" fmla="*/ 4 w 358"/>
                <a:gd name="T51" fmla="*/ 66 h 245"/>
                <a:gd name="T52" fmla="*/ 13 w 358"/>
                <a:gd name="T53" fmla="*/ 45 h 245"/>
                <a:gd name="T54" fmla="*/ 26 w 358"/>
                <a:gd name="T55" fmla="*/ 29 h 245"/>
                <a:gd name="T56" fmla="*/ 43 w 358"/>
                <a:gd name="T57" fmla="*/ 15 h 245"/>
                <a:gd name="T58" fmla="*/ 62 w 358"/>
                <a:gd name="T59" fmla="*/ 5 h 245"/>
                <a:gd name="T60" fmla="*/ 82 w 358"/>
                <a:gd name="T61" fmla="*/ 0 h 245"/>
                <a:gd name="T62" fmla="*/ 104 w 358"/>
                <a:gd name="T6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245">
                  <a:moveTo>
                    <a:pt x="104" y="0"/>
                  </a:moveTo>
                  <a:lnTo>
                    <a:pt x="125" y="4"/>
                  </a:lnTo>
                  <a:lnTo>
                    <a:pt x="291" y="57"/>
                  </a:lnTo>
                  <a:lnTo>
                    <a:pt x="311" y="67"/>
                  </a:lnTo>
                  <a:lnTo>
                    <a:pt x="329" y="80"/>
                  </a:lnTo>
                  <a:lnTo>
                    <a:pt x="342" y="96"/>
                  </a:lnTo>
                  <a:lnTo>
                    <a:pt x="351" y="115"/>
                  </a:lnTo>
                  <a:lnTo>
                    <a:pt x="357" y="136"/>
                  </a:lnTo>
                  <a:lnTo>
                    <a:pt x="358" y="157"/>
                  </a:lnTo>
                  <a:lnTo>
                    <a:pt x="354" y="179"/>
                  </a:lnTo>
                  <a:lnTo>
                    <a:pt x="345" y="197"/>
                  </a:lnTo>
                  <a:lnTo>
                    <a:pt x="332" y="214"/>
                  </a:lnTo>
                  <a:lnTo>
                    <a:pt x="318" y="227"/>
                  </a:lnTo>
                  <a:lnTo>
                    <a:pt x="300" y="237"/>
                  </a:lnTo>
                  <a:lnTo>
                    <a:pt x="281" y="243"/>
                  </a:lnTo>
                  <a:lnTo>
                    <a:pt x="262" y="245"/>
                  </a:lnTo>
                  <a:lnTo>
                    <a:pt x="246" y="244"/>
                  </a:lnTo>
                  <a:lnTo>
                    <a:pt x="232" y="240"/>
                  </a:lnTo>
                  <a:lnTo>
                    <a:pt x="66" y="186"/>
                  </a:lnTo>
                  <a:lnTo>
                    <a:pt x="45" y="178"/>
                  </a:lnTo>
                  <a:lnTo>
                    <a:pt x="29" y="164"/>
                  </a:lnTo>
                  <a:lnTo>
                    <a:pt x="15" y="148"/>
                  </a:lnTo>
                  <a:lnTo>
                    <a:pt x="5" y="129"/>
                  </a:lnTo>
                  <a:lnTo>
                    <a:pt x="0" y="109"/>
                  </a:lnTo>
                  <a:lnTo>
                    <a:pt x="0" y="87"/>
                  </a:lnTo>
                  <a:lnTo>
                    <a:pt x="4" y="66"/>
                  </a:lnTo>
                  <a:lnTo>
                    <a:pt x="13" y="45"/>
                  </a:lnTo>
                  <a:lnTo>
                    <a:pt x="26" y="29"/>
                  </a:lnTo>
                  <a:lnTo>
                    <a:pt x="43" y="15"/>
                  </a:lnTo>
                  <a:lnTo>
                    <a:pt x="62" y="5"/>
                  </a:lnTo>
                  <a:lnTo>
                    <a:pt x="82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71" name="Group 80"/>
          <p:cNvGrpSpPr/>
          <p:nvPr/>
        </p:nvGrpSpPr>
        <p:grpSpPr>
          <a:xfrm>
            <a:off x="5457450" y="4133936"/>
            <a:ext cx="383620" cy="448786"/>
            <a:chOff x="4470400" y="4994276"/>
            <a:chExt cx="495300" cy="5794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Freeform 399"/>
            <p:cNvSpPr>
              <a:spLocks noEditPoints="1"/>
            </p:cNvSpPr>
            <p:nvPr/>
          </p:nvSpPr>
          <p:spPr bwMode="auto">
            <a:xfrm>
              <a:off x="4537075" y="5143501"/>
              <a:ext cx="361950" cy="363538"/>
            </a:xfrm>
            <a:custGeom>
              <a:avLst/>
              <a:gdLst>
                <a:gd name="T0" fmla="*/ 833 w 2284"/>
                <a:gd name="T1" fmla="*/ 197 h 2287"/>
                <a:gd name="T2" fmla="*/ 558 w 2284"/>
                <a:gd name="T3" fmla="*/ 339 h 2287"/>
                <a:gd name="T4" fmla="*/ 339 w 2284"/>
                <a:gd name="T5" fmla="*/ 558 h 2287"/>
                <a:gd name="T6" fmla="*/ 198 w 2284"/>
                <a:gd name="T7" fmla="*/ 834 h 2287"/>
                <a:gd name="T8" fmla="*/ 246 w 2284"/>
                <a:gd name="T9" fmla="*/ 1069 h 2287"/>
                <a:gd name="T10" fmla="*/ 311 w 2284"/>
                <a:gd name="T11" fmla="*/ 1106 h 2287"/>
                <a:gd name="T12" fmla="*/ 311 w 2284"/>
                <a:gd name="T13" fmla="*/ 1181 h 2287"/>
                <a:gd name="T14" fmla="*/ 246 w 2284"/>
                <a:gd name="T15" fmla="*/ 1218 h 2287"/>
                <a:gd name="T16" fmla="*/ 198 w 2284"/>
                <a:gd name="T17" fmla="*/ 1453 h 2287"/>
                <a:gd name="T18" fmla="*/ 339 w 2284"/>
                <a:gd name="T19" fmla="*/ 1730 h 2287"/>
                <a:gd name="T20" fmla="*/ 558 w 2284"/>
                <a:gd name="T21" fmla="*/ 1947 h 2287"/>
                <a:gd name="T22" fmla="*/ 833 w 2284"/>
                <a:gd name="T23" fmla="*/ 2089 h 2287"/>
                <a:gd name="T24" fmla="*/ 1068 w 2284"/>
                <a:gd name="T25" fmla="*/ 2041 h 2287"/>
                <a:gd name="T26" fmla="*/ 1105 w 2284"/>
                <a:gd name="T27" fmla="*/ 1976 h 2287"/>
                <a:gd name="T28" fmla="*/ 1180 w 2284"/>
                <a:gd name="T29" fmla="*/ 1976 h 2287"/>
                <a:gd name="T30" fmla="*/ 1217 w 2284"/>
                <a:gd name="T31" fmla="*/ 2041 h 2287"/>
                <a:gd name="T32" fmla="*/ 1451 w 2284"/>
                <a:gd name="T33" fmla="*/ 2089 h 2287"/>
                <a:gd name="T34" fmla="*/ 1728 w 2284"/>
                <a:gd name="T35" fmla="*/ 1947 h 2287"/>
                <a:gd name="T36" fmla="*/ 1945 w 2284"/>
                <a:gd name="T37" fmla="*/ 1730 h 2287"/>
                <a:gd name="T38" fmla="*/ 2087 w 2284"/>
                <a:gd name="T39" fmla="*/ 1453 h 2287"/>
                <a:gd name="T40" fmla="*/ 2038 w 2284"/>
                <a:gd name="T41" fmla="*/ 1218 h 2287"/>
                <a:gd name="T42" fmla="*/ 1974 w 2284"/>
                <a:gd name="T43" fmla="*/ 1181 h 2287"/>
                <a:gd name="T44" fmla="*/ 1974 w 2284"/>
                <a:gd name="T45" fmla="*/ 1106 h 2287"/>
                <a:gd name="T46" fmla="*/ 2038 w 2284"/>
                <a:gd name="T47" fmla="*/ 1069 h 2287"/>
                <a:gd name="T48" fmla="*/ 2087 w 2284"/>
                <a:gd name="T49" fmla="*/ 834 h 2287"/>
                <a:gd name="T50" fmla="*/ 1945 w 2284"/>
                <a:gd name="T51" fmla="*/ 558 h 2287"/>
                <a:gd name="T52" fmla="*/ 1728 w 2284"/>
                <a:gd name="T53" fmla="*/ 339 h 2287"/>
                <a:gd name="T54" fmla="*/ 1451 w 2284"/>
                <a:gd name="T55" fmla="*/ 197 h 2287"/>
                <a:gd name="T56" fmla="*/ 1217 w 2284"/>
                <a:gd name="T57" fmla="*/ 246 h 2287"/>
                <a:gd name="T58" fmla="*/ 1180 w 2284"/>
                <a:gd name="T59" fmla="*/ 310 h 2287"/>
                <a:gd name="T60" fmla="*/ 1105 w 2284"/>
                <a:gd name="T61" fmla="*/ 310 h 2287"/>
                <a:gd name="T62" fmla="*/ 1068 w 2284"/>
                <a:gd name="T63" fmla="*/ 246 h 2287"/>
                <a:gd name="T64" fmla="*/ 1318 w 2284"/>
                <a:gd name="T65" fmla="*/ 14 h 2287"/>
                <a:gd name="T66" fmla="*/ 1644 w 2284"/>
                <a:gd name="T67" fmla="*/ 116 h 2287"/>
                <a:gd name="T68" fmla="*/ 1919 w 2284"/>
                <a:gd name="T69" fmla="*/ 306 h 2287"/>
                <a:gd name="T70" fmla="*/ 2128 w 2284"/>
                <a:gd name="T71" fmla="*/ 567 h 2287"/>
                <a:gd name="T72" fmla="*/ 2254 w 2284"/>
                <a:gd name="T73" fmla="*/ 882 h 2287"/>
                <a:gd name="T74" fmla="*/ 2281 w 2284"/>
                <a:gd name="T75" fmla="*/ 1233 h 2287"/>
                <a:gd name="T76" fmla="*/ 2202 w 2284"/>
                <a:gd name="T77" fmla="*/ 1568 h 2287"/>
                <a:gd name="T78" fmla="*/ 2033 w 2284"/>
                <a:gd name="T79" fmla="*/ 1859 h 2287"/>
                <a:gd name="T80" fmla="*/ 1789 w 2284"/>
                <a:gd name="T81" fmla="*/ 2085 h 2287"/>
                <a:gd name="T82" fmla="*/ 1487 w 2284"/>
                <a:gd name="T83" fmla="*/ 2234 h 2287"/>
                <a:gd name="T84" fmla="*/ 1142 w 2284"/>
                <a:gd name="T85" fmla="*/ 2287 h 2287"/>
                <a:gd name="T86" fmla="*/ 798 w 2284"/>
                <a:gd name="T87" fmla="*/ 2234 h 2287"/>
                <a:gd name="T88" fmla="*/ 496 w 2284"/>
                <a:gd name="T89" fmla="*/ 2085 h 2287"/>
                <a:gd name="T90" fmla="*/ 252 w 2284"/>
                <a:gd name="T91" fmla="*/ 1859 h 2287"/>
                <a:gd name="T92" fmla="*/ 82 w 2284"/>
                <a:gd name="T93" fmla="*/ 1568 h 2287"/>
                <a:gd name="T94" fmla="*/ 4 w 2284"/>
                <a:gd name="T95" fmla="*/ 1233 h 2287"/>
                <a:gd name="T96" fmla="*/ 30 w 2284"/>
                <a:gd name="T97" fmla="*/ 882 h 2287"/>
                <a:gd name="T98" fmla="*/ 157 w 2284"/>
                <a:gd name="T99" fmla="*/ 567 h 2287"/>
                <a:gd name="T100" fmla="*/ 366 w 2284"/>
                <a:gd name="T101" fmla="*/ 306 h 2287"/>
                <a:gd name="T102" fmla="*/ 641 w 2284"/>
                <a:gd name="T103" fmla="*/ 116 h 2287"/>
                <a:gd name="T104" fmla="*/ 966 w 2284"/>
                <a:gd name="T105" fmla="*/ 14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4" h="2287">
                  <a:moveTo>
                    <a:pt x="1068" y="151"/>
                  </a:moveTo>
                  <a:lnTo>
                    <a:pt x="988" y="161"/>
                  </a:lnTo>
                  <a:lnTo>
                    <a:pt x="910" y="176"/>
                  </a:lnTo>
                  <a:lnTo>
                    <a:pt x="833" y="197"/>
                  </a:lnTo>
                  <a:lnTo>
                    <a:pt x="759" y="225"/>
                  </a:lnTo>
                  <a:lnTo>
                    <a:pt x="689" y="258"/>
                  </a:lnTo>
                  <a:lnTo>
                    <a:pt x="622" y="296"/>
                  </a:lnTo>
                  <a:lnTo>
                    <a:pt x="558" y="339"/>
                  </a:lnTo>
                  <a:lnTo>
                    <a:pt x="497" y="388"/>
                  </a:lnTo>
                  <a:lnTo>
                    <a:pt x="440" y="440"/>
                  </a:lnTo>
                  <a:lnTo>
                    <a:pt x="388" y="497"/>
                  </a:lnTo>
                  <a:lnTo>
                    <a:pt x="339" y="558"/>
                  </a:lnTo>
                  <a:lnTo>
                    <a:pt x="296" y="622"/>
                  </a:lnTo>
                  <a:lnTo>
                    <a:pt x="259" y="690"/>
                  </a:lnTo>
                  <a:lnTo>
                    <a:pt x="225" y="761"/>
                  </a:lnTo>
                  <a:lnTo>
                    <a:pt x="198" y="834"/>
                  </a:lnTo>
                  <a:lnTo>
                    <a:pt x="177" y="910"/>
                  </a:lnTo>
                  <a:lnTo>
                    <a:pt x="161" y="989"/>
                  </a:lnTo>
                  <a:lnTo>
                    <a:pt x="151" y="1069"/>
                  </a:lnTo>
                  <a:lnTo>
                    <a:pt x="246" y="1069"/>
                  </a:lnTo>
                  <a:lnTo>
                    <a:pt x="266" y="1072"/>
                  </a:lnTo>
                  <a:lnTo>
                    <a:pt x="284" y="1080"/>
                  </a:lnTo>
                  <a:lnTo>
                    <a:pt x="298" y="1091"/>
                  </a:lnTo>
                  <a:lnTo>
                    <a:pt x="311" y="1106"/>
                  </a:lnTo>
                  <a:lnTo>
                    <a:pt x="318" y="1123"/>
                  </a:lnTo>
                  <a:lnTo>
                    <a:pt x="321" y="1143"/>
                  </a:lnTo>
                  <a:lnTo>
                    <a:pt x="318" y="1163"/>
                  </a:lnTo>
                  <a:lnTo>
                    <a:pt x="311" y="1181"/>
                  </a:lnTo>
                  <a:lnTo>
                    <a:pt x="298" y="1196"/>
                  </a:lnTo>
                  <a:lnTo>
                    <a:pt x="284" y="1208"/>
                  </a:lnTo>
                  <a:lnTo>
                    <a:pt x="266" y="1215"/>
                  </a:lnTo>
                  <a:lnTo>
                    <a:pt x="246" y="1218"/>
                  </a:lnTo>
                  <a:lnTo>
                    <a:pt x="151" y="1218"/>
                  </a:lnTo>
                  <a:lnTo>
                    <a:pt x="161" y="1299"/>
                  </a:lnTo>
                  <a:lnTo>
                    <a:pt x="177" y="1377"/>
                  </a:lnTo>
                  <a:lnTo>
                    <a:pt x="198" y="1453"/>
                  </a:lnTo>
                  <a:lnTo>
                    <a:pt x="225" y="1527"/>
                  </a:lnTo>
                  <a:lnTo>
                    <a:pt x="259" y="1598"/>
                  </a:lnTo>
                  <a:lnTo>
                    <a:pt x="296" y="1666"/>
                  </a:lnTo>
                  <a:lnTo>
                    <a:pt x="339" y="1730"/>
                  </a:lnTo>
                  <a:lnTo>
                    <a:pt x="388" y="1790"/>
                  </a:lnTo>
                  <a:lnTo>
                    <a:pt x="440" y="1847"/>
                  </a:lnTo>
                  <a:lnTo>
                    <a:pt x="497" y="1900"/>
                  </a:lnTo>
                  <a:lnTo>
                    <a:pt x="558" y="1947"/>
                  </a:lnTo>
                  <a:lnTo>
                    <a:pt x="622" y="1991"/>
                  </a:lnTo>
                  <a:lnTo>
                    <a:pt x="689" y="2028"/>
                  </a:lnTo>
                  <a:lnTo>
                    <a:pt x="759" y="2062"/>
                  </a:lnTo>
                  <a:lnTo>
                    <a:pt x="833" y="2089"/>
                  </a:lnTo>
                  <a:lnTo>
                    <a:pt x="910" y="2112"/>
                  </a:lnTo>
                  <a:lnTo>
                    <a:pt x="988" y="2127"/>
                  </a:lnTo>
                  <a:lnTo>
                    <a:pt x="1068" y="2136"/>
                  </a:lnTo>
                  <a:lnTo>
                    <a:pt x="1068" y="2041"/>
                  </a:lnTo>
                  <a:lnTo>
                    <a:pt x="1071" y="2021"/>
                  </a:lnTo>
                  <a:lnTo>
                    <a:pt x="1078" y="2003"/>
                  </a:lnTo>
                  <a:lnTo>
                    <a:pt x="1090" y="1989"/>
                  </a:lnTo>
                  <a:lnTo>
                    <a:pt x="1105" y="1976"/>
                  </a:lnTo>
                  <a:lnTo>
                    <a:pt x="1122" y="1970"/>
                  </a:lnTo>
                  <a:lnTo>
                    <a:pt x="1142" y="1966"/>
                  </a:lnTo>
                  <a:lnTo>
                    <a:pt x="1162" y="1970"/>
                  </a:lnTo>
                  <a:lnTo>
                    <a:pt x="1180" y="1976"/>
                  </a:lnTo>
                  <a:lnTo>
                    <a:pt x="1194" y="1989"/>
                  </a:lnTo>
                  <a:lnTo>
                    <a:pt x="1207" y="2003"/>
                  </a:lnTo>
                  <a:lnTo>
                    <a:pt x="1213" y="2021"/>
                  </a:lnTo>
                  <a:lnTo>
                    <a:pt x="1217" y="2041"/>
                  </a:lnTo>
                  <a:lnTo>
                    <a:pt x="1217" y="2136"/>
                  </a:lnTo>
                  <a:lnTo>
                    <a:pt x="1297" y="2127"/>
                  </a:lnTo>
                  <a:lnTo>
                    <a:pt x="1375" y="2112"/>
                  </a:lnTo>
                  <a:lnTo>
                    <a:pt x="1451" y="2089"/>
                  </a:lnTo>
                  <a:lnTo>
                    <a:pt x="1526" y="2062"/>
                  </a:lnTo>
                  <a:lnTo>
                    <a:pt x="1596" y="2028"/>
                  </a:lnTo>
                  <a:lnTo>
                    <a:pt x="1664" y="1991"/>
                  </a:lnTo>
                  <a:lnTo>
                    <a:pt x="1728" y="1947"/>
                  </a:lnTo>
                  <a:lnTo>
                    <a:pt x="1788" y="1900"/>
                  </a:lnTo>
                  <a:lnTo>
                    <a:pt x="1845" y="1847"/>
                  </a:lnTo>
                  <a:lnTo>
                    <a:pt x="1898" y="1790"/>
                  </a:lnTo>
                  <a:lnTo>
                    <a:pt x="1945" y="1730"/>
                  </a:lnTo>
                  <a:lnTo>
                    <a:pt x="1989" y="1666"/>
                  </a:lnTo>
                  <a:lnTo>
                    <a:pt x="2026" y="1598"/>
                  </a:lnTo>
                  <a:lnTo>
                    <a:pt x="2059" y="1527"/>
                  </a:lnTo>
                  <a:lnTo>
                    <a:pt x="2087" y="1453"/>
                  </a:lnTo>
                  <a:lnTo>
                    <a:pt x="2108" y="1377"/>
                  </a:lnTo>
                  <a:lnTo>
                    <a:pt x="2125" y="1299"/>
                  </a:lnTo>
                  <a:lnTo>
                    <a:pt x="2134" y="1218"/>
                  </a:lnTo>
                  <a:lnTo>
                    <a:pt x="2038" y="1218"/>
                  </a:lnTo>
                  <a:lnTo>
                    <a:pt x="2018" y="1215"/>
                  </a:lnTo>
                  <a:lnTo>
                    <a:pt x="2001" y="1208"/>
                  </a:lnTo>
                  <a:lnTo>
                    <a:pt x="1986" y="1196"/>
                  </a:lnTo>
                  <a:lnTo>
                    <a:pt x="1974" y="1181"/>
                  </a:lnTo>
                  <a:lnTo>
                    <a:pt x="1966" y="1163"/>
                  </a:lnTo>
                  <a:lnTo>
                    <a:pt x="1964" y="1143"/>
                  </a:lnTo>
                  <a:lnTo>
                    <a:pt x="1966" y="1123"/>
                  </a:lnTo>
                  <a:lnTo>
                    <a:pt x="1974" y="1106"/>
                  </a:lnTo>
                  <a:lnTo>
                    <a:pt x="1986" y="1091"/>
                  </a:lnTo>
                  <a:lnTo>
                    <a:pt x="2001" y="1080"/>
                  </a:lnTo>
                  <a:lnTo>
                    <a:pt x="2018" y="1072"/>
                  </a:lnTo>
                  <a:lnTo>
                    <a:pt x="2038" y="1069"/>
                  </a:lnTo>
                  <a:lnTo>
                    <a:pt x="2134" y="1069"/>
                  </a:lnTo>
                  <a:lnTo>
                    <a:pt x="2125" y="989"/>
                  </a:lnTo>
                  <a:lnTo>
                    <a:pt x="2108" y="910"/>
                  </a:lnTo>
                  <a:lnTo>
                    <a:pt x="2087" y="834"/>
                  </a:lnTo>
                  <a:lnTo>
                    <a:pt x="2059" y="761"/>
                  </a:lnTo>
                  <a:lnTo>
                    <a:pt x="2026" y="690"/>
                  </a:lnTo>
                  <a:lnTo>
                    <a:pt x="1989" y="622"/>
                  </a:lnTo>
                  <a:lnTo>
                    <a:pt x="1945" y="558"/>
                  </a:lnTo>
                  <a:lnTo>
                    <a:pt x="1898" y="497"/>
                  </a:lnTo>
                  <a:lnTo>
                    <a:pt x="1845" y="440"/>
                  </a:lnTo>
                  <a:lnTo>
                    <a:pt x="1788" y="388"/>
                  </a:lnTo>
                  <a:lnTo>
                    <a:pt x="1728" y="339"/>
                  </a:lnTo>
                  <a:lnTo>
                    <a:pt x="1664" y="296"/>
                  </a:lnTo>
                  <a:lnTo>
                    <a:pt x="1596" y="258"/>
                  </a:lnTo>
                  <a:lnTo>
                    <a:pt x="1526" y="225"/>
                  </a:lnTo>
                  <a:lnTo>
                    <a:pt x="1451" y="197"/>
                  </a:lnTo>
                  <a:lnTo>
                    <a:pt x="1375" y="176"/>
                  </a:lnTo>
                  <a:lnTo>
                    <a:pt x="1297" y="161"/>
                  </a:lnTo>
                  <a:lnTo>
                    <a:pt x="1217" y="151"/>
                  </a:lnTo>
                  <a:lnTo>
                    <a:pt x="1217" y="246"/>
                  </a:lnTo>
                  <a:lnTo>
                    <a:pt x="1213" y="266"/>
                  </a:lnTo>
                  <a:lnTo>
                    <a:pt x="1207" y="284"/>
                  </a:lnTo>
                  <a:lnTo>
                    <a:pt x="1194" y="299"/>
                  </a:lnTo>
                  <a:lnTo>
                    <a:pt x="1180" y="310"/>
                  </a:lnTo>
                  <a:lnTo>
                    <a:pt x="1162" y="318"/>
                  </a:lnTo>
                  <a:lnTo>
                    <a:pt x="1142" y="320"/>
                  </a:lnTo>
                  <a:lnTo>
                    <a:pt x="1122" y="318"/>
                  </a:lnTo>
                  <a:lnTo>
                    <a:pt x="1105" y="310"/>
                  </a:lnTo>
                  <a:lnTo>
                    <a:pt x="1090" y="299"/>
                  </a:lnTo>
                  <a:lnTo>
                    <a:pt x="1078" y="284"/>
                  </a:lnTo>
                  <a:lnTo>
                    <a:pt x="1071" y="266"/>
                  </a:lnTo>
                  <a:lnTo>
                    <a:pt x="1068" y="246"/>
                  </a:lnTo>
                  <a:lnTo>
                    <a:pt x="1068" y="151"/>
                  </a:lnTo>
                  <a:close/>
                  <a:moveTo>
                    <a:pt x="1142" y="0"/>
                  </a:moveTo>
                  <a:lnTo>
                    <a:pt x="1232" y="3"/>
                  </a:lnTo>
                  <a:lnTo>
                    <a:pt x="1318" y="14"/>
                  </a:lnTo>
                  <a:lnTo>
                    <a:pt x="1404" y="31"/>
                  </a:lnTo>
                  <a:lnTo>
                    <a:pt x="1487" y="53"/>
                  </a:lnTo>
                  <a:lnTo>
                    <a:pt x="1567" y="82"/>
                  </a:lnTo>
                  <a:lnTo>
                    <a:pt x="1644" y="116"/>
                  </a:lnTo>
                  <a:lnTo>
                    <a:pt x="1718" y="156"/>
                  </a:lnTo>
                  <a:lnTo>
                    <a:pt x="1789" y="202"/>
                  </a:lnTo>
                  <a:lnTo>
                    <a:pt x="1856" y="252"/>
                  </a:lnTo>
                  <a:lnTo>
                    <a:pt x="1919" y="306"/>
                  </a:lnTo>
                  <a:lnTo>
                    <a:pt x="1979" y="366"/>
                  </a:lnTo>
                  <a:lnTo>
                    <a:pt x="2033" y="429"/>
                  </a:lnTo>
                  <a:lnTo>
                    <a:pt x="2083" y="496"/>
                  </a:lnTo>
                  <a:lnTo>
                    <a:pt x="2128" y="567"/>
                  </a:lnTo>
                  <a:lnTo>
                    <a:pt x="2168" y="641"/>
                  </a:lnTo>
                  <a:lnTo>
                    <a:pt x="2202" y="719"/>
                  </a:lnTo>
                  <a:lnTo>
                    <a:pt x="2231" y="798"/>
                  </a:lnTo>
                  <a:lnTo>
                    <a:pt x="2254" y="882"/>
                  </a:lnTo>
                  <a:lnTo>
                    <a:pt x="2271" y="967"/>
                  </a:lnTo>
                  <a:lnTo>
                    <a:pt x="2281" y="1055"/>
                  </a:lnTo>
                  <a:lnTo>
                    <a:pt x="2284" y="1143"/>
                  </a:lnTo>
                  <a:lnTo>
                    <a:pt x="2281" y="1233"/>
                  </a:lnTo>
                  <a:lnTo>
                    <a:pt x="2271" y="1320"/>
                  </a:lnTo>
                  <a:lnTo>
                    <a:pt x="2254" y="1405"/>
                  </a:lnTo>
                  <a:lnTo>
                    <a:pt x="2231" y="1488"/>
                  </a:lnTo>
                  <a:lnTo>
                    <a:pt x="2202" y="1568"/>
                  </a:lnTo>
                  <a:lnTo>
                    <a:pt x="2168" y="1646"/>
                  </a:lnTo>
                  <a:lnTo>
                    <a:pt x="2128" y="1720"/>
                  </a:lnTo>
                  <a:lnTo>
                    <a:pt x="2083" y="1791"/>
                  </a:lnTo>
                  <a:lnTo>
                    <a:pt x="2033" y="1859"/>
                  </a:lnTo>
                  <a:lnTo>
                    <a:pt x="1979" y="1922"/>
                  </a:lnTo>
                  <a:lnTo>
                    <a:pt x="1919" y="1981"/>
                  </a:lnTo>
                  <a:lnTo>
                    <a:pt x="1856" y="2035"/>
                  </a:lnTo>
                  <a:lnTo>
                    <a:pt x="1789" y="2085"/>
                  </a:lnTo>
                  <a:lnTo>
                    <a:pt x="1718" y="2130"/>
                  </a:lnTo>
                  <a:lnTo>
                    <a:pt x="1644" y="2170"/>
                  </a:lnTo>
                  <a:lnTo>
                    <a:pt x="1567" y="2205"/>
                  </a:lnTo>
                  <a:lnTo>
                    <a:pt x="1487" y="2234"/>
                  </a:lnTo>
                  <a:lnTo>
                    <a:pt x="1404" y="2257"/>
                  </a:lnTo>
                  <a:lnTo>
                    <a:pt x="1318" y="2274"/>
                  </a:lnTo>
                  <a:lnTo>
                    <a:pt x="1232" y="2284"/>
                  </a:lnTo>
                  <a:lnTo>
                    <a:pt x="1142" y="2287"/>
                  </a:lnTo>
                  <a:lnTo>
                    <a:pt x="1054" y="2284"/>
                  </a:lnTo>
                  <a:lnTo>
                    <a:pt x="966" y="2274"/>
                  </a:lnTo>
                  <a:lnTo>
                    <a:pt x="881" y="2257"/>
                  </a:lnTo>
                  <a:lnTo>
                    <a:pt x="798" y="2234"/>
                  </a:lnTo>
                  <a:lnTo>
                    <a:pt x="718" y="2205"/>
                  </a:lnTo>
                  <a:lnTo>
                    <a:pt x="641" y="2170"/>
                  </a:lnTo>
                  <a:lnTo>
                    <a:pt x="566" y="2130"/>
                  </a:lnTo>
                  <a:lnTo>
                    <a:pt x="496" y="2085"/>
                  </a:lnTo>
                  <a:lnTo>
                    <a:pt x="429" y="2035"/>
                  </a:lnTo>
                  <a:lnTo>
                    <a:pt x="366" y="1981"/>
                  </a:lnTo>
                  <a:lnTo>
                    <a:pt x="306" y="1922"/>
                  </a:lnTo>
                  <a:lnTo>
                    <a:pt x="252" y="1859"/>
                  </a:lnTo>
                  <a:lnTo>
                    <a:pt x="202" y="1791"/>
                  </a:lnTo>
                  <a:lnTo>
                    <a:pt x="157" y="1720"/>
                  </a:lnTo>
                  <a:lnTo>
                    <a:pt x="117" y="1646"/>
                  </a:lnTo>
                  <a:lnTo>
                    <a:pt x="82" y="1568"/>
                  </a:lnTo>
                  <a:lnTo>
                    <a:pt x="54" y="1488"/>
                  </a:lnTo>
                  <a:lnTo>
                    <a:pt x="30" y="1405"/>
                  </a:lnTo>
                  <a:lnTo>
                    <a:pt x="14" y="1320"/>
                  </a:lnTo>
                  <a:lnTo>
                    <a:pt x="4" y="1233"/>
                  </a:lnTo>
                  <a:lnTo>
                    <a:pt x="0" y="1143"/>
                  </a:lnTo>
                  <a:lnTo>
                    <a:pt x="4" y="1055"/>
                  </a:lnTo>
                  <a:lnTo>
                    <a:pt x="14" y="967"/>
                  </a:lnTo>
                  <a:lnTo>
                    <a:pt x="30" y="882"/>
                  </a:lnTo>
                  <a:lnTo>
                    <a:pt x="54" y="798"/>
                  </a:lnTo>
                  <a:lnTo>
                    <a:pt x="82" y="719"/>
                  </a:lnTo>
                  <a:lnTo>
                    <a:pt x="117" y="641"/>
                  </a:lnTo>
                  <a:lnTo>
                    <a:pt x="157" y="567"/>
                  </a:lnTo>
                  <a:lnTo>
                    <a:pt x="202" y="496"/>
                  </a:lnTo>
                  <a:lnTo>
                    <a:pt x="252" y="429"/>
                  </a:lnTo>
                  <a:lnTo>
                    <a:pt x="306" y="366"/>
                  </a:lnTo>
                  <a:lnTo>
                    <a:pt x="366" y="306"/>
                  </a:lnTo>
                  <a:lnTo>
                    <a:pt x="429" y="252"/>
                  </a:lnTo>
                  <a:lnTo>
                    <a:pt x="496" y="202"/>
                  </a:lnTo>
                  <a:lnTo>
                    <a:pt x="566" y="156"/>
                  </a:lnTo>
                  <a:lnTo>
                    <a:pt x="641" y="116"/>
                  </a:lnTo>
                  <a:lnTo>
                    <a:pt x="718" y="82"/>
                  </a:lnTo>
                  <a:lnTo>
                    <a:pt x="798" y="53"/>
                  </a:lnTo>
                  <a:lnTo>
                    <a:pt x="881" y="31"/>
                  </a:lnTo>
                  <a:lnTo>
                    <a:pt x="966" y="14"/>
                  </a:lnTo>
                  <a:lnTo>
                    <a:pt x="1054" y="3"/>
                  </a:lnTo>
                  <a:lnTo>
                    <a:pt x="1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73" name="Freeform 400"/>
            <p:cNvSpPr>
              <a:spLocks noEditPoints="1"/>
            </p:cNvSpPr>
            <p:nvPr/>
          </p:nvSpPr>
          <p:spPr bwMode="auto">
            <a:xfrm>
              <a:off x="4470400" y="4994276"/>
              <a:ext cx="495300" cy="579438"/>
            </a:xfrm>
            <a:custGeom>
              <a:avLst/>
              <a:gdLst>
                <a:gd name="T0" fmla="*/ 1265 w 3119"/>
                <a:gd name="T1" fmla="*/ 717 h 3653"/>
                <a:gd name="T2" fmla="*/ 907 w 3119"/>
                <a:gd name="T3" fmla="*/ 848 h 3653"/>
                <a:gd name="T4" fmla="*/ 601 w 3119"/>
                <a:gd name="T5" fmla="*/ 1065 h 3653"/>
                <a:gd name="T6" fmla="*/ 364 w 3119"/>
                <a:gd name="T7" fmla="*/ 1356 h 3653"/>
                <a:gd name="T8" fmla="*/ 210 w 3119"/>
                <a:gd name="T9" fmla="*/ 1703 h 3653"/>
                <a:gd name="T10" fmla="*/ 156 w 3119"/>
                <a:gd name="T11" fmla="*/ 2091 h 3653"/>
                <a:gd name="T12" fmla="*/ 210 w 3119"/>
                <a:gd name="T13" fmla="*/ 2481 h 3653"/>
                <a:gd name="T14" fmla="*/ 364 w 3119"/>
                <a:gd name="T15" fmla="*/ 2828 h 3653"/>
                <a:gd name="T16" fmla="*/ 601 w 3119"/>
                <a:gd name="T17" fmla="*/ 3117 h 3653"/>
                <a:gd name="T18" fmla="*/ 907 w 3119"/>
                <a:gd name="T19" fmla="*/ 3336 h 3653"/>
                <a:gd name="T20" fmla="*/ 1265 w 3119"/>
                <a:gd name="T21" fmla="*/ 3466 h 3653"/>
                <a:gd name="T22" fmla="*/ 1659 w 3119"/>
                <a:gd name="T23" fmla="*/ 3493 h 3653"/>
                <a:gd name="T24" fmla="*/ 2039 w 3119"/>
                <a:gd name="T25" fmla="*/ 3412 h 3653"/>
                <a:gd name="T26" fmla="*/ 2372 w 3119"/>
                <a:gd name="T27" fmla="*/ 3237 h 3653"/>
                <a:gd name="T28" fmla="*/ 2646 w 3119"/>
                <a:gd name="T29" fmla="*/ 2981 h 3653"/>
                <a:gd name="T30" fmla="*/ 2843 w 3119"/>
                <a:gd name="T31" fmla="*/ 2660 h 3653"/>
                <a:gd name="T32" fmla="*/ 2949 w 3119"/>
                <a:gd name="T33" fmla="*/ 2290 h 3653"/>
                <a:gd name="T34" fmla="*/ 2949 w 3119"/>
                <a:gd name="T35" fmla="*/ 1893 h 3653"/>
                <a:gd name="T36" fmla="*/ 2843 w 3119"/>
                <a:gd name="T37" fmla="*/ 1524 h 3653"/>
                <a:gd name="T38" fmla="*/ 2646 w 3119"/>
                <a:gd name="T39" fmla="*/ 1203 h 3653"/>
                <a:gd name="T40" fmla="*/ 2372 w 3119"/>
                <a:gd name="T41" fmla="*/ 947 h 3653"/>
                <a:gd name="T42" fmla="*/ 2039 w 3119"/>
                <a:gd name="T43" fmla="*/ 770 h 3653"/>
                <a:gd name="T44" fmla="*/ 1659 w 3119"/>
                <a:gd name="T45" fmla="*/ 690 h 3653"/>
                <a:gd name="T46" fmla="*/ 1678 w 3119"/>
                <a:gd name="T47" fmla="*/ 288 h 3653"/>
                <a:gd name="T48" fmla="*/ 1752 w 3119"/>
                <a:gd name="T49" fmla="*/ 0 h 3653"/>
                <a:gd name="T50" fmla="*/ 1816 w 3119"/>
                <a:gd name="T51" fmla="*/ 37 h 3653"/>
                <a:gd name="T52" fmla="*/ 1823 w 3119"/>
                <a:gd name="T53" fmla="*/ 381 h 3653"/>
                <a:gd name="T54" fmla="*/ 1772 w 3119"/>
                <a:gd name="T55" fmla="*/ 433 h 3653"/>
                <a:gd name="T56" fmla="*/ 1735 w 3119"/>
                <a:gd name="T57" fmla="*/ 540 h 3653"/>
                <a:gd name="T58" fmla="*/ 2123 w 3119"/>
                <a:gd name="T59" fmla="*/ 636 h 3653"/>
                <a:gd name="T60" fmla="*/ 2466 w 3119"/>
                <a:gd name="T61" fmla="*/ 821 h 3653"/>
                <a:gd name="T62" fmla="*/ 2750 w 3119"/>
                <a:gd name="T63" fmla="*/ 1085 h 3653"/>
                <a:gd name="T64" fmla="*/ 2963 w 3119"/>
                <a:gd name="T65" fmla="*/ 1410 h 3653"/>
                <a:gd name="T66" fmla="*/ 3089 w 3119"/>
                <a:gd name="T67" fmla="*/ 1786 h 3653"/>
                <a:gd name="T68" fmla="*/ 3115 w 3119"/>
                <a:gd name="T69" fmla="*/ 2195 h 3653"/>
                <a:gd name="T70" fmla="*/ 3039 w 3119"/>
                <a:gd name="T71" fmla="*/ 2585 h 3653"/>
                <a:gd name="T72" fmla="*/ 2872 w 3119"/>
                <a:gd name="T73" fmla="*/ 2934 h 3653"/>
                <a:gd name="T74" fmla="*/ 2627 w 3119"/>
                <a:gd name="T75" fmla="*/ 3228 h 3653"/>
                <a:gd name="T76" fmla="*/ 2318 w 3119"/>
                <a:gd name="T77" fmla="*/ 3456 h 3653"/>
                <a:gd name="T78" fmla="*/ 1958 w 3119"/>
                <a:gd name="T79" fmla="*/ 3601 h 3653"/>
                <a:gd name="T80" fmla="*/ 1559 w 3119"/>
                <a:gd name="T81" fmla="*/ 3653 h 3653"/>
                <a:gd name="T82" fmla="*/ 1162 w 3119"/>
                <a:gd name="T83" fmla="*/ 3601 h 3653"/>
                <a:gd name="T84" fmla="*/ 801 w 3119"/>
                <a:gd name="T85" fmla="*/ 3456 h 3653"/>
                <a:gd name="T86" fmla="*/ 492 w 3119"/>
                <a:gd name="T87" fmla="*/ 3228 h 3653"/>
                <a:gd name="T88" fmla="*/ 247 w 3119"/>
                <a:gd name="T89" fmla="*/ 2934 h 3653"/>
                <a:gd name="T90" fmla="*/ 80 w 3119"/>
                <a:gd name="T91" fmla="*/ 2585 h 3653"/>
                <a:gd name="T92" fmla="*/ 3 w 3119"/>
                <a:gd name="T93" fmla="*/ 2195 h 3653"/>
                <a:gd name="T94" fmla="*/ 30 w 3119"/>
                <a:gd name="T95" fmla="*/ 1786 h 3653"/>
                <a:gd name="T96" fmla="*/ 156 w 3119"/>
                <a:gd name="T97" fmla="*/ 1410 h 3653"/>
                <a:gd name="T98" fmla="*/ 369 w 3119"/>
                <a:gd name="T99" fmla="*/ 1085 h 3653"/>
                <a:gd name="T100" fmla="*/ 652 w 3119"/>
                <a:gd name="T101" fmla="*/ 821 h 3653"/>
                <a:gd name="T102" fmla="*/ 996 w 3119"/>
                <a:gd name="T103" fmla="*/ 636 h 3653"/>
                <a:gd name="T104" fmla="*/ 1383 w 3119"/>
                <a:gd name="T105" fmla="*/ 540 h 3653"/>
                <a:gd name="T106" fmla="*/ 1347 w 3119"/>
                <a:gd name="T107" fmla="*/ 433 h 3653"/>
                <a:gd name="T108" fmla="*/ 1296 w 3119"/>
                <a:gd name="T109" fmla="*/ 381 h 3653"/>
                <a:gd name="T110" fmla="*/ 1302 w 3119"/>
                <a:gd name="T111" fmla="*/ 37 h 3653"/>
                <a:gd name="T112" fmla="*/ 1367 w 3119"/>
                <a:gd name="T113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19" h="3653">
                  <a:moveTo>
                    <a:pt x="1559" y="686"/>
                  </a:moveTo>
                  <a:lnTo>
                    <a:pt x="1460" y="690"/>
                  </a:lnTo>
                  <a:lnTo>
                    <a:pt x="1361" y="701"/>
                  </a:lnTo>
                  <a:lnTo>
                    <a:pt x="1265" y="717"/>
                  </a:lnTo>
                  <a:lnTo>
                    <a:pt x="1172" y="741"/>
                  </a:lnTo>
                  <a:lnTo>
                    <a:pt x="1080" y="770"/>
                  </a:lnTo>
                  <a:lnTo>
                    <a:pt x="992" y="806"/>
                  </a:lnTo>
                  <a:lnTo>
                    <a:pt x="907" y="848"/>
                  </a:lnTo>
                  <a:lnTo>
                    <a:pt x="825" y="895"/>
                  </a:lnTo>
                  <a:lnTo>
                    <a:pt x="746" y="947"/>
                  </a:lnTo>
                  <a:lnTo>
                    <a:pt x="672" y="1003"/>
                  </a:lnTo>
                  <a:lnTo>
                    <a:pt x="601" y="1065"/>
                  </a:lnTo>
                  <a:lnTo>
                    <a:pt x="535" y="1132"/>
                  </a:lnTo>
                  <a:lnTo>
                    <a:pt x="473" y="1203"/>
                  </a:lnTo>
                  <a:lnTo>
                    <a:pt x="416" y="1277"/>
                  </a:lnTo>
                  <a:lnTo>
                    <a:pt x="364" y="1356"/>
                  </a:lnTo>
                  <a:lnTo>
                    <a:pt x="317" y="1438"/>
                  </a:lnTo>
                  <a:lnTo>
                    <a:pt x="276" y="1524"/>
                  </a:lnTo>
                  <a:lnTo>
                    <a:pt x="240" y="1611"/>
                  </a:lnTo>
                  <a:lnTo>
                    <a:pt x="210" y="1703"/>
                  </a:lnTo>
                  <a:lnTo>
                    <a:pt x="187" y="1796"/>
                  </a:lnTo>
                  <a:lnTo>
                    <a:pt x="169" y="1893"/>
                  </a:lnTo>
                  <a:lnTo>
                    <a:pt x="159" y="1992"/>
                  </a:lnTo>
                  <a:lnTo>
                    <a:pt x="156" y="2091"/>
                  </a:lnTo>
                  <a:lnTo>
                    <a:pt x="159" y="2192"/>
                  </a:lnTo>
                  <a:lnTo>
                    <a:pt x="169" y="2290"/>
                  </a:lnTo>
                  <a:lnTo>
                    <a:pt x="187" y="2386"/>
                  </a:lnTo>
                  <a:lnTo>
                    <a:pt x="210" y="2481"/>
                  </a:lnTo>
                  <a:lnTo>
                    <a:pt x="240" y="2572"/>
                  </a:lnTo>
                  <a:lnTo>
                    <a:pt x="276" y="2660"/>
                  </a:lnTo>
                  <a:lnTo>
                    <a:pt x="317" y="2746"/>
                  </a:lnTo>
                  <a:lnTo>
                    <a:pt x="364" y="2828"/>
                  </a:lnTo>
                  <a:lnTo>
                    <a:pt x="416" y="2905"/>
                  </a:lnTo>
                  <a:lnTo>
                    <a:pt x="473" y="2981"/>
                  </a:lnTo>
                  <a:lnTo>
                    <a:pt x="535" y="3051"/>
                  </a:lnTo>
                  <a:lnTo>
                    <a:pt x="601" y="3117"/>
                  </a:lnTo>
                  <a:lnTo>
                    <a:pt x="672" y="3179"/>
                  </a:lnTo>
                  <a:lnTo>
                    <a:pt x="746" y="3237"/>
                  </a:lnTo>
                  <a:lnTo>
                    <a:pt x="825" y="3289"/>
                  </a:lnTo>
                  <a:lnTo>
                    <a:pt x="907" y="3336"/>
                  </a:lnTo>
                  <a:lnTo>
                    <a:pt x="992" y="3377"/>
                  </a:lnTo>
                  <a:lnTo>
                    <a:pt x="1080" y="3412"/>
                  </a:lnTo>
                  <a:lnTo>
                    <a:pt x="1172" y="3442"/>
                  </a:lnTo>
                  <a:lnTo>
                    <a:pt x="1265" y="3466"/>
                  </a:lnTo>
                  <a:lnTo>
                    <a:pt x="1361" y="3483"/>
                  </a:lnTo>
                  <a:lnTo>
                    <a:pt x="1460" y="3493"/>
                  </a:lnTo>
                  <a:lnTo>
                    <a:pt x="1559" y="3497"/>
                  </a:lnTo>
                  <a:lnTo>
                    <a:pt x="1659" y="3493"/>
                  </a:lnTo>
                  <a:lnTo>
                    <a:pt x="1758" y="3483"/>
                  </a:lnTo>
                  <a:lnTo>
                    <a:pt x="1854" y="3466"/>
                  </a:lnTo>
                  <a:lnTo>
                    <a:pt x="1948" y="3442"/>
                  </a:lnTo>
                  <a:lnTo>
                    <a:pt x="2039" y="3412"/>
                  </a:lnTo>
                  <a:lnTo>
                    <a:pt x="2128" y="3377"/>
                  </a:lnTo>
                  <a:lnTo>
                    <a:pt x="2213" y="3336"/>
                  </a:lnTo>
                  <a:lnTo>
                    <a:pt x="2294" y="3289"/>
                  </a:lnTo>
                  <a:lnTo>
                    <a:pt x="2372" y="3237"/>
                  </a:lnTo>
                  <a:lnTo>
                    <a:pt x="2448" y="3179"/>
                  </a:lnTo>
                  <a:lnTo>
                    <a:pt x="2517" y="3117"/>
                  </a:lnTo>
                  <a:lnTo>
                    <a:pt x="2584" y="3051"/>
                  </a:lnTo>
                  <a:lnTo>
                    <a:pt x="2646" y="2981"/>
                  </a:lnTo>
                  <a:lnTo>
                    <a:pt x="2702" y="2905"/>
                  </a:lnTo>
                  <a:lnTo>
                    <a:pt x="2754" y="2828"/>
                  </a:lnTo>
                  <a:lnTo>
                    <a:pt x="2802" y="2746"/>
                  </a:lnTo>
                  <a:lnTo>
                    <a:pt x="2843" y="2660"/>
                  </a:lnTo>
                  <a:lnTo>
                    <a:pt x="2878" y="2572"/>
                  </a:lnTo>
                  <a:lnTo>
                    <a:pt x="2908" y="2481"/>
                  </a:lnTo>
                  <a:lnTo>
                    <a:pt x="2932" y="2386"/>
                  </a:lnTo>
                  <a:lnTo>
                    <a:pt x="2949" y="2290"/>
                  </a:lnTo>
                  <a:lnTo>
                    <a:pt x="2959" y="2192"/>
                  </a:lnTo>
                  <a:lnTo>
                    <a:pt x="2963" y="2091"/>
                  </a:lnTo>
                  <a:lnTo>
                    <a:pt x="2959" y="1992"/>
                  </a:lnTo>
                  <a:lnTo>
                    <a:pt x="2949" y="1893"/>
                  </a:lnTo>
                  <a:lnTo>
                    <a:pt x="2932" y="1796"/>
                  </a:lnTo>
                  <a:lnTo>
                    <a:pt x="2908" y="1703"/>
                  </a:lnTo>
                  <a:lnTo>
                    <a:pt x="2878" y="1611"/>
                  </a:lnTo>
                  <a:lnTo>
                    <a:pt x="2843" y="1524"/>
                  </a:lnTo>
                  <a:lnTo>
                    <a:pt x="2802" y="1438"/>
                  </a:lnTo>
                  <a:lnTo>
                    <a:pt x="2754" y="1356"/>
                  </a:lnTo>
                  <a:lnTo>
                    <a:pt x="2702" y="1277"/>
                  </a:lnTo>
                  <a:lnTo>
                    <a:pt x="2646" y="1203"/>
                  </a:lnTo>
                  <a:lnTo>
                    <a:pt x="2584" y="1132"/>
                  </a:lnTo>
                  <a:lnTo>
                    <a:pt x="2517" y="1065"/>
                  </a:lnTo>
                  <a:lnTo>
                    <a:pt x="2448" y="1003"/>
                  </a:lnTo>
                  <a:lnTo>
                    <a:pt x="2372" y="947"/>
                  </a:lnTo>
                  <a:lnTo>
                    <a:pt x="2294" y="895"/>
                  </a:lnTo>
                  <a:lnTo>
                    <a:pt x="2213" y="848"/>
                  </a:lnTo>
                  <a:lnTo>
                    <a:pt x="2128" y="806"/>
                  </a:lnTo>
                  <a:lnTo>
                    <a:pt x="2039" y="770"/>
                  </a:lnTo>
                  <a:lnTo>
                    <a:pt x="1948" y="741"/>
                  </a:lnTo>
                  <a:lnTo>
                    <a:pt x="1854" y="717"/>
                  </a:lnTo>
                  <a:lnTo>
                    <a:pt x="1758" y="701"/>
                  </a:lnTo>
                  <a:lnTo>
                    <a:pt x="1659" y="690"/>
                  </a:lnTo>
                  <a:lnTo>
                    <a:pt x="1559" y="686"/>
                  </a:lnTo>
                  <a:close/>
                  <a:moveTo>
                    <a:pt x="1441" y="148"/>
                  </a:moveTo>
                  <a:lnTo>
                    <a:pt x="1441" y="288"/>
                  </a:lnTo>
                  <a:lnTo>
                    <a:pt x="1678" y="288"/>
                  </a:lnTo>
                  <a:lnTo>
                    <a:pt x="1678" y="148"/>
                  </a:lnTo>
                  <a:lnTo>
                    <a:pt x="1441" y="148"/>
                  </a:lnTo>
                  <a:close/>
                  <a:moveTo>
                    <a:pt x="1367" y="0"/>
                  </a:moveTo>
                  <a:lnTo>
                    <a:pt x="1752" y="0"/>
                  </a:lnTo>
                  <a:lnTo>
                    <a:pt x="1772" y="3"/>
                  </a:lnTo>
                  <a:lnTo>
                    <a:pt x="1790" y="11"/>
                  </a:lnTo>
                  <a:lnTo>
                    <a:pt x="1804" y="22"/>
                  </a:lnTo>
                  <a:lnTo>
                    <a:pt x="1816" y="37"/>
                  </a:lnTo>
                  <a:lnTo>
                    <a:pt x="1823" y="54"/>
                  </a:lnTo>
                  <a:lnTo>
                    <a:pt x="1826" y="74"/>
                  </a:lnTo>
                  <a:lnTo>
                    <a:pt x="1826" y="361"/>
                  </a:lnTo>
                  <a:lnTo>
                    <a:pt x="1823" y="381"/>
                  </a:lnTo>
                  <a:lnTo>
                    <a:pt x="1816" y="399"/>
                  </a:lnTo>
                  <a:lnTo>
                    <a:pt x="1804" y="414"/>
                  </a:lnTo>
                  <a:lnTo>
                    <a:pt x="1790" y="426"/>
                  </a:lnTo>
                  <a:lnTo>
                    <a:pt x="1772" y="433"/>
                  </a:lnTo>
                  <a:lnTo>
                    <a:pt x="1752" y="436"/>
                  </a:lnTo>
                  <a:lnTo>
                    <a:pt x="1634" y="436"/>
                  </a:lnTo>
                  <a:lnTo>
                    <a:pt x="1634" y="532"/>
                  </a:lnTo>
                  <a:lnTo>
                    <a:pt x="1735" y="540"/>
                  </a:lnTo>
                  <a:lnTo>
                    <a:pt x="1836" y="555"/>
                  </a:lnTo>
                  <a:lnTo>
                    <a:pt x="1934" y="576"/>
                  </a:lnTo>
                  <a:lnTo>
                    <a:pt x="2030" y="603"/>
                  </a:lnTo>
                  <a:lnTo>
                    <a:pt x="2123" y="636"/>
                  </a:lnTo>
                  <a:lnTo>
                    <a:pt x="2214" y="674"/>
                  </a:lnTo>
                  <a:lnTo>
                    <a:pt x="2301" y="718"/>
                  </a:lnTo>
                  <a:lnTo>
                    <a:pt x="2386" y="768"/>
                  </a:lnTo>
                  <a:lnTo>
                    <a:pt x="2466" y="821"/>
                  </a:lnTo>
                  <a:lnTo>
                    <a:pt x="2543" y="881"/>
                  </a:lnTo>
                  <a:lnTo>
                    <a:pt x="2616" y="945"/>
                  </a:lnTo>
                  <a:lnTo>
                    <a:pt x="2686" y="1012"/>
                  </a:lnTo>
                  <a:lnTo>
                    <a:pt x="2750" y="1085"/>
                  </a:lnTo>
                  <a:lnTo>
                    <a:pt x="2811" y="1161"/>
                  </a:lnTo>
                  <a:lnTo>
                    <a:pt x="2866" y="1241"/>
                  </a:lnTo>
                  <a:lnTo>
                    <a:pt x="2917" y="1324"/>
                  </a:lnTo>
                  <a:lnTo>
                    <a:pt x="2963" y="1410"/>
                  </a:lnTo>
                  <a:lnTo>
                    <a:pt x="3002" y="1500"/>
                  </a:lnTo>
                  <a:lnTo>
                    <a:pt x="3037" y="1593"/>
                  </a:lnTo>
                  <a:lnTo>
                    <a:pt x="3066" y="1689"/>
                  </a:lnTo>
                  <a:lnTo>
                    <a:pt x="3089" y="1786"/>
                  </a:lnTo>
                  <a:lnTo>
                    <a:pt x="3105" y="1886"/>
                  </a:lnTo>
                  <a:lnTo>
                    <a:pt x="3115" y="1988"/>
                  </a:lnTo>
                  <a:lnTo>
                    <a:pt x="3119" y="2091"/>
                  </a:lnTo>
                  <a:lnTo>
                    <a:pt x="3115" y="2195"/>
                  </a:lnTo>
                  <a:lnTo>
                    <a:pt x="3105" y="2294"/>
                  </a:lnTo>
                  <a:lnTo>
                    <a:pt x="3089" y="2394"/>
                  </a:lnTo>
                  <a:lnTo>
                    <a:pt x="3067" y="2491"/>
                  </a:lnTo>
                  <a:lnTo>
                    <a:pt x="3039" y="2585"/>
                  </a:lnTo>
                  <a:lnTo>
                    <a:pt x="3005" y="2676"/>
                  </a:lnTo>
                  <a:lnTo>
                    <a:pt x="2966" y="2766"/>
                  </a:lnTo>
                  <a:lnTo>
                    <a:pt x="2922" y="2851"/>
                  </a:lnTo>
                  <a:lnTo>
                    <a:pt x="2872" y="2934"/>
                  </a:lnTo>
                  <a:lnTo>
                    <a:pt x="2818" y="3013"/>
                  </a:lnTo>
                  <a:lnTo>
                    <a:pt x="2759" y="3088"/>
                  </a:lnTo>
                  <a:lnTo>
                    <a:pt x="2695" y="3161"/>
                  </a:lnTo>
                  <a:lnTo>
                    <a:pt x="2627" y="3228"/>
                  </a:lnTo>
                  <a:lnTo>
                    <a:pt x="2555" y="3293"/>
                  </a:lnTo>
                  <a:lnTo>
                    <a:pt x="2480" y="3351"/>
                  </a:lnTo>
                  <a:lnTo>
                    <a:pt x="2400" y="3406"/>
                  </a:lnTo>
                  <a:lnTo>
                    <a:pt x="2318" y="3456"/>
                  </a:lnTo>
                  <a:lnTo>
                    <a:pt x="2232" y="3500"/>
                  </a:lnTo>
                  <a:lnTo>
                    <a:pt x="2143" y="3540"/>
                  </a:lnTo>
                  <a:lnTo>
                    <a:pt x="2052" y="3573"/>
                  </a:lnTo>
                  <a:lnTo>
                    <a:pt x="1958" y="3601"/>
                  </a:lnTo>
                  <a:lnTo>
                    <a:pt x="1861" y="3624"/>
                  </a:lnTo>
                  <a:lnTo>
                    <a:pt x="1762" y="3640"/>
                  </a:lnTo>
                  <a:lnTo>
                    <a:pt x="1661" y="3650"/>
                  </a:lnTo>
                  <a:lnTo>
                    <a:pt x="1559" y="3653"/>
                  </a:lnTo>
                  <a:lnTo>
                    <a:pt x="1457" y="3650"/>
                  </a:lnTo>
                  <a:lnTo>
                    <a:pt x="1357" y="3640"/>
                  </a:lnTo>
                  <a:lnTo>
                    <a:pt x="1258" y="3624"/>
                  </a:lnTo>
                  <a:lnTo>
                    <a:pt x="1162" y="3601"/>
                  </a:lnTo>
                  <a:lnTo>
                    <a:pt x="1068" y="3573"/>
                  </a:lnTo>
                  <a:lnTo>
                    <a:pt x="976" y="3540"/>
                  </a:lnTo>
                  <a:lnTo>
                    <a:pt x="887" y="3500"/>
                  </a:lnTo>
                  <a:lnTo>
                    <a:pt x="801" y="3456"/>
                  </a:lnTo>
                  <a:lnTo>
                    <a:pt x="719" y="3406"/>
                  </a:lnTo>
                  <a:lnTo>
                    <a:pt x="639" y="3351"/>
                  </a:lnTo>
                  <a:lnTo>
                    <a:pt x="564" y="3293"/>
                  </a:lnTo>
                  <a:lnTo>
                    <a:pt x="492" y="3228"/>
                  </a:lnTo>
                  <a:lnTo>
                    <a:pt x="424" y="3161"/>
                  </a:lnTo>
                  <a:lnTo>
                    <a:pt x="361" y="3088"/>
                  </a:lnTo>
                  <a:lnTo>
                    <a:pt x="301" y="3013"/>
                  </a:lnTo>
                  <a:lnTo>
                    <a:pt x="247" y="2934"/>
                  </a:lnTo>
                  <a:lnTo>
                    <a:pt x="197" y="2851"/>
                  </a:lnTo>
                  <a:lnTo>
                    <a:pt x="153" y="2766"/>
                  </a:lnTo>
                  <a:lnTo>
                    <a:pt x="114" y="2676"/>
                  </a:lnTo>
                  <a:lnTo>
                    <a:pt x="80" y="2585"/>
                  </a:lnTo>
                  <a:lnTo>
                    <a:pt x="52" y="2491"/>
                  </a:lnTo>
                  <a:lnTo>
                    <a:pt x="30" y="2394"/>
                  </a:lnTo>
                  <a:lnTo>
                    <a:pt x="13" y="2294"/>
                  </a:lnTo>
                  <a:lnTo>
                    <a:pt x="3" y="2195"/>
                  </a:lnTo>
                  <a:lnTo>
                    <a:pt x="0" y="2091"/>
                  </a:lnTo>
                  <a:lnTo>
                    <a:pt x="3" y="1988"/>
                  </a:lnTo>
                  <a:lnTo>
                    <a:pt x="13" y="1886"/>
                  </a:lnTo>
                  <a:lnTo>
                    <a:pt x="30" y="1786"/>
                  </a:lnTo>
                  <a:lnTo>
                    <a:pt x="53" y="1689"/>
                  </a:lnTo>
                  <a:lnTo>
                    <a:pt x="82" y="1593"/>
                  </a:lnTo>
                  <a:lnTo>
                    <a:pt x="116" y="1500"/>
                  </a:lnTo>
                  <a:lnTo>
                    <a:pt x="156" y="1410"/>
                  </a:lnTo>
                  <a:lnTo>
                    <a:pt x="201" y="1324"/>
                  </a:lnTo>
                  <a:lnTo>
                    <a:pt x="252" y="1241"/>
                  </a:lnTo>
                  <a:lnTo>
                    <a:pt x="308" y="1161"/>
                  </a:lnTo>
                  <a:lnTo>
                    <a:pt x="369" y="1085"/>
                  </a:lnTo>
                  <a:lnTo>
                    <a:pt x="433" y="1012"/>
                  </a:lnTo>
                  <a:lnTo>
                    <a:pt x="503" y="945"/>
                  </a:lnTo>
                  <a:lnTo>
                    <a:pt x="576" y="881"/>
                  </a:lnTo>
                  <a:lnTo>
                    <a:pt x="652" y="821"/>
                  </a:lnTo>
                  <a:lnTo>
                    <a:pt x="733" y="768"/>
                  </a:lnTo>
                  <a:lnTo>
                    <a:pt x="817" y="718"/>
                  </a:lnTo>
                  <a:lnTo>
                    <a:pt x="905" y="674"/>
                  </a:lnTo>
                  <a:lnTo>
                    <a:pt x="996" y="636"/>
                  </a:lnTo>
                  <a:lnTo>
                    <a:pt x="1089" y="603"/>
                  </a:lnTo>
                  <a:lnTo>
                    <a:pt x="1185" y="576"/>
                  </a:lnTo>
                  <a:lnTo>
                    <a:pt x="1282" y="555"/>
                  </a:lnTo>
                  <a:lnTo>
                    <a:pt x="1383" y="540"/>
                  </a:lnTo>
                  <a:lnTo>
                    <a:pt x="1485" y="532"/>
                  </a:lnTo>
                  <a:lnTo>
                    <a:pt x="1485" y="436"/>
                  </a:lnTo>
                  <a:lnTo>
                    <a:pt x="1367" y="436"/>
                  </a:lnTo>
                  <a:lnTo>
                    <a:pt x="1347" y="433"/>
                  </a:lnTo>
                  <a:lnTo>
                    <a:pt x="1329" y="426"/>
                  </a:lnTo>
                  <a:lnTo>
                    <a:pt x="1315" y="414"/>
                  </a:lnTo>
                  <a:lnTo>
                    <a:pt x="1302" y="399"/>
                  </a:lnTo>
                  <a:lnTo>
                    <a:pt x="1296" y="381"/>
                  </a:lnTo>
                  <a:lnTo>
                    <a:pt x="1292" y="361"/>
                  </a:lnTo>
                  <a:lnTo>
                    <a:pt x="1292" y="74"/>
                  </a:lnTo>
                  <a:lnTo>
                    <a:pt x="1296" y="54"/>
                  </a:lnTo>
                  <a:lnTo>
                    <a:pt x="1302" y="37"/>
                  </a:lnTo>
                  <a:lnTo>
                    <a:pt x="1315" y="22"/>
                  </a:lnTo>
                  <a:lnTo>
                    <a:pt x="1329" y="11"/>
                  </a:lnTo>
                  <a:lnTo>
                    <a:pt x="1347" y="3"/>
                  </a:lnTo>
                  <a:lnTo>
                    <a:pt x="1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74" name="Freeform 401"/>
            <p:cNvSpPr>
              <a:spLocks noEditPoints="1"/>
            </p:cNvSpPr>
            <p:nvPr/>
          </p:nvSpPr>
          <p:spPr bwMode="auto">
            <a:xfrm>
              <a:off x="4627563" y="5235576"/>
              <a:ext cx="179388" cy="180975"/>
            </a:xfrm>
            <a:custGeom>
              <a:avLst/>
              <a:gdLst>
                <a:gd name="T0" fmla="*/ 405 w 1132"/>
                <a:gd name="T1" fmla="*/ 510 h 1133"/>
                <a:gd name="T2" fmla="*/ 223 w 1132"/>
                <a:gd name="T3" fmla="*/ 910 h 1133"/>
                <a:gd name="T4" fmla="*/ 623 w 1132"/>
                <a:gd name="T5" fmla="*/ 728 h 1133"/>
                <a:gd name="T6" fmla="*/ 405 w 1132"/>
                <a:gd name="T7" fmla="*/ 510 h 1133"/>
                <a:gd name="T8" fmla="*/ 910 w 1132"/>
                <a:gd name="T9" fmla="*/ 223 h 1133"/>
                <a:gd name="T10" fmla="*/ 510 w 1132"/>
                <a:gd name="T11" fmla="*/ 404 h 1133"/>
                <a:gd name="T12" fmla="*/ 728 w 1132"/>
                <a:gd name="T13" fmla="*/ 623 h 1133"/>
                <a:gd name="T14" fmla="*/ 910 w 1132"/>
                <a:gd name="T15" fmla="*/ 223 h 1133"/>
                <a:gd name="T16" fmla="*/ 1063 w 1132"/>
                <a:gd name="T17" fmla="*/ 0 h 1133"/>
                <a:gd name="T18" fmla="*/ 1080 w 1132"/>
                <a:gd name="T19" fmla="*/ 3 h 1133"/>
                <a:gd name="T20" fmla="*/ 1097 w 1132"/>
                <a:gd name="T21" fmla="*/ 11 h 1133"/>
                <a:gd name="T22" fmla="*/ 1111 w 1132"/>
                <a:gd name="T23" fmla="*/ 22 h 1133"/>
                <a:gd name="T24" fmla="*/ 1122 w 1132"/>
                <a:gd name="T25" fmla="*/ 36 h 1133"/>
                <a:gd name="T26" fmla="*/ 1129 w 1132"/>
                <a:gd name="T27" fmla="*/ 52 h 1133"/>
                <a:gd name="T28" fmla="*/ 1132 w 1132"/>
                <a:gd name="T29" fmla="*/ 70 h 1133"/>
                <a:gd name="T30" fmla="*/ 1131 w 1132"/>
                <a:gd name="T31" fmla="*/ 87 h 1133"/>
                <a:gd name="T32" fmla="*/ 1126 w 1132"/>
                <a:gd name="T33" fmla="*/ 104 h 1133"/>
                <a:gd name="T34" fmla="*/ 818 w 1132"/>
                <a:gd name="T35" fmla="*/ 782 h 1133"/>
                <a:gd name="T36" fmla="*/ 818 w 1132"/>
                <a:gd name="T37" fmla="*/ 784 h 1133"/>
                <a:gd name="T38" fmla="*/ 816 w 1132"/>
                <a:gd name="T39" fmla="*/ 787 h 1133"/>
                <a:gd name="T40" fmla="*/ 814 w 1132"/>
                <a:gd name="T41" fmla="*/ 790 h 1133"/>
                <a:gd name="T42" fmla="*/ 812 w 1132"/>
                <a:gd name="T43" fmla="*/ 793 h 1133"/>
                <a:gd name="T44" fmla="*/ 810 w 1132"/>
                <a:gd name="T45" fmla="*/ 796 h 1133"/>
                <a:gd name="T46" fmla="*/ 808 w 1132"/>
                <a:gd name="T47" fmla="*/ 798 h 1133"/>
                <a:gd name="T48" fmla="*/ 803 w 1132"/>
                <a:gd name="T49" fmla="*/ 804 h 1133"/>
                <a:gd name="T50" fmla="*/ 798 w 1132"/>
                <a:gd name="T51" fmla="*/ 808 h 1133"/>
                <a:gd name="T52" fmla="*/ 796 w 1132"/>
                <a:gd name="T53" fmla="*/ 810 h 1133"/>
                <a:gd name="T54" fmla="*/ 792 w 1132"/>
                <a:gd name="T55" fmla="*/ 813 h 1133"/>
                <a:gd name="T56" fmla="*/ 789 w 1132"/>
                <a:gd name="T57" fmla="*/ 815 h 1133"/>
                <a:gd name="T58" fmla="*/ 787 w 1132"/>
                <a:gd name="T59" fmla="*/ 816 h 1133"/>
                <a:gd name="T60" fmla="*/ 783 w 1132"/>
                <a:gd name="T61" fmla="*/ 818 h 1133"/>
                <a:gd name="T62" fmla="*/ 781 w 1132"/>
                <a:gd name="T63" fmla="*/ 819 h 1133"/>
                <a:gd name="T64" fmla="*/ 104 w 1132"/>
                <a:gd name="T65" fmla="*/ 1126 h 1133"/>
                <a:gd name="T66" fmla="*/ 90 w 1132"/>
                <a:gd name="T67" fmla="*/ 1132 h 1133"/>
                <a:gd name="T68" fmla="*/ 75 w 1132"/>
                <a:gd name="T69" fmla="*/ 1133 h 1133"/>
                <a:gd name="T70" fmla="*/ 56 w 1132"/>
                <a:gd name="T71" fmla="*/ 1131 h 1133"/>
                <a:gd name="T72" fmla="*/ 38 w 1132"/>
                <a:gd name="T73" fmla="*/ 1123 h 1133"/>
                <a:gd name="T74" fmla="*/ 23 w 1132"/>
                <a:gd name="T75" fmla="*/ 1112 h 1133"/>
                <a:gd name="T76" fmla="*/ 10 w 1132"/>
                <a:gd name="T77" fmla="*/ 1098 h 1133"/>
                <a:gd name="T78" fmla="*/ 4 w 1132"/>
                <a:gd name="T79" fmla="*/ 1081 h 1133"/>
                <a:gd name="T80" fmla="*/ 0 w 1132"/>
                <a:gd name="T81" fmla="*/ 1063 h 1133"/>
                <a:gd name="T82" fmla="*/ 1 w 1132"/>
                <a:gd name="T83" fmla="*/ 1046 h 1133"/>
                <a:gd name="T84" fmla="*/ 7 w 1132"/>
                <a:gd name="T85" fmla="*/ 1029 h 1133"/>
                <a:gd name="T86" fmla="*/ 315 w 1132"/>
                <a:gd name="T87" fmla="*/ 351 h 1133"/>
                <a:gd name="T88" fmla="*/ 315 w 1132"/>
                <a:gd name="T89" fmla="*/ 349 h 1133"/>
                <a:gd name="T90" fmla="*/ 317 w 1132"/>
                <a:gd name="T91" fmla="*/ 346 h 1133"/>
                <a:gd name="T92" fmla="*/ 319 w 1132"/>
                <a:gd name="T93" fmla="*/ 343 h 1133"/>
                <a:gd name="T94" fmla="*/ 320 w 1132"/>
                <a:gd name="T95" fmla="*/ 340 h 1133"/>
                <a:gd name="T96" fmla="*/ 323 w 1132"/>
                <a:gd name="T97" fmla="*/ 337 h 1133"/>
                <a:gd name="T98" fmla="*/ 325 w 1132"/>
                <a:gd name="T99" fmla="*/ 335 h 1133"/>
                <a:gd name="T100" fmla="*/ 329 w 1132"/>
                <a:gd name="T101" fmla="*/ 329 h 1133"/>
                <a:gd name="T102" fmla="*/ 335 w 1132"/>
                <a:gd name="T103" fmla="*/ 325 h 1133"/>
                <a:gd name="T104" fmla="*/ 337 w 1132"/>
                <a:gd name="T105" fmla="*/ 324 h 1133"/>
                <a:gd name="T106" fmla="*/ 340 w 1132"/>
                <a:gd name="T107" fmla="*/ 320 h 1133"/>
                <a:gd name="T108" fmla="*/ 344 w 1132"/>
                <a:gd name="T109" fmla="*/ 319 h 1133"/>
                <a:gd name="T110" fmla="*/ 346 w 1132"/>
                <a:gd name="T111" fmla="*/ 317 h 1133"/>
                <a:gd name="T112" fmla="*/ 349 w 1132"/>
                <a:gd name="T113" fmla="*/ 316 h 1133"/>
                <a:gd name="T114" fmla="*/ 351 w 1132"/>
                <a:gd name="T115" fmla="*/ 315 h 1133"/>
                <a:gd name="T116" fmla="*/ 1028 w 1132"/>
                <a:gd name="T117" fmla="*/ 6 h 1133"/>
                <a:gd name="T118" fmla="*/ 1045 w 1132"/>
                <a:gd name="T119" fmla="*/ 1 h 1133"/>
                <a:gd name="T120" fmla="*/ 1063 w 1132"/>
                <a:gd name="T121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32" h="1133">
                  <a:moveTo>
                    <a:pt x="405" y="510"/>
                  </a:moveTo>
                  <a:lnTo>
                    <a:pt x="223" y="910"/>
                  </a:lnTo>
                  <a:lnTo>
                    <a:pt x="623" y="728"/>
                  </a:lnTo>
                  <a:lnTo>
                    <a:pt x="405" y="510"/>
                  </a:lnTo>
                  <a:close/>
                  <a:moveTo>
                    <a:pt x="910" y="223"/>
                  </a:moveTo>
                  <a:lnTo>
                    <a:pt x="510" y="404"/>
                  </a:lnTo>
                  <a:lnTo>
                    <a:pt x="728" y="623"/>
                  </a:lnTo>
                  <a:lnTo>
                    <a:pt x="910" y="223"/>
                  </a:lnTo>
                  <a:close/>
                  <a:moveTo>
                    <a:pt x="1063" y="0"/>
                  </a:moveTo>
                  <a:lnTo>
                    <a:pt x="1080" y="3"/>
                  </a:lnTo>
                  <a:lnTo>
                    <a:pt x="1097" y="11"/>
                  </a:lnTo>
                  <a:lnTo>
                    <a:pt x="1111" y="22"/>
                  </a:lnTo>
                  <a:lnTo>
                    <a:pt x="1122" y="36"/>
                  </a:lnTo>
                  <a:lnTo>
                    <a:pt x="1129" y="52"/>
                  </a:lnTo>
                  <a:lnTo>
                    <a:pt x="1132" y="70"/>
                  </a:lnTo>
                  <a:lnTo>
                    <a:pt x="1131" y="87"/>
                  </a:lnTo>
                  <a:lnTo>
                    <a:pt x="1126" y="104"/>
                  </a:lnTo>
                  <a:lnTo>
                    <a:pt x="818" y="782"/>
                  </a:lnTo>
                  <a:lnTo>
                    <a:pt x="818" y="784"/>
                  </a:lnTo>
                  <a:lnTo>
                    <a:pt x="816" y="787"/>
                  </a:lnTo>
                  <a:lnTo>
                    <a:pt x="814" y="790"/>
                  </a:lnTo>
                  <a:lnTo>
                    <a:pt x="812" y="793"/>
                  </a:lnTo>
                  <a:lnTo>
                    <a:pt x="810" y="796"/>
                  </a:lnTo>
                  <a:lnTo>
                    <a:pt x="808" y="798"/>
                  </a:lnTo>
                  <a:lnTo>
                    <a:pt x="803" y="804"/>
                  </a:lnTo>
                  <a:lnTo>
                    <a:pt x="798" y="808"/>
                  </a:lnTo>
                  <a:lnTo>
                    <a:pt x="796" y="810"/>
                  </a:lnTo>
                  <a:lnTo>
                    <a:pt x="792" y="813"/>
                  </a:lnTo>
                  <a:lnTo>
                    <a:pt x="789" y="815"/>
                  </a:lnTo>
                  <a:lnTo>
                    <a:pt x="787" y="816"/>
                  </a:lnTo>
                  <a:lnTo>
                    <a:pt x="783" y="818"/>
                  </a:lnTo>
                  <a:lnTo>
                    <a:pt x="781" y="819"/>
                  </a:lnTo>
                  <a:lnTo>
                    <a:pt x="104" y="1126"/>
                  </a:lnTo>
                  <a:lnTo>
                    <a:pt x="90" y="1132"/>
                  </a:lnTo>
                  <a:lnTo>
                    <a:pt x="75" y="1133"/>
                  </a:lnTo>
                  <a:lnTo>
                    <a:pt x="56" y="1131"/>
                  </a:lnTo>
                  <a:lnTo>
                    <a:pt x="38" y="1123"/>
                  </a:lnTo>
                  <a:lnTo>
                    <a:pt x="23" y="1112"/>
                  </a:lnTo>
                  <a:lnTo>
                    <a:pt x="10" y="1098"/>
                  </a:lnTo>
                  <a:lnTo>
                    <a:pt x="4" y="1081"/>
                  </a:lnTo>
                  <a:lnTo>
                    <a:pt x="0" y="1063"/>
                  </a:lnTo>
                  <a:lnTo>
                    <a:pt x="1" y="1046"/>
                  </a:lnTo>
                  <a:lnTo>
                    <a:pt x="7" y="1029"/>
                  </a:lnTo>
                  <a:lnTo>
                    <a:pt x="315" y="351"/>
                  </a:lnTo>
                  <a:lnTo>
                    <a:pt x="315" y="349"/>
                  </a:lnTo>
                  <a:lnTo>
                    <a:pt x="317" y="346"/>
                  </a:lnTo>
                  <a:lnTo>
                    <a:pt x="319" y="343"/>
                  </a:lnTo>
                  <a:lnTo>
                    <a:pt x="320" y="340"/>
                  </a:lnTo>
                  <a:lnTo>
                    <a:pt x="323" y="337"/>
                  </a:lnTo>
                  <a:lnTo>
                    <a:pt x="325" y="335"/>
                  </a:lnTo>
                  <a:lnTo>
                    <a:pt x="329" y="329"/>
                  </a:lnTo>
                  <a:lnTo>
                    <a:pt x="335" y="325"/>
                  </a:lnTo>
                  <a:lnTo>
                    <a:pt x="337" y="324"/>
                  </a:lnTo>
                  <a:lnTo>
                    <a:pt x="340" y="320"/>
                  </a:lnTo>
                  <a:lnTo>
                    <a:pt x="344" y="319"/>
                  </a:lnTo>
                  <a:lnTo>
                    <a:pt x="346" y="317"/>
                  </a:lnTo>
                  <a:lnTo>
                    <a:pt x="349" y="316"/>
                  </a:lnTo>
                  <a:lnTo>
                    <a:pt x="351" y="315"/>
                  </a:lnTo>
                  <a:lnTo>
                    <a:pt x="1028" y="6"/>
                  </a:lnTo>
                  <a:lnTo>
                    <a:pt x="1045" y="1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75" name="Group 84"/>
          <p:cNvGrpSpPr/>
          <p:nvPr/>
        </p:nvGrpSpPr>
        <p:grpSpPr>
          <a:xfrm>
            <a:off x="6240731" y="4784800"/>
            <a:ext cx="448786" cy="394686"/>
            <a:chOff x="8162925" y="5800725"/>
            <a:chExt cx="579438" cy="5095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6" name="Freeform 444"/>
            <p:cNvSpPr/>
            <p:nvPr/>
          </p:nvSpPr>
          <p:spPr bwMode="auto">
            <a:xfrm>
              <a:off x="8162925" y="6283325"/>
              <a:ext cx="579438" cy="26988"/>
            </a:xfrm>
            <a:custGeom>
              <a:avLst/>
              <a:gdLst>
                <a:gd name="T0" fmla="*/ 86 w 3650"/>
                <a:gd name="T1" fmla="*/ 0 h 173"/>
                <a:gd name="T2" fmla="*/ 3564 w 3650"/>
                <a:gd name="T3" fmla="*/ 0 h 173"/>
                <a:gd name="T4" fmla="*/ 3587 w 3650"/>
                <a:gd name="T5" fmla="*/ 4 h 173"/>
                <a:gd name="T6" fmla="*/ 3607 w 3650"/>
                <a:gd name="T7" fmla="*/ 13 h 173"/>
                <a:gd name="T8" fmla="*/ 3625 w 3650"/>
                <a:gd name="T9" fmla="*/ 26 h 173"/>
                <a:gd name="T10" fmla="*/ 3638 w 3650"/>
                <a:gd name="T11" fmla="*/ 43 h 173"/>
                <a:gd name="T12" fmla="*/ 3647 w 3650"/>
                <a:gd name="T13" fmla="*/ 65 h 173"/>
                <a:gd name="T14" fmla="*/ 3650 w 3650"/>
                <a:gd name="T15" fmla="*/ 87 h 173"/>
                <a:gd name="T16" fmla="*/ 3647 w 3650"/>
                <a:gd name="T17" fmla="*/ 110 h 173"/>
                <a:gd name="T18" fmla="*/ 3638 w 3650"/>
                <a:gd name="T19" fmla="*/ 131 h 173"/>
                <a:gd name="T20" fmla="*/ 3625 w 3650"/>
                <a:gd name="T21" fmla="*/ 148 h 173"/>
                <a:gd name="T22" fmla="*/ 3607 w 3650"/>
                <a:gd name="T23" fmla="*/ 162 h 173"/>
                <a:gd name="T24" fmla="*/ 3587 w 3650"/>
                <a:gd name="T25" fmla="*/ 170 h 173"/>
                <a:gd name="T26" fmla="*/ 3564 w 3650"/>
                <a:gd name="T27" fmla="*/ 173 h 173"/>
                <a:gd name="T28" fmla="*/ 86 w 3650"/>
                <a:gd name="T29" fmla="*/ 173 h 173"/>
                <a:gd name="T30" fmla="*/ 63 w 3650"/>
                <a:gd name="T31" fmla="*/ 170 h 173"/>
                <a:gd name="T32" fmla="*/ 43 w 3650"/>
                <a:gd name="T33" fmla="*/ 162 h 173"/>
                <a:gd name="T34" fmla="*/ 25 w 3650"/>
                <a:gd name="T35" fmla="*/ 148 h 173"/>
                <a:gd name="T36" fmla="*/ 12 w 3650"/>
                <a:gd name="T37" fmla="*/ 131 h 173"/>
                <a:gd name="T38" fmla="*/ 3 w 3650"/>
                <a:gd name="T39" fmla="*/ 110 h 173"/>
                <a:gd name="T40" fmla="*/ 0 w 3650"/>
                <a:gd name="T41" fmla="*/ 87 h 173"/>
                <a:gd name="T42" fmla="*/ 3 w 3650"/>
                <a:gd name="T43" fmla="*/ 65 h 173"/>
                <a:gd name="T44" fmla="*/ 12 w 3650"/>
                <a:gd name="T45" fmla="*/ 43 h 173"/>
                <a:gd name="T46" fmla="*/ 25 w 3650"/>
                <a:gd name="T47" fmla="*/ 26 h 173"/>
                <a:gd name="T48" fmla="*/ 43 w 3650"/>
                <a:gd name="T49" fmla="*/ 13 h 173"/>
                <a:gd name="T50" fmla="*/ 63 w 3650"/>
                <a:gd name="T51" fmla="*/ 4 h 173"/>
                <a:gd name="T52" fmla="*/ 86 w 3650"/>
                <a:gd name="T5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50" h="173">
                  <a:moveTo>
                    <a:pt x="86" y="0"/>
                  </a:moveTo>
                  <a:lnTo>
                    <a:pt x="3564" y="0"/>
                  </a:lnTo>
                  <a:lnTo>
                    <a:pt x="3587" y="4"/>
                  </a:lnTo>
                  <a:lnTo>
                    <a:pt x="3607" y="13"/>
                  </a:lnTo>
                  <a:lnTo>
                    <a:pt x="3625" y="26"/>
                  </a:lnTo>
                  <a:lnTo>
                    <a:pt x="3638" y="43"/>
                  </a:lnTo>
                  <a:lnTo>
                    <a:pt x="3647" y="65"/>
                  </a:lnTo>
                  <a:lnTo>
                    <a:pt x="3650" y="87"/>
                  </a:lnTo>
                  <a:lnTo>
                    <a:pt x="3647" y="110"/>
                  </a:lnTo>
                  <a:lnTo>
                    <a:pt x="3638" y="131"/>
                  </a:lnTo>
                  <a:lnTo>
                    <a:pt x="3625" y="148"/>
                  </a:lnTo>
                  <a:lnTo>
                    <a:pt x="3607" y="162"/>
                  </a:lnTo>
                  <a:lnTo>
                    <a:pt x="3587" y="170"/>
                  </a:lnTo>
                  <a:lnTo>
                    <a:pt x="3564" y="173"/>
                  </a:lnTo>
                  <a:lnTo>
                    <a:pt x="86" y="173"/>
                  </a:lnTo>
                  <a:lnTo>
                    <a:pt x="63" y="170"/>
                  </a:lnTo>
                  <a:lnTo>
                    <a:pt x="43" y="162"/>
                  </a:lnTo>
                  <a:lnTo>
                    <a:pt x="25" y="148"/>
                  </a:lnTo>
                  <a:lnTo>
                    <a:pt x="12" y="131"/>
                  </a:lnTo>
                  <a:lnTo>
                    <a:pt x="3" y="110"/>
                  </a:lnTo>
                  <a:lnTo>
                    <a:pt x="0" y="87"/>
                  </a:lnTo>
                  <a:lnTo>
                    <a:pt x="3" y="65"/>
                  </a:lnTo>
                  <a:lnTo>
                    <a:pt x="12" y="43"/>
                  </a:lnTo>
                  <a:lnTo>
                    <a:pt x="25" y="26"/>
                  </a:lnTo>
                  <a:lnTo>
                    <a:pt x="43" y="13"/>
                  </a:lnTo>
                  <a:lnTo>
                    <a:pt x="63" y="4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77" name="Freeform 445"/>
            <p:cNvSpPr>
              <a:spLocks noEditPoints="1"/>
            </p:cNvSpPr>
            <p:nvPr/>
          </p:nvSpPr>
          <p:spPr bwMode="auto">
            <a:xfrm>
              <a:off x="8197850" y="5800725"/>
              <a:ext cx="509588" cy="433388"/>
            </a:xfrm>
            <a:custGeom>
              <a:avLst/>
              <a:gdLst>
                <a:gd name="T0" fmla="*/ 778 w 3200"/>
                <a:gd name="T1" fmla="*/ 2552 h 2724"/>
                <a:gd name="T2" fmla="*/ 1211 w 3200"/>
                <a:gd name="T3" fmla="*/ 1892 h 2724"/>
                <a:gd name="T4" fmla="*/ 1989 w 3200"/>
                <a:gd name="T5" fmla="*/ 1253 h 2724"/>
                <a:gd name="T6" fmla="*/ 2422 w 3200"/>
                <a:gd name="T7" fmla="*/ 2552 h 2724"/>
                <a:gd name="T8" fmla="*/ 1989 w 3200"/>
                <a:gd name="T9" fmla="*/ 1253 h 2724"/>
                <a:gd name="T10" fmla="*/ 172 w 3200"/>
                <a:gd name="T11" fmla="*/ 2552 h 2724"/>
                <a:gd name="T12" fmla="*/ 606 w 3200"/>
                <a:gd name="T13" fmla="*/ 1073 h 2724"/>
                <a:gd name="T14" fmla="*/ 2594 w 3200"/>
                <a:gd name="T15" fmla="*/ 580 h 2724"/>
                <a:gd name="T16" fmla="*/ 3028 w 3200"/>
                <a:gd name="T17" fmla="*/ 2552 h 2724"/>
                <a:gd name="T18" fmla="*/ 2594 w 3200"/>
                <a:gd name="T19" fmla="*/ 580 h 2724"/>
                <a:gd name="T20" fmla="*/ 1383 w 3200"/>
                <a:gd name="T21" fmla="*/ 2552 h 2724"/>
                <a:gd name="T22" fmla="*/ 1817 w 3200"/>
                <a:gd name="T23" fmla="*/ 173 h 2724"/>
                <a:gd name="T24" fmla="*/ 1297 w 3200"/>
                <a:gd name="T25" fmla="*/ 0 h 2724"/>
                <a:gd name="T26" fmla="*/ 1925 w 3200"/>
                <a:gd name="T27" fmla="*/ 4 h 2724"/>
                <a:gd name="T28" fmla="*/ 1964 w 3200"/>
                <a:gd name="T29" fmla="*/ 26 h 2724"/>
                <a:gd name="T30" fmla="*/ 1986 w 3200"/>
                <a:gd name="T31" fmla="*/ 64 h 2724"/>
                <a:gd name="T32" fmla="*/ 1989 w 3200"/>
                <a:gd name="T33" fmla="*/ 1081 h 2724"/>
                <a:gd name="T34" fmla="*/ 2422 w 3200"/>
                <a:gd name="T35" fmla="*/ 494 h 2724"/>
                <a:gd name="T36" fmla="*/ 2434 w 3200"/>
                <a:gd name="T37" fmla="*/ 451 h 2724"/>
                <a:gd name="T38" fmla="*/ 2465 w 3200"/>
                <a:gd name="T39" fmla="*/ 420 h 2724"/>
                <a:gd name="T40" fmla="*/ 2508 w 3200"/>
                <a:gd name="T41" fmla="*/ 408 h 2724"/>
                <a:gd name="T42" fmla="*/ 3137 w 3200"/>
                <a:gd name="T43" fmla="*/ 411 h 2724"/>
                <a:gd name="T44" fmla="*/ 3175 w 3200"/>
                <a:gd name="T45" fmla="*/ 433 h 2724"/>
                <a:gd name="T46" fmla="*/ 3197 w 3200"/>
                <a:gd name="T47" fmla="*/ 472 h 2724"/>
                <a:gd name="T48" fmla="*/ 3200 w 3200"/>
                <a:gd name="T49" fmla="*/ 2638 h 2724"/>
                <a:gd name="T50" fmla="*/ 3188 w 3200"/>
                <a:gd name="T51" fmla="*/ 2682 h 2724"/>
                <a:gd name="T52" fmla="*/ 3157 w 3200"/>
                <a:gd name="T53" fmla="*/ 2713 h 2724"/>
                <a:gd name="T54" fmla="*/ 3114 w 3200"/>
                <a:gd name="T55" fmla="*/ 2724 h 2724"/>
                <a:gd name="T56" fmla="*/ 63 w 3200"/>
                <a:gd name="T57" fmla="*/ 2722 h 2724"/>
                <a:gd name="T58" fmla="*/ 25 w 3200"/>
                <a:gd name="T59" fmla="*/ 2700 h 2724"/>
                <a:gd name="T60" fmla="*/ 3 w 3200"/>
                <a:gd name="T61" fmla="*/ 2661 h 2724"/>
                <a:gd name="T62" fmla="*/ 0 w 3200"/>
                <a:gd name="T63" fmla="*/ 986 h 2724"/>
                <a:gd name="T64" fmla="*/ 12 w 3200"/>
                <a:gd name="T65" fmla="*/ 943 h 2724"/>
                <a:gd name="T66" fmla="*/ 43 w 3200"/>
                <a:gd name="T67" fmla="*/ 912 h 2724"/>
                <a:gd name="T68" fmla="*/ 86 w 3200"/>
                <a:gd name="T69" fmla="*/ 900 h 2724"/>
                <a:gd name="T70" fmla="*/ 714 w 3200"/>
                <a:gd name="T71" fmla="*/ 903 h 2724"/>
                <a:gd name="T72" fmla="*/ 753 w 3200"/>
                <a:gd name="T73" fmla="*/ 926 h 2724"/>
                <a:gd name="T74" fmla="*/ 775 w 3200"/>
                <a:gd name="T75" fmla="*/ 963 h 2724"/>
                <a:gd name="T76" fmla="*/ 778 w 3200"/>
                <a:gd name="T77" fmla="*/ 1720 h 2724"/>
                <a:gd name="T78" fmla="*/ 1211 w 3200"/>
                <a:gd name="T79" fmla="*/ 87 h 2724"/>
                <a:gd name="T80" fmla="*/ 1223 w 3200"/>
                <a:gd name="T81" fmla="*/ 43 h 2724"/>
                <a:gd name="T82" fmla="*/ 1254 w 3200"/>
                <a:gd name="T83" fmla="*/ 12 h 2724"/>
                <a:gd name="T84" fmla="*/ 1297 w 3200"/>
                <a:gd name="T85" fmla="*/ 0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00" h="2724">
                  <a:moveTo>
                    <a:pt x="778" y="1892"/>
                  </a:moveTo>
                  <a:lnTo>
                    <a:pt x="778" y="2552"/>
                  </a:lnTo>
                  <a:lnTo>
                    <a:pt x="1211" y="2552"/>
                  </a:lnTo>
                  <a:lnTo>
                    <a:pt x="1211" y="1892"/>
                  </a:lnTo>
                  <a:lnTo>
                    <a:pt x="778" y="1892"/>
                  </a:lnTo>
                  <a:close/>
                  <a:moveTo>
                    <a:pt x="1989" y="1253"/>
                  </a:moveTo>
                  <a:lnTo>
                    <a:pt x="1989" y="2552"/>
                  </a:lnTo>
                  <a:lnTo>
                    <a:pt x="2422" y="2552"/>
                  </a:lnTo>
                  <a:lnTo>
                    <a:pt x="2422" y="1253"/>
                  </a:lnTo>
                  <a:lnTo>
                    <a:pt x="1989" y="1253"/>
                  </a:lnTo>
                  <a:close/>
                  <a:moveTo>
                    <a:pt x="172" y="1073"/>
                  </a:moveTo>
                  <a:lnTo>
                    <a:pt x="172" y="2552"/>
                  </a:lnTo>
                  <a:lnTo>
                    <a:pt x="606" y="2552"/>
                  </a:lnTo>
                  <a:lnTo>
                    <a:pt x="606" y="1073"/>
                  </a:lnTo>
                  <a:lnTo>
                    <a:pt x="172" y="1073"/>
                  </a:lnTo>
                  <a:close/>
                  <a:moveTo>
                    <a:pt x="2594" y="580"/>
                  </a:moveTo>
                  <a:lnTo>
                    <a:pt x="2594" y="2552"/>
                  </a:lnTo>
                  <a:lnTo>
                    <a:pt x="3028" y="2552"/>
                  </a:lnTo>
                  <a:lnTo>
                    <a:pt x="3028" y="580"/>
                  </a:lnTo>
                  <a:lnTo>
                    <a:pt x="2594" y="580"/>
                  </a:lnTo>
                  <a:close/>
                  <a:moveTo>
                    <a:pt x="1383" y="173"/>
                  </a:moveTo>
                  <a:lnTo>
                    <a:pt x="1383" y="2552"/>
                  </a:lnTo>
                  <a:lnTo>
                    <a:pt x="1817" y="2552"/>
                  </a:lnTo>
                  <a:lnTo>
                    <a:pt x="1817" y="173"/>
                  </a:lnTo>
                  <a:lnTo>
                    <a:pt x="1383" y="173"/>
                  </a:lnTo>
                  <a:close/>
                  <a:moveTo>
                    <a:pt x="1297" y="0"/>
                  </a:moveTo>
                  <a:lnTo>
                    <a:pt x="1903" y="0"/>
                  </a:lnTo>
                  <a:lnTo>
                    <a:pt x="1925" y="4"/>
                  </a:lnTo>
                  <a:lnTo>
                    <a:pt x="1946" y="12"/>
                  </a:lnTo>
                  <a:lnTo>
                    <a:pt x="1964" y="26"/>
                  </a:lnTo>
                  <a:lnTo>
                    <a:pt x="1977" y="43"/>
                  </a:lnTo>
                  <a:lnTo>
                    <a:pt x="1986" y="64"/>
                  </a:lnTo>
                  <a:lnTo>
                    <a:pt x="1989" y="87"/>
                  </a:lnTo>
                  <a:lnTo>
                    <a:pt x="1989" y="1081"/>
                  </a:lnTo>
                  <a:lnTo>
                    <a:pt x="2422" y="1081"/>
                  </a:lnTo>
                  <a:lnTo>
                    <a:pt x="2422" y="494"/>
                  </a:lnTo>
                  <a:lnTo>
                    <a:pt x="2425" y="472"/>
                  </a:lnTo>
                  <a:lnTo>
                    <a:pt x="2434" y="451"/>
                  </a:lnTo>
                  <a:lnTo>
                    <a:pt x="2447" y="433"/>
                  </a:lnTo>
                  <a:lnTo>
                    <a:pt x="2465" y="420"/>
                  </a:lnTo>
                  <a:lnTo>
                    <a:pt x="2486" y="411"/>
                  </a:lnTo>
                  <a:lnTo>
                    <a:pt x="2508" y="408"/>
                  </a:lnTo>
                  <a:lnTo>
                    <a:pt x="3114" y="408"/>
                  </a:lnTo>
                  <a:lnTo>
                    <a:pt x="3137" y="411"/>
                  </a:lnTo>
                  <a:lnTo>
                    <a:pt x="3157" y="420"/>
                  </a:lnTo>
                  <a:lnTo>
                    <a:pt x="3175" y="433"/>
                  </a:lnTo>
                  <a:lnTo>
                    <a:pt x="3188" y="451"/>
                  </a:lnTo>
                  <a:lnTo>
                    <a:pt x="3197" y="472"/>
                  </a:lnTo>
                  <a:lnTo>
                    <a:pt x="3200" y="494"/>
                  </a:lnTo>
                  <a:lnTo>
                    <a:pt x="3200" y="2638"/>
                  </a:lnTo>
                  <a:lnTo>
                    <a:pt x="3197" y="2661"/>
                  </a:lnTo>
                  <a:lnTo>
                    <a:pt x="3188" y="2682"/>
                  </a:lnTo>
                  <a:lnTo>
                    <a:pt x="3175" y="2700"/>
                  </a:lnTo>
                  <a:lnTo>
                    <a:pt x="3157" y="2713"/>
                  </a:lnTo>
                  <a:lnTo>
                    <a:pt x="3137" y="2722"/>
                  </a:lnTo>
                  <a:lnTo>
                    <a:pt x="3114" y="2724"/>
                  </a:lnTo>
                  <a:lnTo>
                    <a:pt x="86" y="2724"/>
                  </a:lnTo>
                  <a:lnTo>
                    <a:pt x="63" y="2722"/>
                  </a:lnTo>
                  <a:lnTo>
                    <a:pt x="43" y="2713"/>
                  </a:lnTo>
                  <a:lnTo>
                    <a:pt x="25" y="2700"/>
                  </a:lnTo>
                  <a:lnTo>
                    <a:pt x="12" y="2682"/>
                  </a:lnTo>
                  <a:lnTo>
                    <a:pt x="3" y="2661"/>
                  </a:lnTo>
                  <a:lnTo>
                    <a:pt x="0" y="2638"/>
                  </a:lnTo>
                  <a:lnTo>
                    <a:pt x="0" y="986"/>
                  </a:lnTo>
                  <a:lnTo>
                    <a:pt x="3" y="963"/>
                  </a:lnTo>
                  <a:lnTo>
                    <a:pt x="12" y="943"/>
                  </a:lnTo>
                  <a:lnTo>
                    <a:pt x="25" y="926"/>
                  </a:lnTo>
                  <a:lnTo>
                    <a:pt x="43" y="912"/>
                  </a:lnTo>
                  <a:lnTo>
                    <a:pt x="63" y="903"/>
                  </a:lnTo>
                  <a:lnTo>
                    <a:pt x="86" y="900"/>
                  </a:lnTo>
                  <a:lnTo>
                    <a:pt x="692" y="900"/>
                  </a:lnTo>
                  <a:lnTo>
                    <a:pt x="714" y="903"/>
                  </a:lnTo>
                  <a:lnTo>
                    <a:pt x="735" y="912"/>
                  </a:lnTo>
                  <a:lnTo>
                    <a:pt x="753" y="926"/>
                  </a:lnTo>
                  <a:lnTo>
                    <a:pt x="766" y="943"/>
                  </a:lnTo>
                  <a:lnTo>
                    <a:pt x="775" y="963"/>
                  </a:lnTo>
                  <a:lnTo>
                    <a:pt x="778" y="986"/>
                  </a:lnTo>
                  <a:lnTo>
                    <a:pt x="778" y="1720"/>
                  </a:lnTo>
                  <a:lnTo>
                    <a:pt x="1211" y="1720"/>
                  </a:lnTo>
                  <a:lnTo>
                    <a:pt x="1211" y="87"/>
                  </a:lnTo>
                  <a:lnTo>
                    <a:pt x="1214" y="64"/>
                  </a:lnTo>
                  <a:lnTo>
                    <a:pt x="1223" y="43"/>
                  </a:lnTo>
                  <a:lnTo>
                    <a:pt x="1236" y="26"/>
                  </a:lnTo>
                  <a:lnTo>
                    <a:pt x="1254" y="12"/>
                  </a:lnTo>
                  <a:lnTo>
                    <a:pt x="1275" y="4"/>
                  </a:lnTo>
                  <a:lnTo>
                    <a:pt x="1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78" name="Oval 36"/>
          <p:cNvSpPr>
            <a:spLocks noChangeArrowheads="1"/>
          </p:cNvSpPr>
          <p:nvPr/>
        </p:nvSpPr>
        <p:spPr bwMode="auto">
          <a:xfrm>
            <a:off x="5973401" y="2399513"/>
            <a:ext cx="157163" cy="1555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79" name="Oval 37"/>
          <p:cNvSpPr>
            <a:spLocks noChangeArrowheads="1"/>
          </p:cNvSpPr>
          <p:nvPr/>
        </p:nvSpPr>
        <p:spPr bwMode="auto">
          <a:xfrm>
            <a:off x="5973401" y="3015463"/>
            <a:ext cx="157163" cy="1555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0" name="Oval 38"/>
          <p:cNvSpPr>
            <a:spLocks noChangeArrowheads="1"/>
          </p:cNvSpPr>
          <p:nvPr/>
        </p:nvSpPr>
        <p:spPr bwMode="auto">
          <a:xfrm>
            <a:off x="5973401" y="3586963"/>
            <a:ext cx="157163" cy="1555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思源黑体 Normal" panose="020B0400000000000000" charset="-122"/>
              <a:ea typeface="思源黑体 Normal" panose="020B0400000000000000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8256233" y="1654061"/>
            <a:ext cx="304311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spc="150" dirty="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微软雅黑" panose="020B0503020204020204" charset="-122"/>
              </a:rPr>
              <a:t>我喜欢做什么?</a:t>
            </a:r>
            <a:endParaRPr lang="zh-CN" altLang="en-US" sz="1800" spc="150" dirty="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微软雅黑" panose="020B0503020204020204" charset="-122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8256233" y="2888185"/>
            <a:ext cx="304311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spc="150" dirty="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微软雅黑" panose="020B0503020204020204" charset="-122"/>
              </a:rPr>
              <a:t>环境支持或允许我做什么?</a:t>
            </a:r>
            <a:endParaRPr lang="zh-CN" altLang="en-US" sz="1800" spc="150" dirty="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微软雅黑" panose="020B0503020204020204" charset="-122"/>
            </a:endParaRPr>
          </a:p>
        </p:txBody>
      </p:sp>
      <p:sp>
        <p:nvSpPr>
          <p:cNvPr id="83" name="矩形 47"/>
          <p:cNvSpPr>
            <a:spLocks noChangeArrowheads="1"/>
          </p:cNvSpPr>
          <p:nvPr/>
        </p:nvSpPr>
        <p:spPr bwMode="auto">
          <a:xfrm>
            <a:off x="8256233" y="4168123"/>
            <a:ext cx="304311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spc="150" dirty="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微软雅黑" panose="020B0503020204020204" charset="-122"/>
              </a:rPr>
              <a:t>我要什么?</a:t>
            </a:r>
            <a:endParaRPr lang="zh-CN" altLang="en-US" sz="1800" spc="150" dirty="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微软雅黑" panose="020B0503020204020204" charset="-122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8256233" y="5453047"/>
            <a:ext cx="304311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spc="150" dirty="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微软雅黑" panose="020B0503020204020204" charset="-122"/>
              </a:rPr>
              <a:t>干得怎么样，再应怎么干?</a:t>
            </a:r>
            <a:endParaRPr lang="zh-CN" altLang="en-US" sz="1800" spc="150" dirty="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微软雅黑" panose="020B0503020204020204" charset="-122"/>
            </a:endParaRPr>
          </a:p>
        </p:txBody>
      </p: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804045" y="2228563"/>
            <a:ext cx="304311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spc="150" dirty="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微软雅黑" panose="020B0503020204020204" charset="-122"/>
              </a:rPr>
              <a:t>我擅长做什么?</a:t>
            </a:r>
            <a:endParaRPr lang="zh-CN" altLang="en-US" sz="1800" spc="150" dirty="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微软雅黑" panose="020B0503020204020204" charset="-122"/>
            </a:endParaRPr>
          </a:p>
        </p:txBody>
      </p: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804045" y="3432207"/>
            <a:ext cx="304311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spc="150" dirty="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微软雅黑" panose="020B0503020204020204" charset="-122"/>
              </a:rPr>
              <a:t>社会需要什么?</a:t>
            </a:r>
            <a:endParaRPr lang="zh-CN" altLang="en-US" sz="1800" spc="150" dirty="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微软雅黑" panose="020B0503020204020204" charset="-122"/>
            </a:endParaRPr>
          </a:p>
        </p:txBody>
      </p:sp>
      <p:sp>
        <p:nvSpPr>
          <p:cNvPr id="87" name="矩形 47"/>
          <p:cNvSpPr>
            <a:spLocks noChangeArrowheads="1"/>
          </p:cNvSpPr>
          <p:nvPr/>
        </p:nvSpPr>
        <p:spPr bwMode="auto">
          <a:xfrm>
            <a:off x="804045" y="4742625"/>
            <a:ext cx="304311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spc="150" dirty="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微软雅黑" panose="020B0503020204020204" charset="-122"/>
              </a:rPr>
              <a:t>怎样设计职业生涯规划?</a:t>
            </a:r>
            <a:endParaRPr lang="zh-CN" altLang="en-US" sz="1800" spc="150" dirty="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实践拓展：毕业出路选择分析</a:t>
            </a:r>
            <a:endParaRPr lang="zh-CN" altLang="en-US" sz="2400" b="1" spc="150" dirty="0">
              <a:solidFill>
                <a:schemeClr val="accent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36715" y="1325880"/>
            <a:ext cx="487743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zh-CN" altLang="en-US" sz="1800">
                <a:latin typeface="思源黑体 Normal" panose="020B0400000000000000" charset="-122"/>
                <a:ea typeface="思源黑体 Normal" panose="020B0400000000000000" charset="-122"/>
              </a:rPr>
              <a:t>我毕业后的主要选择是：</a:t>
            </a:r>
            <a:endParaRPr lang="zh-CN" altLang="en-US" sz="1800">
              <a:latin typeface="思源黑体 Normal" panose="020B0400000000000000" charset="-122"/>
              <a:ea typeface="思源黑体 Normal" panose="020B0400000000000000" charset="-122"/>
            </a:endParaRP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zh-CN" altLang="en-US" sz="1800">
                <a:latin typeface="思源黑体 Normal" panose="020B0400000000000000" charset="-122"/>
                <a:ea typeface="思源黑体 Normal" panose="020B0400000000000000" charset="-122"/>
              </a:rPr>
              <a:t>选择该方向的主要理由是：</a:t>
            </a:r>
            <a:endParaRPr lang="zh-CN" altLang="en-US" sz="1800">
              <a:latin typeface="思源黑体 Normal" panose="020B0400000000000000" charset="-122"/>
              <a:ea typeface="思源黑体 Normal" panose="020B0400000000000000" charset="-122"/>
            </a:endParaRP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zh-CN" altLang="en-US" sz="1800">
                <a:latin typeface="思源黑体 Normal" panose="020B0400000000000000" charset="-122"/>
                <a:ea typeface="思源黑体 Normal" panose="020B0400000000000000" charset="-122"/>
              </a:rPr>
              <a:t>选择该出路，支持资源或优势在于：</a:t>
            </a:r>
            <a:endParaRPr lang="zh-CN" altLang="en-US" sz="1800">
              <a:latin typeface="思源黑体 Normal" panose="020B0400000000000000" charset="-122"/>
              <a:ea typeface="思源黑体 Normal" panose="020B0400000000000000" charset="-122"/>
            </a:endParaRP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zh-CN" altLang="en-US" sz="1800">
                <a:latin typeface="思源黑体 Normal" panose="020B0400000000000000" charset="-122"/>
                <a:ea typeface="思源黑体 Normal" panose="020B0400000000000000" charset="-122"/>
              </a:rPr>
              <a:t>选择该出路，主要困难或不利条件是：</a:t>
            </a:r>
            <a:endParaRPr lang="zh-CN" altLang="en-US" sz="1800">
              <a:latin typeface="思源黑体 Normal" panose="020B0400000000000000" charset="-122"/>
              <a:ea typeface="思源黑体 Normal" panose="020B0400000000000000" charset="-122"/>
            </a:endParaRP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zh-CN" altLang="en-US" sz="1800">
                <a:latin typeface="思源黑体 Normal" panose="020B0400000000000000" charset="-122"/>
                <a:ea typeface="思源黑体 Normal" panose="020B0400000000000000" charset="-122"/>
              </a:rPr>
              <a:t>实现该毕业选择的目标，具体要求有：</a:t>
            </a:r>
            <a:endParaRPr lang="zh-CN" altLang="en-US" sz="1800">
              <a:latin typeface="思源黑体 Normal" panose="020B0400000000000000" charset="-122"/>
              <a:ea typeface="思源黑体 Normal" panose="020B0400000000000000" charset="-122"/>
            </a:endParaRP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zh-CN" altLang="en-US" sz="1800">
                <a:latin typeface="思源黑体 Normal" panose="020B0400000000000000" charset="-122"/>
                <a:ea typeface="思源黑体 Normal" panose="020B0400000000000000" charset="-122"/>
              </a:rPr>
              <a:t>实现该毕业选择的目标，目前的差距在于：</a:t>
            </a:r>
            <a:endParaRPr lang="zh-CN" altLang="en-US" sz="1800">
              <a:latin typeface="思源黑体 Normal" panose="020B0400000000000000" charset="-122"/>
              <a:ea typeface="思源黑体 Normal" panose="020B0400000000000000" charset="-122"/>
            </a:endParaRPr>
          </a:p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r>
              <a:rPr lang="zh-CN" altLang="en-US" sz="1800">
                <a:latin typeface="思源黑体 Normal" panose="020B0400000000000000" charset="-122"/>
                <a:ea typeface="思源黑体 Normal" panose="020B0400000000000000" charset="-122"/>
              </a:rPr>
              <a:t>为实现目标，现制定策略和实施方案：</a:t>
            </a:r>
            <a:endParaRPr lang="zh-CN" altLang="en-US" sz="180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grpSp>
        <p:nvGrpSpPr>
          <p:cNvPr id="7" name="671779af-b02c-4d81-bd9e-caef5837fac1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86753" y="1680528"/>
            <a:ext cx="5667375" cy="4492626"/>
            <a:chOff x="3262313" y="1182688"/>
            <a:chExt cx="5667375" cy="4492626"/>
          </a:xfrm>
        </p:grpSpPr>
        <p:sp>
          <p:nvSpPr>
            <p:cNvPr id="8" name="îsľîdé"/>
            <p:cNvSpPr/>
            <p:nvPr/>
          </p:nvSpPr>
          <p:spPr bwMode="auto">
            <a:xfrm>
              <a:off x="5918201" y="1392238"/>
              <a:ext cx="744538" cy="742950"/>
            </a:xfrm>
            <a:prstGeom prst="ellipse">
              <a:avLst/>
            </a:prstGeom>
            <a:solidFill>
              <a:srgbClr val="FF6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10" name="ïṡ1íḑê"/>
            <p:cNvSpPr/>
            <p:nvPr/>
          </p:nvSpPr>
          <p:spPr bwMode="auto">
            <a:xfrm>
              <a:off x="3262313" y="1920876"/>
              <a:ext cx="1908175" cy="2598738"/>
            </a:xfrm>
            <a:custGeom>
              <a:avLst/>
              <a:gdLst>
                <a:gd name="T0" fmla="*/ 1313 w 1313"/>
                <a:gd name="T1" fmla="*/ 1123 h 1790"/>
                <a:gd name="T2" fmla="*/ 657 w 1313"/>
                <a:gd name="T3" fmla="*/ 1790 h 1790"/>
                <a:gd name="T4" fmla="*/ 0 w 1313"/>
                <a:gd name="T5" fmla="*/ 1123 h 1790"/>
                <a:gd name="T6" fmla="*/ 657 w 1313"/>
                <a:gd name="T7" fmla="*/ 0 h 1790"/>
                <a:gd name="T8" fmla="*/ 1313 w 1313"/>
                <a:gd name="T9" fmla="*/ 1123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3" h="1790">
                  <a:moveTo>
                    <a:pt x="1313" y="1123"/>
                  </a:moveTo>
                  <a:cubicBezTo>
                    <a:pt x="1313" y="1617"/>
                    <a:pt x="1019" y="1790"/>
                    <a:pt x="657" y="1790"/>
                  </a:cubicBezTo>
                  <a:cubicBezTo>
                    <a:pt x="294" y="1790"/>
                    <a:pt x="0" y="1617"/>
                    <a:pt x="0" y="1123"/>
                  </a:cubicBezTo>
                  <a:cubicBezTo>
                    <a:pt x="0" y="629"/>
                    <a:pt x="657" y="0"/>
                    <a:pt x="657" y="0"/>
                  </a:cubicBezTo>
                  <a:cubicBezTo>
                    <a:pt x="657" y="0"/>
                    <a:pt x="1313" y="629"/>
                    <a:pt x="1313" y="112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11" name="íś1îḓè"/>
            <p:cNvSpPr/>
            <p:nvPr/>
          </p:nvSpPr>
          <p:spPr bwMode="auto">
            <a:xfrm>
              <a:off x="3798888" y="1920876"/>
              <a:ext cx="798513" cy="3252788"/>
            </a:xfrm>
            <a:custGeom>
              <a:avLst/>
              <a:gdLst>
                <a:gd name="T0" fmla="*/ 241 w 503"/>
                <a:gd name="T1" fmla="*/ 1568 h 2049"/>
                <a:gd name="T2" fmla="*/ 247 w 503"/>
                <a:gd name="T3" fmla="*/ 1190 h 2049"/>
                <a:gd name="T4" fmla="*/ 503 w 503"/>
                <a:gd name="T5" fmla="*/ 722 h 2049"/>
                <a:gd name="T6" fmla="*/ 248 w 503"/>
                <a:gd name="T7" fmla="*/ 1130 h 2049"/>
                <a:gd name="T8" fmla="*/ 251 w 503"/>
                <a:gd name="T9" fmla="*/ 960 h 2049"/>
                <a:gd name="T10" fmla="*/ 427 w 503"/>
                <a:gd name="T11" fmla="*/ 621 h 2049"/>
                <a:gd name="T12" fmla="*/ 252 w 503"/>
                <a:gd name="T13" fmla="*/ 914 h 2049"/>
                <a:gd name="T14" fmla="*/ 257 w 503"/>
                <a:gd name="T15" fmla="*/ 609 h 2049"/>
                <a:gd name="T16" fmla="*/ 446 w 503"/>
                <a:gd name="T17" fmla="*/ 339 h 2049"/>
                <a:gd name="T18" fmla="*/ 257 w 503"/>
                <a:gd name="T19" fmla="*/ 561 h 2049"/>
                <a:gd name="T20" fmla="*/ 261 w 503"/>
                <a:gd name="T21" fmla="*/ 0 h 2049"/>
                <a:gd name="T22" fmla="*/ 241 w 503"/>
                <a:gd name="T23" fmla="*/ 743 h 2049"/>
                <a:gd name="T24" fmla="*/ 242 w 503"/>
                <a:gd name="T25" fmla="*/ 711 h 2049"/>
                <a:gd name="T26" fmla="*/ 50 w 503"/>
                <a:gd name="T27" fmla="*/ 418 h 2049"/>
                <a:gd name="T28" fmla="*/ 240 w 503"/>
                <a:gd name="T29" fmla="*/ 771 h 2049"/>
                <a:gd name="T30" fmla="*/ 221 w 503"/>
                <a:gd name="T31" fmla="*/ 1112 h 2049"/>
                <a:gd name="T32" fmla="*/ 221 w 503"/>
                <a:gd name="T33" fmla="*/ 1104 h 2049"/>
                <a:gd name="T34" fmla="*/ 0 w 503"/>
                <a:gd name="T35" fmla="*/ 794 h 2049"/>
                <a:gd name="T36" fmla="*/ 220 w 503"/>
                <a:gd name="T37" fmla="*/ 1136 h 2049"/>
                <a:gd name="T38" fmla="*/ 219 w 503"/>
                <a:gd name="T39" fmla="*/ 1178 h 2049"/>
                <a:gd name="T40" fmla="*/ 218 w 503"/>
                <a:gd name="T41" fmla="*/ 1179 h 2049"/>
                <a:gd name="T42" fmla="*/ 218 w 503"/>
                <a:gd name="T43" fmla="*/ 1182 h 2049"/>
                <a:gd name="T44" fmla="*/ 173 w 503"/>
                <a:gd name="T45" fmla="*/ 2049 h 2049"/>
                <a:gd name="T46" fmla="*/ 233 w 503"/>
                <a:gd name="T47" fmla="*/ 2049 h 2049"/>
                <a:gd name="T48" fmla="*/ 241 w 503"/>
                <a:gd name="T49" fmla="*/ 1601 h 2049"/>
                <a:gd name="T50" fmla="*/ 461 w 503"/>
                <a:gd name="T51" fmla="*/ 1261 h 2049"/>
                <a:gd name="T52" fmla="*/ 241 w 503"/>
                <a:gd name="T53" fmla="*/ 1568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3" h="2049">
                  <a:moveTo>
                    <a:pt x="241" y="1568"/>
                  </a:moveTo>
                  <a:lnTo>
                    <a:pt x="247" y="1190"/>
                  </a:lnTo>
                  <a:lnTo>
                    <a:pt x="503" y="722"/>
                  </a:lnTo>
                  <a:lnTo>
                    <a:pt x="248" y="1130"/>
                  </a:lnTo>
                  <a:lnTo>
                    <a:pt x="251" y="960"/>
                  </a:lnTo>
                  <a:lnTo>
                    <a:pt x="427" y="621"/>
                  </a:lnTo>
                  <a:lnTo>
                    <a:pt x="252" y="914"/>
                  </a:lnTo>
                  <a:lnTo>
                    <a:pt x="257" y="609"/>
                  </a:lnTo>
                  <a:lnTo>
                    <a:pt x="446" y="339"/>
                  </a:lnTo>
                  <a:lnTo>
                    <a:pt x="257" y="561"/>
                  </a:lnTo>
                  <a:lnTo>
                    <a:pt x="261" y="0"/>
                  </a:lnTo>
                  <a:lnTo>
                    <a:pt x="241" y="743"/>
                  </a:lnTo>
                  <a:lnTo>
                    <a:pt x="242" y="711"/>
                  </a:lnTo>
                  <a:lnTo>
                    <a:pt x="50" y="418"/>
                  </a:lnTo>
                  <a:lnTo>
                    <a:pt x="240" y="771"/>
                  </a:lnTo>
                  <a:lnTo>
                    <a:pt x="221" y="1112"/>
                  </a:lnTo>
                  <a:lnTo>
                    <a:pt x="221" y="1104"/>
                  </a:lnTo>
                  <a:lnTo>
                    <a:pt x="0" y="794"/>
                  </a:lnTo>
                  <a:lnTo>
                    <a:pt x="220" y="1136"/>
                  </a:lnTo>
                  <a:lnTo>
                    <a:pt x="219" y="1178"/>
                  </a:lnTo>
                  <a:lnTo>
                    <a:pt x="218" y="1179"/>
                  </a:lnTo>
                  <a:lnTo>
                    <a:pt x="218" y="1182"/>
                  </a:lnTo>
                  <a:lnTo>
                    <a:pt x="173" y="2049"/>
                  </a:lnTo>
                  <a:lnTo>
                    <a:pt x="233" y="2049"/>
                  </a:lnTo>
                  <a:lnTo>
                    <a:pt x="241" y="1601"/>
                  </a:lnTo>
                  <a:lnTo>
                    <a:pt x="461" y="1261"/>
                  </a:lnTo>
                  <a:lnTo>
                    <a:pt x="241" y="1568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12" name="í$ļíḋê"/>
            <p:cNvSpPr/>
            <p:nvPr/>
          </p:nvSpPr>
          <p:spPr bwMode="auto">
            <a:xfrm>
              <a:off x="3798888" y="1920876"/>
              <a:ext cx="798513" cy="3252788"/>
            </a:xfrm>
            <a:custGeom>
              <a:avLst/>
              <a:gdLst>
                <a:gd name="T0" fmla="*/ 241 w 503"/>
                <a:gd name="T1" fmla="*/ 1568 h 2049"/>
                <a:gd name="T2" fmla="*/ 247 w 503"/>
                <a:gd name="T3" fmla="*/ 1190 h 2049"/>
                <a:gd name="T4" fmla="*/ 503 w 503"/>
                <a:gd name="T5" fmla="*/ 722 h 2049"/>
                <a:gd name="T6" fmla="*/ 248 w 503"/>
                <a:gd name="T7" fmla="*/ 1130 h 2049"/>
                <a:gd name="T8" fmla="*/ 251 w 503"/>
                <a:gd name="T9" fmla="*/ 960 h 2049"/>
                <a:gd name="T10" fmla="*/ 427 w 503"/>
                <a:gd name="T11" fmla="*/ 621 h 2049"/>
                <a:gd name="T12" fmla="*/ 252 w 503"/>
                <a:gd name="T13" fmla="*/ 914 h 2049"/>
                <a:gd name="T14" fmla="*/ 257 w 503"/>
                <a:gd name="T15" fmla="*/ 609 h 2049"/>
                <a:gd name="T16" fmla="*/ 446 w 503"/>
                <a:gd name="T17" fmla="*/ 339 h 2049"/>
                <a:gd name="T18" fmla="*/ 257 w 503"/>
                <a:gd name="T19" fmla="*/ 561 h 2049"/>
                <a:gd name="T20" fmla="*/ 261 w 503"/>
                <a:gd name="T21" fmla="*/ 0 h 2049"/>
                <a:gd name="T22" fmla="*/ 241 w 503"/>
                <a:gd name="T23" fmla="*/ 743 h 2049"/>
                <a:gd name="T24" fmla="*/ 242 w 503"/>
                <a:gd name="T25" fmla="*/ 711 h 2049"/>
                <a:gd name="T26" fmla="*/ 50 w 503"/>
                <a:gd name="T27" fmla="*/ 418 h 2049"/>
                <a:gd name="T28" fmla="*/ 240 w 503"/>
                <a:gd name="T29" fmla="*/ 771 h 2049"/>
                <a:gd name="T30" fmla="*/ 221 w 503"/>
                <a:gd name="T31" fmla="*/ 1112 h 2049"/>
                <a:gd name="T32" fmla="*/ 221 w 503"/>
                <a:gd name="T33" fmla="*/ 1104 h 2049"/>
                <a:gd name="T34" fmla="*/ 0 w 503"/>
                <a:gd name="T35" fmla="*/ 794 h 2049"/>
                <a:gd name="T36" fmla="*/ 220 w 503"/>
                <a:gd name="T37" fmla="*/ 1136 h 2049"/>
                <a:gd name="T38" fmla="*/ 219 w 503"/>
                <a:gd name="T39" fmla="*/ 1178 h 2049"/>
                <a:gd name="T40" fmla="*/ 218 w 503"/>
                <a:gd name="T41" fmla="*/ 1179 h 2049"/>
                <a:gd name="T42" fmla="*/ 218 w 503"/>
                <a:gd name="T43" fmla="*/ 1182 h 2049"/>
                <a:gd name="T44" fmla="*/ 173 w 503"/>
                <a:gd name="T45" fmla="*/ 2049 h 2049"/>
                <a:gd name="T46" fmla="*/ 233 w 503"/>
                <a:gd name="T47" fmla="*/ 2049 h 2049"/>
                <a:gd name="T48" fmla="*/ 241 w 503"/>
                <a:gd name="T49" fmla="*/ 1601 h 2049"/>
                <a:gd name="T50" fmla="*/ 461 w 503"/>
                <a:gd name="T51" fmla="*/ 1261 h 2049"/>
                <a:gd name="T52" fmla="*/ 241 w 503"/>
                <a:gd name="T53" fmla="*/ 1568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3" h="2049">
                  <a:moveTo>
                    <a:pt x="241" y="1568"/>
                  </a:moveTo>
                  <a:lnTo>
                    <a:pt x="247" y="1190"/>
                  </a:lnTo>
                  <a:lnTo>
                    <a:pt x="503" y="722"/>
                  </a:lnTo>
                  <a:lnTo>
                    <a:pt x="248" y="1130"/>
                  </a:lnTo>
                  <a:lnTo>
                    <a:pt x="251" y="960"/>
                  </a:lnTo>
                  <a:lnTo>
                    <a:pt x="427" y="621"/>
                  </a:lnTo>
                  <a:lnTo>
                    <a:pt x="252" y="914"/>
                  </a:lnTo>
                  <a:lnTo>
                    <a:pt x="257" y="609"/>
                  </a:lnTo>
                  <a:lnTo>
                    <a:pt x="446" y="339"/>
                  </a:lnTo>
                  <a:lnTo>
                    <a:pt x="257" y="561"/>
                  </a:lnTo>
                  <a:lnTo>
                    <a:pt x="261" y="0"/>
                  </a:lnTo>
                  <a:lnTo>
                    <a:pt x="241" y="743"/>
                  </a:lnTo>
                  <a:lnTo>
                    <a:pt x="242" y="711"/>
                  </a:lnTo>
                  <a:lnTo>
                    <a:pt x="50" y="418"/>
                  </a:lnTo>
                  <a:lnTo>
                    <a:pt x="240" y="771"/>
                  </a:lnTo>
                  <a:lnTo>
                    <a:pt x="221" y="1112"/>
                  </a:lnTo>
                  <a:lnTo>
                    <a:pt x="221" y="1104"/>
                  </a:lnTo>
                  <a:lnTo>
                    <a:pt x="0" y="794"/>
                  </a:lnTo>
                  <a:lnTo>
                    <a:pt x="220" y="1136"/>
                  </a:lnTo>
                  <a:lnTo>
                    <a:pt x="219" y="1178"/>
                  </a:lnTo>
                  <a:lnTo>
                    <a:pt x="218" y="1179"/>
                  </a:lnTo>
                  <a:lnTo>
                    <a:pt x="218" y="1182"/>
                  </a:lnTo>
                  <a:lnTo>
                    <a:pt x="173" y="2049"/>
                  </a:lnTo>
                  <a:lnTo>
                    <a:pt x="233" y="2049"/>
                  </a:lnTo>
                  <a:lnTo>
                    <a:pt x="241" y="1601"/>
                  </a:lnTo>
                  <a:lnTo>
                    <a:pt x="461" y="1261"/>
                  </a:lnTo>
                  <a:lnTo>
                    <a:pt x="241" y="15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14" name="íṣ1ïḑê"/>
            <p:cNvSpPr/>
            <p:nvPr/>
          </p:nvSpPr>
          <p:spPr bwMode="auto">
            <a:xfrm>
              <a:off x="5665788" y="1182688"/>
              <a:ext cx="2332038" cy="3175000"/>
            </a:xfrm>
            <a:custGeom>
              <a:avLst/>
              <a:gdLst>
                <a:gd name="T0" fmla="*/ 1605 w 1605"/>
                <a:gd name="T1" fmla="*/ 1373 h 2188"/>
                <a:gd name="T2" fmla="*/ 803 w 1605"/>
                <a:gd name="T3" fmla="*/ 2188 h 2188"/>
                <a:gd name="T4" fmla="*/ 0 w 1605"/>
                <a:gd name="T5" fmla="*/ 1373 h 2188"/>
                <a:gd name="T6" fmla="*/ 803 w 1605"/>
                <a:gd name="T7" fmla="*/ 0 h 2188"/>
                <a:gd name="T8" fmla="*/ 1605 w 1605"/>
                <a:gd name="T9" fmla="*/ 1373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5" h="2188">
                  <a:moveTo>
                    <a:pt x="1605" y="1373"/>
                  </a:moveTo>
                  <a:cubicBezTo>
                    <a:pt x="1605" y="1977"/>
                    <a:pt x="1245" y="2188"/>
                    <a:pt x="803" y="2188"/>
                  </a:cubicBezTo>
                  <a:cubicBezTo>
                    <a:pt x="360" y="2188"/>
                    <a:pt x="0" y="1977"/>
                    <a:pt x="0" y="1373"/>
                  </a:cubicBezTo>
                  <a:cubicBezTo>
                    <a:pt x="0" y="769"/>
                    <a:pt x="803" y="0"/>
                    <a:pt x="803" y="0"/>
                  </a:cubicBezTo>
                  <a:cubicBezTo>
                    <a:pt x="803" y="0"/>
                    <a:pt x="1605" y="769"/>
                    <a:pt x="1605" y="137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15" name="îṣļíḑê"/>
            <p:cNvSpPr/>
            <p:nvPr/>
          </p:nvSpPr>
          <p:spPr bwMode="auto">
            <a:xfrm>
              <a:off x="6321426" y="1182688"/>
              <a:ext cx="976313" cy="3975100"/>
            </a:xfrm>
            <a:custGeom>
              <a:avLst/>
              <a:gdLst>
                <a:gd name="T0" fmla="*/ 295 w 615"/>
                <a:gd name="T1" fmla="*/ 1915 h 2504"/>
                <a:gd name="T2" fmla="*/ 303 w 615"/>
                <a:gd name="T3" fmla="*/ 1453 h 2504"/>
                <a:gd name="T4" fmla="*/ 615 w 615"/>
                <a:gd name="T5" fmla="*/ 881 h 2504"/>
                <a:gd name="T6" fmla="*/ 304 w 615"/>
                <a:gd name="T7" fmla="*/ 1380 h 2504"/>
                <a:gd name="T8" fmla="*/ 307 w 615"/>
                <a:gd name="T9" fmla="*/ 1173 h 2504"/>
                <a:gd name="T10" fmla="*/ 523 w 615"/>
                <a:gd name="T11" fmla="*/ 760 h 2504"/>
                <a:gd name="T12" fmla="*/ 307 w 615"/>
                <a:gd name="T13" fmla="*/ 1118 h 2504"/>
                <a:gd name="T14" fmla="*/ 314 w 615"/>
                <a:gd name="T15" fmla="*/ 744 h 2504"/>
                <a:gd name="T16" fmla="*/ 545 w 615"/>
                <a:gd name="T17" fmla="*/ 415 h 2504"/>
                <a:gd name="T18" fmla="*/ 315 w 615"/>
                <a:gd name="T19" fmla="*/ 686 h 2504"/>
                <a:gd name="T20" fmla="*/ 318 w 615"/>
                <a:gd name="T21" fmla="*/ 0 h 2504"/>
                <a:gd name="T22" fmla="*/ 295 w 615"/>
                <a:gd name="T23" fmla="*/ 908 h 2504"/>
                <a:gd name="T24" fmla="*/ 296 w 615"/>
                <a:gd name="T25" fmla="*/ 870 h 2504"/>
                <a:gd name="T26" fmla="*/ 62 w 615"/>
                <a:gd name="T27" fmla="*/ 511 h 2504"/>
                <a:gd name="T28" fmla="*/ 293 w 615"/>
                <a:gd name="T29" fmla="*/ 942 h 2504"/>
                <a:gd name="T30" fmla="*/ 271 w 615"/>
                <a:gd name="T31" fmla="*/ 1359 h 2504"/>
                <a:gd name="T32" fmla="*/ 271 w 615"/>
                <a:gd name="T33" fmla="*/ 1348 h 2504"/>
                <a:gd name="T34" fmla="*/ 0 w 615"/>
                <a:gd name="T35" fmla="*/ 970 h 2504"/>
                <a:gd name="T36" fmla="*/ 270 w 615"/>
                <a:gd name="T37" fmla="*/ 1387 h 2504"/>
                <a:gd name="T38" fmla="*/ 267 w 615"/>
                <a:gd name="T39" fmla="*/ 1440 h 2504"/>
                <a:gd name="T40" fmla="*/ 266 w 615"/>
                <a:gd name="T41" fmla="*/ 1440 h 2504"/>
                <a:gd name="T42" fmla="*/ 266 w 615"/>
                <a:gd name="T43" fmla="*/ 1444 h 2504"/>
                <a:gd name="T44" fmla="*/ 211 w 615"/>
                <a:gd name="T45" fmla="*/ 2504 h 2504"/>
                <a:gd name="T46" fmla="*/ 285 w 615"/>
                <a:gd name="T47" fmla="*/ 2504 h 2504"/>
                <a:gd name="T48" fmla="*/ 295 w 615"/>
                <a:gd name="T49" fmla="*/ 1956 h 2504"/>
                <a:gd name="T50" fmla="*/ 564 w 615"/>
                <a:gd name="T51" fmla="*/ 1540 h 2504"/>
                <a:gd name="T52" fmla="*/ 295 w 615"/>
                <a:gd name="T53" fmla="*/ 1915 h 2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5" h="2504">
                  <a:moveTo>
                    <a:pt x="295" y="1915"/>
                  </a:moveTo>
                  <a:lnTo>
                    <a:pt x="303" y="1453"/>
                  </a:lnTo>
                  <a:lnTo>
                    <a:pt x="615" y="881"/>
                  </a:lnTo>
                  <a:lnTo>
                    <a:pt x="304" y="1380"/>
                  </a:lnTo>
                  <a:lnTo>
                    <a:pt x="307" y="1173"/>
                  </a:lnTo>
                  <a:lnTo>
                    <a:pt x="523" y="760"/>
                  </a:lnTo>
                  <a:lnTo>
                    <a:pt x="307" y="1118"/>
                  </a:lnTo>
                  <a:lnTo>
                    <a:pt x="314" y="744"/>
                  </a:lnTo>
                  <a:lnTo>
                    <a:pt x="545" y="415"/>
                  </a:lnTo>
                  <a:lnTo>
                    <a:pt x="315" y="686"/>
                  </a:lnTo>
                  <a:lnTo>
                    <a:pt x="318" y="0"/>
                  </a:lnTo>
                  <a:lnTo>
                    <a:pt x="295" y="908"/>
                  </a:lnTo>
                  <a:lnTo>
                    <a:pt x="296" y="870"/>
                  </a:lnTo>
                  <a:lnTo>
                    <a:pt x="62" y="511"/>
                  </a:lnTo>
                  <a:lnTo>
                    <a:pt x="293" y="942"/>
                  </a:lnTo>
                  <a:lnTo>
                    <a:pt x="271" y="1359"/>
                  </a:lnTo>
                  <a:lnTo>
                    <a:pt x="271" y="1348"/>
                  </a:lnTo>
                  <a:lnTo>
                    <a:pt x="0" y="970"/>
                  </a:lnTo>
                  <a:lnTo>
                    <a:pt x="270" y="1387"/>
                  </a:lnTo>
                  <a:lnTo>
                    <a:pt x="267" y="1440"/>
                  </a:lnTo>
                  <a:lnTo>
                    <a:pt x="266" y="1440"/>
                  </a:lnTo>
                  <a:lnTo>
                    <a:pt x="266" y="1444"/>
                  </a:lnTo>
                  <a:lnTo>
                    <a:pt x="211" y="2504"/>
                  </a:lnTo>
                  <a:lnTo>
                    <a:pt x="285" y="2504"/>
                  </a:lnTo>
                  <a:lnTo>
                    <a:pt x="295" y="1956"/>
                  </a:lnTo>
                  <a:lnTo>
                    <a:pt x="564" y="1540"/>
                  </a:lnTo>
                  <a:lnTo>
                    <a:pt x="295" y="191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16" name="ïṥlîḋe"/>
            <p:cNvSpPr/>
            <p:nvPr/>
          </p:nvSpPr>
          <p:spPr bwMode="auto">
            <a:xfrm>
              <a:off x="6321426" y="1182688"/>
              <a:ext cx="976313" cy="3975100"/>
            </a:xfrm>
            <a:custGeom>
              <a:avLst/>
              <a:gdLst>
                <a:gd name="T0" fmla="*/ 295 w 615"/>
                <a:gd name="T1" fmla="*/ 1915 h 2504"/>
                <a:gd name="T2" fmla="*/ 303 w 615"/>
                <a:gd name="T3" fmla="*/ 1453 h 2504"/>
                <a:gd name="T4" fmla="*/ 615 w 615"/>
                <a:gd name="T5" fmla="*/ 881 h 2504"/>
                <a:gd name="T6" fmla="*/ 304 w 615"/>
                <a:gd name="T7" fmla="*/ 1380 h 2504"/>
                <a:gd name="T8" fmla="*/ 307 w 615"/>
                <a:gd name="T9" fmla="*/ 1173 h 2504"/>
                <a:gd name="T10" fmla="*/ 523 w 615"/>
                <a:gd name="T11" fmla="*/ 760 h 2504"/>
                <a:gd name="T12" fmla="*/ 307 w 615"/>
                <a:gd name="T13" fmla="*/ 1118 h 2504"/>
                <a:gd name="T14" fmla="*/ 314 w 615"/>
                <a:gd name="T15" fmla="*/ 744 h 2504"/>
                <a:gd name="T16" fmla="*/ 545 w 615"/>
                <a:gd name="T17" fmla="*/ 415 h 2504"/>
                <a:gd name="T18" fmla="*/ 315 w 615"/>
                <a:gd name="T19" fmla="*/ 686 h 2504"/>
                <a:gd name="T20" fmla="*/ 318 w 615"/>
                <a:gd name="T21" fmla="*/ 0 h 2504"/>
                <a:gd name="T22" fmla="*/ 295 w 615"/>
                <a:gd name="T23" fmla="*/ 908 h 2504"/>
                <a:gd name="T24" fmla="*/ 296 w 615"/>
                <a:gd name="T25" fmla="*/ 870 h 2504"/>
                <a:gd name="T26" fmla="*/ 62 w 615"/>
                <a:gd name="T27" fmla="*/ 511 h 2504"/>
                <a:gd name="T28" fmla="*/ 293 w 615"/>
                <a:gd name="T29" fmla="*/ 942 h 2504"/>
                <a:gd name="T30" fmla="*/ 271 w 615"/>
                <a:gd name="T31" fmla="*/ 1359 h 2504"/>
                <a:gd name="T32" fmla="*/ 271 w 615"/>
                <a:gd name="T33" fmla="*/ 1348 h 2504"/>
                <a:gd name="T34" fmla="*/ 0 w 615"/>
                <a:gd name="T35" fmla="*/ 970 h 2504"/>
                <a:gd name="T36" fmla="*/ 270 w 615"/>
                <a:gd name="T37" fmla="*/ 1387 h 2504"/>
                <a:gd name="T38" fmla="*/ 267 w 615"/>
                <a:gd name="T39" fmla="*/ 1440 h 2504"/>
                <a:gd name="T40" fmla="*/ 266 w 615"/>
                <a:gd name="T41" fmla="*/ 1440 h 2504"/>
                <a:gd name="T42" fmla="*/ 266 w 615"/>
                <a:gd name="T43" fmla="*/ 1444 h 2504"/>
                <a:gd name="T44" fmla="*/ 211 w 615"/>
                <a:gd name="T45" fmla="*/ 2504 h 2504"/>
                <a:gd name="T46" fmla="*/ 285 w 615"/>
                <a:gd name="T47" fmla="*/ 2504 h 2504"/>
                <a:gd name="T48" fmla="*/ 295 w 615"/>
                <a:gd name="T49" fmla="*/ 1956 h 2504"/>
                <a:gd name="T50" fmla="*/ 564 w 615"/>
                <a:gd name="T51" fmla="*/ 1540 h 2504"/>
                <a:gd name="T52" fmla="*/ 295 w 615"/>
                <a:gd name="T53" fmla="*/ 1915 h 2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5" h="2504">
                  <a:moveTo>
                    <a:pt x="295" y="1915"/>
                  </a:moveTo>
                  <a:lnTo>
                    <a:pt x="303" y="1453"/>
                  </a:lnTo>
                  <a:lnTo>
                    <a:pt x="615" y="881"/>
                  </a:lnTo>
                  <a:lnTo>
                    <a:pt x="304" y="1380"/>
                  </a:lnTo>
                  <a:lnTo>
                    <a:pt x="307" y="1173"/>
                  </a:lnTo>
                  <a:lnTo>
                    <a:pt x="523" y="760"/>
                  </a:lnTo>
                  <a:lnTo>
                    <a:pt x="307" y="1118"/>
                  </a:lnTo>
                  <a:lnTo>
                    <a:pt x="314" y="744"/>
                  </a:lnTo>
                  <a:lnTo>
                    <a:pt x="545" y="415"/>
                  </a:lnTo>
                  <a:lnTo>
                    <a:pt x="315" y="686"/>
                  </a:lnTo>
                  <a:lnTo>
                    <a:pt x="318" y="0"/>
                  </a:lnTo>
                  <a:lnTo>
                    <a:pt x="295" y="908"/>
                  </a:lnTo>
                  <a:lnTo>
                    <a:pt x="296" y="870"/>
                  </a:lnTo>
                  <a:lnTo>
                    <a:pt x="62" y="511"/>
                  </a:lnTo>
                  <a:lnTo>
                    <a:pt x="293" y="942"/>
                  </a:lnTo>
                  <a:lnTo>
                    <a:pt x="271" y="1359"/>
                  </a:lnTo>
                  <a:lnTo>
                    <a:pt x="271" y="1348"/>
                  </a:lnTo>
                  <a:lnTo>
                    <a:pt x="0" y="970"/>
                  </a:lnTo>
                  <a:lnTo>
                    <a:pt x="270" y="1387"/>
                  </a:lnTo>
                  <a:lnTo>
                    <a:pt x="267" y="1440"/>
                  </a:lnTo>
                  <a:lnTo>
                    <a:pt x="266" y="1440"/>
                  </a:lnTo>
                  <a:lnTo>
                    <a:pt x="266" y="1444"/>
                  </a:lnTo>
                  <a:lnTo>
                    <a:pt x="211" y="2504"/>
                  </a:lnTo>
                  <a:lnTo>
                    <a:pt x="285" y="2504"/>
                  </a:lnTo>
                  <a:lnTo>
                    <a:pt x="295" y="1956"/>
                  </a:lnTo>
                  <a:lnTo>
                    <a:pt x="564" y="1540"/>
                  </a:lnTo>
                  <a:lnTo>
                    <a:pt x="295" y="19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17" name="íṥľiḋê"/>
            <p:cNvSpPr/>
            <p:nvPr/>
          </p:nvSpPr>
          <p:spPr bwMode="auto">
            <a:xfrm>
              <a:off x="3797301" y="5094288"/>
              <a:ext cx="3579813" cy="1285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18" name="íśḻiḓê"/>
            <p:cNvSpPr/>
            <p:nvPr/>
          </p:nvSpPr>
          <p:spPr bwMode="auto">
            <a:xfrm>
              <a:off x="7278688" y="5518151"/>
              <a:ext cx="1651000" cy="15716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19" name="i$ḷîdè"/>
            <p:cNvSpPr/>
            <p:nvPr/>
          </p:nvSpPr>
          <p:spPr bwMode="auto">
            <a:xfrm>
              <a:off x="5483226" y="3197226"/>
              <a:ext cx="209550" cy="1962150"/>
            </a:xfrm>
            <a:prstGeom prst="rect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0" name="îšḻiḓê"/>
            <p:cNvSpPr/>
            <p:nvPr/>
          </p:nvSpPr>
          <p:spPr bwMode="auto">
            <a:xfrm>
              <a:off x="5483226" y="3197226"/>
              <a:ext cx="209550" cy="196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1" name="íSḷiďe"/>
            <p:cNvSpPr/>
            <p:nvPr/>
          </p:nvSpPr>
          <p:spPr bwMode="auto">
            <a:xfrm>
              <a:off x="5262563" y="3284538"/>
              <a:ext cx="1655763" cy="358775"/>
            </a:xfrm>
            <a:custGeom>
              <a:avLst/>
              <a:gdLst>
                <a:gd name="T0" fmla="*/ 809 w 1043"/>
                <a:gd name="T1" fmla="*/ 226 h 226"/>
                <a:gd name="T2" fmla="*/ 0 w 1043"/>
                <a:gd name="T3" fmla="*/ 226 h 226"/>
                <a:gd name="T4" fmla="*/ 0 w 1043"/>
                <a:gd name="T5" fmla="*/ 0 h 226"/>
                <a:gd name="T6" fmla="*/ 809 w 1043"/>
                <a:gd name="T7" fmla="*/ 0 h 226"/>
                <a:gd name="T8" fmla="*/ 1043 w 1043"/>
                <a:gd name="T9" fmla="*/ 113 h 226"/>
                <a:gd name="T10" fmla="*/ 809 w 1043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3" h="226">
                  <a:moveTo>
                    <a:pt x="809" y="226"/>
                  </a:moveTo>
                  <a:lnTo>
                    <a:pt x="0" y="226"/>
                  </a:lnTo>
                  <a:lnTo>
                    <a:pt x="0" y="0"/>
                  </a:lnTo>
                  <a:lnTo>
                    <a:pt x="809" y="0"/>
                  </a:lnTo>
                  <a:lnTo>
                    <a:pt x="1043" y="113"/>
                  </a:lnTo>
                  <a:lnTo>
                    <a:pt x="809" y="226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2" name="iṣ1îdê"/>
            <p:cNvSpPr/>
            <p:nvPr/>
          </p:nvSpPr>
          <p:spPr bwMode="auto">
            <a:xfrm>
              <a:off x="5262563" y="3284538"/>
              <a:ext cx="1655763" cy="358775"/>
            </a:xfrm>
            <a:custGeom>
              <a:avLst/>
              <a:gdLst>
                <a:gd name="T0" fmla="*/ 809 w 1043"/>
                <a:gd name="T1" fmla="*/ 226 h 226"/>
                <a:gd name="T2" fmla="*/ 0 w 1043"/>
                <a:gd name="T3" fmla="*/ 226 h 226"/>
                <a:gd name="T4" fmla="*/ 0 w 1043"/>
                <a:gd name="T5" fmla="*/ 0 h 226"/>
                <a:gd name="T6" fmla="*/ 809 w 1043"/>
                <a:gd name="T7" fmla="*/ 0 h 226"/>
                <a:gd name="T8" fmla="*/ 1043 w 1043"/>
                <a:gd name="T9" fmla="*/ 113 h 226"/>
                <a:gd name="T10" fmla="*/ 809 w 1043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3" h="226">
                  <a:moveTo>
                    <a:pt x="809" y="226"/>
                  </a:moveTo>
                  <a:lnTo>
                    <a:pt x="0" y="226"/>
                  </a:lnTo>
                  <a:lnTo>
                    <a:pt x="0" y="0"/>
                  </a:lnTo>
                  <a:lnTo>
                    <a:pt x="809" y="0"/>
                  </a:lnTo>
                  <a:lnTo>
                    <a:pt x="1043" y="113"/>
                  </a:lnTo>
                  <a:lnTo>
                    <a:pt x="809" y="2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3" name="íśľíḍe"/>
            <p:cNvSpPr/>
            <p:nvPr/>
          </p:nvSpPr>
          <p:spPr bwMode="auto">
            <a:xfrm>
              <a:off x="5262563" y="3449638"/>
              <a:ext cx="1655763" cy="193675"/>
            </a:xfrm>
            <a:custGeom>
              <a:avLst/>
              <a:gdLst>
                <a:gd name="T0" fmla="*/ 1024 w 1043"/>
                <a:gd name="T1" fmla="*/ 0 h 122"/>
                <a:gd name="T2" fmla="*/ 809 w 1043"/>
                <a:gd name="T3" fmla="*/ 104 h 122"/>
                <a:gd name="T4" fmla="*/ 0 w 1043"/>
                <a:gd name="T5" fmla="*/ 104 h 122"/>
                <a:gd name="T6" fmla="*/ 0 w 1043"/>
                <a:gd name="T7" fmla="*/ 122 h 122"/>
                <a:gd name="T8" fmla="*/ 809 w 1043"/>
                <a:gd name="T9" fmla="*/ 122 h 122"/>
                <a:gd name="T10" fmla="*/ 1043 w 1043"/>
                <a:gd name="T11" fmla="*/ 9 h 122"/>
                <a:gd name="T12" fmla="*/ 1024 w 1043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3" h="122">
                  <a:moveTo>
                    <a:pt x="1024" y="0"/>
                  </a:moveTo>
                  <a:lnTo>
                    <a:pt x="809" y="104"/>
                  </a:lnTo>
                  <a:lnTo>
                    <a:pt x="0" y="104"/>
                  </a:lnTo>
                  <a:lnTo>
                    <a:pt x="0" y="122"/>
                  </a:lnTo>
                  <a:lnTo>
                    <a:pt x="809" y="122"/>
                  </a:lnTo>
                  <a:lnTo>
                    <a:pt x="1043" y="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4" name="ïṥḻïḋè"/>
            <p:cNvSpPr/>
            <p:nvPr/>
          </p:nvSpPr>
          <p:spPr bwMode="auto">
            <a:xfrm>
              <a:off x="5262563" y="3449638"/>
              <a:ext cx="1655763" cy="193675"/>
            </a:xfrm>
            <a:custGeom>
              <a:avLst/>
              <a:gdLst>
                <a:gd name="T0" fmla="*/ 1024 w 1043"/>
                <a:gd name="T1" fmla="*/ 0 h 122"/>
                <a:gd name="T2" fmla="*/ 809 w 1043"/>
                <a:gd name="T3" fmla="*/ 104 h 122"/>
                <a:gd name="T4" fmla="*/ 0 w 1043"/>
                <a:gd name="T5" fmla="*/ 104 h 122"/>
                <a:gd name="T6" fmla="*/ 0 w 1043"/>
                <a:gd name="T7" fmla="*/ 122 h 122"/>
                <a:gd name="T8" fmla="*/ 809 w 1043"/>
                <a:gd name="T9" fmla="*/ 122 h 122"/>
                <a:gd name="T10" fmla="*/ 1043 w 1043"/>
                <a:gd name="T11" fmla="*/ 9 h 122"/>
                <a:gd name="T12" fmla="*/ 1024 w 1043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3" h="122">
                  <a:moveTo>
                    <a:pt x="1024" y="0"/>
                  </a:moveTo>
                  <a:lnTo>
                    <a:pt x="809" y="104"/>
                  </a:lnTo>
                  <a:lnTo>
                    <a:pt x="0" y="104"/>
                  </a:lnTo>
                  <a:lnTo>
                    <a:pt x="0" y="122"/>
                  </a:lnTo>
                  <a:lnTo>
                    <a:pt x="809" y="122"/>
                  </a:lnTo>
                  <a:lnTo>
                    <a:pt x="1043" y="9"/>
                  </a:lnTo>
                  <a:lnTo>
                    <a:pt x="10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5" name="ïsľïdè"/>
            <p:cNvSpPr/>
            <p:nvPr/>
          </p:nvSpPr>
          <p:spPr bwMode="auto">
            <a:xfrm>
              <a:off x="4262438" y="3759201"/>
              <a:ext cx="1655763" cy="360363"/>
            </a:xfrm>
            <a:custGeom>
              <a:avLst/>
              <a:gdLst>
                <a:gd name="T0" fmla="*/ 234 w 1043"/>
                <a:gd name="T1" fmla="*/ 227 h 227"/>
                <a:gd name="T2" fmla="*/ 1043 w 1043"/>
                <a:gd name="T3" fmla="*/ 227 h 227"/>
                <a:gd name="T4" fmla="*/ 1043 w 1043"/>
                <a:gd name="T5" fmla="*/ 0 h 227"/>
                <a:gd name="T6" fmla="*/ 234 w 1043"/>
                <a:gd name="T7" fmla="*/ 0 h 227"/>
                <a:gd name="T8" fmla="*/ 0 w 1043"/>
                <a:gd name="T9" fmla="*/ 114 h 227"/>
                <a:gd name="T10" fmla="*/ 234 w 1043"/>
                <a:gd name="T11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3" h="227">
                  <a:moveTo>
                    <a:pt x="234" y="227"/>
                  </a:moveTo>
                  <a:lnTo>
                    <a:pt x="1043" y="227"/>
                  </a:lnTo>
                  <a:lnTo>
                    <a:pt x="1043" y="0"/>
                  </a:lnTo>
                  <a:lnTo>
                    <a:pt x="234" y="0"/>
                  </a:lnTo>
                  <a:lnTo>
                    <a:pt x="0" y="114"/>
                  </a:lnTo>
                  <a:lnTo>
                    <a:pt x="234" y="22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6" name="i$ḷíḓe"/>
            <p:cNvSpPr/>
            <p:nvPr/>
          </p:nvSpPr>
          <p:spPr bwMode="auto">
            <a:xfrm>
              <a:off x="4262438" y="3759201"/>
              <a:ext cx="1655763" cy="360363"/>
            </a:xfrm>
            <a:custGeom>
              <a:avLst/>
              <a:gdLst>
                <a:gd name="T0" fmla="*/ 234 w 1043"/>
                <a:gd name="T1" fmla="*/ 227 h 227"/>
                <a:gd name="T2" fmla="*/ 1043 w 1043"/>
                <a:gd name="T3" fmla="*/ 227 h 227"/>
                <a:gd name="T4" fmla="*/ 1043 w 1043"/>
                <a:gd name="T5" fmla="*/ 0 h 227"/>
                <a:gd name="T6" fmla="*/ 234 w 1043"/>
                <a:gd name="T7" fmla="*/ 0 h 227"/>
                <a:gd name="T8" fmla="*/ 0 w 1043"/>
                <a:gd name="T9" fmla="*/ 114 h 227"/>
                <a:gd name="T10" fmla="*/ 234 w 1043"/>
                <a:gd name="T11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3" h="227">
                  <a:moveTo>
                    <a:pt x="234" y="227"/>
                  </a:moveTo>
                  <a:lnTo>
                    <a:pt x="1043" y="227"/>
                  </a:lnTo>
                  <a:lnTo>
                    <a:pt x="1043" y="0"/>
                  </a:lnTo>
                  <a:lnTo>
                    <a:pt x="234" y="0"/>
                  </a:lnTo>
                  <a:lnTo>
                    <a:pt x="0" y="114"/>
                  </a:lnTo>
                  <a:lnTo>
                    <a:pt x="234" y="2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7" name="i$ľîďe"/>
            <p:cNvSpPr/>
            <p:nvPr/>
          </p:nvSpPr>
          <p:spPr bwMode="auto">
            <a:xfrm>
              <a:off x="4262438" y="3925888"/>
              <a:ext cx="30163" cy="14288"/>
            </a:xfrm>
            <a:custGeom>
              <a:avLst/>
              <a:gdLst>
                <a:gd name="T0" fmla="*/ 19 w 19"/>
                <a:gd name="T1" fmla="*/ 0 h 9"/>
                <a:gd name="T2" fmla="*/ 0 w 19"/>
                <a:gd name="T3" fmla="*/ 9 h 9"/>
                <a:gd name="T4" fmla="*/ 19 w 19"/>
                <a:gd name="T5" fmla="*/ 0 h 9"/>
                <a:gd name="T6" fmla="*/ 19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19" y="0"/>
                  </a:moveTo>
                  <a:lnTo>
                    <a:pt x="0" y="9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8" name="îṥ1iḋê"/>
            <p:cNvSpPr/>
            <p:nvPr/>
          </p:nvSpPr>
          <p:spPr bwMode="auto">
            <a:xfrm>
              <a:off x="4262438" y="3925888"/>
              <a:ext cx="30163" cy="14288"/>
            </a:xfrm>
            <a:custGeom>
              <a:avLst/>
              <a:gdLst>
                <a:gd name="T0" fmla="*/ 19 w 19"/>
                <a:gd name="T1" fmla="*/ 0 h 9"/>
                <a:gd name="T2" fmla="*/ 0 w 19"/>
                <a:gd name="T3" fmla="*/ 9 h 9"/>
                <a:gd name="T4" fmla="*/ 19 w 19"/>
                <a:gd name="T5" fmla="*/ 0 h 9"/>
                <a:gd name="T6" fmla="*/ 19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19" y="0"/>
                  </a:moveTo>
                  <a:lnTo>
                    <a:pt x="0" y="9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29" name="iśľîḋe"/>
            <p:cNvSpPr/>
            <p:nvPr/>
          </p:nvSpPr>
          <p:spPr bwMode="auto">
            <a:xfrm>
              <a:off x="4262438" y="3925888"/>
              <a:ext cx="1655763" cy="193675"/>
            </a:xfrm>
            <a:custGeom>
              <a:avLst/>
              <a:gdLst>
                <a:gd name="T0" fmla="*/ 19 w 1043"/>
                <a:gd name="T1" fmla="*/ 0 h 122"/>
                <a:gd name="T2" fmla="*/ 0 w 1043"/>
                <a:gd name="T3" fmla="*/ 9 h 122"/>
                <a:gd name="T4" fmla="*/ 234 w 1043"/>
                <a:gd name="T5" fmla="*/ 122 h 122"/>
                <a:gd name="T6" fmla="*/ 1043 w 1043"/>
                <a:gd name="T7" fmla="*/ 122 h 122"/>
                <a:gd name="T8" fmla="*/ 1043 w 1043"/>
                <a:gd name="T9" fmla="*/ 104 h 122"/>
                <a:gd name="T10" fmla="*/ 234 w 1043"/>
                <a:gd name="T11" fmla="*/ 104 h 122"/>
                <a:gd name="T12" fmla="*/ 19 w 1043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3" h="122">
                  <a:moveTo>
                    <a:pt x="19" y="0"/>
                  </a:moveTo>
                  <a:lnTo>
                    <a:pt x="0" y="9"/>
                  </a:lnTo>
                  <a:lnTo>
                    <a:pt x="234" y="122"/>
                  </a:lnTo>
                  <a:lnTo>
                    <a:pt x="1043" y="122"/>
                  </a:lnTo>
                  <a:lnTo>
                    <a:pt x="1043" y="104"/>
                  </a:lnTo>
                  <a:lnTo>
                    <a:pt x="234" y="10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0" name="iṣḷíḋê"/>
            <p:cNvSpPr/>
            <p:nvPr/>
          </p:nvSpPr>
          <p:spPr bwMode="auto">
            <a:xfrm>
              <a:off x="4262438" y="3925888"/>
              <a:ext cx="1655763" cy="193675"/>
            </a:xfrm>
            <a:custGeom>
              <a:avLst/>
              <a:gdLst>
                <a:gd name="T0" fmla="*/ 19 w 1043"/>
                <a:gd name="T1" fmla="*/ 0 h 122"/>
                <a:gd name="T2" fmla="*/ 0 w 1043"/>
                <a:gd name="T3" fmla="*/ 9 h 122"/>
                <a:gd name="T4" fmla="*/ 234 w 1043"/>
                <a:gd name="T5" fmla="*/ 122 h 122"/>
                <a:gd name="T6" fmla="*/ 1043 w 1043"/>
                <a:gd name="T7" fmla="*/ 122 h 122"/>
                <a:gd name="T8" fmla="*/ 1043 w 1043"/>
                <a:gd name="T9" fmla="*/ 104 h 122"/>
                <a:gd name="T10" fmla="*/ 234 w 1043"/>
                <a:gd name="T11" fmla="*/ 104 h 122"/>
                <a:gd name="T12" fmla="*/ 19 w 1043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3" h="122">
                  <a:moveTo>
                    <a:pt x="19" y="0"/>
                  </a:moveTo>
                  <a:lnTo>
                    <a:pt x="0" y="9"/>
                  </a:lnTo>
                  <a:lnTo>
                    <a:pt x="234" y="122"/>
                  </a:lnTo>
                  <a:lnTo>
                    <a:pt x="1043" y="122"/>
                  </a:lnTo>
                  <a:lnTo>
                    <a:pt x="1043" y="104"/>
                  </a:lnTo>
                  <a:lnTo>
                    <a:pt x="234" y="104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1" name="ïṡļîḋê"/>
            <p:cNvSpPr/>
            <p:nvPr/>
          </p:nvSpPr>
          <p:spPr bwMode="auto">
            <a:xfrm>
              <a:off x="5983288" y="3354388"/>
              <a:ext cx="220663" cy="219075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2" name="išļíḋè"/>
            <p:cNvSpPr/>
            <p:nvPr/>
          </p:nvSpPr>
          <p:spPr bwMode="auto">
            <a:xfrm>
              <a:off x="4983163" y="3829051"/>
              <a:ext cx="220663" cy="220663"/>
            </a:xfrm>
            <a:prstGeom prst="ellipse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3" name="ï$ļîdé"/>
            <p:cNvSpPr/>
            <p:nvPr/>
          </p:nvSpPr>
          <p:spPr bwMode="auto">
            <a:xfrm>
              <a:off x="5522913" y="3387726"/>
              <a:ext cx="128588" cy="128588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4" name="íşḷíḓê"/>
            <p:cNvSpPr/>
            <p:nvPr/>
          </p:nvSpPr>
          <p:spPr bwMode="auto">
            <a:xfrm>
              <a:off x="5522913" y="3863976"/>
              <a:ext cx="128588" cy="128588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5" name="ïṥḻíḍe"/>
            <p:cNvSpPr/>
            <p:nvPr/>
          </p:nvSpPr>
          <p:spPr bwMode="auto">
            <a:xfrm>
              <a:off x="4810126" y="4643438"/>
              <a:ext cx="347663" cy="473075"/>
            </a:xfrm>
            <a:custGeom>
              <a:avLst/>
              <a:gdLst>
                <a:gd name="T0" fmla="*/ 239 w 239"/>
                <a:gd name="T1" fmla="*/ 204 h 326"/>
                <a:gd name="T2" fmla="*/ 120 w 239"/>
                <a:gd name="T3" fmla="*/ 326 h 326"/>
                <a:gd name="T4" fmla="*/ 115 w 239"/>
                <a:gd name="T5" fmla="*/ 326 h 326"/>
                <a:gd name="T6" fmla="*/ 106 w 239"/>
                <a:gd name="T7" fmla="*/ 325 h 326"/>
                <a:gd name="T8" fmla="*/ 0 w 239"/>
                <a:gd name="T9" fmla="*/ 204 h 326"/>
                <a:gd name="T10" fmla="*/ 119 w 239"/>
                <a:gd name="T11" fmla="*/ 1 h 326"/>
                <a:gd name="T12" fmla="*/ 119 w 239"/>
                <a:gd name="T13" fmla="*/ 1 h 326"/>
                <a:gd name="T14" fmla="*/ 120 w 239"/>
                <a:gd name="T15" fmla="*/ 0 h 326"/>
                <a:gd name="T16" fmla="*/ 239 w 239"/>
                <a:gd name="T17" fmla="*/ 20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26">
                  <a:moveTo>
                    <a:pt x="239" y="204"/>
                  </a:moveTo>
                  <a:cubicBezTo>
                    <a:pt x="239" y="294"/>
                    <a:pt x="185" y="326"/>
                    <a:pt x="120" y="326"/>
                  </a:cubicBezTo>
                  <a:cubicBezTo>
                    <a:pt x="118" y="326"/>
                    <a:pt x="116" y="326"/>
                    <a:pt x="115" y="326"/>
                  </a:cubicBezTo>
                  <a:cubicBezTo>
                    <a:pt x="112" y="325"/>
                    <a:pt x="109" y="325"/>
                    <a:pt x="106" y="325"/>
                  </a:cubicBezTo>
                  <a:cubicBezTo>
                    <a:pt x="46" y="321"/>
                    <a:pt x="0" y="288"/>
                    <a:pt x="0" y="204"/>
                  </a:cubicBezTo>
                  <a:cubicBezTo>
                    <a:pt x="0" y="118"/>
                    <a:pt x="111" y="9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239" y="114"/>
                    <a:pt x="239" y="204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6" name="íṧḻîďé"/>
            <p:cNvSpPr/>
            <p:nvPr/>
          </p:nvSpPr>
          <p:spPr bwMode="auto">
            <a:xfrm>
              <a:off x="4906963" y="4643438"/>
              <a:ext cx="146050" cy="473075"/>
            </a:xfrm>
            <a:custGeom>
              <a:avLst/>
              <a:gdLst>
                <a:gd name="T0" fmla="*/ 48 w 100"/>
                <a:gd name="T1" fmla="*/ 312 h 326"/>
                <a:gd name="T2" fmla="*/ 92 w 100"/>
                <a:gd name="T3" fmla="*/ 251 h 326"/>
                <a:gd name="T4" fmla="*/ 48 w 100"/>
                <a:gd name="T5" fmla="*/ 319 h 326"/>
                <a:gd name="T6" fmla="*/ 48 w 100"/>
                <a:gd name="T7" fmla="*/ 326 h 326"/>
                <a:gd name="T8" fmla="*/ 39 w 100"/>
                <a:gd name="T9" fmla="*/ 325 h 326"/>
                <a:gd name="T10" fmla="*/ 44 w 100"/>
                <a:gd name="T11" fmla="*/ 235 h 326"/>
                <a:gd name="T12" fmla="*/ 44 w 100"/>
                <a:gd name="T13" fmla="*/ 235 h 326"/>
                <a:gd name="T14" fmla="*/ 44 w 100"/>
                <a:gd name="T15" fmla="*/ 234 h 326"/>
                <a:gd name="T16" fmla="*/ 44 w 100"/>
                <a:gd name="T17" fmla="*/ 226 h 326"/>
                <a:gd name="T18" fmla="*/ 0 w 100"/>
                <a:gd name="T19" fmla="*/ 158 h 326"/>
                <a:gd name="T20" fmla="*/ 44 w 100"/>
                <a:gd name="T21" fmla="*/ 220 h 326"/>
                <a:gd name="T22" fmla="*/ 44 w 100"/>
                <a:gd name="T23" fmla="*/ 221 h 326"/>
                <a:gd name="T24" fmla="*/ 48 w 100"/>
                <a:gd name="T25" fmla="*/ 153 h 326"/>
                <a:gd name="T26" fmla="*/ 10 w 100"/>
                <a:gd name="T27" fmla="*/ 83 h 326"/>
                <a:gd name="T28" fmla="*/ 48 w 100"/>
                <a:gd name="T29" fmla="*/ 141 h 326"/>
                <a:gd name="T30" fmla="*/ 52 w 100"/>
                <a:gd name="T31" fmla="*/ 1 h 326"/>
                <a:gd name="T32" fmla="*/ 52 w 100"/>
                <a:gd name="T33" fmla="*/ 0 h 326"/>
                <a:gd name="T34" fmla="*/ 52 w 100"/>
                <a:gd name="T35" fmla="*/ 1 h 326"/>
                <a:gd name="T36" fmla="*/ 51 w 100"/>
                <a:gd name="T37" fmla="*/ 112 h 326"/>
                <a:gd name="T38" fmla="*/ 89 w 100"/>
                <a:gd name="T39" fmla="*/ 68 h 326"/>
                <a:gd name="T40" fmla="*/ 51 w 100"/>
                <a:gd name="T41" fmla="*/ 121 h 326"/>
                <a:gd name="T42" fmla="*/ 50 w 100"/>
                <a:gd name="T43" fmla="*/ 182 h 326"/>
                <a:gd name="T44" fmla="*/ 85 w 100"/>
                <a:gd name="T45" fmla="*/ 124 h 326"/>
                <a:gd name="T46" fmla="*/ 50 w 100"/>
                <a:gd name="T47" fmla="*/ 191 h 326"/>
                <a:gd name="T48" fmla="*/ 50 w 100"/>
                <a:gd name="T49" fmla="*/ 225 h 326"/>
                <a:gd name="T50" fmla="*/ 100 w 100"/>
                <a:gd name="T51" fmla="*/ 144 h 326"/>
                <a:gd name="T52" fmla="*/ 49 w 100"/>
                <a:gd name="T53" fmla="*/ 237 h 326"/>
                <a:gd name="T54" fmla="*/ 48 w 100"/>
                <a:gd name="T55" fmla="*/ 31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0" h="326">
                  <a:moveTo>
                    <a:pt x="48" y="312"/>
                  </a:moveTo>
                  <a:cubicBezTo>
                    <a:pt x="92" y="251"/>
                    <a:pt x="92" y="251"/>
                    <a:pt x="92" y="251"/>
                  </a:cubicBezTo>
                  <a:cubicBezTo>
                    <a:pt x="48" y="319"/>
                    <a:pt x="48" y="319"/>
                    <a:pt x="48" y="319"/>
                  </a:cubicBezTo>
                  <a:cubicBezTo>
                    <a:pt x="48" y="326"/>
                    <a:pt x="48" y="326"/>
                    <a:pt x="48" y="326"/>
                  </a:cubicBezTo>
                  <a:cubicBezTo>
                    <a:pt x="45" y="325"/>
                    <a:pt x="42" y="325"/>
                    <a:pt x="39" y="325"/>
                  </a:cubicBezTo>
                  <a:cubicBezTo>
                    <a:pt x="44" y="235"/>
                    <a:pt x="44" y="235"/>
                    <a:pt x="44" y="235"/>
                  </a:cubicBezTo>
                  <a:cubicBezTo>
                    <a:pt x="44" y="235"/>
                    <a:pt x="44" y="235"/>
                    <a:pt x="44" y="235"/>
                  </a:cubicBezTo>
                  <a:cubicBezTo>
                    <a:pt x="44" y="234"/>
                    <a:pt x="44" y="234"/>
                    <a:pt x="44" y="234"/>
                  </a:cubicBezTo>
                  <a:cubicBezTo>
                    <a:pt x="44" y="226"/>
                    <a:pt x="44" y="226"/>
                    <a:pt x="44" y="22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44" y="220"/>
                    <a:pt x="44" y="220"/>
                    <a:pt x="44" y="220"/>
                  </a:cubicBezTo>
                  <a:cubicBezTo>
                    <a:pt x="44" y="221"/>
                    <a:pt x="44" y="221"/>
                    <a:pt x="44" y="221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89" y="68"/>
                    <a:pt x="89" y="68"/>
                    <a:pt x="89" y="68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50" y="191"/>
                    <a:pt x="50" y="191"/>
                    <a:pt x="50" y="191"/>
                  </a:cubicBezTo>
                  <a:cubicBezTo>
                    <a:pt x="50" y="225"/>
                    <a:pt x="50" y="225"/>
                    <a:pt x="50" y="225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49" y="237"/>
                    <a:pt x="49" y="237"/>
                    <a:pt x="49" y="237"/>
                  </a:cubicBezTo>
                  <a:lnTo>
                    <a:pt x="48" y="31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7" name="îSlíďè"/>
            <p:cNvSpPr/>
            <p:nvPr/>
          </p:nvSpPr>
          <p:spPr bwMode="auto">
            <a:xfrm>
              <a:off x="7585076" y="5454651"/>
              <a:ext cx="468313" cy="195263"/>
            </a:xfrm>
            <a:custGeom>
              <a:avLst/>
              <a:gdLst>
                <a:gd name="T0" fmla="*/ 173 w 322"/>
                <a:gd name="T1" fmla="*/ 0 h 134"/>
                <a:gd name="T2" fmla="*/ 87 w 322"/>
                <a:gd name="T3" fmla="*/ 44 h 134"/>
                <a:gd name="T4" fmla="*/ 24 w 322"/>
                <a:gd name="T5" fmla="*/ 74 h 134"/>
                <a:gd name="T6" fmla="*/ 188 w 322"/>
                <a:gd name="T7" fmla="*/ 128 h 134"/>
                <a:gd name="T8" fmla="*/ 316 w 322"/>
                <a:gd name="T9" fmla="*/ 116 h 134"/>
                <a:gd name="T10" fmla="*/ 280 w 322"/>
                <a:gd name="T11" fmla="*/ 9 h 134"/>
                <a:gd name="T12" fmla="*/ 173 w 322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134">
                  <a:moveTo>
                    <a:pt x="173" y="0"/>
                  </a:moveTo>
                  <a:cubicBezTo>
                    <a:pt x="173" y="0"/>
                    <a:pt x="116" y="47"/>
                    <a:pt x="87" y="44"/>
                  </a:cubicBezTo>
                  <a:cubicBezTo>
                    <a:pt x="57" y="41"/>
                    <a:pt x="0" y="41"/>
                    <a:pt x="24" y="74"/>
                  </a:cubicBezTo>
                  <a:cubicBezTo>
                    <a:pt x="48" y="107"/>
                    <a:pt x="146" y="125"/>
                    <a:pt x="188" y="128"/>
                  </a:cubicBezTo>
                  <a:cubicBezTo>
                    <a:pt x="230" y="131"/>
                    <a:pt x="322" y="134"/>
                    <a:pt x="316" y="116"/>
                  </a:cubicBezTo>
                  <a:cubicBezTo>
                    <a:pt x="310" y="98"/>
                    <a:pt x="304" y="15"/>
                    <a:pt x="280" y="9"/>
                  </a:cubicBezTo>
                  <a:cubicBezTo>
                    <a:pt x="256" y="3"/>
                    <a:pt x="173" y="0"/>
                    <a:pt x="173" y="0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8" name="íŝ1iďe"/>
            <p:cNvSpPr/>
            <p:nvPr/>
          </p:nvSpPr>
          <p:spPr bwMode="auto">
            <a:xfrm>
              <a:off x="8083551" y="5356226"/>
              <a:ext cx="487363" cy="228600"/>
            </a:xfrm>
            <a:custGeom>
              <a:avLst/>
              <a:gdLst>
                <a:gd name="T0" fmla="*/ 155 w 335"/>
                <a:gd name="T1" fmla="*/ 21 h 158"/>
                <a:gd name="T2" fmla="*/ 84 w 335"/>
                <a:gd name="T3" fmla="*/ 87 h 158"/>
                <a:gd name="T4" fmla="*/ 32 w 335"/>
                <a:gd name="T5" fmla="*/ 133 h 158"/>
                <a:gd name="T6" fmla="*/ 204 w 335"/>
                <a:gd name="T7" fmla="*/ 140 h 158"/>
                <a:gd name="T8" fmla="*/ 324 w 335"/>
                <a:gd name="T9" fmla="*/ 94 h 158"/>
                <a:gd name="T10" fmla="*/ 261 w 335"/>
                <a:gd name="T11" fmla="*/ 1 h 158"/>
                <a:gd name="T12" fmla="*/ 155 w 335"/>
                <a:gd name="T13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158">
                  <a:moveTo>
                    <a:pt x="155" y="21"/>
                  </a:moveTo>
                  <a:cubicBezTo>
                    <a:pt x="155" y="21"/>
                    <a:pt x="113" y="82"/>
                    <a:pt x="84" y="87"/>
                  </a:cubicBezTo>
                  <a:cubicBezTo>
                    <a:pt x="54" y="92"/>
                    <a:pt x="0" y="107"/>
                    <a:pt x="32" y="133"/>
                  </a:cubicBezTo>
                  <a:cubicBezTo>
                    <a:pt x="63" y="158"/>
                    <a:pt x="163" y="149"/>
                    <a:pt x="204" y="140"/>
                  </a:cubicBezTo>
                  <a:cubicBezTo>
                    <a:pt x="245" y="132"/>
                    <a:pt x="335" y="110"/>
                    <a:pt x="324" y="94"/>
                  </a:cubicBezTo>
                  <a:cubicBezTo>
                    <a:pt x="314" y="79"/>
                    <a:pt x="285" y="0"/>
                    <a:pt x="261" y="1"/>
                  </a:cubicBezTo>
                  <a:cubicBezTo>
                    <a:pt x="236" y="1"/>
                    <a:pt x="155" y="21"/>
                    <a:pt x="155" y="21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39" name="îṡļidè"/>
            <p:cNvSpPr/>
            <p:nvPr/>
          </p:nvSpPr>
          <p:spPr bwMode="auto">
            <a:xfrm>
              <a:off x="7732713" y="4013201"/>
              <a:ext cx="793750" cy="1484313"/>
            </a:xfrm>
            <a:custGeom>
              <a:avLst/>
              <a:gdLst>
                <a:gd name="T0" fmla="*/ 39 w 546"/>
                <a:gd name="T1" fmla="*/ 71 h 1022"/>
                <a:gd name="T2" fmla="*/ 9 w 546"/>
                <a:gd name="T3" fmla="*/ 382 h 1022"/>
                <a:gd name="T4" fmla="*/ 24 w 546"/>
                <a:gd name="T5" fmla="*/ 504 h 1022"/>
                <a:gd name="T6" fmla="*/ 24 w 546"/>
                <a:gd name="T7" fmla="*/ 596 h 1022"/>
                <a:gd name="T8" fmla="*/ 66 w 546"/>
                <a:gd name="T9" fmla="*/ 915 h 1022"/>
                <a:gd name="T10" fmla="*/ 66 w 546"/>
                <a:gd name="T11" fmla="*/ 954 h 1022"/>
                <a:gd name="T12" fmla="*/ 66 w 546"/>
                <a:gd name="T13" fmla="*/ 981 h 1022"/>
                <a:gd name="T14" fmla="*/ 63 w 546"/>
                <a:gd name="T15" fmla="*/ 1011 h 1022"/>
                <a:gd name="T16" fmla="*/ 188 w 546"/>
                <a:gd name="T17" fmla="*/ 1011 h 1022"/>
                <a:gd name="T18" fmla="*/ 188 w 546"/>
                <a:gd name="T19" fmla="*/ 981 h 1022"/>
                <a:gd name="T20" fmla="*/ 200 w 546"/>
                <a:gd name="T21" fmla="*/ 960 h 1022"/>
                <a:gd name="T22" fmla="*/ 209 w 546"/>
                <a:gd name="T23" fmla="*/ 948 h 1022"/>
                <a:gd name="T24" fmla="*/ 185 w 546"/>
                <a:gd name="T25" fmla="*/ 906 h 1022"/>
                <a:gd name="T26" fmla="*/ 182 w 546"/>
                <a:gd name="T27" fmla="*/ 832 h 1022"/>
                <a:gd name="T28" fmla="*/ 173 w 546"/>
                <a:gd name="T29" fmla="*/ 596 h 1022"/>
                <a:gd name="T30" fmla="*/ 200 w 546"/>
                <a:gd name="T31" fmla="*/ 414 h 1022"/>
                <a:gd name="T32" fmla="*/ 278 w 546"/>
                <a:gd name="T33" fmla="*/ 614 h 1022"/>
                <a:gd name="T34" fmla="*/ 394 w 546"/>
                <a:gd name="T35" fmla="*/ 879 h 1022"/>
                <a:gd name="T36" fmla="*/ 403 w 546"/>
                <a:gd name="T37" fmla="*/ 930 h 1022"/>
                <a:gd name="T38" fmla="*/ 394 w 546"/>
                <a:gd name="T39" fmla="*/ 954 h 1022"/>
                <a:gd name="T40" fmla="*/ 522 w 546"/>
                <a:gd name="T41" fmla="*/ 939 h 1022"/>
                <a:gd name="T42" fmla="*/ 516 w 546"/>
                <a:gd name="T43" fmla="*/ 894 h 1022"/>
                <a:gd name="T44" fmla="*/ 525 w 546"/>
                <a:gd name="T45" fmla="*/ 864 h 1022"/>
                <a:gd name="T46" fmla="*/ 498 w 546"/>
                <a:gd name="T47" fmla="*/ 844 h 1022"/>
                <a:gd name="T48" fmla="*/ 361 w 546"/>
                <a:gd name="T49" fmla="*/ 498 h 1022"/>
                <a:gd name="T50" fmla="*/ 355 w 546"/>
                <a:gd name="T51" fmla="*/ 227 h 1022"/>
                <a:gd name="T52" fmla="*/ 352 w 546"/>
                <a:gd name="T53" fmla="*/ 18 h 1022"/>
                <a:gd name="T54" fmla="*/ 39 w 546"/>
                <a:gd name="T55" fmla="*/ 7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46" h="1022">
                  <a:moveTo>
                    <a:pt x="39" y="71"/>
                  </a:moveTo>
                  <a:cubicBezTo>
                    <a:pt x="39" y="71"/>
                    <a:pt x="0" y="334"/>
                    <a:pt x="9" y="382"/>
                  </a:cubicBezTo>
                  <a:cubicBezTo>
                    <a:pt x="18" y="429"/>
                    <a:pt x="24" y="504"/>
                    <a:pt x="24" y="504"/>
                  </a:cubicBezTo>
                  <a:cubicBezTo>
                    <a:pt x="24" y="504"/>
                    <a:pt x="18" y="566"/>
                    <a:pt x="24" y="596"/>
                  </a:cubicBezTo>
                  <a:cubicBezTo>
                    <a:pt x="30" y="626"/>
                    <a:pt x="66" y="909"/>
                    <a:pt x="66" y="915"/>
                  </a:cubicBezTo>
                  <a:cubicBezTo>
                    <a:pt x="66" y="921"/>
                    <a:pt x="60" y="939"/>
                    <a:pt x="66" y="954"/>
                  </a:cubicBezTo>
                  <a:cubicBezTo>
                    <a:pt x="72" y="969"/>
                    <a:pt x="84" y="957"/>
                    <a:pt x="66" y="981"/>
                  </a:cubicBezTo>
                  <a:cubicBezTo>
                    <a:pt x="48" y="1005"/>
                    <a:pt x="60" y="1011"/>
                    <a:pt x="63" y="1011"/>
                  </a:cubicBezTo>
                  <a:cubicBezTo>
                    <a:pt x="66" y="1011"/>
                    <a:pt x="182" y="1022"/>
                    <a:pt x="188" y="1011"/>
                  </a:cubicBezTo>
                  <a:cubicBezTo>
                    <a:pt x="194" y="999"/>
                    <a:pt x="185" y="996"/>
                    <a:pt x="188" y="981"/>
                  </a:cubicBezTo>
                  <a:cubicBezTo>
                    <a:pt x="191" y="966"/>
                    <a:pt x="194" y="963"/>
                    <a:pt x="200" y="960"/>
                  </a:cubicBezTo>
                  <a:cubicBezTo>
                    <a:pt x="206" y="957"/>
                    <a:pt x="218" y="963"/>
                    <a:pt x="209" y="948"/>
                  </a:cubicBezTo>
                  <a:cubicBezTo>
                    <a:pt x="200" y="933"/>
                    <a:pt x="179" y="915"/>
                    <a:pt x="185" y="906"/>
                  </a:cubicBezTo>
                  <a:cubicBezTo>
                    <a:pt x="191" y="897"/>
                    <a:pt x="182" y="832"/>
                    <a:pt x="182" y="832"/>
                  </a:cubicBezTo>
                  <a:cubicBezTo>
                    <a:pt x="182" y="832"/>
                    <a:pt x="176" y="686"/>
                    <a:pt x="173" y="596"/>
                  </a:cubicBezTo>
                  <a:cubicBezTo>
                    <a:pt x="170" y="507"/>
                    <a:pt x="200" y="414"/>
                    <a:pt x="200" y="414"/>
                  </a:cubicBezTo>
                  <a:cubicBezTo>
                    <a:pt x="204" y="488"/>
                    <a:pt x="231" y="558"/>
                    <a:pt x="278" y="614"/>
                  </a:cubicBezTo>
                  <a:cubicBezTo>
                    <a:pt x="355" y="706"/>
                    <a:pt x="394" y="879"/>
                    <a:pt x="394" y="879"/>
                  </a:cubicBezTo>
                  <a:cubicBezTo>
                    <a:pt x="394" y="879"/>
                    <a:pt x="412" y="906"/>
                    <a:pt x="403" y="930"/>
                  </a:cubicBezTo>
                  <a:cubicBezTo>
                    <a:pt x="394" y="954"/>
                    <a:pt x="367" y="939"/>
                    <a:pt x="394" y="954"/>
                  </a:cubicBezTo>
                  <a:cubicBezTo>
                    <a:pt x="421" y="969"/>
                    <a:pt x="513" y="948"/>
                    <a:pt x="522" y="939"/>
                  </a:cubicBezTo>
                  <a:cubicBezTo>
                    <a:pt x="531" y="930"/>
                    <a:pt x="510" y="918"/>
                    <a:pt x="516" y="894"/>
                  </a:cubicBezTo>
                  <a:cubicBezTo>
                    <a:pt x="522" y="870"/>
                    <a:pt x="546" y="876"/>
                    <a:pt x="525" y="864"/>
                  </a:cubicBezTo>
                  <a:cubicBezTo>
                    <a:pt x="504" y="853"/>
                    <a:pt x="498" y="856"/>
                    <a:pt x="498" y="844"/>
                  </a:cubicBezTo>
                  <a:cubicBezTo>
                    <a:pt x="498" y="832"/>
                    <a:pt x="445" y="572"/>
                    <a:pt x="361" y="498"/>
                  </a:cubicBezTo>
                  <a:cubicBezTo>
                    <a:pt x="355" y="227"/>
                    <a:pt x="355" y="227"/>
                    <a:pt x="355" y="227"/>
                  </a:cubicBezTo>
                  <a:cubicBezTo>
                    <a:pt x="355" y="227"/>
                    <a:pt x="430" y="36"/>
                    <a:pt x="352" y="18"/>
                  </a:cubicBezTo>
                  <a:cubicBezTo>
                    <a:pt x="275" y="0"/>
                    <a:pt x="39" y="71"/>
                    <a:pt x="39" y="71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40" name="iśļîḓê"/>
            <p:cNvSpPr/>
            <p:nvPr/>
          </p:nvSpPr>
          <p:spPr bwMode="auto">
            <a:xfrm>
              <a:off x="7867651" y="2989263"/>
              <a:ext cx="268288" cy="336550"/>
            </a:xfrm>
            <a:custGeom>
              <a:avLst/>
              <a:gdLst>
                <a:gd name="T0" fmla="*/ 0 w 185"/>
                <a:gd name="T1" fmla="*/ 71 h 232"/>
                <a:gd name="T2" fmla="*/ 39 w 185"/>
                <a:gd name="T3" fmla="*/ 214 h 232"/>
                <a:gd name="T4" fmla="*/ 185 w 185"/>
                <a:gd name="T5" fmla="*/ 155 h 232"/>
                <a:gd name="T6" fmla="*/ 134 w 185"/>
                <a:gd name="T7" fmla="*/ 14 h 232"/>
                <a:gd name="T8" fmla="*/ 0 w 185"/>
                <a:gd name="T9" fmla="*/ 7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232">
                  <a:moveTo>
                    <a:pt x="0" y="71"/>
                  </a:moveTo>
                  <a:cubicBezTo>
                    <a:pt x="0" y="71"/>
                    <a:pt x="51" y="196"/>
                    <a:pt x="39" y="214"/>
                  </a:cubicBezTo>
                  <a:cubicBezTo>
                    <a:pt x="27" y="232"/>
                    <a:pt x="185" y="155"/>
                    <a:pt x="185" y="155"/>
                  </a:cubicBezTo>
                  <a:cubicBezTo>
                    <a:pt x="185" y="155"/>
                    <a:pt x="134" y="29"/>
                    <a:pt x="134" y="14"/>
                  </a:cubicBezTo>
                  <a:cubicBezTo>
                    <a:pt x="134" y="0"/>
                    <a:pt x="0" y="71"/>
                    <a:pt x="0" y="71"/>
                  </a:cubicBez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41" name="iṥļídè"/>
            <p:cNvSpPr/>
            <p:nvPr/>
          </p:nvSpPr>
          <p:spPr bwMode="auto">
            <a:xfrm>
              <a:off x="7761288" y="2817813"/>
              <a:ext cx="319088" cy="319088"/>
            </a:xfrm>
            <a:prstGeom prst="ellipse">
              <a:avLst/>
            </a:pr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42" name="í$lidê"/>
            <p:cNvSpPr/>
            <p:nvPr/>
          </p:nvSpPr>
          <p:spPr bwMode="auto">
            <a:xfrm>
              <a:off x="7732713" y="3127376"/>
              <a:ext cx="650875" cy="1098550"/>
            </a:xfrm>
            <a:custGeom>
              <a:avLst/>
              <a:gdLst>
                <a:gd name="T0" fmla="*/ 278 w 448"/>
                <a:gd name="T1" fmla="*/ 9 h 757"/>
                <a:gd name="T2" fmla="*/ 161 w 448"/>
                <a:gd name="T3" fmla="*/ 48 h 757"/>
                <a:gd name="T4" fmla="*/ 117 w 448"/>
                <a:gd name="T5" fmla="*/ 107 h 757"/>
                <a:gd name="T6" fmla="*/ 42 w 448"/>
                <a:gd name="T7" fmla="*/ 331 h 757"/>
                <a:gd name="T8" fmla="*/ 54 w 448"/>
                <a:gd name="T9" fmla="*/ 352 h 757"/>
                <a:gd name="T10" fmla="*/ 54 w 448"/>
                <a:gd name="T11" fmla="*/ 557 h 757"/>
                <a:gd name="T12" fmla="*/ 48 w 448"/>
                <a:gd name="T13" fmla="*/ 632 h 757"/>
                <a:gd name="T14" fmla="*/ 63 w 448"/>
                <a:gd name="T15" fmla="*/ 745 h 757"/>
                <a:gd name="T16" fmla="*/ 194 w 448"/>
                <a:gd name="T17" fmla="*/ 721 h 757"/>
                <a:gd name="T18" fmla="*/ 263 w 448"/>
                <a:gd name="T19" fmla="*/ 677 h 757"/>
                <a:gd name="T20" fmla="*/ 370 w 448"/>
                <a:gd name="T21" fmla="*/ 632 h 757"/>
                <a:gd name="T22" fmla="*/ 349 w 448"/>
                <a:gd name="T23" fmla="*/ 590 h 757"/>
                <a:gd name="T24" fmla="*/ 343 w 448"/>
                <a:gd name="T25" fmla="*/ 554 h 757"/>
                <a:gd name="T26" fmla="*/ 346 w 448"/>
                <a:gd name="T27" fmla="*/ 528 h 757"/>
                <a:gd name="T28" fmla="*/ 343 w 448"/>
                <a:gd name="T29" fmla="*/ 507 h 757"/>
                <a:gd name="T30" fmla="*/ 382 w 448"/>
                <a:gd name="T31" fmla="*/ 161 h 757"/>
                <a:gd name="T32" fmla="*/ 284 w 448"/>
                <a:gd name="T33" fmla="*/ 45 h 757"/>
                <a:gd name="T34" fmla="*/ 278 w 448"/>
                <a:gd name="T35" fmla="*/ 9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8" h="757">
                  <a:moveTo>
                    <a:pt x="278" y="9"/>
                  </a:moveTo>
                  <a:cubicBezTo>
                    <a:pt x="278" y="9"/>
                    <a:pt x="200" y="0"/>
                    <a:pt x="161" y="48"/>
                  </a:cubicBezTo>
                  <a:cubicBezTo>
                    <a:pt x="123" y="95"/>
                    <a:pt x="117" y="107"/>
                    <a:pt x="117" y="107"/>
                  </a:cubicBezTo>
                  <a:cubicBezTo>
                    <a:pt x="117" y="107"/>
                    <a:pt x="24" y="256"/>
                    <a:pt x="42" y="331"/>
                  </a:cubicBezTo>
                  <a:cubicBezTo>
                    <a:pt x="47" y="338"/>
                    <a:pt x="51" y="345"/>
                    <a:pt x="54" y="352"/>
                  </a:cubicBezTo>
                  <a:cubicBezTo>
                    <a:pt x="60" y="364"/>
                    <a:pt x="60" y="531"/>
                    <a:pt x="54" y="557"/>
                  </a:cubicBezTo>
                  <a:cubicBezTo>
                    <a:pt x="48" y="584"/>
                    <a:pt x="42" y="593"/>
                    <a:pt x="48" y="632"/>
                  </a:cubicBezTo>
                  <a:cubicBezTo>
                    <a:pt x="54" y="671"/>
                    <a:pt x="0" y="733"/>
                    <a:pt x="63" y="745"/>
                  </a:cubicBezTo>
                  <a:cubicBezTo>
                    <a:pt x="126" y="757"/>
                    <a:pt x="173" y="748"/>
                    <a:pt x="194" y="721"/>
                  </a:cubicBezTo>
                  <a:cubicBezTo>
                    <a:pt x="215" y="694"/>
                    <a:pt x="197" y="677"/>
                    <a:pt x="263" y="677"/>
                  </a:cubicBezTo>
                  <a:cubicBezTo>
                    <a:pt x="328" y="677"/>
                    <a:pt x="370" y="632"/>
                    <a:pt x="370" y="632"/>
                  </a:cubicBezTo>
                  <a:cubicBezTo>
                    <a:pt x="370" y="632"/>
                    <a:pt x="337" y="596"/>
                    <a:pt x="349" y="590"/>
                  </a:cubicBezTo>
                  <a:cubicBezTo>
                    <a:pt x="361" y="584"/>
                    <a:pt x="349" y="569"/>
                    <a:pt x="343" y="554"/>
                  </a:cubicBezTo>
                  <a:cubicBezTo>
                    <a:pt x="337" y="539"/>
                    <a:pt x="337" y="528"/>
                    <a:pt x="346" y="528"/>
                  </a:cubicBezTo>
                  <a:cubicBezTo>
                    <a:pt x="355" y="528"/>
                    <a:pt x="349" y="522"/>
                    <a:pt x="343" y="507"/>
                  </a:cubicBezTo>
                  <a:cubicBezTo>
                    <a:pt x="337" y="492"/>
                    <a:pt x="448" y="235"/>
                    <a:pt x="382" y="161"/>
                  </a:cubicBezTo>
                  <a:cubicBezTo>
                    <a:pt x="316" y="86"/>
                    <a:pt x="284" y="45"/>
                    <a:pt x="284" y="45"/>
                  </a:cubicBezTo>
                  <a:cubicBezTo>
                    <a:pt x="284" y="45"/>
                    <a:pt x="296" y="0"/>
                    <a:pt x="278" y="9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43" name="íş1íde"/>
            <p:cNvSpPr/>
            <p:nvPr/>
          </p:nvSpPr>
          <p:spPr bwMode="auto">
            <a:xfrm>
              <a:off x="7659688" y="3551238"/>
              <a:ext cx="450850" cy="885825"/>
            </a:xfrm>
            <a:custGeom>
              <a:avLst/>
              <a:gdLst>
                <a:gd name="T0" fmla="*/ 158 w 310"/>
                <a:gd name="T1" fmla="*/ 0 h 611"/>
                <a:gd name="T2" fmla="*/ 158 w 310"/>
                <a:gd name="T3" fmla="*/ 131 h 611"/>
                <a:gd name="T4" fmla="*/ 62 w 310"/>
                <a:gd name="T5" fmla="*/ 447 h 611"/>
                <a:gd name="T6" fmla="*/ 62 w 310"/>
                <a:gd name="T7" fmla="*/ 611 h 611"/>
                <a:gd name="T8" fmla="*/ 122 w 310"/>
                <a:gd name="T9" fmla="*/ 455 h 611"/>
                <a:gd name="T10" fmla="*/ 256 w 310"/>
                <a:gd name="T11" fmla="*/ 218 h 611"/>
                <a:gd name="T12" fmla="*/ 304 w 310"/>
                <a:gd name="T13" fmla="*/ 15 h 611"/>
                <a:gd name="T14" fmla="*/ 158 w 310"/>
                <a:gd name="T15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" h="611">
                  <a:moveTo>
                    <a:pt x="158" y="0"/>
                  </a:moveTo>
                  <a:cubicBezTo>
                    <a:pt x="158" y="131"/>
                    <a:pt x="158" y="131"/>
                    <a:pt x="158" y="131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62" y="447"/>
                    <a:pt x="0" y="611"/>
                    <a:pt x="62" y="611"/>
                  </a:cubicBezTo>
                  <a:cubicBezTo>
                    <a:pt x="125" y="611"/>
                    <a:pt x="122" y="455"/>
                    <a:pt x="122" y="455"/>
                  </a:cubicBezTo>
                  <a:cubicBezTo>
                    <a:pt x="256" y="218"/>
                    <a:pt x="256" y="218"/>
                    <a:pt x="256" y="218"/>
                  </a:cubicBezTo>
                  <a:cubicBezTo>
                    <a:pt x="256" y="218"/>
                    <a:pt x="310" y="30"/>
                    <a:pt x="304" y="15"/>
                  </a:cubicBezTo>
                  <a:cubicBezTo>
                    <a:pt x="298" y="0"/>
                    <a:pt x="158" y="0"/>
                    <a:pt x="158" y="0"/>
                  </a:cubicBez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44" name="îṧļïďê"/>
            <p:cNvSpPr/>
            <p:nvPr/>
          </p:nvSpPr>
          <p:spPr bwMode="auto">
            <a:xfrm>
              <a:off x="7832726" y="3265488"/>
              <a:ext cx="333375" cy="350838"/>
            </a:xfrm>
            <a:custGeom>
              <a:avLst/>
              <a:gdLst>
                <a:gd name="T0" fmla="*/ 89 w 230"/>
                <a:gd name="T1" fmla="*/ 3 h 242"/>
                <a:gd name="T2" fmla="*/ 24 w 230"/>
                <a:gd name="T3" fmla="*/ 134 h 242"/>
                <a:gd name="T4" fmla="*/ 24 w 230"/>
                <a:gd name="T5" fmla="*/ 227 h 242"/>
                <a:gd name="T6" fmla="*/ 185 w 230"/>
                <a:gd name="T7" fmla="*/ 242 h 242"/>
                <a:gd name="T8" fmla="*/ 194 w 230"/>
                <a:gd name="T9" fmla="*/ 206 h 242"/>
                <a:gd name="T10" fmla="*/ 89 w 230"/>
                <a:gd name="T11" fmla="*/ 3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42">
                  <a:moveTo>
                    <a:pt x="89" y="3"/>
                  </a:moveTo>
                  <a:cubicBezTo>
                    <a:pt x="89" y="3"/>
                    <a:pt x="0" y="39"/>
                    <a:pt x="24" y="134"/>
                  </a:cubicBezTo>
                  <a:cubicBezTo>
                    <a:pt x="48" y="230"/>
                    <a:pt x="24" y="227"/>
                    <a:pt x="24" y="227"/>
                  </a:cubicBezTo>
                  <a:cubicBezTo>
                    <a:pt x="24" y="227"/>
                    <a:pt x="146" y="215"/>
                    <a:pt x="185" y="242"/>
                  </a:cubicBezTo>
                  <a:cubicBezTo>
                    <a:pt x="194" y="206"/>
                    <a:pt x="194" y="206"/>
                    <a:pt x="194" y="206"/>
                  </a:cubicBezTo>
                  <a:cubicBezTo>
                    <a:pt x="194" y="206"/>
                    <a:pt x="230" y="0"/>
                    <a:pt x="89" y="3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  <p:sp>
          <p:nvSpPr>
            <p:cNvPr id="45" name="î$ḷîḑé"/>
            <p:cNvSpPr/>
            <p:nvPr/>
          </p:nvSpPr>
          <p:spPr bwMode="auto">
            <a:xfrm>
              <a:off x="7783513" y="2730501"/>
              <a:ext cx="390525" cy="387350"/>
            </a:xfrm>
            <a:custGeom>
              <a:avLst/>
              <a:gdLst>
                <a:gd name="T0" fmla="*/ 57 w 269"/>
                <a:gd name="T1" fmla="*/ 87 h 266"/>
                <a:gd name="T2" fmla="*/ 16 w 269"/>
                <a:gd name="T3" fmla="*/ 81 h 266"/>
                <a:gd name="T4" fmla="*/ 7 w 269"/>
                <a:gd name="T5" fmla="*/ 42 h 266"/>
                <a:gd name="T6" fmla="*/ 36 w 269"/>
                <a:gd name="T7" fmla="*/ 20 h 266"/>
                <a:gd name="T8" fmla="*/ 117 w 269"/>
                <a:gd name="T9" fmla="*/ 1 h 266"/>
                <a:gd name="T10" fmla="*/ 156 w 269"/>
                <a:gd name="T11" fmla="*/ 7 h 266"/>
                <a:gd name="T12" fmla="*/ 173 w 269"/>
                <a:gd name="T13" fmla="*/ 17 h 266"/>
                <a:gd name="T14" fmla="*/ 207 w 269"/>
                <a:gd name="T15" fmla="*/ 28 h 266"/>
                <a:gd name="T16" fmla="*/ 260 w 269"/>
                <a:gd name="T17" fmla="*/ 76 h 266"/>
                <a:gd name="T18" fmla="*/ 266 w 269"/>
                <a:gd name="T19" fmla="*/ 100 h 266"/>
                <a:gd name="T20" fmla="*/ 259 w 269"/>
                <a:gd name="T21" fmla="*/ 167 h 266"/>
                <a:gd name="T22" fmla="*/ 218 w 269"/>
                <a:gd name="T23" fmla="*/ 266 h 266"/>
                <a:gd name="T24" fmla="*/ 183 w 269"/>
                <a:gd name="T25" fmla="*/ 218 h 266"/>
                <a:gd name="T26" fmla="*/ 145 w 269"/>
                <a:gd name="T27" fmla="*/ 196 h 266"/>
                <a:gd name="T28" fmla="*/ 134 w 269"/>
                <a:gd name="T29" fmla="*/ 192 h 266"/>
                <a:gd name="T30" fmla="*/ 130 w 269"/>
                <a:gd name="T31" fmla="*/ 182 h 266"/>
                <a:gd name="T32" fmla="*/ 119 w 269"/>
                <a:gd name="T33" fmla="*/ 130 h 266"/>
                <a:gd name="T34" fmla="*/ 105 w 269"/>
                <a:gd name="T35" fmla="*/ 101 h 266"/>
                <a:gd name="T36" fmla="*/ 86 w 269"/>
                <a:gd name="T37" fmla="*/ 94 h 266"/>
                <a:gd name="T38" fmla="*/ 40 w 269"/>
                <a:gd name="T39" fmla="*/ 9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9" h="266">
                  <a:moveTo>
                    <a:pt x="57" y="87"/>
                  </a:moveTo>
                  <a:cubicBezTo>
                    <a:pt x="44" y="92"/>
                    <a:pt x="28" y="90"/>
                    <a:pt x="16" y="81"/>
                  </a:cubicBezTo>
                  <a:cubicBezTo>
                    <a:pt x="5" y="72"/>
                    <a:pt x="0" y="55"/>
                    <a:pt x="7" y="42"/>
                  </a:cubicBezTo>
                  <a:cubicBezTo>
                    <a:pt x="12" y="30"/>
                    <a:pt x="25" y="24"/>
                    <a:pt x="36" y="20"/>
                  </a:cubicBezTo>
                  <a:cubicBezTo>
                    <a:pt x="62" y="10"/>
                    <a:pt x="89" y="3"/>
                    <a:pt x="117" y="1"/>
                  </a:cubicBezTo>
                  <a:cubicBezTo>
                    <a:pt x="130" y="0"/>
                    <a:pt x="144" y="1"/>
                    <a:pt x="156" y="7"/>
                  </a:cubicBezTo>
                  <a:cubicBezTo>
                    <a:pt x="162" y="10"/>
                    <a:pt x="167" y="14"/>
                    <a:pt x="173" y="17"/>
                  </a:cubicBezTo>
                  <a:cubicBezTo>
                    <a:pt x="183" y="23"/>
                    <a:pt x="195" y="24"/>
                    <a:pt x="207" y="28"/>
                  </a:cubicBezTo>
                  <a:cubicBezTo>
                    <a:pt x="231" y="35"/>
                    <a:pt x="250" y="53"/>
                    <a:pt x="260" y="76"/>
                  </a:cubicBezTo>
                  <a:cubicBezTo>
                    <a:pt x="263" y="84"/>
                    <a:pt x="265" y="92"/>
                    <a:pt x="266" y="100"/>
                  </a:cubicBezTo>
                  <a:cubicBezTo>
                    <a:pt x="269" y="123"/>
                    <a:pt x="267" y="146"/>
                    <a:pt x="259" y="167"/>
                  </a:cubicBezTo>
                  <a:cubicBezTo>
                    <a:pt x="246" y="201"/>
                    <a:pt x="220" y="230"/>
                    <a:pt x="218" y="266"/>
                  </a:cubicBezTo>
                  <a:cubicBezTo>
                    <a:pt x="202" y="255"/>
                    <a:pt x="196" y="233"/>
                    <a:pt x="183" y="218"/>
                  </a:cubicBezTo>
                  <a:cubicBezTo>
                    <a:pt x="173" y="207"/>
                    <a:pt x="160" y="199"/>
                    <a:pt x="145" y="196"/>
                  </a:cubicBezTo>
                  <a:cubicBezTo>
                    <a:pt x="141" y="196"/>
                    <a:pt x="137" y="194"/>
                    <a:pt x="134" y="192"/>
                  </a:cubicBezTo>
                  <a:cubicBezTo>
                    <a:pt x="132" y="189"/>
                    <a:pt x="130" y="186"/>
                    <a:pt x="130" y="182"/>
                  </a:cubicBezTo>
                  <a:cubicBezTo>
                    <a:pt x="119" y="130"/>
                    <a:pt x="119" y="130"/>
                    <a:pt x="119" y="130"/>
                  </a:cubicBezTo>
                  <a:cubicBezTo>
                    <a:pt x="116" y="119"/>
                    <a:pt x="113" y="107"/>
                    <a:pt x="105" y="101"/>
                  </a:cubicBezTo>
                  <a:cubicBezTo>
                    <a:pt x="99" y="97"/>
                    <a:pt x="93" y="95"/>
                    <a:pt x="86" y="94"/>
                  </a:cubicBezTo>
                  <a:cubicBezTo>
                    <a:pt x="71" y="92"/>
                    <a:pt x="55" y="90"/>
                    <a:pt x="40" y="90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p>
              <a:pPr algn="ctr"/>
              <a:endParaRPr>
                <a:latin typeface="思源黑体 Normal" panose="020B0400000000000000" charset="-122"/>
                <a:ea typeface="思源黑体 Normal" panose="020B0400000000000000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71463" y="825500"/>
            <a:ext cx="11439525" cy="53079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trike="noStrike" noProof="1" dirty="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本课件为</a:t>
            </a:r>
            <a:r>
              <a:rPr sz="28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《大学生职业发展与就业指导》</a:t>
            </a:r>
            <a:r>
              <a:rPr lang="zh-CN" sz="28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（主编：刘玉红）</a:t>
            </a:r>
            <a:r>
              <a:rPr lang="zh-CN" sz="2800" b="1" strike="noStrike" noProof="1" dirty="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配套课件</a:t>
            </a:r>
            <a:endParaRPr lang="zh-CN" sz="2400" b="1" strike="noStrike" noProof="1" dirty="0">
              <a:solidFill>
                <a:schemeClr val="bg2">
                  <a:lumMod val="1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strike="noStrike" noProof="1" dirty="0" smtClean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strike="noStrike" noProof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@中青创想教育科技（北京）有限责任公司</a:t>
            </a:r>
            <a:endParaRPr lang="en-US" sz="2000" b="1" strike="noStrike" noProof="1" dirty="0" smtClean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 b="1" strike="noStrike" noProof="1" dirty="0" smtClean="0"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strike="noStrike" noProof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教材信息：</a:t>
            </a:r>
            <a:endParaRPr lang="zh-CN" altLang="en-US" sz="1900" b="1" strike="noStrike" noProof="1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strike="noStrike" noProof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出版社：</a:t>
            </a:r>
            <a:r>
              <a:rPr lang="zh-CN" sz="1900" b="1" strike="noStrike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科学出版社</a:t>
            </a:r>
            <a:endParaRPr lang="zh-CN" sz="1900" b="1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strike="noStrike" noProof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书号：</a:t>
            </a:r>
            <a:r>
              <a:rPr lang="en-US" sz="1900" b="1" strike="noStrike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978-7-03-065545-5</a:t>
            </a:r>
            <a:endParaRPr lang="en-US" sz="1900" b="1" strike="noStrike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00" b="1" strike="noStrike" noProof="1" dirty="0" smtClean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00" b="1" strike="noStrike" noProof="1" dirty="0" smtClean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strike="noStrike" noProof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版权说明：本课件内容仅供教学使用，严禁任何单位和个人以商业</a:t>
            </a:r>
            <a:endParaRPr lang="zh-CN" altLang="en-US" sz="1900" b="1" strike="noStrike" noProof="1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strike="noStrike" noProof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为目的进行任何形式的复制与传播。</a:t>
            </a:r>
            <a:endParaRPr lang="zh-CN" altLang="en-US" sz="1900" b="1" strike="noStrike" noProof="1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00" b="1" strike="noStrike" noProof="1" dirty="0" smtClean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900" b="1" strike="noStrike" noProof="1" dirty="0" smtClean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strike="noStrike" noProof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  <a:r>
              <a:rPr lang="zh-CN" altLang="en-US" sz="1900" b="1" strike="noStrike" noProof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教学资源，请进</a:t>
            </a:r>
            <a:r>
              <a:rPr lang="en-US" altLang="zh-CN" sz="1900" b="1" strike="noStrike" noProof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sz="1900" b="1" strike="noStrike" noProof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群</a:t>
            </a:r>
            <a:r>
              <a:rPr lang="en-US" altLang="zh-CN" sz="1900" b="1" strike="noStrike" noProof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900" b="1" strike="noStrike" noProof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1070896700</a:t>
            </a:r>
            <a:endParaRPr lang="en-US" altLang="zh-CN" sz="1900" b="1" strike="noStrike" noProof="1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strike="noStrike" noProof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关注最新</a:t>
            </a:r>
            <a:r>
              <a:rPr lang="zh-CN" altLang="en-US" sz="1900" b="1" strike="noStrike" noProof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文章，请关注</a:t>
            </a:r>
            <a:r>
              <a:rPr lang="zh-CN" altLang="en-US" sz="1900" b="1" strike="noStrike" noProof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</a:t>
            </a:r>
            <a:r>
              <a:rPr lang="zh-CN" altLang="en-US" sz="1900" b="1" strike="noStrike" noProof="1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信公众号</a:t>
            </a:r>
            <a:endParaRPr lang="en-US" sz="1900" b="1" strike="noStrike" noProof="1" dirty="0" smtClean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029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3325" y="4668838"/>
            <a:ext cx="1279525" cy="1266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0291" name="矩形 8"/>
          <p:cNvSpPr/>
          <p:nvPr/>
        </p:nvSpPr>
        <p:spPr>
          <a:xfrm>
            <a:off x="4730750" y="6005513"/>
            <a:ext cx="2709863" cy="3063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ts val="400"/>
              </a:spcBef>
            </a:pPr>
            <a:r>
              <a:rPr lang="zh-CN" altLang="en-US" sz="1400" b="1" dirty="0">
                <a:solidFill>
                  <a:srgbClr val="181818"/>
                </a:solidFill>
                <a:latin typeface="微软雅黑" panose="020B0503020204020204" charset="-122"/>
                <a:ea typeface="微软雅黑" panose="020B0503020204020204" charset="-122"/>
              </a:rPr>
              <a:t>微信：</a:t>
            </a:r>
            <a:r>
              <a:rPr lang="en-US" altLang="zh-CN" sz="1400" b="1" dirty="0" err="1">
                <a:solidFill>
                  <a:srgbClr val="181818"/>
                </a:solidFill>
                <a:latin typeface="微软雅黑" panose="020B0503020204020204" charset="-122"/>
                <a:ea typeface="微软雅黑" panose="020B0503020204020204" charset="-122"/>
              </a:rPr>
              <a:t>gxcjyfw</a:t>
            </a:r>
            <a:r>
              <a:rPr lang="en-US" altLang="zh-CN" sz="1400" b="1" dirty="0">
                <a:solidFill>
                  <a:srgbClr val="181818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1400" b="1" dirty="0">
                <a:solidFill>
                  <a:srgbClr val="18181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Q</a:t>
            </a:r>
            <a:r>
              <a:rPr lang="en-US" altLang="zh-CN" sz="1400" b="1" dirty="0">
                <a:solidFill>
                  <a:srgbClr val="181818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 sz="1400" b="1" dirty="0">
                <a:solidFill>
                  <a:srgbClr val="181818"/>
                </a:solidFill>
                <a:latin typeface="微软雅黑" panose="020B0503020204020204" charset="-122"/>
                <a:ea typeface="微软雅黑" panose="020B0503020204020204" charset="-122"/>
              </a:rPr>
              <a:t>客服群</a:t>
            </a:r>
            <a:endParaRPr lang="zh-CN" altLang="en-US" sz="1400" b="1" dirty="0">
              <a:solidFill>
                <a:srgbClr val="18181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0292" name="图片 9" descr="qrcode_for_gh_058230b37951_1280"/>
          <p:cNvPicPr>
            <a:picLocks noChangeAspect="1"/>
          </p:cNvPicPr>
          <p:nvPr/>
        </p:nvPicPr>
        <p:blipFill>
          <a:blip r:embed="rId2"/>
          <a:srcRect l="5630" t="5585" r="4793" b="4793"/>
          <a:stretch>
            <a:fillRect/>
          </a:stretch>
        </p:blipFill>
        <p:spPr>
          <a:xfrm>
            <a:off x="4816475" y="4681538"/>
            <a:ext cx="1246188" cy="1247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990" y="1387475"/>
            <a:ext cx="4025265" cy="5037455"/>
          </a:xfrm>
          <a:prstGeom prst="rect">
            <a:avLst/>
          </a:prstGeom>
        </p:spPr>
      </p:pic>
      <p:pic>
        <p:nvPicPr>
          <p:cNvPr id="7175" name="图片 4" descr="图片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78010" y="-78105"/>
            <a:ext cx="2461895" cy="1287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/>
          <p:nvPr/>
        </p:nvSpPr>
        <p:spPr>
          <a:xfrm>
            <a:off x="525145" y="3596640"/>
            <a:ext cx="7238365" cy="79184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4DDDE"/>
              </a:gs>
              <a:gs pos="100000">
                <a:srgbClr val="365D64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流程图: 延期 14"/>
          <p:cNvSpPr/>
          <p:nvPr/>
        </p:nvSpPr>
        <p:spPr>
          <a:xfrm flipH="1">
            <a:off x="6953250" y="635"/>
            <a:ext cx="7247255" cy="6857365"/>
          </a:xfrm>
          <a:prstGeom prst="flowChartDelay">
            <a:avLst/>
          </a:prstGeom>
          <a:gradFill>
            <a:gsLst>
              <a:gs pos="0">
                <a:srgbClr val="D4DDDE"/>
              </a:gs>
              <a:gs pos="100000">
                <a:srgbClr val="224A5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470914" y="179876"/>
            <a:ext cx="918617" cy="943672"/>
            <a:chOff x="1294924" y="555070"/>
            <a:chExt cx="1416179" cy="1454804"/>
          </a:xfrm>
        </p:grpSpPr>
        <p:sp>
          <p:nvSpPr>
            <p:cNvPr id="14" name="椭圆 13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84175" y="3657600"/>
            <a:ext cx="679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思源黑体 Normal" panose="020B0400000000000000" charset="-122"/>
                <a:ea typeface="思源黑体 Normal" panose="020B0400000000000000" charset="-122"/>
                <a:sym typeface="思源黑体 CN Normal" panose="020B0400000000000000" pitchFamily="34" charset="-122"/>
              </a:rPr>
              <a:t>大学生</a:t>
            </a:r>
            <a:r>
              <a:rPr lang="zh-CN" altLang="en-US" sz="3600" dirty="0" smtClean="0">
                <a:solidFill>
                  <a:schemeClr val="tx1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sym typeface="思源黑体 CN Normal" panose="020B0400000000000000" pitchFamily="34" charset="-122"/>
              </a:rPr>
              <a:t>职业发展与就业指导</a:t>
            </a:r>
            <a:endParaRPr lang="zh-CN" altLang="en-US" sz="3600" dirty="0" smtClean="0">
              <a:solidFill>
                <a:schemeClr val="tx1"/>
              </a:solidFill>
              <a:effectLst/>
              <a:latin typeface="思源黑体 Normal" panose="020B0400000000000000" charset="-122"/>
              <a:ea typeface="思源黑体 Normal" panose="020B0400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07237" y="384990"/>
            <a:ext cx="513322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050" dirty="0" smtClean="0">
                <a:latin typeface="方正书宋简体" panose="03000509000000000000" charset="-122"/>
                <a:ea typeface="方正书宋简体" panose="03000509000000000000" charset="-122"/>
                <a:sym typeface="思源黑体 CN Normal" panose="020B0400000000000000" pitchFamily="34" charset="-122"/>
              </a:rPr>
              <a:t>只要选择了目标，不要再想太远；每天脚踏实地，风雨兼程，生命不息，战斗不止。</a:t>
            </a:r>
            <a:endParaRPr lang="zh-CN" altLang="en-US" sz="1050" dirty="0" smtClean="0">
              <a:latin typeface="方正书宋简体" panose="03000509000000000000" charset="-122"/>
              <a:ea typeface="方正书宋简体" panose="03000509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582535" y="722630"/>
            <a:ext cx="5431790" cy="5431790"/>
          </a:xfrm>
          <a:prstGeom prst="ellipse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5145" y="2324100"/>
            <a:ext cx="6796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 smtClean="0">
                <a:solidFill>
                  <a:schemeClr val="tx1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sym typeface="思源黑体 CN Normal" panose="020B0400000000000000" pitchFamily="34" charset="-122"/>
              </a:rPr>
              <a:t>感谢聆听，下节课见！</a:t>
            </a:r>
            <a:endParaRPr lang="zh-CN" altLang="en-US" sz="4000" dirty="0" smtClean="0">
              <a:solidFill>
                <a:schemeClr val="tx1"/>
              </a:solidFill>
              <a:effectLst/>
              <a:latin typeface="思源黑体 Normal" panose="020B0400000000000000" charset="-122"/>
              <a:ea typeface="思源黑体 Normal" panose="020B0400000000000000" charset="-122"/>
              <a:sym typeface="思源黑体 CN Normal" panose="020B0400000000000000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976393" y="634261"/>
            <a:ext cx="4243743" cy="612000"/>
          </a:xfrm>
          <a:prstGeom prst="roundRect">
            <a:avLst/>
          </a:prstGeom>
          <a:solidFill>
            <a:srgbClr val="D4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1169" y="614938"/>
            <a:ext cx="31032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思源黑体 CN Normal" panose="020B0400000000000000" pitchFamily="34" charset="-122"/>
              </a:rPr>
              <a:t>本章内容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思源黑体 CN Normal" panose="020B0400000000000000" pitchFamily="34" charset="-122"/>
              </a:rPr>
              <a:t>CONTENTS</a:t>
            </a:r>
            <a:endParaRPr lang="en-US" altLang="zh-CN" sz="2000" dirty="0" smtClean="0">
              <a:solidFill>
                <a:schemeClr val="tx1"/>
              </a:solidFill>
              <a:effectLst/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1243746" y="2437101"/>
            <a:ext cx="2376000" cy="2988000"/>
          </a:xfrm>
          <a:prstGeom prst="roundRect">
            <a:avLst>
              <a:gd name="adj" fmla="val 49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ectangle 10"/>
          <p:cNvSpPr>
            <a:spLocks noChangeArrowheads="1"/>
          </p:cNvSpPr>
          <p:nvPr/>
        </p:nvSpPr>
        <p:spPr bwMode="auto">
          <a:xfrm>
            <a:off x="1547568" y="4087205"/>
            <a:ext cx="1768586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sym typeface="字魂58号-创中黑" panose="00000500000000000000" pitchFamily="2" charset="-122"/>
              </a:rPr>
              <a:t>了解生涯决策理论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charset="-122"/>
              <a:ea typeface="思源黑体 Normal" panose="020B0400000000000000" charset="-122"/>
              <a:sym typeface="字魂58号-创中黑" panose="00000500000000000000" pitchFamily="2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2051629" y="301329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1</a:t>
            </a:r>
            <a:endParaRPr lang="en-US" altLang="zh-CN" sz="2400" dirty="0" smtClean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4903800" y="2437101"/>
            <a:ext cx="2376000" cy="2988000"/>
          </a:xfrm>
          <a:prstGeom prst="roundRect">
            <a:avLst>
              <a:gd name="adj" fmla="val 49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Rectangle 10"/>
          <p:cNvSpPr>
            <a:spLocks noChangeArrowheads="1"/>
          </p:cNvSpPr>
          <p:nvPr/>
        </p:nvSpPr>
        <p:spPr bwMode="auto">
          <a:xfrm>
            <a:off x="5209527" y="4168485"/>
            <a:ext cx="1768586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sym typeface="字魂58号-创中黑" panose="00000500000000000000" pitchFamily="2" charset="-122"/>
              </a:rPr>
              <a:t>职业规划行动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charset="-122"/>
              <a:ea typeface="思源黑体 Normal" panose="020B0400000000000000" charset="-122"/>
              <a:sym typeface="字魂58号-创中黑" panose="00000500000000000000" pitchFamily="2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5711683" y="301329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2</a:t>
            </a:r>
            <a:endParaRPr lang="en-US" altLang="zh-CN" sz="2400" dirty="0" smtClean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8550519" y="2437101"/>
            <a:ext cx="2376000" cy="2988000"/>
          </a:xfrm>
          <a:prstGeom prst="roundRect">
            <a:avLst>
              <a:gd name="adj" fmla="val 4935"/>
            </a:avLst>
          </a:prstGeom>
          <a:solidFill>
            <a:srgbClr val="243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Rectangle 10"/>
          <p:cNvSpPr>
            <a:spLocks noChangeArrowheads="1"/>
          </p:cNvSpPr>
          <p:nvPr/>
        </p:nvSpPr>
        <p:spPr bwMode="auto">
          <a:xfrm>
            <a:off x="8714105" y="4026245"/>
            <a:ext cx="207010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sym typeface="字魂58号-创中黑" panose="00000500000000000000" pitchFamily="2" charset="-122"/>
              </a:rPr>
              <a:t>撰写职业生涯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charset="-122"/>
              <a:ea typeface="思源黑体 Normal" panose="020B04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Normal" panose="020B0400000000000000" charset="-122"/>
                <a:ea typeface="思源黑体 Normal" panose="020B0400000000000000" charset="-122"/>
                <a:sym typeface="字魂58号-创中黑" panose="00000500000000000000" pitchFamily="2" charset="-122"/>
              </a:rPr>
              <a:t>规划书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Normal" panose="020B0400000000000000" charset="-122"/>
              <a:ea typeface="思源黑体 Normal" panose="020B0400000000000000" charset="-122"/>
              <a:sym typeface="字魂58号-创中黑" panose="00000500000000000000" pitchFamily="2" charset="-122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9358402" y="301329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3</a:t>
            </a:r>
            <a:endParaRPr lang="en-US" altLang="zh-CN" sz="2400" dirty="0" smtClean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99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99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99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  <p:bldP spid="124" grpId="0"/>
      <p:bldP spid="133" grpId="0" bldLvl="0" animBg="1"/>
      <p:bldP spid="151" grpId="0" bldLvl="0" animBg="1"/>
      <p:bldP spid="152" grpId="0"/>
      <p:bldP spid="154" grpId="0" bldLvl="0" animBg="1"/>
      <p:bldP spid="163" grpId="0" bldLvl="0" animBg="1"/>
      <p:bldP spid="164" grpId="0"/>
      <p:bldP spid="16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导入活动：绘制你的生命之花</a:t>
            </a:r>
            <a:endParaRPr lang="zh-CN" altLang="en-US" sz="2400" b="1" spc="150" dirty="0">
              <a:solidFill>
                <a:schemeClr val="accent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222625" y="1207770"/>
            <a:ext cx="5643245" cy="5172710"/>
            <a:chOff x="3829" y="-549"/>
            <a:chExt cx="11448" cy="11491"/>
          </a:xfrm>
        </p:grpSpPr>
        <p:grpSp>
          <p:nvGrpSpPr>
            <p:cNvPr id="54" name="组合 53"/>
            <p:cNvGrpSpPr/>
            <p:nvPr/>
          </p:nvGrpSpPr>
          <p:grpSpPr>
            <a:xfrm>
              <a:off x="3829" y="4628"/>
              <a:ext cx="11449" cy="6315"/>
              <a:chOff x="3829" y="4612"/>
              <a:chExt cx="11449" cy="6315"/>
            </a:xfrm>
          </p:grpSpPr>
          <p:pic>
            <p:nvPicPr>
              <p:cNvPr id="4" name="图片 3" descr="千库网_单片粉色玫瑰花瓣PNG_元素编号11937788"/>
              <p:cNvPicPr>
                <a:picLocks noChangeAspect="1"/>
              </p:cNvPicPr>
              <p:nvPr/>
            </p:nvPicPr>
            <p:blipFill>
              <a:blip r:embed="rId2"/>
              <a:srcRect l="21417" t="23885" r="33885" b="36531"/>
              <a:stretch>
                <a:fillRect/>
              </a:stretch>
            </p:blipFill>
            <p:spPr>
              <a:xfrm rot="19620000">
                <a:off x="3829" y="4675"/>
                <a:ext cx="4291" cy="3800"/>
              </a:xfrm>
              <a:prstGeom prst="rect">
                <a:avLst/>
              </a:prstGeom>
            </p:spPr>
          </p:pic>
          <p:pic>
            <p:nvPicPr>
              <p:cNvPr id="51" name="图片 50" descr="千库网_单片粉色玫瑰花瓣PNG_元素编号11937788"/>
              <p:cNvPicPr>
                <a:picLocks noChangeAspect="1"/>
              </p:cNvPicPr>
              <p:nvPr/>
            </p:nvPicPr>
            <p:blipFill>
              <a:blip r:embed="rId2"/>
              <a:srcRect l="21417" t="23885" r="33885" b="36531"/>
              <a:stretch>
                <a:fillRect/>
              </a:stretch>
            </p:blipFill>
            <p:spPr>
              <a:xfrm rot="16620000">
                <a:off x="5820" y="6859"/>
                <a:ext cx="4291" cy="3800"/>
              </a:xfrm>
              <a:prstGeom prst="rect">
                <a:avLst/>
              </a:prstGeom>
            </p:spPr>
          </p:pic>
          <p:pic>
            <p:nvPicPr>
              <p:cNvPr id="52" name="图片 51" descr="千库网_单片粉色玫瑰花瓣PNG_元素编号11937788"/>
              <p:cNvPicPr>
                <a:picLocks noChangeAspect="1"/>
              </p:cNvPicPr>
              <p:nvPr/>
            </p:nvPicPr>
            <p:blipFill>
              <a:blip r:embed="rId2"/>
              <a:srcRect l="21417" t="23885" r="33885" b="36531"/>
              <a:stretch>
                <a:fillRect/>
              </a:stretch>
            </p:blipFill>
            <p:spPr>
              <a:xfrm rot="2160000" flipH="1">
                <a:off x="10987" y="4612"/>
                <a:ext cx="4291" cy="3800"/>
              </a:xfrm>
              <a:prstGeom prst="rect">
                <a:avLst/>
              </a:prstGeom>
            </p:spPr>
          </p:pic>
          <p:pic>
            <p:nvPicPr>
              <p:cNvPr id="53" name="图片 52" descr="千库网_单片粉色玫瑰花瓣PNG_元素编号11937788"/>
              <p:cNvPicPr>
                <a:picLocks noChangeAspect="1"/>
              </p:cNvPicPr>
              <p:nvPr/>
            </p:nvPicPr>
            <p:blipFill>
              <a:blip r:embed="rId2"/>
              <a:srcRect l="21417" t="23885" r="33885" b="36531"/>
              <a:stretch>
                <a:fillRect/>
              </a:stretch>
            </p:blipFill>
            <p:spPr>
              <a:xfrm rot="4980000" flipH="1">
                <a:off x="9151" y="6881"/>
                <a:ext cx="4291" cy="3800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 flipV="1">
              <a:off x="3829" y="-549"/>
              <a:ext cx="11449" cy="6396"/>
              <a:chOff x="3829" y="4531"/>
              <a:chExt cx="11449" cy="6396"/>
            </a:xfrm>
          </p:grpSpPr>
          <p:pic>
            <p:nvPicPr>
              <p:cNvPr id="56" name="图片 55" descr="千库网_单片粉色玫瑰花瓣PNG_元素编号11937788"/>
              <p:cNvPicPr>
                <a:picLocks noChangeAspect="1"/>
              </p:cNvPicPr>
              <p:nvPr/>
            </p:nvPicPr>
            <p:blipFill>
              <a:blip r:embed="rId2"/>
              <a:srcRect l="21417" t="23885" r="33885" b="36531"/>
              <a:stretch>
                <a:fillRect/>
              </a:stretch>
            </p:blipFill>
            <p:spPr>
              <a:xfrm rot="19680000">
                <a:off x="3829" y="4531"/>
                <a:ext cx="4291" cy="3800"/>
              </a:xfrm>
              <a:prstGeom prst="rect">
                <a:avLst/>
              </a:prstGeom>
            </p:spPr>
          </p:pic>
          <p:pic>
            <p:nvPicPr>
              <p:cNvPr id="57" name="图片 56" descr="千库网_单片粉色玫瑰花瓣PNG_元素编号11937788"/>
              <p:cNvPicPr>
                <a:picLocks noChangeAspect="1"/>
              </p:cNvPicPr>
              <p:nvPr/>
            </p:nvPicPr>
            <p:blipFill>
              <a:blip r:embed="rId2"/>
              <a:srcRect l="21417" t="23885" r="33885" b="36531"/>
              <a:stretch>
                <a:fillRect/>
              </a:stretch>
            </p:blipFill>
            <p:spPr>
              <a:xfrm rot="16620000">
                <a:off x="5820" y="6859"/>
                <a:ext cx="4291" cy="3800"/>
              </a:xfrm>
              <a:prstGeom prst="rect">
                <a:avLst/>
              </a:prstGeom>
            </p:spPr>
          </p:pic>
          <p:pic>
            <p:nvPicPr>
              <p:cNvPr id="58" name="图片 57" descr="千库网_单片粉色玫瑰花瓣PNG_元素编号11937788"/>
              <p:cNvPicPr>
                <a:picLocks noChangeAspect="1"/>
              </p:cNvPicPr>
              <p:nvPr/>
            </p:nvPicPr>
            <p:blipFill>
              <a:blip r:embed="rId2"/>
              <a:srcRect l="21417" t="23885" r="33885" b="36531"/>
              <a:stretch>
                <a:fillRect/>
              </a:stretch>
            </p:blipFill>
            <p:spPr>
              <a:xfrm rot="1860000" flipH="1">
                <a:off x="10987" y="4532"/>
                <a:ext cx="4291" cy="3800"/>
              </a:xfrm>
              <a:prstGeom prst="rect">
                <a:avLst/>
              </a:prstGeom>
            </p:spPr>
          </p:pic>
          <p:pic>
            <p:nvPicPr>
              <p:cNvPr id="59" name="图片 58" descr="千库网_单片粉色玫瑰花瓣PNG_元素编号11937788"/>
              <p:cNvPicPr>
                <a:picLocks noChangeAspect="1"/>
              </p:cNvPicPr>
              <p:nvPr/>
            </p:nvPicPr>
            <p:blipFill>
              <a:blip r:embed="rId2"/>
              <a:srcRect l="21417" t="23885" r="33885" b="36531"/>
              <a:stretch>
                <a:fillRect/>
              </a:stretch>
            </p:blipFill>
            <p:spPr>
              <a:xfrm rot="4980000" flipH="1">
                <a:off x="9151" y="6881"/>
                <a:ext cx="4291" cy="3800"/>
              </a:xfrm>
              <a:prstGeom prst="rect">
                <a:avLst/>
              </a:prstGeom>
            </p:spPr>
          </p:pic>
        </p:grpSp>
      </p:grpSp>
      <p:sp>
        <p:nvSpPr>
          <p:cNvPr id="61" name="文本框 60"/>
          <p:cNvSpPr txBox="1"/>
          <p:nvPr/>
        </p:nvSpPr>
        <p:spPr>
          <a:xfrm>
            <a:off x="7716520" y="1758315"/>
            <a:ext cx="383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发挥你的天赋，实现你价值的事</a:t>
            </a:r>
            <a:endParaRPr lang="zh-CN" altLang="en-US" spc="150"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907280" y="1905635"/>
            <a:ext cx="846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职业发展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796415" y="1734185"/>
            <a:ext cx="264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pc="150">
                <a:solidFill>
                  <a:schemeClr val="tx1"/>
                </a:solidFill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你的职业发展方面</a:t>
            </a:r>
            <a:endParaRPr lang="zh-CN" altLang="en-US" spc="150">
              <a:solidFill>
                <a:schemeClr val="tx1"/>
              </a:solidFill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419850" y="5137150"/>
            <a:ext cx="84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家庭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907280" y="5055870"/>
            <a:ext cx="846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娱乐休闲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207250" y="4101465"/>
            <a:ext cx="1134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朋友和重要他人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941445" y="4070985"/>
            <a:ext cx="846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个人健康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329170" y="2901315"/>
            <a:ext cx="846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个人成长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941445" y="2901315"/>
            <a:ext cx="846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财务状况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450330" y="1945640"/>
            <a:ext cx="846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自我实现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13435" y="2964180"/>
            <a:ext cx="264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r">
              <a:buClrTx/>
              <a:buSzTx/>
              <a:buFontTx/>
            </a:pP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你的财务方面</a:t>
            </a:r>
            <a:endParaRPr lang="zh-CN" altLang="en-US" spc="150"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765935" y="5470525"/>
            <a:ext cx="264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r">
              <a:buClrTx/>
              <a:buSzTx/>
              <a:buFontTx/>
            </a:pP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你的财务方面</a:t>
            </a:r>
            <a:endParaRPr lang="zh-CN" altLang="en-US" spc="150"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23875" y="4278630"/>
            <a:ext cx="298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r">
              <a:buClrTx/>
              <a:buSzTx/>
              <a:buFontTx/>
            </a:pP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你的身体、心理健康方面</a:t>
            </a:r>
            <a:endParaRPr lang="zh-CN" altLang="en-US" spc="150"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738745" y="5433695"/>
            <a:ext cx="312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你</a:t>
            </a: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自己的家庭</a:t>
            </a: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或</a:t>
            </a: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原生家庭</a:t>
            </a:r>
            <a:endParaRPr lang="zh-CN" altLang="en-US" spc="150"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629650" y="4237355"/>
            <a:ext cx="321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除了</a:t>
            </a: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亲人</a:t>
            </a: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以外</a:t>
            </a: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不可失去的人</a:t>
            </a:r>
            <a:endParaRPr lang="zh-CN" altLang="en-US" spc="150"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650605" y="3007360"/>
            <a:ext cx="322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知识、能力、眼界</a:t>
            </a: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等</a:t>
            </a:r>
            <a:r>
              <a:rPr lang="zh-CN" altLang="en-US" spc="150"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的成长</a:t>
            </a:r>
            <a:endParaRPr lang="zh-CN" altLang="en-US" spc="150"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562100" y="1682750"/>
            <a:ext cx="9067800" cy="3776980"/>
          </a:xfrm>
          <a:prstGeom prst="roundRect">
            <a:avLst/>
          </a:prstGeom>
          <a:noFill/>
          <a:ln w="19050">
            <a:solidFill>
              <a:srgbClr val="365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61590" y="862443"/>
            <a:ext cx="1440000" cy="1440000"/>
          </a:xfrm>
          <a:prstGeom prst="ellipse">
            <a:avLst/>
          </a:prstGeom>
          <a:gradFill>
            <a:gsLst>
              <a:gs pos="100000">
                <a:srgbClr val="D4DDDE"/>
              </a:gs>
              <a:gs pos="0">
                <a:srgbClr val="335B6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6250" y="1153163"/>
            <a:ext cx="105087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思源黑体 Normal" panose="020B0400000000000000" charset="-122"/>
                <a:ea typeface="思源黑体 Normal" panose="020B0400000000000000" charset="-122"/>
                <a:sym typeface="思源黑体 CN Normal" panose="020B0400000000000000" pitchFamily="34" charset="-122"/>
              </a:rPr>
              <a:t>01</a:t>
            </a:r>
            <a:endParaRPr lang="en-US" altLang="zh-CN" sz="4800" dirty="0" smtClean="0">
              <a:latin typeface="思源黑体 Normal" panose="020B0400000000000000" charset="-122"/>
              <a:ea typeface="思源黑体 Normal" panose="020B0400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74925" y="3058160"/>
            <a:ext cx="70396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200" spc="150" dirty="0" smtClean="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思源黑体 CN Normal" panose="020B0400000000000000" pitchFamily="34" charset="-122"/>
              </a:rPr>
              <a:t>了解生涯决策理论</a:t>
            </a:r>
            <a:endParaRPr sz="4200" spc="150" dirty="0" smtClean="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思源黑体 CN Normal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888095" y="3656144"/>
            <a:ext cx="2563495" cy="2447382"/>
            <a:chOff x="2238" y="5821"/>
            <a:chExt cx="4738" cy="4522"/>
          </a:xfrm>
        </p:grpSpPr>
        <p:sp>
          <p:nvSpPr>
            <p:cNvPr id="298" name="ísḷiḍe"/>
            <p:cNvSpPr/>
            <p:nvPr/>
          </p:nvSpPr>
          <p:spPr bwMode="auto">
            <a:xfrm>
              <a:off x="6154" y="9852"/>
              <a:ext cx="552" cy="453"/>
            </a:xfrm>
            <a:custGeom>
              <a:avLst/>
              <a:gdLst>
                <a:gd name="T0" fmla="*/ 33 w 197"/>
                <a:gd name="T1" fmla="*/ 147 h 162"/>
                <a:gd name="T2" fmla="*/ 9 w 197"/>
                <a:gd name="T3" fmla="*/ 73 h 162"/>
                <a:gd name="T4" fmla="*/ 46 w 197"/>
                <a:gd name="T5" fmla="*/ 55 h 162"/>
                <a:gd name="T6" fmla="*/ 78 w 197"/>
                <a:gd name="T7" fmla="*/ 34 h 162"/>
                <a:gd name="T8" fmla="*/ 138 w 197"/>
                <a:gd name="T9" fmla="*/ 18 h 162"/>
                <a:gd name="T10" fmla="*/ 153 w 197"/>
                <a:gd name="T11" fmla="*/ 66 h 162"/>
                <a:gd name="T12" fmla="*/ 195 w 197"/>
                <a:gd name="T13" fmla="*/ 115 h 162"/>
                <a:gd name="T14" fmla="*/ 153 w 197"/>
                <a:gd name="T15" fmla="*/ 159 h 162"/>
                <a:gd name="T16" fmla="*/ 33 w 197"/>
                <a:gd name="T17" fmla="*/ 14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62">
                  <a:moveTo>
                    <a:pt x="33" y="147"/>
                  </a:moveTo>
                  <a:cubicBezTo>
                    <a:pt x="33" y="147"/>
                    <a:pt x="0" y="89"/>
                    <a:pt x="9" y="73"/>
                  </a:cubicBezTo>
                  <a:cubicBezTo>
                    <a:pt x="17" y="56"/>
                    <a:pt x="27" y="51"/>
                    <a:pt x="46" y="55"/>
                  </a:cubicBezTo>
                  <a:cubicBezTo>
                    <a:pt x="65" y="60"/>
                    <a:pt x="70" y="50"/>
                    <a:pt x="78" y="34"/>
                  </a:cubicBezTo>
                  <a:cubicBezTo>
                    <a:pt x="85" y="19"/>
                    <a:pt x="110" y="0"/>
                    <a:pt x="138" y="18"/>
                  </a:cubicBezTo>
                  <a:cubicBezTo>
                    <a:pt x="161" y="32"/>
                    <a:pt x="139" y="62"/>
                    <a:pt x="153" y="66"/>
                  </a:cubicBezTo>
                  <a:cubicBezTo>
                    <a:pt x="170" y="70"/>
                    <a:pt x="197" y="84"/>
                    <a:pt x="195" y="115"/>
                  </a:cubicBezTo>
                  <a:cubicBezTo>
                    <a:pt x="193" y="146"/>
                    <a:pt x="165" y="156"/>
                    <a:pt x="153" y="159"/>
                  </a:cubicBezTo>
                  <a:cubicBezTo>
                    <a:pt x="142" y="162"/>
                    <a:pt x="33" y="147"/>
                    <a:pt x="33" y="14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ïṥľîḋe"/>
            <p:cNvSpPr/>
            <p:nvPr/>
          </p:nvSpPr>
          <p:spPr bwMode="auto">
            <a:xfrm>
              <a:off x="6178" y="10224"/>
              <a:ext cx="512" cy="110"/>
            </a:xfrm>
            <a:custGeom>
              <a:avLst/>
              <a:gdLst>
                <a:gd name="T0" fmla="*/ 148 w 297"/>
                <a:gd name="T1" fmla="*/ 64 h 64"/>
                <a:gd name="T2" fmla="*/ 284 w 297"/>
                <a:gd name="T3" fmla="*/ 64 h 64"/>
                <a:gd name="T4" fmla="*/ 297 w 297"/>
                <a:gd name="T5" fmla="*/ 0 h 64"/>
                <a:gd name="T6" fmla="*/ 0 w 297"/>
                <a:gd name="T7" fmla="*/ 0 h 64"/>
                <a:gd name="T8" fmla="*/ 12 w 297"/>
                <a:gd name="T9" fmla="*/ 64 h 64"/>
                <a:gd name="T10" fmla="*/ 148 w 297"/>
                <a:gd name="T11" fmla="*/ 64 h 64"/>
                <a:gd name="T12" fmla="*/ 148 w 297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7" h="64">
                  <a:moveTo>
                    <a:pt x="148" y="64"/>
                  </a:moveTo>
                  <a:lnTo>
                    <a:pt x="284" y="64"/>
                  </a:lnTo>
                  <a:lnTo>
                    <a:pt x="297" y="0"/>
                  </a:lnTo>
                  <a:lnTo>
                    <a:pt x="0" y="0"/>
                  </a:lnTo>
                  <a:lnTo>
                    <a:pt x="12" y="64"/>
                  </a:lnTo>
                  <a:lnTo>
                    <a:pt x="148" y="64"/>
                  </a:lnTo>
                  <a:lnTo>
                    <a:pt x="148" y="6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îṣľîḋé"/>
            <p:cNvSpPr/>
            <p:nvPr/>
          </p:nvSpPr>
          <p:spPr bwMode="auto">
            <a:xfrm>
              <a:off x="6030" y="9490"/>
              <a:ext cx="807" cy="853"/>
            </a:xfrm>
            <a:custGeom>
              <a:avLst/>
              <a:gdLst>
                <a:gd name="T0" fmla="*/ 1 w 288"/>
                <a:gd name="T1" fmla="*/ 5 h 305"/>
                <a:gd name="T2" fmla="*/ 20 w 288"/>
                <a:gd name="T3" fmla="*/ 106 h 305"/>
                <a:gd name="T4" fmla="*/ 50 w 288"/>
                <a:gd name="T5" fmla="*/ 266 h 305"/>
                <a:gd name="T6" fmla="*/ 57 w 288"/>
                <a:gd name="T7" fmla="*/ 302 h 305"/>
                <a:gd name="T8" fmla="*/ 60 w 288"/>
                <a:gd name="T9" fmla="*/ 305 h 305"/>
                <a:gd name="T10" fmla="*/ 193 w 288"/>
                <a:gd name="T11" fmla="*/ 305 h 305"/>
                <a:gd name="T12" fmla="*/ 228 w 288"/>
                <a:gd name="T13" fmla="*/ 305 h 305"/>
                <a:gd name="T14" fmla="*/ 231 w 288"/>
                <a:gd name="T15" fmla="*/ 302 h 305"/>
                <a:gd name="T16" fmla="*/ 250 w 288"/>
                <a:gd name="T17" fmla="*/ 202 h 305"/>
                <a:gd name="T18" fmla="*/ 280 w 288"/>
                <a:gd name="T19" fmla="*/ 42 h 305"/>
                <a:gd name="T20" fmla="*/ 287 w 288"/>
                <a:gd name="T21" fmla="*/ 5 h 305"/>
                <a:gd name="T22" fmla="*/ 284 w 288"/>
                <a:gd name="T23" fmla="*/ 2 h 305"/>
                <a:gd name="T24" fmla="*/ 189 w 288"/>
                <a:gd name="T25" fmla="*/ 2 h 305"/>
                <a:gd name="T26" fmla="*/ 39 w 288"/>
                <a:gd name="T27" fmla="*/ 2 h 305"/>
                <a:gd name="T28" fmla="*/ 4 w 288"/>
                <a:gd name="T29" fmla="*/ 2 h 305"/>
                <a:gd name="T30" fmla="*/ 4 w 288"/>
                <a:gd name="T31" fmla="*/ 8 h 305"/>
                <a:gd name="T32" fmla="*/ 99 w 288"/>
                <a:gd name="T33" fmla="*/ 8 h 305"/>
                <a:gd name="T34" fmla="*/ 250 w 288"/>
                <a:gd name="T35" fmla="*/ 8 h 305"/>
                <a:gd name="T36" fmla="*/ 284 w 288"/>
                <a:gd name="T37" fmla="*/ 8 h 305"/>
                <a:gd name="T38" fmla="*/ 281 w 288"/>
                <a:gd name="T39" fmla="*/ 4 h 305"/>
                <a:gd name="T40" fmla="*/ 262 w 288"/>
                <a:gd name="T41" fmla="*/ 104 h 305"/>
                <a:gd name="T42" fmla="*/ 232 w 288"/>
                <a:gd name="T43" fmla="*/ 264 h 305"/>
                <a:gd name="T44" fmla="*/ 225 w 288"/>
                <a:gd name="T45" fmla="*/ 301 h 305"/>
                <a:gd name="T46" fmla="*/ 228 w 288"/>
                <a:gd name="T47" fmla="*/ 299 h 305"/>
                <a:gd name="T48" fmla="*/ 95 w 288"/>
                <a:gd name="T49" fmla="*/ 299 h 305"/>
                <a:gd name="T50" fmla="*/ 60 w 288"/>
                <a:gd name="T51" fmla="*/ 299 h 305"/>
                <a:gd name="T52" fmla="*/ 63 w 288"/>
                <a:gd name="T53" fmla="*/ 301 h 305"/>
                <a:gd name="T54" fmla="*/ 44 w 288"/>
                <a:gd name="T55" fmla="*/ 201 h 305"/>
                <a:gd name="T56" fmla="*/ 14 w 288"/>
                <a:gd name="T57" fmla="*/ 41 h 305"/>
                <a:gd name="T58" fmla="*/ 7 w 288"/>
                <a:gd name="T59" fmla="*/ 4 h 305"/>
                <a:gd name="T60" fmla="*/ 1 w 288"/>
                <a:gd name="T61" fmla="*/ 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8" h="305">
                  <a:moveTo>
                    <a:pt x="1" y="5"/>
                  </a:moveTo>
                  <a:cubicBezTo>
                    <a:pt x="7" y="39"/>
                    <a:pt x="14" y="72"/>
                    <a:pt x="20" y="106"/>
                  </a:cubicBezTo>
                  <a:cubicBezTo>
                    <a:pt x="30" y="159"/>
                    <a:pt x="40" y="212"/>
                    <a:pt x="50" y="266"/>
                  </a:cubicBezTo>
                  <a:cubicBezTo>
                    <a:pt x="53" y="278"/>
                    <a:pt x="55" y="290"/>
                    <a:pt x="57" y="302"/>
                  </a:cubicBezTo>
                  <a:cubicBezTo>
                    <a:pt x="58" y="304"/>
                    <a:pt x="59" y="305"/>
                    <a:pt x="60" y="305"/>
                  </a:cubicBezTo>
                  <a:cubicBezTo>
                    <a:pt x="105" y="305"/>
                    <a:pt x="149" y="305"/>
                    <a:pt x="193" y="305"/>
                  </a:cubicBezTo>
                  <a:cubicBezTo>
                    <a:pt x="205" y="305"/>
                    <a:pt x="216" y="305"/>
                    <a:pt x="228" y="305"/>
                  </a:cubicBezTo>
                  <a:cubicBezTo>
                    <a:pt x="229" y="305"/>
                    <a:pt x="231" y="304"/>
                    <a:pt x="231" y="302"/>
                  </a:cubicBezTo>
                  <a:cubicBezTo>
                    <a:pt x="237" y="269"/>
                    <a:pt x="244" y="236"/>
                    <a:pt x="250" y="202"/>
                  </a:cubicBezTo>
                  <a:cubicBezTo>
                    <a:pt x="260" y="149"/>
                    <a:pt x="270" y="96"/>
                    <a:pt x="280" y="42"/>
                  </a:cubicBezTo>
                  <a:cubicBezTo>
                    <a:pt x="283" y="30"/>
                    <a:pt x="285" y="18"/>
                    <a:pt x="287" y="5"/>
                  </a:cubicBezTo>
                  <a:cubicBezTo>
                    <a:pt x="288" y="4"/>
                    <a:pt x="286" y="2"/>
                    <a:pt x="284" y="2"/>
                  </a:cubicBezTo>
                  <a:cubicBezTo>
                    <a:pt x="253" y="2"/>
                    <a:pt x="221" y="2"/>
                    <a:pt x="189" y="2"/>
                  </a:cubicBezTo>
                  <a:cubicBezTo>
                    <a:pt x="139" y="2"/>
                    <a:pt x="89" y="2"/>
                    <a:pt x="39" y="2"/>
                  </a:cubicBezTo>
                  <a:cubicBezTo>
                    <a:pt x="27" y="2"/>
                    <a:pt x="16" y="2"/>
                    <a:pt x="4" y="2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36" y="8"/>
                    <a:pt x="67" y="8"/>
                    <a:pt x="99" y="8"/>
                  </a:cubicBezTo>
                  <a:cubicBezTo>
                    <a:pt x="149" y="8"/>
                    <a:pt x="199" y="8"/>
                    <a:pt x="250" y="8"/>
                  </a:cubicBezTo>
                  <a:cubicBezTo>
                    <a:pt x="261" y="8"/>
                    <a:pt x="273" y="8"/>
                    <a:pt x="284" y="8"/>
                  </a:cubicBezTo>
                  <a:cubicBezTo>
                    <a:pt x="283" y="6"/>
                    <a:pt x="282" y="5"/>
                    <a:pt x="281" y="4"/>
                  </a:cubicBezTo>
                  <a:cubicBezTo>
                    <a:pt x="275" y="37"/>
                    <a:pt x="269" y="71"/>
                    <a:pt x="262" y="104"/>
                  </a:cubicBezTo>
                  <a:cubicBezTo>
                    <a:pt x="252" y="157"/>
                    <a:pt x="242" y="211"/>
                    <a:pt x="232" y="264"/>
                  </a:cubicBezTo>
                  <a:cubicBezTo>
                    <a:pt x="230" y="276"/>
                    <a:pt x="228" y="289"/>
                    <a:pt x="225" y="301"/>
                  </a:cubicBezTo>
                  <a:cubicBezTo>
                    <a:pt x="226" y="300"/>
                    <a:pt x="227" y="299"/>
                    <a:pt x="228" y="299"/>
                  </a:cubicBezTo>
                  <a:cubicBezTo>
                    <a:pt x="184" y="299"/>
                    <a:pt x="139" y="299"/>
                    <a:pt x="95" y="299"/>
                  </a:cubicBezTo>
                  <a:cubicBezTo>
                    <a:pt x="83" y="299"/>
                    <a:pt x="72" y="299"/>
                    <a:pt x="60" y="299"/>
                  </a:cubicBezTo>
                  <a:cubicBezTo>
                    <a:pt x="61" y="299"/>
                    <a:pt x="62" y="300"/>
                    <a:pt x="63" y="301"/>
                  </a:cubicBezTo>
                  <a:cubicBezTo>
                    <a:pt x="57" y="267"/>
                    <a:pt x="50" y="234"/>
                    <a:pt x="44" y="201"/>
                  </a:cubicBezTo>
                  <a:cubicBezTo>
                    <a:pt x="34" y="147"/>
                    <a:pt x="24" y="94"/>
                    <a:pt x="14" y="41"/>
                  </a:cubicBezTo>
                  <a:cubicBezTo>
                    <a:pt x="12" y="28"/>
                    <a:pt x="9" y="16"/>
                    <a:pt x="7" y="4"/>
                  </a:cubicBezTo>
                  <a:cubicBezTo>
                    <a:pt x="6" y="0"/>
                    <a:pt x="0" y="2"/>
                    <a:pt x="1" y="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í$ļiḑé"/>
            <p:cNvSpPr/>
            <p:nvPr/>
          </p:nvSpPr>
          <p:spPr bwMode="auto">
            <a:xfrm>
              <a:off x="6168" y="9490"/>
              <a:ext cx="221" cy="815"/>
            </a:xfrm>
            <a:custGeom>
              <a:avLst/>
              <a:gdLst>
                <a:gd name="T0" fmla="*/ 1 w 79"/>
                <a:gd name="T1" fmla="*/ 5 h 291"/>
                <a:gd name="T2" fmla="*/ 15 w 79"/>
                <a:gd name="T3" fmla="*/ 101 h 291"/>
                <a:gd name="T4" fmla="*/ 37 w 79"/>
                <a:gd name="T5" fmla="*/ 254 h 291"/>
                <a:gd name="T6" fmla="*/ 42 w 79"/>
                <a:gd name="T7" fmla="*/ 289 h 291"/>
                <a:gd name="T8" fmla="*/ 45 w 79"/>
                <a:gd name="T9" fmla="*/ 291 h 291"/>
                <a:gd name="T10" fmla="*/ 76 w 79"/>
                <a:gd name="T11" fmla="*/ 291 h 291"/>
                <a:gd name="T12" fmla="*/ 79 w 79"/>
                <a:gd name="T13" fmla="*/ 288 h 291"/>
                <a:gd name="T14" fmla="*/ 76 w 79"/>
                <a:gd name="T15" fmla="*/ 193 h 291"/>
                <a:gd name="T16" fmla="*/ 70 w 79"/>
                <a:gd name="T17" fmla="*/ 40 h 291"/>
                <a:gd name="T18" fmla="*/ 69 w 79"/>
                <a:gd name="T19" fmla="*/ 5 h 291"/>
                <a:gd name="T20" fmla="*/ 63 w 79"/>
                <a:gd name="T21" fmla="*/ 5 h 291"/>
                <a:gd name="T22" fmla="*/ 66 w 79"/>
                <a:gd name="T23" fmla="*/ 100 h 291"/>
                <a:gd name="T24" fmla="*/ 72 w 79"/>
                <a:gd name="T25" fmla="*/ 253 h 291"/>
                <a:gd name="T26" fmla="*/ 73 w 79"/>
                <a:gd name="T27" fmla="*/ 288 h 291"/>
                <a:gd name="T28" fmla="*/ 76 w 79"/>
                <a:gd name="T29" fmla="*/ 285 h 291"/>
                <a:gd name="T30" fmla="*/ 45 w 79"/>
                <a:gd name="T31" fmla="*/ 285 h 291"/>
                <a:gd name="T32" fmla="*/ 48 w 79"/>
                <a:gd name="T33" fmla="*/ 288 h 291"/>
                <a:gd name="T34" fmla="*/ 34 w 79"/>
                <a:gd name="T35" fmla="*/ 192 h 291"/>
                <a:gd name="T36" fmla="*/ 12 w 79"/>
                <a:gd name="T37" fmla="*/ 39 h 291"/>
                <a:gd name="T38" fmla="*/ 6 w 79"/>
                <a:gd name="T39" fmla="*/ 4 h 291"/>
                <a:gd name="T40" fmla="*/ 1 w 79"/>
                <a:gd name="T41" fmla="*/ 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291">
                  <a:moveTo>
                    <a:pt x="1" y="5"/>
                  </a:moveTo>
                  <a:cubicBezTo>
                    <a:pt x="5" y="37"/>
                    <a:pt x="10" y="69"/>
                    <a:pt x="15" y="101"/>
                  </a:cubicBezTo>
                  <a:cubicBezTo>
                    <a:pt x="22" y="152"/>
                    <a:pt x="30" y="203"/>
                    <a:pt x="37" y="254"/>
                  </a:cubicBezTo>
                  <a:cubicBezTo>
                    <a:pt x="39" y="266"/>
                    <a:pt x="40" y="277"/>
                    <a:pt x="42" y="289"/>
                  </a:cubicBezTo>
                  <a:cubicBezTo>
                    <a:pt x="42" y="291"/>
                    <a:pt x="44" y="291"/>
                    <a:pt x="45" y="291"/>
                  </a:cubicBezTo>
                  <a:cubicBezTo>
                    <a:pt x="56" y="291"/>
                    <a:pt x="66" y="291"/>
                    <a:pt x="76" y="291"/>
                  </a:cubicBezTo>
                  <a:cubicBezTo>
                    <a:pt x="78" y="291"/>
                    <a:pt x="79" y="290"/>
                    <a:pt x="79" y="288"/>
                  </a:cubicBezTo>
                  <a:cubicBezTo>
                    <a:pt x="78" y="257"/>
                    <a:pt x="77" y="225"/>
                    <a:pt x="76" y="193"/>
                  </a:cubicBezTo>
                  <a:cubicBezTo>
                    <a:pt x="74" y="142"/>
                    <a:pt x="72" y="91"/>
                    <a:pt x="70" y="40"/>
                  </a:cubicBezTo>
                  <a:cubicBezTo>
                    <a:pt x="69" y="28"/>
                    <a:pt x="69" y="16"/>
                    <a:pt x="69" y="5"/>
                  </a:cubicBezTo>
                  <a:cubicBezTo>
                    <a:pt x="68" y="1"/>
                    <a:pt x="62" y="1"/>
                    <a:pt x="63" y="5"/>
                  </a:cubicBezTo>
                  <a:cubicBezTo>
                    <a:pt x="64" y="37"/>
                    <a:pt x="65" y="68"/>
                    <a:pt x="66" y="100"/>
                  </a:cubicBezTo>
                  <a:cubicBezTo>
                    <a:pt x="68" y="151"/>
                    <a:pt x="70" y="202"/>
                    <a:pt x="72" y="253"/>
                  </a:cubicBezTo>
                  <a:cubicBezTo>
                    <a:pt x="73" y="265"/>
                    <a:pt x="73" y="277"/>
                    <a:pt x="73" y="288"/>
                  </a:cubicBezTo>
                  <a:cubicBezTo>
                    <a:pt x="74" y="287"/>
                    <a:pt x="75" y="286"/>
                    <a:pt x="76" y="285"/>
                  </a:cubicBezTo>
                  <a:cubicBezTo>
                    <a:pt x="66" y="285"/>
                    <a:pt x="56" y="285"/>
                    <a:pt x="45" y="285"/>
                  </a:cubicBezTo>
                  <a:cubicBezTo>
                    <a:pt x="46" y="286"/>
                    <a:pt x="47" y="287"/>
                    <a:pt x="48" y="288"/>
                  </a:cubicBezTo>
                  <a:cubicBezTo>
                    <a:pt x="43" y="256"/>
                    <a:pt x="39" y="224"/>
                    <a:pt x="34" y="192"/>
                  </a:cubicBezTo>
                  <a:cubicBezTo>
                    <a:pt x="27" y="141"/>
                    <a:pt x="19" y="90"/>
                    <a:pt x="12" y="39"/>
                  </a:cubicBezTo>
                  <a:cubicBezTo>
                    <a:pt x="10" y="27"/>
                    <a:pt x="8" y="16"/>
                    <a:pt x="6" y="4"/>
                  </a:cubicBezTo>
                  <a:cubicBezTo>
                    <a:pt x="6" y="0"/>
                    <a:pt x="0" y="2"/>
                    <a:pt x="1" y="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i$ḻïďè"/>
            <p:cNvSpPr/>
            <p:nvPr/>
          </p:nvSpPr>
          <p:spPr bwMode="auto">
            <a:xfrm>
              <a:off x="6500" y="9493"/>
              <a:ext cx="198" cy="794"/>
            </a:xfrm>
            <a:custGeom>
              <a:avLst/>
              <a:gdLst>
                <a:gd name="T0" fmla="*/ 5 w 71"/>
                <a:gd name="T1" fmla="*/ 4 h 284"/>
                <a:gd name="T2" fmla="*/ 3 w 71"/>
                <a:gd name="T3" fmla="*/ 96 h 284"/>
                <a:gd name="T4" fmla="*/ 1 w 71"/>
                <a:gd name="T5" fmla="*/ 243 h 284"/>
                <a:gd name="T6" fmla="*/ 0 w 71"/>
                <a:gd name="T7" fmla="*/ 276 h 284"/>
                <a:gd name="T8" fmla="*/ 3 w 71"/>
                <a:gd name="T9" fmla="*/ 279 h 284"/>
                <a:gd name="T10" fmla="*/ 37 w 71"/>
                <a:gd name="T11" fmla="*/ 284 h 284"/>
                <a:gd name="T12" fmla="*/ 40 w 71"/>
                <a:gd name="T13" fmla="*/ 281 h 284"/>
                <a:gd name="T14" fmla="*/ 50 w 71"/>
                <a:gd name="T15" fmla="*/ 187 h 284"/>
                <a:gd name="T16" fmla="*/ 67 w 71"/>
                <a:gd name="T17" fmla="*/ 38 h 284"/>
                <a:gd name="T18" fmla="*/ 71 w 71"/>
                <a:gd name="T19" fmla="*/ 4 h 284"/>
                <a:gd name="T20" fmla="*/ 65 w 71"/>
                <a:gd name="T21" fmla="*/ 4 h 284"/>
                <a:gd name="T22" fmla="*/ 54 w 71"/>
                <a:gd name="T23" fmla="*/ 97 h 284"/>
                <a:gd name="T24" fmla="*/ 38 w 71"/>
                <a:gd name="T25" fmla="*/ 246 h 284"/>
                <a:gd name="T26" fmla="*/ 34 w 71"/>
                <a:gd name="T27" fmla="*/ 281 h 284"/>
                <a:gd name="T28" fmla="*/ 37 w 71"/>
                <a:gd name="T29" fmla="*/ 278 h 284"/>
                <a:gd name="T30" fmla="*/ 3 w 71"/>
                <a:gd name="T31" fmla="*/ 273 h 284"/>
                <a:gd name="T32" fmla="*/ 6 w 71"/>
                <a:gd name="T33" fmla="*/ 276 h 284"/>
                <a:gd name="T34" fmla="*/ 8 w 71"/>
                <a:gd name="T35" fmla="*/ 184 h 284"/>
                <a:gd name="T36" fmla="*/ 10 w 71"/>
                <a:gd name="T37" fmla="*/ 37 h 284"/>
                <a:gd name="T38" fmla="*/ 11 w 71"/>
                <a:gd name="T39" fmla="*/ 4 h 284"/>
                <a:gd name="T40" fmla="*/ 5 w 71"/>
                <a:gd name="T41" fmla="*/ 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284">
                  <a:moveTo>
                    <a:pt x="5" y="4"/>
                  </a:moveTo>
                  <a:cubicBezTo>
                    <a:pt x="4" y="34"/>
                    <a:pt x="4" y="65"/>
                    <a:pt x="3" y="96"/>
                  </a:cubicBezTo>
                  <a:cubicBezTo>
                    <a:pt x="2" y="145"/>
                    <a:pt x="2" y="194"/>
                    <a:pt x="1" y="243"/>
                  </a:cubicBezTo>
                  <a:cubicBezTo>
                    <a:pt x="1" y="254"/>
                    <a:pt x="0" y="265"/>
                    <a:pt x="0" y="276"/>
                  </a:cubicBezTo>
                  <a:cubicBezTo>
                    <a:pt x="0" y="278"/>
                    <a:pt x="2" y="279"/>
                    <a:pt x="3" y="279"/>
                  </a:cubicBezTo>
                  <a:cubicBezTo>
                    <a:pt x="14" y="281"/>
                    <a:pt x="26" y="282"/>
                    <a:pt x="37" y="284"/>
                  </a:cubicBezTo>
                  <a:cubicBezTo>
                    <a:pt x="39" y="284"/>
                    <a:pt x="40" y="282"/>
                    <a:pt x="40" y="281"/>
                  </a:cubicBezTo>
                  <a:cubicBezTo>
                    <a:pt x="43" y="249"/>
                    <a:pt x="47" y="218"/>
                    <a:pt x="50" y="187"/>
                  </a:cubicBezTo>
                  <a:cubicBezTo>
                    <a:pt x="56" y="137"/>
                    <a:pt x="61" y="88"/>
                    <a:pt x="67" y="38"/>
                  </a:cubicBezTo>
                  <a:cubicBezTo>
                    <a:pt x="68" y="27"/>
                    <a:pt x="69" y="15"/>
                    <a:pt x="71" y="4"/>
                  </a:cubicBezTo>
                  <a:cubicBezTo>
                    <a:pt x="71" y="0"/>
                    <a:pt x="65" y="0"/>
                    <a:pt x="65" y="4"/>
                  </a:cubicBezTo>
                  <a:cubicBezTo>
                    <a:pt x="61" y="35"/>
                    <a:pt x="58" y="66"/>
                    <a:pt x="54" y="97"/>
                  </a:cubicBezTo>
                  <a:cubicBezTo>
                    <a:pt x="49" y="147"/>
                    <a:pt x="43" y="197"/>
                    <a:pt x="38" y="246"/>
                  </a:cubicBezTo>
                  <a:cubicBezTo>
                    <a:pt x="36" y="258"/>
                    <a:pt x="35" y="269"/>
                    <a:pt x="34" y="281"/>
                  </a:cubicBezTo>
                  <a:cubicBezTo>
                    <a:pt x="35" y="280"/>
                    <a:pt x="36" y="279"/>
                    <a:pt x="37" y="278"/>
                  </a:cubicBezTo>
                  <a:cubicBezTo>
                    <a:pt x="26" y="276"/>
                    <a:pt x="14" y="275"/>
                    <a:pt x="3" y="273"/>
                  </a:cubicBezTo>
                  <a:cubicBezTo>
                    <a:pt x="4" y="274"/>
                    <a:pt x="5" y="275"/>
                    <a:pt x="6" y="276"/>
                  </a:cubicBezTo>
                  <a:cubicBezTo>
                    <a:pt x="7" y="246"/>
                    <a:pt x="7" y="215"/>
                    <a:pt x="8" y="184"/>
                  </a:cubicBezTo>
                  <a:cubicBezTo>
                    <a:pt x="9" y="135"/>
                    <a:pt x="9" y="86"/>
                    <a:pt x="10" y="37"/>
                  </a:cubicBezTo>
                  <a:cubicBezTo>
                    <a:pt x="11" y="26"/>
                    <a:pt x="11" y="15"/>
                    <a:pt x="11" y="4"/>
                  </a:cubicBezTo>
                  <a:cubicBezTo>
                    <a:pt x="11" y="0"/>
                    <a:pt x="5" y="0"/>
                    <a:pt x="5" y="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îşḻîdê"/>
            <p:cNvSpPr/>
            <p:nvPr/>
          </p:nvSpPr>
          <p:spPr bwMode="auto">
            <a:xfrm>
              <a:off x="6061" y="9655"/>
              <a:ext cx="736" cy="17"/>
            </a:xfrm>
            <a:custGeom>
              <a:avLst/>
              <a:gdLst>
                <a:gd name="T0" fmla="*/ 4 w 263"/>
                <a:gd name="T1" fmla="*/ 6 h 6"/>
                <a:gd name="T2" fmla="*/ 90 w 263"/>
                <a:gd name="T3" fmla="*/ 6 h 6"/>
                <a:gd name="T4" fmla="*/ 228 w 263"/>
                <a:gd name="T5" fmla="*/ 6 h 6"/>
                <a:gd name="T6" fmla="*/ 259 w 263"/>
                <a:gd name="T7" fmla="*/ 6 h 6"/>
                <a:gd name="T8" fmla="*/ 259 w 263"/>
                <a:gd name="T9" fmla="*/ 0 h 6"/>
                <a:gd name="T10" fmla="*/ 173 w 263"/>
                <a:gd name="T11" fmla="*/ 0 h 6"/>
                <a:gd name="T12" fmla="*/ 35 w 263"/>
                <a:gd name="T13" fmla="*/ 0 h 6"/>
                <a:gd name="T14" fmla="*/ 4 w 263"/>
                <a:gd name="T15" fmla="*/ 0 h 6"/>
                <a:gd name="T16" fmla="*/ 4 w 26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6">
                  <a:moveTo>
                    <a:pt x="4" y="6"/>
                  </a:moveTo>
                  <a:cubicBezTo>
                    <a:pt x="33" y="6"/>
                    <a:pt x="62" y="6"/>
                    <a:pt x="90" y="6"/>
                  </a:cubicBezTo>
                  <a:cubicBezTo>
                    <a:pt x="136" y="6"/>
                    <a:pt x="182" y="6"/>
                    <a:pt x="228" y="6"/>
                  </a:cubicBezTo>
                  <a:cubicBezTo>
                    <a:pt x="239" y="6"/>
                    <a:pt x="249" y="6"/>
                    <a:pt x="259" y="6"/>
                  </a:cubicBezTo>
                  <a:cubicBezTo>
                    <a:pt x="263" y="6"/>
                    <a:pt x="263" y="0"/>
                    <a:pt x="259" y="0"/>
                  </a:cubicBezTo>
                  <a:cubicBezTo>
                    <a:pt x="231" y="0"/>
                    <a:pt x="202" y="0"/>
                    <a:pt x="173" y="0"/>
                  </a:cubicBezTo>
                  <a:cubicBezTo>
                    <a:pt x="127" y="0"/>
                    <a:pt x="81" y="0"/>
                    <a:pt x="35" y="0"/>
                  </a:cubicBezTo>
                  <a:cubicBezTo>
                    <a:pt x="25" y="0"/>
                    <a:pt x="14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îṩľíḓè"/>
            <p:cNvSpPr/>
            <p:nvPr/>
          </p:nvSpPr>
          <p:spPr bwMode="auto">
            <a:xfrm>
              <a:off x="6088" y="9809"/>
              <a:ext cx="689" cy="17"/>
            </a:xfrm>
            <a:custGeom>
              <a:avLst/>
              <a:gdLst>
                <a:gd name="T0" fmla="*/ 4 w 246"/>
                <a:gd name="T1" fmla="*/ 6 h 6"/>
                <a:gd name="T2" fmla="*/ 85 w 246"/>
                <a:gd name="T3" fmla="*/ 6 h 6"/>
                <a:gd name="T4" fmla="*/ 213 w 246"/>
                <a:gd name="T5" fmla="*/ 6 h 6"/>
                <a:gd name="T6" fmla="*/ 242 w 246"/>
                <a:gd name="T7" fmla="*/ 6 h 6"/>
                <a:gd name="T8" fmla="*/ 242 w 246"/>
                <a:gd name="T9" fmla="*/ 0 h 6"/>
                <a:gd name="T10" fmla="*/ 161 w 246"/>
                <a:gd name="T11" fmla="*/ 0 h 6"/>
                <a:gd name="T12" fmla="*/ 34 w 246"/>
                <a:gd name="T13" fmla="*/ 0 h 6"/>
                <a:gd name="T14" fmla="*/ 4 w 246"/>
                <a:gd name="T15" fmla="*/ 0 h 6"/>
                <a:gd name="T16" fmla="*/ 4 w 24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6">
                  <a:moveTo>
                    <a:pt x="4" y="6"/>
                  </a:moveTo>
                  <a:cubicBezTo>
                    <a:pt x="31" y="6"/>
                    <a:pt x="58" y="6"/>
                    <a:pt x="85" y="6"/>
                  </a:cubicBezTo>
                  <a:cubicBezTo>
                    <a:pt x="127" y="6"/>
                    <a:pt x="170" y="6"/>
                    <a:pt x="213" y="6"/>
                  </a:cubicBezTo>
                  <a:cubicBezTo>
                    <a:pt x="222" y="6"/>
                    <a:pt x="232" y="6"/>
                    <a:pt x="242" y="6"/>
                  </a:cubicBezTo>
                  <a:cubicBezTo>
                    <a:pt x="246" y="6"/>
                    <a:pt x="246" y="0"/>
                    <a:pt x="242" y="0"/>
                  </a:cubicBezTo>
                  <a:cubicBezTo>
                    <a:pt x="215" y="0"/>
                    <a:pt x="188" y="0"/>
                    <a:pt x="161" y="0"/>
                  </a:cubicBezTo>
                  <a:cubicBezTo>
                    <a:pt x="119" y="0"/>
                    <a:pt x="76" y="0"/>
                    <a:pt x="34" y="0"/>
                  </a:cubicBezTo>
                  <a:cubicBezTo>
                    <a:pt x="24" y="0"/>
                    <a:pt x="14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iṩľîḑê"/>
            <p:cNvSpPr/>
            <p:nvPr/>
          </p:nvSpPr>
          <p:spPr bwMode="auto">
            <a:xfrm>
              <a:off x="6118" y="9955"/>
              <a:ext cx="631" cy="16"/>
            </a:xfrm>
            <a:custGeom>
              <a:avLst/>
              <a:gdLst>
                <a:gd name="T0" fmla="*/ 4 w 226"/>
                <a:gd name="T1" fmla="*/ 6 h 6"/>
                <a:gd name="T2" fmla="*/ 78 w 226"/>
                <a:gd name="T3" fmla="*/ 6 h 6"/>
                <a:gd name="T4" fmla="*/ 195 w 226"/>
                <a:gd name="T5" fmla="*/ 6 h 6"/>
                <a:gd name="T6" fmla="*/ 222 w 226"/>
                <a:gd name="T7" fmla="*/ 6 h 6"/>
                <a:gd name="T8" fmla="*/ 222 w 226"/>
                <a:gd name="T9" fmla="*/ 0 h 6"/>
                <a:gd name="T10" fmla="*/ 148 w 226"/>
                <a:gd name="T11" fmla="*/ 0 h 6"/>
                <a:gd name="T12" fmla="*/ 31 w 226"/>
                <a:gd name="T13" fmla="*/ 0 h 6"/>
                <a:gd name="T14" fmla="*/ 4 w 226"/>
                <a:gd name="T15" fmla="*/ 0 h 6"/>
                <a:gd name="T16" fmla="*/ 4 w 22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6">
                  <a:moveTo>
                    <a:pt x="4" y="6"/>
                  </a:moveTo>
                  <a:cubicBezTo>
                    <a:pt x="29" y="6"/>
                    <a:pt x="53" y="6"/>
                    <a:pt x="78" y="6"/>
                  </a:cubicBezTo>
                  <a:cubicBezTo>
                    <a:pt x="117" y="6"/>
                    <a:pt x="156" y="6"/>
                    <a:pt x="195" y="6"/>
                  </a:cubicBezTo>
                  <a:cubicBezTo>
                    <a:pt x="204" y="6"/>
                    <a:pt x="213" y="6"/>
                    <a:pt x="222" y="6"/>
                  </a:cubicBezTo>
                  <a:cubicBezTo>
                    <a:pt x="226" y="6"/>
                    <a:pt x="226" y="0"/>
                    <a:pt x="222" y="0"/>
                  </a:cubicBezTo>
                  <a:cubicBezTo>
                    <a:pt x="198" y="0"/>
                    <a:pt x="173" y="0"/>
                    <a:pt x="148" y="0"/>
                  </a:cubicBezTo>
                  <a:cubicBezTo>
                    <a:pt x="109" y="0"/>
                    <a:pt x="70" y="0"/>
                    <a:pt x="31" y="0"/>
                  </a:cubicBezTo>
                  <a:cubicBezTo>
                    <a:pt x="22" y="0"/>
                    <a:pt x="13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ïšľîḍe"/>
            <p:cNvSpPr/>
            <p:nvPr/>
          </p:nvSpPr>
          <p:spPr bwMode="auto">
            <a:xfrm>
              <a:off x="6145" y="10095"/>
              <a:ext cx="579" cy="17"/>
            </a:xfrm>
            <a:custGeom>
              <a:avLst/>
              <a:gdLst>
                <a:gd name="T0" fmla="*/ 3 w 207"/>
                <a:gd name="T1" fmla="*/ 6 h 6"/>
                <a:gd name="T2" fmla="*/ 71 w 207"/>
                <a:gd name="T3" fmla="*/ 6 h 6"/>
                <a:gd name="T4" fmla="*/ 178 w 207"/>
                <a:gd name="T5" fmla="*/ 6 h 6"/>
                <a:gd name="T6" fmla="*/ 203 w 207"/>
                <a:gd name="T7" fmla="*/ 6 h 6"/>
                <a:gd name="T8" fmla="*/ 203 w 207"/>
                <a:gd name="T9" fmla="*/ 0 h 6"/>
                <a:gd name="T10" fmla="*/ 136 w 207"/>
                <a:gd name="T11" fmla="*/ 0 h 6"/>
                <a:gd name="T12" fmla="*/ 28 w 207"/>
                <a:gd name="T13" fmla="*/ 0 h 6"/>
                <a:gd name="T14" fmla="*/ 3 w 207"/>
                <a:gd name="T15" fmla="*/ 0 h 6"/>
                <a:gd name="T16" fmla="*/ 3 w 207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3" y="6"/>
                  </a:moveTo>
                  <a:cubicBezTo>
                    <a:pt x="26" y="6"/>
                    <a:pt x="48" y="6"/>
                    <a:pt x="71" y="6"/>
                  </a:cubicBezTo>
                  <a:cubicBezTo>
                    <a:pt x="106" y="6"/>
                    <a:pt x="142" y="6"/>
                    <a:pt x="178" y="6"/>
                  </a:cubicBezTo>
                  <a:cubicBezTo>
                    <a:pt x="186" y="6"/>
                    <a:pt x="195" y="6"/>
                    <a:pt x="203" y="6"/>
                  </a:cubicBezTo>
                  <a:cubicBezTo>
                    <a:pt x="207" y="6"/>
                    <a:pt x="207" y="0"/>
                    <a:pt x="203" y="0"/>
                  </a:cubicBezTo>
                  <a:cubicBezTo>
                    <a:pt x="180" y="0"/>
                    <a:pt x="158" y="0"/>
                    <a:pt x="136" y="0"/>
                  </a:cubicBezTo>
                  <a:cubicBezTo>
                    <a:pt x="100" y="0"/>
                    <a:pt x="64" y="0"/>
                    <a:pt x="28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0" y="0"/>
                    <a:pt x="0" y="6"/>
                    <a:pt x="3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iśļiďe"/>
            <p:cNvSpPr/>
            <p:nvPr/>
          </p:nvSpPr>
          <p:spPr bwMode="auto">
            <a:xfrm>
              <a:off x="2238" y="8551"/>
              <a:ext cx="427" cy="427"/>
            </a:xfrm>
            <a:custGeom>
              <a:avLst/>
              <a:gdLst>
                <a:gd name="T0" fmla="*/ 105 w 153"/>
                <a:gd name="T1" fmla="*/ 21 h 153"/>
                <a:gd name="T2" fmla="*/ 119 w 153"/>
                <a:gd name="T3" fmla="*/ 30 h 153"/>
                <a:gd name="T4" fmla="*/ 133 w 153"/>
                <a:gd name="T5" fmla="*/ 25 h 153"/>
                <a:gd name="T6" fmla="*/ 147 w 153"/>
                <a:gd name="T7" fmla="*/ 47 h 153"/>
                <a:gd name="T8" fmla="*/ 136 w 153"/>
                <a:gd name="T9" fmla="*/ 57 h 153"/>
                <a:gd name="T10" fmla="*/ 139 w 153"/>
                <a:gd name="T11" fmla="*/ 74 h 153"/>
                <a:gd name="T12" fmla="*/ 153 w 153"/>
                <a:gd name="T13" fmla="*/ 80 h 153"/>
                <a:gd name="T14" fmla="*/ 147 w 153"/>
                <a:gd name="T15" fmla="*/ 105 h 153"/>
                <a:gd name="T16" fmla="*/ 132 w 153"/>
                <a:gd name="T17" fmla="*/ 105 h 153"/>
                <a:gd name="T18" fmla="*/ 122 w 153"/>
                <a:gd name="T19" fmla="*/ 119 h 153"/>
                <a:gd name="T20" fmla="*/ 128 w 153"/>
                <a:gd name="T21" fmla="*/ 133 h 153"/>
                <a:gd name="T22" fmla="*/ 106 w 153"/>
                <a:gd name="T23" fmla="*/ 147 h 153"/>
                <a:gd name="T24" fmla="*/ 95 w 153"/>
                <a:gd name="T25" fmla="*/ 136 h 153"/>
                <a:gd name="T26" fmla="*/ 79 w 153"/>
                <a:gd name="T27" fmla="*/ 139 h 153"/>
                <a:gd name="T28" fmla="*/ 72 w 153"/>
                <a:gd name="T29" fmla="*/ 153 h 153"/>
                <a:gd name="T30" fmla="*/ 47 w 153"/>
                <a:gd name="T31" fmla="*/ 147 h 153"/>
                <a:gd name="T32" fmla="*/ 47 w 153"/>
                <a:gd name="T33" fmla="*/ 132 h 153"/>
                <a:gd name="T34" fmla="*/ 34 w 153"/>
                <a:gd name="T35" fmla="*/ 122 h 153"/>
                <a:gd name="T36" fmla="*/ 19 w 153"/>
                <a:gd name="T37" fmla="*/ 127 h 153"/>
                <a:gd name="T38" fmla="*/ 6 w 153"/>
                <a:gd name="T39" fmla="*/ 106 h 153"/>
                <a:gd name="T40" fmla="*/ 17 w 153"/>
                <a:gd name="T41" fmla="*/ 95 h 153"/>
                <a:gd name="T42" fmla="*/ 14 w 153"/>
                <a:gd name="T43" fmla="*/ 79 h 153"/>
                <a:gd name="T44" fmla="*/ 0 w 153"/>
                <a:gd name="T45" fmla="*/ 72 h 153"/>
                <a:gd name="T46" fmla="*/ 5 w 153"/>
                <a:gd name="T47" fmla="*/ 47 h 153"/>
                <a:gd name="T48" fmla="*/ 21 w 153"/>
                <a:gd name="T49" fmla="*/ 47 h 153"/>
                <a:gd name="T50" fmla="*/ 30 w 153"/>
                <a:gd name="T51" fmla="*/ 34 h 153"/>
                <a:gd name="T52" fmla="*/ 25 w 153"/>
                <a:gd name="T53" fmla="*/ 19 h 153"/>
                <a:gd name="T54" fmla="*/ 47 w 153"/>
                <a:gd name="T55" fmla="*/ 6 h 153"/>
                <a:gd name="T56" fmla="*/ 58 w 153"/>
                <a:gd name="T57" fmla="*/ 16 h 153"/>
                <a:gd name="T58" fmla="*/ 74 w 153"/>
                <a:gd name="T59" fmla="*/ 14 h 153"/>
                <a:gd name="T60" fmla="*/ 80 w 153"/>
                <a:gd name="T61" fmla="*/ 0 h 153"/>
                <a:gd name="T62" fmla="*/ 105 w 153"/>
                <a:gd name="T63" fmla="*/ 5 h 153"/>
                <a:gd name="T64" fmla="*/ 105 w 153"/>
                <a:gd name="T65" fmla="*/ 21 h 153"/>
                <a:gd name="T66" fmla="*/ 83 w 153"/>
                <a:gd name="T67" fmla="*/ 50 h 153"/>
                <a:gd name="T68" fmla="*/ 51 w 153"/>
                <a:gd name="T69" fmla="*/ 71 h 153"/>
                <a:gd name="T70" fmla="*/ 72 w 153"/>
                <a:gd name="T71" fmla="*/ 103 h 153"/>
                <a:gd name="T72" fmla="*/ 104 w 153"/>
                <a:gd name="T73" fmla="*/ 83 h 153"/>
                <a:gd name="T74" fmla="*/ 83 w 153"/>
                <a:gd name="T75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153">
                  <a:moveTo>
                    <a:pt x="105" y="21"/>
                  </a:moveTo>
                  <a:cubicBezTo>
                    <a:pt x="110" y="23"/>
                    <a:pt x="115" y="27"/>
                    <a:pt x="119" y="30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38" y="63"/>
                    <a:pt x="139" y="68"/>
                    <a:pt x="139" y="74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32" y="105"/>
                    <a:pt x="132" y="105"/>
                    <a:pt x="132" y="105"/>
                  </a:cubicBezTo>
                  <a:cubicBezTo>
                    <a:pt x="129" y="110"/>
                    <a:pt x="126" y="115"/>
                    <a:pt x="122" y="119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95" y="136"/>
                    <a:pt x="95" y="136"/>
                    <a:pt x="95" y="136"/>
                  </a:cubicBezTo>
                  <a:cubicBezTo>
                    <a:pt x="90" y="138"/>
                    <a:pt x="84" y="139"/>
                    <a:pt x="79" y="13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2" y="129"/>
                    <a:pt x="38" y="126"/>
                    <a:pt x="34" y="122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5" y="90"/>
                    <a:pt x="14" y="84"/>
                    <a:pt x="14" y="7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42"/>
                    <a:pt x="27" y="38"/>
                    <a:pt x="30" y="3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63" y="15"/>
                    <a:pt x="68" y="14"/>
                    <a:pt x="74" y="14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21"/>
                    <a:pt x="105" y="21"/>
                    <a:pt x="105" y="21"/>
                  </a:cubicBezTo>
                  <a:moveTo>
                    <a:pt x="83" y="50"/>
                  </a:moveTo>
                  <a:cubicBezTo>
                    <a:pt x="69" y="47"/>
                    <a:pt x="54" y="56"/>
                    <a:pt x="51" y="71"/>
                  </a:cubicBezTo>
                  <a:cubicBezTo>
                    <a:pt x="48" y="85"/>
                    <a:pt x="57" y="100"/>
                    <a:pt x="72" y="103"/>
                  </a:cubicBezTo>
                  <a:cubicBezTo>
                    <a:pt x="86" y="106"/>
                    <a:pt x="101" y="97"/>
                    <a:pt x="104" y="83"/>
                  </a:cubicBezTo>
                  <a:cubicBezTo>
                    <a:pt x="107" y="68"/>
                    <a:pt x="98" y="53"/>
                    <a:pt x="83" y="5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íşļïďe"/>
            <p:cNvSpPr/>
            <p:nvPr/>
          </p:nvSpPr>
          <p:spPr bwMode="auto">
            <a:xfrm>
              <a:off x="6573" y="8842"/>
              <a:ext cx="384" cy="383"/>
            </a:xfrm>
            <a:custGeom>
              <a:avLst/>
              <a:gdLst>
                <a:gd name="T0" fmla="*/ 95 w 137"/>
                <a:gd name="T1" fmla="*/ 18 h 137"/>
                <a:gd name="T2" fmla="*/ 107 w 137"/>
                <a:gd name="T3" fmla="*/ 27 h 137"/>
                <a:gd name="T4" fmla="*/ 120 w 137"/>
                <a:gd name="T5" fmla="*/ 22 h 137"/>
                <a:gd name="T6" fmla="*/ 132 w 137"/>
                <a:gd name="T7" fmla="*/ 42 h 137"/>
                <a:gd name="T8" fmla="*/ 122 w 137"/>
                <a:gd name="T9" fmla="*/ 51 h 137"/>
                <a:gd name="T10" fmla="*/ 125 w 137"/>
                <a:gd name="T11" fmla="*/ 66 h 137"/>
                <a:gd name="T12" fmla="*/ 137 w 137"/>
                <a:gd name="T13" fmla="*/ 72 h 137"/>
                <a:gd name="T14" fmla="*/ 132 w 137"/>
                <a:gd name="T15" fmla="*/ 94 h 137"/>
                <a:gd name="T16" fmla="*/ 119 w 137"/>
                <a:gd name="T17" fmla="*/ 94 h 137"/>
                <a:gd name="T18" fmla="*/ 110 w 137"/>
                <a:gd name="T19" fmla="*/ 106 h 137"/>
                <a:gd name="T20" fmla="*/ 115 w 137"/>
                <a:gd name="T21" fmla="*/ 119 h 137"/>
                <a:gd name="T22" fmla="*/ 96 w 137"/>
                <a:gd name="T23" fmla="*/ 131 h 137"/>
                <a:gd name="T24" fmla="*/ 86 w 137"/>
                <a:gd name="T25" fmla="*/ 122 h 137"/>
                <a:gd name="T26" fmla="*/ 71 w 137"/>
                <a:gd name="T27" fmla="*/ 124 h 137"/>
                <a:gd name="T28" fmla="*/ 65 w 137"/>
                <a:gd name="T29" fmla="*/ 137 h 137"/>
                <a:gd name="T30" fmla="*/ 43 w 137"/>
                <a:gd name="T31" fmla="*/ 132 h 137"/>
                <a:gd name="T32" fmla="*/ 43 w 137"/>
                <a:gd name="T33" fmla="*/ 118 h 137"/>
                <a:gd name="T34" fmla="*/ 31 w 137"/>
                <a:gd name="T35" fmla="*/ 109 h 137"/>
                <a:gd name="T36" fmla="*/ 18 w 137"/>
                <a:gd name="T37" fmla="*/ 114 h 137"/>
                <a:gd name="T38" fmla="*/ 6 w 137"/>
                <a:gd name="T39" fmla="*/ 95 h 137"/>
                <a:gd name="T40" fmla="*/ 15 w 137"/>
                <a:gd name="T41" fmla="*/ 85 h 137"/>
                <a:gd name="T42" fmla="*/ 13 w 137"/>
                <a:gd name="T43" fmla="*/ 70 h 137"/>
                <a:gd name="T44" fmla="*/ 0 w 137"/>
                <a:gd name="T45" fmla="*/ 64 h 137"/>
                <a:gd name="T46" fmla="*/ 5 w 137"/>
                <a:gd name="T47" fmla="*/ 42 h 137"/>
                <a:gd name="T48" fmla="*/ 19 w 137"/>
                <a:gd name="T49" fmla="*/ 42 h 137"/>
                <a:gd name="T50" fmla="*/ 28 w 137"/>
                <a:gd name="T51" fmla="*/ 30 h 137"/>
                <a:gd name="T52" fmla="*/ 23 w 137"/>
                <a:gd name="T53" fmla="*/ 17 h 137"/>
                <a:gd name="T54" fmla="*/ 42 w 137"/>
                <a:gd name="T55" fmla="*/ 5 h 137"/>
                <a:gd name="T56" fmla="*/ 52 w 137"/>
                <a:gd name="T57" fmla="*/ 15 h 137"/>
                <a:gd name="T58" fmla="*/ 67 w 137"/>
                <a:gd name="T59" fmla="*/ 12 h 137"/>
                <a:gd name="T60" fmla="*/ 73 w 137"/>
                <a:gd name="T61" fmla="*/ 0 h 137"/>
                <a:gd name="T62" fmla="*/ 95 w 137"/>
                <a:gd name="T63" fmla="*/ 5 h 137"/>
                <a:gd name="T64" fmla="*/ 95 w 137"/>
                <a:gd name="T65" fmla="*/ 18 h 137"/>
                <a:gd name="T66" fmla="*/ 75 w 137"/>
                <a:gd name="T67" fmla="*/ 45 h 137"/>
                <a:gd name="T68" fmla="*/ 46 w 137"/>
                <a:gd name="T69" fmla="*/ 63 h 137"/>
                <a:gd name="T70" fmla="*/ 65 w 137"/>
                <a:gd name="T71" fmla="*/ 92 h 137"/>
                <a:gd name="T72" fmla="*/ 94 w 137"/>
                <a:gd name="T73" fmla="*/ 74 h 137"/>
                <a:gd name="T74" fmla="*/ 75 w 137"/>
                <a:gd name="T75" fmla="*/ 4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37">
                  <a:moveTo>
                    <a:pt x="95" y="18"/>
                  </a:moveTo>
                  <a:cubicBezTo>
                    <a:pt x="99" y="21"/>
                    <a:pt x="103" y="24"/>
                    <a:pt x="107" y="2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4" y="56"/>
                    <a:pt x="125" y="61"/>
                    <a:pt x="125" y="66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19" y="94"/>
                    <a:pt x="119" y="94"/>
                    <a:pt x="119" y="94"/>
                  </a:cubicBezTo>
                  <a:cubicBezTo>
                    <a:pt x="116" y="99"/>
                    <a:pt x="113" y="103"/>
                    <a:pt x="110" y="106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96" y="131"/>
                    <a:pt x="96" y="131"/>
                    <a:pt x="96" y="131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1" y="123"/>
                    <a:pt x="76" y="124"/>
                    <a:pt x="71" y="124"/>
                  </a:cubicBezTo>
                  <a:cubicBezTo>
                    <a:pt x="65" y="137"/>
                    <a:pt x="65" y="137"/>
                    <a:pt x="65" y="137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39" y="116"/>
                    <a:pt x="34" y="113"/>
                    <a:pt x="31" y="109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4" y="80"/>
                    <a:pt x="13" y="75"/>
                    <a:pt x="13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2" y="38"/>
                    <a:pt x="24" y="34"/>
                    <a:pt x="28" y="3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13"/>
                    <a:pt x="62" y="12"/>
                    <a:pt x="67" y="1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5" y="5"/>
                    <a:pt x="95" y="5"/>
                    <a:pt x="95" y="5"/>
                  </a:cubicBezTo>
                  <a:lnTo>
                    <a:pt x="95" y="18"/>
                  </a:lnTo>
                  <a:close/>
                  <a:moveTo>
                    <a:pt x="75" y="45"/>
                  </a:moveTo>
                  <a:cubicBezTo>
                    <a:pt x="62" y="42"/>
                    <a:pt x="49" y="50"/>
                    <a:pt x="46" y="63"/>
                  </a:cubicBezTo>
                  <a:cubicBezTo>
                    <a:pt x="43" y="76"/>
                    <a:pt x="51" y="89"/>
                    <a:pt x="65" y="92"/>
                  </a:cubicBezTo>
                  <a:cubicBezTo>
                    <a:pt x="78" y="95"/>
                    <a:pt x="91" y="87"/>
                    <a:pt x="94" y="74"/>
                  </a:cubicBezTo>
                  <a:cubicBezTo>
                    <a:pt x="97" y="61"/>
                    <a:pt x="88" y="48"/>
                    <a:pt x="75" y="4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íSļîďé"/>
            <p:cNvSpPr/>
            <p:nvPr/>
          </p:nvSpPr>
          <p:spPr bwMode="auto">
            <a:xfrm>
              <a:off x="5980" y="5821"/>
              <a:ext cx="822" cy="826"/>
            </a:xfrm>
            <a:custGeom>
              <a:avLst/>
              <a:gdLst>
                <a:gd name="T0" fmla="*/ 226 w 294"/>
                <a:gd name="T1" fmla="*/ 62 h 295"/>
                <a:gd name="T2" fmla="*/ 278 w 294"/>
                <a:gd name="T3" fmla="*/ 91 h 295"/>
                <a:gd name="T4" fmla="*/ 263 w 294"/>
                <a:gd name="T5" fmla="*/ 143 h 295"/>
                <a:gd name="T6" fmla="*/ 280 w 294"/>
                <a:gd name="T7" fmla="*/ 200 h 295"/>
                <a:gd name="T8" fmla="*/ 232 w 294"/>
                <a:gd name="T9" fmla="*/ 227 h 295"/>
                <a:gd name="T10" fmla="*/ 203 w 294"/>
                <a:gd name="T11" fmla="*/ 279 h 295"/>
                <a:gd name="T12" fmla="*/ 151 w 294"/>
                <a:gd name="T13" fmla="*/ 264 h 295"/>
                <a:gd name="T14" fmla="*/ 94 w 294"/>
                <a:gd name="T15" fmla="*/ 280 h 295"/>
                <a:gd name="T16" fmla="*/ 68 w 294"/>
                <a:gd name="T17" fmla="*/ 233 h 295"/>
                <a:gd name="T18" fmla="*/ 16 w 294"/>
                <a:gd name="T19" fmla="*/ 204 h 295"/>
                <a:gd name="T20" fmla="*/ 30 w 294"/>
                <a:gd name="T21" fmla="*/ 152 h 295"/>
                <a:gd name="T22" fmla="*/ 14 w 294"/>
                <a:gd name="T23" fmla="*/ 95 h 295"/>
                <a:gd name="T24" fmla="*/ 61 w 294"/>
                <a:gd name="T25" fmla="*/ 68 h 295"/>
                <a:gd name="T26" fmla="*/ 90 w 294"/>
                <a:gd name="T27" fmla="*/ 16 h 295"/>
                <a:gd name="T28" fmla="*/ 142 w 294"/>
                <a:gd name="T29" fmla="*/ 31 h 295"/>
                <a:gd name="T30" fmla="*/ 200 w 294"/>
                <a:gd name="T31" fmla="*/ 15 h 295"/>
                <a:gd name="T32" fmla="*/ 202 w 294"/>
                <a:gd name="T33" fmla="*/ 42 h 295"/>
                <a:gd name="T34" fmla="*/ 153 w 294"/>
                <a:gd name="T35" fmla="*/ 0 h 295"/>
                <a:gd name="T36" fmla="*/ 142 w 294"/>
                <a:gd name="T37" fmla="*/ 27 h 295"/>
                <a:gd name="T38" fmla="*/ 113 w 294"/>
                <a:gd name="T39" fmla="*/ 33 h 295"/>
                <a:gd name="T40" fmla="*/ 58 w 294"/>
                <a:gd name="T41" fmla="*/ 68 h 295"/>
                <a:gd name="T42" fmla="*/ 40 w 294"/>
                <a:gd name="T43" fmla="*/ 92 h 295"/>
                <a:gd name="T44" fmla="*/ 11 w 294"/>
                <a:gd name="T45" fmla="*/ 91 h 295"/>
                <a:gd name="T46" fmla="*/ 28 w 294"/>
                <a:gd name="T47" fmla="*/ 152 h 295"/>
                <a:gd name="T48" fmla="*/ 34 w 294"/>
                <a:gd name="T49" fmla="*/ 183 h 295"/>
                <a:gd name="T50" fmla="*/ 38 w 294"/>
                <a:gd name="T51" fmla="*/ 247 h 295"/>
                <a:gd name="T52" fmla="*/ 65 w 294"/>
                <a:gd name="T53" fmla="*/ 236 h 295"/>
                <a:gd name="T54" fmla="*/ 90 w 294"/>
                <a:gd name="T55" fmla="*/ 253 h 295"/>
                <a:gd name="T56" fmla="*/ 153 w 294"/>
                <a:gd name="T57" fmla="*/ 267 h 295"/>
                <a:gd name="T58" fmla="*/ 183 w 294"/>
                <a:gd name="T59" fmla="*/ 263 h 295"/>
                <a:gd name="T60" fmla="*/ 203 w 294"/>
                <a:gd name="T61" fmla="*/ 284 h 295"/>
                <a:gd name="T62" fmla="*/ 234 w 294"/>
                <a:gd name="T63" fmla="*/ 228 h 295"/>
                <a:gd name="T64" fmla="*/ 252 w 294"/>
                <a:gd name="T65" fmla="*/ 202 h 295"/>
                <a:gd name="T66" fmla="*/ 294 w 294"/>
                <a:gd name="T67" fmla="*/ 154 h 295"/>
                <a:gd name="T68" fmla="*/ 267 w 294"/>
                <a:gd name="T69" fmla="*/ 143 h 295"/>
                <a:gd name="T70" fmla="*/ 261 w 294"/>
                <a:gd name="T71" fmla="*/ 113 h 295"/>
                <a:gd name="T72" fmla="*/ 227 w 294"/>
                <a:gd name="T73" fmla="*/ 58 h 295"/>
                <a:gd name="T74" fmla="*/ 203 w 294"/>
                <a:gd name="T75" fmla="*/ 40 h 295"/>
                <a:gd name="T76" fmla="*/ 202 w 294"/>
                <a:gd name="T77" fmla="*/ 42 h 295"/>
                <a:gd name="T78" fmla="*/ 149 w 294"/>
                <a:gd name="T79" fmla="*/ 94 h 295"/>
                <a:gd name="T80" fmla="*/ 137 w 294"/>
                <a:gd name="T81" fmla="*/ 200 h 295"/>
                <a:gd name="T82" fmla="*/ 203 w 294"/>
                <a:gd name="T83" fmla="*/ 148 h 295"/>
                <a:gd name="T84" fmla="*/ 160 w 294"/>
                <a:gd name="T85" fmla="*/ 99 h 295"/>
                <a:gd name="T86" fmla="*/ 149 w 294"/>
                <a:gd name="T87" fmla="*/ 198 h 295"/>
                <a:gd name="T88" fmla="*/ 100 w 294"/>
                <a:gd name="T89" fmla="*/ 137 h 295"/>
                <a:gd name="T90" fmla="*/ 160 w 294"/>
                <a:gd name="T91" fmla="*/ 9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4" h="295">
                  <a:moveTo>
                    <a:pt x="202" y="42"/>
                  </a:moveTo>
                  <a:cubicBezTo>
                    <a:pt x="201" y="44"/>
                    <a:pt x="201" y="44"/>
                    <a:pt x="201" y="44"/>
                  </a:cubicBezTo>
                  <a:cubicBezTo>
                    <a:pt x="210" y="49"/>
                    <a:pt x="218" y="55"/>
                    <a:pt x="226" y="62"/>
                  </a:cubicBezTo>
                  <a:cubicBezTo>
                    <a:pt x="227" y="63"/>
                    <a:pt x="227" y="63"/>
                    <a:pt x="227" y="63"/>
                  </a:cubicBezTo>
                  <a:cubicBezTo>
                    <a:pt x="254" y="53"/>
                    <a:pt x="254" y="53"/>
                    <a:pt x="254" y="53"/>
                  </a:cubicBezTo>
                  <a:cubicBezTo>
                    <a:pt x="278" y="91"/>
                    <a:pt x="278" y="91"/>
                    <a:pt x="278" y="91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61" y="122"/>
                    <a:pt x="263" y="132"/>
                    <a:pt x="263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89" y="156"/>
                    <a:pt x="289" y="156"/>
                    <a:pt x="289" y="156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0" y="201"/>
                    <a:pt x="250" y="201"/>
                    <a:pt x="250" y="201"/>
                  </a:cubicBezTo>
                  <a:cubicBezTo>
                    <a:pt x="245" y="211"/>
                    <a:pt x="239" y="219"/>
                    <a:pt x="232" y="227"/>
                  </a:cubicBezTo>
                  <a:cubicBezTo>
                    <a:pt x="232" y="227"/>
                    <a:pt x="232" y="227"/>
                    <a:pt x="232" y="227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03" y="279"/>
                    <a:pt x="203" y="279"/>
                    <a:pt x="203" y="279"/>
                  </a:cubicBezTo>
                  <a:cubicBezTo>
                    <a:pt x="183" y="258"/>
                    <a:pt x="183" y="258"/>
                    <a:pt x="183" y="258"/>
                  </a:cubicBezTo>
                  <a:cubicBezTo>
                    <a:pt x="182" y="259"/>
                    <a:pt x="182" y="259"/>
                    <a:pt x="182" y="259"/>
                  </a:cubicBezTo>
                  <a:cubicBezTo>
                    <a:pt x="172" y="262"/>
                    <a:pt x="162" y="264"/>
                    <a:pt x="151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38" y="290"/>
                    <a:pt x="138" y="290"/>
                    <a:pt x="138" y="290"/>
                  </a:cubicBezTo>
                  <a:cubicBezTo>
                    <a:pt x="94" y="280"/>
                    <a:pt x="94" y="280"/>
                    <a:pt x="94" y="280"/>
                  </a:cubicBezTo>
                  <a:cubicBezTo>
                    <a:pt x="94" y="251"/>
                    <a:pt x="94" y="251"/>
                    <a:pt x="94" y="251"/>
                  </a:cubicBezTo>
                  <a:cubicBezTo>
                    <a:pt x="93" y="251"/>
                    <a:pt x="93" y="251"/>
                    <a:pt x="93" y="251"/>
                  </a:cubicBezTo>
                  <a:cubicBezTo>
                    <a:pt x="84" y="246"/>
                    <a:pt x="75" y="240"/>
                    <a:pt x="68" y="233"/>
                  </a:cubicBezTo>
                  <a:cubicBezTo>
                    <a:pt x="67" y="232"/>
                    <a:pt x="67" y="232"/>
                    <a:pt x="67" y="232"/>
                  </a:cubicBezTo>
                  <a:cubicBezTo>
                    <a:pt x="40" y="242"/>
                    <a:pt x="40" y="242"/>
                    <a:pt x="40" y="242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2" y="173"/>
                    <a:pt x="31" y="162"/>
                    <a:pt x="30" y="152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8" y="84"/>
                    <a:pt x="54" y="76"/>
                    <a:pt x="61" y="6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22" y="33"/>
                    <a:pt x="132" y="31"/>
                    <a:pt x="142" y="3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1" y="44"/>
                    <a:pt x="201" y="44"/>
                    <a:pt x="201" y="44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4" y="42"/>
                    <a:pt x="204" y="42"/>
                    <a:pt x="204" y="42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40" y="28"/>
                    <a:pt x="140" y="28"/>
                    <a:pt x="140" y="28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31" y="27"/>
                    <a:pt x="121" y="29"/>
                    <a:pt x="111" y="32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1" y="73"/>
                    <a:pt x="45" y="82"/>
                    <a:pt x="40" y="92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63"/>
                    <a:pt x="28" y="174"/>
                    <a:pt x="32" y="184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38" y="247"/>
                    <a:pt x="38" y="247"/>
                    <a:pt x="38" y="247"/>
                  </a:cubicBezTo>
                  <a:cubicBezTo>
                    <a:pt x="67" y="236"/>
                    <a:pt x="67" y="236"/>
                    <a:pt x="67" y="236"/>
                  </a:cubicBezTo>
                  <a:cubicBezTo>
                    <a:pt x="66" y="235"/>
                    <a:pt x="66" y="235"/>
                    <a:pt x="66" y="235"/>
                  </a:cubicBezTo>
                  <a:cubicBezTo>
                    <a:pt x="65" y="236"/>
                    <a:pt x="65" y="236"/>
                    <a:pt x="65" y="236"/>
                  </a:cubicBezTo>
                  <a:cubicBezTo>
                    <a:pt x="73" y="243"/>
                    <a:pt x="81" y="249"/>
                    <a:pt x="91" y="254"/>
                  </a:cubicBezTo>
                  <a:cubicBezTo>
                    <a:pt x="92" y="253"/>
                    <a:pt x="92" y="253"/>
                    <a:pt x="92" y="253"/>
                  </a:cubicBezTo>
                  <a:cubicBezTo>
                    <a:pt x="90" y="253"/>
                    <a:pt x="90" y="253"/>
                    <a:pt x="90" y="253"/>
                  </a:cubicBezTo>
                  <a:cubicBezTo>
                    <a:pt x="90" y="283"/>
                    <a:pt x="90" y="283"/>
                    <a:pt x="90" y="283"/>
                  </a:cubicBezTo>
                  <a:cubicBezTo>
                    <a:pt x="140" y="295"/>
                    <a:pt x="140" y="295"/>
                    <a:pt x="140" y="295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1" y="266"/>
                    <a:pt x="151" y="266"/>
                    <a:pt x="151" y="266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162" y="268"/>
                    <a:pt x="173" y="266"/>
                    <a:pt x="183" y="263"/>
                  </a:cubicBezTo>
                  <a:cubicBezTo>
                    <a:pt x="182" y="261"/>
                    <a:pt x="182" y="261"/>
                    <a:pt x="182" y="261"/>
                  </a:cubicBezTo>
                  <a:cubicBezTo>
                    <a:pt x="181" y="262"/>
                    <a:pt x="181" y="262"/>
                    <a:pt x="181" y="262"/>
                  </a:cubicBezTo>
                  <a:cubicBezTo>
                    <a:pt x="203" y="284"/>
                    <a:pt x="203" y="284"/>
                    <a:pt x="203" y="284"/>
                  </a:cubicBezTo>
                  <a:cubicBezTo>
                    <a:pt x="246" y="256"/>
                    <a:pt x="246" y="256"/>
                    <a:pt x="246" y="256"/>
                  </a:cubicBezTo>
                  <a:cubicBezTo>
                    <a:pt x="236" y="227"/>
                    <a:pt x="236" y="227"/>
                    <a:pt x="236" y="227"/>
                  </a:cubicBezTo>
                  <a:cubicBezTo>
                    <a:pt x="234" y="228"/>
                    <a:pt x="234" y="228"/>
                    <a:pt x="234" y="228"/>
                  </a:cubicBezTo>
                  <a:cubicBezTo>
                    <a:pt x="235" y="229"/>
                    <a:pt x="235" y="229"/>
                    <a:pt x="235" y="229"/>
                  </a:cubicBezTo>
                  <a:cubicBezTo>
                    <a:pt x="243" y="222"/>
                    <a:pt x="249" y="213"/>
                    <a:pt x="254" y="203"/>
                  </a:cubicBezTo>
                  <a:cubicBezTo>
                    <a:pt x="252" y="202"/>
                    <a:pt x="252" y="202"/>
                    <a:pt x="252" y="202"/>
                  </a:cubicBezTo>
                  <a:cubicBezTo>
                    <a:pt x="252" y="204"/>
                    <a:pt x="252" y="204"/>
                    <a:pt x="252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4" y="154"/>
                    <a:pt x="294" y="154"/>
                    <a:pt x="294" y="154"/>
                  </a:cubicBezTo>
                  <a:cubicBezTo>
                    <a:pt x="266" y="141"/>
                    <a:pt x="266" y="141"/>
                    <a:pt x="266" y="141"/>
                  </a:cubicBezTo>
                  <a:cubicBezTo>
                    <a:pt x="265" y="143"/>
                    <a:pt x="265" y="143"/>
                    <a:pt x="265" y="143"/>
                  </a:cubicBezTo>
                  <a:cubicBezTo>
                    <a:pt x="267" y="143"/>
                    <a:pt x="267" y="143"/>
                    <a:pt x="267" y="143"/>
                  </a:cubicBezTo>
                  <a:cubicBezTo>
                    <a:pt x="267" y="132"/>
                    <a:pt x="265" y="121"/>
                    <a:pt x="262" y="111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227" y="58"/>
                    <a:pt x="227" y="58"/>
                    <a:pt x="227" y="58"/>
                  </a:cubicBezTo>
                  <a:cubicBezTo>
                    <a:pt x="227" y="60"/>
                    <a:pt x="227" y="60"/>
                    <a:pt x="227" y="60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1" y="52"/>
                    <a:pt x="212" y="45"/>
                    <a:pt x="203" y="40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4" y="42"/>
                    <a:pt x="204" y="42"/>
                    <a:pt x="204" y="42"/>
                  </a:cubicBezTo>
                  <a:lnTo>
                    <a:pt x="202" y="42"/>
                  </a:lnTo>
                  <a:close/>
                  <a:moveTo>
                    <a:pt x="160" y="97"/>
                  </a:moveTo>
                  <a:cubicBezTo>
                    <a:pt x="161" y="95"/>
                    <a:pt x="161" y="95"/>
                    <a:pt x="161" y="95"/>
                  </a:cubicBezTo>
                  <a:cubicBezTo>
                    <a:pt x="157" y="95"/>
                    <a:pt x="153" y="94"/>
                    <a:pt x="149" y="94"/>
                  </a:cubicBezTo>
                  <a:cubicBezTo>
                    <a:pt x="124" y="94"/>
                    <a:pt x="102" y="111"/>
                    <a:pt x="97" y="136"/>
                  </a:cubicBezTo>
                  <a:cubicBezTo>
                    <a:pt x="96" y="140"/>
                    <a:pt x="95" y="144"/>
                    <a:pt x="95" y="148"/>
                  </a:cubicBezTo>
                  <a:cubicBezTo>
                    <a:pt x="95" y="172"/>
                    <a:pt x="112" y="195"/>
                    <a:pt x="137" y="200"/>
                  </a:cubicBezTo>
                  <a:cubicBezTo>
                    <a:pt x="141" y="201"/>
                    <a:pt x="145" y="202"/>
                    <a:pt x="149" y="202"/>
                  </a:cubicBezTo>
                  <a:cubicBezTo>
                    <a:pt x="174" y="202"/>
                    <a:pt x="196" y="185"/>
                    <a:pt x="201" y="160"/>
                  </a:cubicBezTo>
                  <a:cubicBezTo>
                    <a:pt x="202" y="156"/>
                    <a:pt x="203" y="152"/>
                    <a:pt x="203" y="148"/>
                  </a:cubicBezTo>
                  <a:cubicBezTo>
                    <a:pt x="203" y="123"/>
                    <a:pt x="186" y="101"/>
                    <a:pt x="161" y="95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99"/>
                    <a:pt x="160" y="99"/>
                    <a:pt x="160" y="99"/>
                  </a:cubicBezTo>
                  <a:cubicBezTo>
                    <a:pt x="183" y="105"/>
                    <a:pt x="199" y="125"/>
                    <a:pt x="199" y="148"/>
                  </a:cubicBezTo>
                  <a:cubicBezTo>
                    <a:pt x="199" y="151"/>
                    <a:pt x="198" y="155"/>
                    <a:pt x="197" y="159"/>
                  </a:cubicBezTo>
                  <a:cubicBezTo>
                    <a:pt x="192" y="182"/>
                    <a:pt x="172" y="198"/>
                    <a:pt x="149" y="198"/>
                  </a:cubicBezTo>
                  <a:cubicBezTo>
                    <a:pt x="145" y="198"/>
                    <a:pt x="142" y="197"/>
                    <a:pt x="138" y="196"/>
                  </a:cubicBezTo>
                  <a:cubicBezTo>
                    <a:pt x="115" y="191"/>
                    <a:pt x="99" y="171"/>
                    <a:pt x="99" y="148"/>
                  </a:cubicBezTo>
                  <a:cubicBezTo>
                    <a:pt x="99" y="144"/>
                    <a:pt x="100" y="141"/>
                    <a:pt x="100" y="137"/>
                  </a:cubicBezTo>
                  <a:cubicBezTo>
                    <a:pt x="106" y="114"/>
                    <a:pt x="126" y="98"/>
                    <a:pt x="149" y="98"/>
                  </a:cubicBezTo>
                  <a:cubicBezTo>
                    <a:pt x="152" y="98"/>
                    <a:pt x="156" y="99"/>
                    <a:pt x="160" y="99"/>
                  </a:cubicBezTo>
                  <a:lnTo>
                    <a:pt x="160" y="97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i$ľiďe"/>
            <p:cNvSpPr/>
            <p:nvPr/>
          </p:nvSpPr>
          <p:spPr bwMode="auto">
            <a:xfrm>
              <a:off x="6459" y="6884"/>
              <a:ext cx="512" cy="408"/>
            </a:xfrm>
            <a:custGeom>
              <a:avLst/>
              <a:gdLst>
                <a:gd name="T0" fmla="*/ 154 w 183"/>
                <a:gd name="T1" fmla="*/ 0 h 146"/>
                <a:gd name="T2" fmla="*/ 29 w 183"/>
                <a:gd name="T3" fmla="*/ 0 h 146"/>
                <a:gd name="T4" fmla="*/ 0 w 183"/>
                <a:gd name="T5" fmla="*/ 28 h 146"/>
                <a:gd name="T6" fmla="*/ 0 w 183"/>
                <a:gd name="T7" fmla="*/ 76 h 146"/>
                <a:gd name="T8" fmla="*/ 0 w 183"/>
                <a:gd name="T9" fmla="*/ 93 h 146"/>
                <a:gd name="T10" fmla="*/ 0 w 183"/>
                <a:gd name="T11" fmla="*/ 146 h 146"/>
                <a:gd name="T12" fmla="*/ 30 w 183"/>
                <a:gd name="T13" fmla="*/ 120 h 146"/>
                <a:gd name="T14" fmla="*/ 154 w 183"/>
                <a:gd name="T15" fmla="*/ 120 h 146"/>
                <a:gd name="T16" fmla="*/ 183 w 183"/>
                <a:gd name="T17" fmla="*/ 93 h 146"/>
                <a:gd name="T18" fmla="*/ 183 w 183"/>
                <a:gd name="T19" fmla="*/ 28 h 146"/>
                <a:gd name="T20" fmla="*/ 154 w 183"/>
                <a:gd name="T2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46">
                  <a:moveTo>
                    <a:pt x="15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70" y="120"/>
                    <a:pt x="183" y="108"/>
                    <a:pt x="183" y="93"/>
                  </a:cubicBezTo>
                  <a:cubicBezTo>
                    <a:pt x="183" y="28"/>
                    <a:pt x="183" y="28"/>
                    <a:pt x="183" y="28"/>
                  </a:cubicBezTo>
                  <a:cubicBezTo>
                    <a:pt x="183" y="12"/>
                    <a:pt x="170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iṣļide"/>
            <p:cNvSpPr/>
            <p:nvPr/>
          </p:nvSpPr>
          <p:spPr bwMode="auto">
            <a:xfrm>
              <a:off x="6452" y="6877"/>
              <a:ext cx="524" cy="426"/>
            </a:xfrm>
            <a:custGeom>
              <a:avLst/>
              <a:gdLst>
                <a:gd name="T0" fmla="*/ 156 w 187"/>
                <a:gd name="T1" fmla="*/ 2 h 152"/>
                <a:gd name="T2" fmla="*/ 156 w 187"/>
                <a:gd name="T3" fmla="*/ 0 h 152"/>
                <a:gd name="T4" fmla="*/ 31 w 187"/>
                <a:gd name="T5" fmla="*/ 0 h 152"/>
                <a:gd name="T6" fmla="*/ 9 w 187"/>
                <a:gd name="T7" fmla="*/ 9 h 152"/>
                <a:gd name="T8" fmla="*/ 0 w 187"/>
                <a:gd name="T9" fmla="*/ 30 h 152"/>
                <a:gd name="T10" fmla="*/ 0 w 187"/>
                <a:gd name="T11" fmla="*/ 78 h 152"/>
                <a:gd name="T12" fmla="*/ 0 w 187"/>
                <a:gd name="T13" fmla="*/ 95 h 152"/>
                <a:gd name="T14" fmla="*/ 0 w 187"/>
                <a:gd name="T15" fmla="*/ 152 h 152"/>
                <a:gd name="T16" fmla="*/ 32 w 187"/>
                <a:gd name="T17" fmla="*/ 124 h 152"/>
                <a:gd name="T18" fmla="*/ 156 w 187"/>
                <a:gd name="T19" fmla="*/ 124 h 152"/>
                <a:gd name="T20" fmla="*/ 178 w 187"/>
                <a:gd name="T21" fmla="*/ 116 h 152"/>
                <a:gd name="T22" fmla="*/ 187 w 187"/>
                <a:gd name="T23" fmla="*/ 95 h 152"/>
                <a:gd name="T24" fmla="*/ 187 w 187"/>
                <a:gd name="T25" fmla="*/ 30 h 152"/>
                <a:gd name="T26" fmla="*/ 178 w 187"/>
                <a:gd name="T27" fmla="*/ 9 h 152"/>
                <a:gd name="T28" fmla="*/ 156 w 187"/>
                <a:gd name="T29" fmla="*/ 0 h 152"/>
                <a:gd name="T30" fmla="*/ 156 w 187"/>
                <a:gd name="T31" fmla="*/ 2 h 152"/>
                <a:gd name="T32" fmla="*/ 156 w 187"/>
                <a:gd name="T33" fmla="*/ 4 h 152"/>
                <a:gd name="T34" fmla="*/ 175 w 187"/>
                <a:gd name="T35" fmla="*/ 12 h 152"/>
                <a:gd name="T36" fmla="*/ 183 w 187"/>
                <a:gd name="T37" fmla="*/ 30 h 152"/>
                <a:gd name="T38" fmla="*/ 183 w 187"/>
                <a:gd name="T39" fmla="*/ 95 h 152"/>
                <a:gd name="T40" fmla="*/ 175 w 187"/>
                <a:gd name="T41" fmla="*/ 113 h 152"/>
                <a:gd name="T42" fmla="*/ 156 w 187"/>
                <a:gd name="T43" fmla="*/ 120 h 152"/>
                <a:gd name="T44" fmla="*/ 31 w 187"/>
                <a:gd name="T45" fmla="*/ 120 h 152"/>
                <a:gd name="T46" fmla="*/ 4 w 187"/>
                <a:gd name="T47" fmla="*/ 144 h 152"/>
                <a:gd name="T48" fmla="*/ 4 w 187"/>
                <a:gd name="T49" fmla="*/ 95 h 152"/>
                <a:gd name="T50" fmla="*/ 4 w 187"/>
                <a:gd name="T51" fmla="*/ 78 h 152"/>
                <a:gd name="T52" fmla="*/ 4 w 187"/>
                <a:gd name="T53" fmla="*/ 30 h 152"/>
                <a:gd name="T54" fmla="*/ 12 w 187"/>
                <a:gd name="T55" fmla="*/ 12 h 152"/>
                <a:gd name="T56" fmla="*/ 31 w 187"/>
                <a:gd name="T57" fmla="*/ 4 h 152"/>
                <a:gd name="T58" fmla="*/ 156 w 187"/>
                <a:gd name="T59" fmla="*/ 4 h 152"/>
                <a:gd name="T60" fmla="*/ 156 w 187"/>
                <a:gd name="T61" fmla="*/ 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7" h="152">
                  <a:moveTo>
                    <a:pt x="156" y="2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0"/>
                    <a:pt x="15" y="3"/>
                    <a:pt x="9" y="9"/>
                  </a:cubicBezTo>
                  <a:cubicBezTo>
                    <a:pt x="4" y="14"/>
                    <a:pt x="0" y="21"/>
                    <a:pt x="0" y="3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65" y="124"/>
                    <a:pt x="172" y="121"/>
                    <a:pt x="178" y="116"/>
                  </a:cubicBezTo>
                  <a:cubicBezTo>
                    <a:pt x="184" y="111"/>
                    <a:pt x="187" y="103"/>
                    <a:pt x="187" y="95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87" y="21"/>
                    <a:pt x="184" y="14"/>
                    <a:pt x="178" y="9"/>
                  </a:cubicBezTo>
                  <a:cubicBezTo>
                    <a:pt x="172" y="3"/>
                    <a:pt x="165" y="0"/>
                    <a:pt x="156" y="0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64" y="4"/>
                    <a:pt x="170" y="7"/>
                    <a:pt x="175" y="12"/>
                  </a:cubicBezTo>
                  <a:cubicBezTo>
                    <a:pt x="180" y="16"/>
                    <a:pt x="183" y="23"/>
                    <a:pt x="183" y="30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3" y="102"/>
                    <a:pt x="180" y="108"/>
                    <a:pt x="175" y="113"/>
                  </a:cubicBezTo>
                  <a:cubicBezTo>
                    <a:pt x="170" y="118"/>
                    <a:pt x="164" y="120"/>
                    <a:pt x="156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7" y="7"/>
                    <a:pt x="24" y="4"/>
                    <a:pt x="31" y="4"/>
                  </a:cubicBezTo>
                  <a:cubicBezTo>
                    <a:pt x="156" y="4"/>
                    <a:pt x="156" y="4"/>
                    <a:pt x="156" y="4"/>
                  </a:cubicBezTo>
                  <a:lnTo>
                    <a:pt x="156" y="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ïşļîḍê"/>
            <p:cNvSpPr/>
            <p:nvPr/>
          </p:nvSpPr>
          <p:spPr bwMode="auto">
            <a:xfrm>
              <a:off x="6576" y="6958"/>
              <a:ext cx="305" cy="188"/>
            </a:xfrm>
            <a:custGeom>
              <a:avLst/>
              <a:gdLst>
                <a:gd name="T0" fmla="*/ 98 w 109"/>
                <a:gd name="T1" fmla="*/ 67 h 67"/>
                <a:gd name="T2" fmla="*/ 11 w 109"/>
                <a:gd name="T3" fmla="*/ 67 h 67"/>
                <a:gd name="T4" fmla="*/ 0 w 109"/>
                <a:gd name="T5" fmla="*/ 56 h 67"/>
                <a:gd name="T6" fmla="*/ 0 w 109"/>
                <a:gd name="T7" fmla="*/ 11 h 67"/>
                <a:gd name="T8" fmla="*/ 11 w 109"/>
                <a:gd name="T9" fmla="*/ 0 h 67"/>
                <a:gd name="T10" fmla="*/ 98 w 109"/>
                <a:gd name="T11" fmla="*/ 0 h 67"/>
                <a:gd name="T12" fmla="*/ 109 w 109"/>
                <a:gd name="T13" fmla="*/ 11 h 67"/>
                <a:gd name="T14" fmla="*/ 109 w 109"/>
                <a:gd name="T15" fmla="*/ 56 h 67"/>
                <a:gd name="T16" fmla="*/ 98 w 109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67">
                  <a:moveTo>
                    <a:pt x="98" y="67"/>
                  </a:moveTo>
                  <a:cubicBezTo>
                    <a:pt x="11" y="67"/>
                    <a:pt x="11" y="67"/>
                    <a:pt x="11" y="67"/>
                  </a:cubicBezTo>
                  <a:cubicBezTo>
                    <a:pt x="5" y="67"/>
                    <a:pt x="0" y="62"/>
                    <a:pt x="0" y="5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4" y="0"/>
                    <a:pt x="109" y="5"/>
                    <a:pt x="109" y="11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09" y="62"/>
                    <a:pt x="104" y="67"/>
                    <a:pt x="98" y="6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íŝļíďê"/>
            <p:cNvSpPr/>
            <p:nvPr/>
          </p:nvSpPr>
          <p:spPr bwMode="auto">
            <a:xfrm>
              <a:off x="6593" y="6958"/>
              <a:ext cx="271" cy="102"/>
            </a:xfrm>
            <a:custGeom>
              <a:avLst/>
              <a:gdLst>
                <a:gd name="T0" fmla="*/ 97 w 97"/>
                <a:gd name="T1" fmla="*/ 1 h 36"/>
                <a:gd name="T2" fmla="*/ 95 w 97"/>
                <a:gd name="T3" fmla="*/ 0 h 36"/>
                <a:gd name="T4" fmla="*/ 48 w 97"/>
                <a:gd name="T5" fmla="*/ 34 h 36"/>
                <a:gd name="T6" fmla="*/ 2 w 97"/>
                <a:gd name="T7" fmla="*/ 0 h 36"/>
                <a:gd name="T8" fmla="*/ 0 w 97"/>
                <a:gd name="T9" fmla="*/ 1 h 36"/>
                <a:gd name="T10" fmla="*/ 48 w 97"/>
                <a:gd name="T11" fmla="*/ 36 h 36"/>
                <a:gd name="T12" fmla="*/ 97 w 97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97" y="1"/>
                  </a:moveTo>
                  <a:cubicBezTo>
                    <a:pt x="96" y="1"/>
                    <a:pt x="95" y="1"/>
                    <a:pt x="95" y="0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48" y="36"/>
                    <a:pt x="48" y="36"/>
                    <a:pt x="48" y="36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í$ļíḋè"/>
            <p:cNvSpPr/>
            <p:nvPr/>
          </p:nvSpPr>
          <p:spPr bwMode="auto">
            <a:xfrm>
              <a:off x="2615" y="7293"/>
              <a:ext cx="314" cy="3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išļîḋè"/>
            <p:cNvSpPr/>
            <p:nvPr/>
          </p:nvSpPr>
          <p:spPr bwMode="auto">
            <a:xfrm>
              <a:off x="4523" y="6707"/>
              <a:ext cx="315" cy="314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ïŝľîdè"/>
            <p:cNvSpPr/>
            <p:nvPr/>
          </p:nvSpPr>
          <p:spPr bwMode="auto">
            <a:xfrm>
              <a:off x="5197" y="7119"/>
              <a:ext cx="314" cy="315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íṡľíḋê"/>
            <p:cNvSpPr/>
            <p:nvPr/>
          </p:nvSpPr>
          <p:spPr bwMode="auto">
            <a:xfrm>
              <a:off x="5197" y="7119"/>
              <a:ext cx="31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iṣļiḑê"/>
            <p:cNvSpPr/>
            <p:nvPr/>
          </p:nvSpPr>
          <p:spPr bwMode="auto">
            <a:xfrm>
              <a:off x="5082" y="7299"/>
              <a:ext cx="314" cy="31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îŝļïdè"/>
            <p:cNvSpPr/>
            <p:nvPr/>
          </p:nvSpPr>
          <p:spPr bwMode="auto">
            <a:xfrm>
              <a:off x="5082" y="7299"/>
              <a:ext cx="31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iŝľïḋé"/>
            <p:cNvSpPr/>
            <p:nvPr/>
          </p:nvSpPr>
          <p:spPr bwMode="auto">
            <a:xfrm>
              <a:off x="2498" y="7443"/>
              <a:ext cx="657" cy="1296"/>
            </a:xfrm>
            <a:custGeom>
              <a:avLst/>
              <a:gdLst>
                <a:gd name="T0" fmla="*/ 186 w 235"/>
                <a:gd name="T1" fmla="*/ 463 h 463"/>
                <a:gd name="T2" fmla="*/ 58 w 235"/>
                <a:gd name="T3" fmla="*/ 215 h 463"/>
                <a:gd name="T4" fmla="*/ 167 w 235"/>
                <a:gd name="T5" fmla="*/ 21 h 463"/>
                <a:gd name="T6" fmla="*/ 224 w 235"/>
                <a:gd name="T7" fmla="*/ 308 h 463"/>
                <a:gd name="T8" fmla="*/ 186 w 235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463">
                  <a:moveTo>
                    <a:pt x="186" y="463"/>
                  </a:moveTo>
                  <a:cubicBezTo>
                    <a:pt x="186" y="463"/>
                    <a:pt x="116" y="405"/>
                    <a:pt x="58" y="215"/>
                  </a:cubicBezTo>
                  <a:cubicBezTo>
                    <a:pt x="0" y="24"/>
                    <a:pt x="123" y="0"/>
                    <a:pt x="167" y="21"/>
                  </a:cubicBezTo>
                  <a:cubicBezTo>
                    <a:pt x="235" y="53"/>
                    <a:pt x="230" y="190"/>
                    <a:pt x="224" y="308"/>
                  </a:cubicBezTo>
                  <a:cubicBezTo>
                    <a:pt x="218" y="427"/>
                    <a:pt x="196" y="463"/>
                    <a:pt x="186" y="463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ïśľïḓe"/>
            <p:cNvSpPr/>
            <p:nvPr/>
          </p:nvSpPr>
          <p:spPr bwMode="auto">
            <a:xfrm>
              <a:off x="2615" y="7486"/>
              <a:ext cx="517" cy="1253"/>
            </a:xfrm>
            <a:custGeom>
              <a:avLst/>
              <a:gdLst>
                <a:gd name="T0" fmla="*/ 94 w 185"/>
                <a:gd name="T1" fmla="*/ 0 h 448"/>
                <a:gd name="T2" fmla="*/ 1 w 185"/>
                <a:gd name="T3" fmla="*/ 111 h 448"/>
                <a:gd name="T4" fmla="*/ 16 w 185"/>
                <a:gd name="T5" fmla="*/ 200 h 448"/>
                <a:gd name="T6" fmla="*/ 144 w 185"/>
                <a:gd name="T7" fmla="*/ 448 h 448"/>
                <a:gd name="T8" fmla="*/ 182 w 185"/>
                <a:gd name="T9" fmla="*/ 293 h 448"/>
                <a:gd name="T10" fmla="*/ 185 w 185"/>
                <a:gd name="T11" fmla="*/ 194 h 448"/>
                <a:gd name="T12" fmla="*/ 185 w 185"/>
                <a:gd name="T13" fmla="*/ 165 h 448"/>
                <a:gd name="T14" fmla="*/ 185 w 185"/>
                <a:gd name="T15" fmla="*/ 161 h 448"/>
                <a:gd name="T16" fmla="*/ 181 w 185"/>
                <a:gd name="T17" fmla="*/ 112 h 448"/>
                <a:gd name="T18" fmla="*/ 175 w 185"/>
                <a:gd name="T19" fmla="*/ 80 h 448"/>
                <a:gd name="T20" fmla="*/ 125 w 185"/>
                <a:gd name="T21" fmla="*/ 6 h 448"/>
                <a:gd name="T22" fmla="*/ 94 w 185"/>
                <a:gd name="T2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448">
                  <a:moveTo>
                    <a:pt x="94" y="0"/>
                  </a:moveTo>
                  <a:cubicBezTo>
                    <a:pt x="54" y="0"/>
                    <a:pt x="0" y="27"/>
                    <a:pt x="1" y="111"/>
                  </a:cubicBezTo>
                  <a:cubicBezTo>
                    <a:pt x="1" y="135"/>
                    <a:pt x="5" y="165"/>
                    <a:pt x="16" y="200"/>
                  </a:cubicBezTo>
                  <a:cubicBezTo>
                    <a:pt x="74" y="390"/>
                    <a:pt x="144" y="448"/>
                    <a:pt x="144" y="448"/>
                  </a:cubicBezTo>
                  <a:cubicBezTo>
                    <a:pt x="154" y="448"/>
                    <a:pt x="176" y="412"/>
                    <a:pt x="182" y="293"/>
                  </a:cubicBezTo>
                  <a:cubicBezTo>
                    <a:pt x="184" y="261"/>
                    <a:pt x="185" y="227"/>
                    <a:pt x="185" y="194"/>
                  </a:cubicBezTo>
                  <a:cubicBezTo>
                    <a:pt x="185" y="184"/>
                    <a:pt x="185" y="175"/>
                    <a:pt x="185" y="165"/>
                  </a:cubicBezTo>
                  <a:cubicBezTo>
                    <a:pt x="185" y="164"/>
                    <a:pt x="185" y="163"/>
                    <a:pt x="185" y="161"/>
                  </a:cubicBezTo>
                  <a:cubicBezTo>
                    <a:pt x="184" y="144"/>
                    <a:pt x="183" y="127"/>
                    <a:pt x="181" y="112"/>
                  </a:cubicBezTo>
                  <a:cubicBezTo>
                    <a:pt x="179" y="100"/>
                    <a:pt x="177" y="90"/>
                    <a:pt x="175" y="80"/>
                  </a:cubicBezTo>
                  <a:cubicBezTo>
                    <a:pt x="166" y="45"/>
                    <a:pt x="151" y="18"/>
                    <a:pt x="125" y="6"/>
                  </a:cubicBezTo>
                  <a:cubicBezTo>
                    <a:pt x="117" y="2"/>
                    <a:pt x="106" y="0"/>
                    <a:pt x="94" y="0"/>
                  </a:cubicBezTo>
                </a:path>
              </a:pathLst>
            </a:custGeom>
            <a:solidFill>
              <a:srgbClr val="824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isḻïḋé"/>
            <p:cNvSpPr/>
            <p:nvPr/>
          </p:nvSpPr>
          <p:spPr bwMode="auto">
            <a:xfrm>
              <a:off x="2926" y="7804"/>
              <a:ext cx="112" cy="2153"/>
            </a:xfrm>
            <a:custGeom>
              <a:avLst/>
              <a:gdLst>
                <a:gd name="T0" fmla="*/ 0 w 40"/>
                <a:gd name="T1" fmla="*/ 1 h 770"/>
                <a:gd name="T2" fmla="*/ 1 w 40"/>
                <a:gd name="T3" fmla="*/ 2 h 770"/>
                <a:gd name="T4" fmla="*/ 31 w 40"/>
                <a:gd name="T5" fmla="*/ 355 h 770"/>
                <a:gd name="T6" fmla="*/ 36 w 40"/>
                <a:gd name="T7" fmla="*/ 622 h 770"/>
                <a:gd name="T8" fmla="*/ 35 w 40"/>
                <a:gd name="T9" fmla="*/ 732 h 770"/>
                <a:gd name="T10" fmla="*/ 34 w 40"/>
                <a:gd name="T11" fmla="*/ 760 h 770"/>
                <a:gd name="T12" fmla="*/ 34 w 40"/>
                <a:gd name="T13" fmla="*/ 770 h 770"/>
                <a:gd name="T14" fmla="*/ 38 w 40"/>
                <a:gd name="T15" fmla="*/ 770 h 770"/>
                <a:gd name="T16" fmla="*/ 40 w 40"/>
                <a:gd name="T17" fmla="*/ 622 h 770"/>
                <a:gd name="T18" fmla="*/ 35 w 40"/>
                <a:gd name="T19" fmla="*/ 355 h 770"/>
                <a:gd name="T20" fmla="*/ 4 w 40"/>
                <a:gd name="T21" fmla="*/ 0 h 770"/>
                <a:gd name="T22" fmla="*/ 0 w 40"/>
                <a:gd name="T23" fmla="*/ 1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70">
                  <a:moveTo>
                    <a:pt x="0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3" y="14"/>
                    <a:pt x="23" y="114"/>
                    <a:pt x="31" y="355"/>
                  </a:cubicBezTo>
                  <a:cubicBezTo>
                    <a:pt x="35" y="464"/>
                    <a:pt x="36" y="554"/>
                    <a:pt x="36" y="622"/>
                  </a:cubicBezTo>
                  <a:cubicBezTo>
                    <a:pt x="36" y="670"/>
                    <a:pt x="35" y="707"/>
                    <a:pt x="35" y="732"/>
                  </a:cubicBezTo>
                  <a:cubicBezTo>
                    <a:pt x="35" y="744"/>
                    <a:pt x="34" y="754"/>
                    <a:pt x="34" y="760"/>
                  </a:cubicBezTo>
                  <a:cubicBezTo>
                    <a:pt x="34" y="766"/>
                    <a:pt x="34" y="770"/>
                    <a:pt x="34" y="770"/>
                  </a:cubicBezTo>
                  <a:cubicBezTo>
                    <a:pt x="38" y="770"/>
                    <a:pt x="38" y="770"/>
                    <a:pt x="38" y="770"/>
                  </a:cubicBezTo>
                  <a:cubicBezTo>
                    <a:pt x="38" y="770"/>
                    <a:pt x="40" y="717"/>
                    <a:pt x="40" y="622"/>
                  </a:cubicBezTo>
                  <a:cubicBezTo>
                    <a:pt x="40" y="554"/>
                    <a:pt x="39" y="464"/>
                    <a:pt x="35" y="355"/>
                  </a:cubicBezTo>
                  <a:cubicBezTo>
                    <a:pt x="26" y="98"/>
                    <a:pt x="4" y="1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iṧḷïḑê"/>
            <p:cNvSpPr/>
            <p:nvPr/>
          </p:nvSpPr>
          <p:spPr bwMode="auto">
            <a:xfrm>
              <a:off x="2769" y="7910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  <a:gd name="T8" fmla="*/ 0 w 122"/>
                <a:gd name="T9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îṡlîdé"/>
            <p:cNvSpPr/>
            <p:nvPr/>
          </p:nvSpPr>
          <p:spPr bwMode="auto">
            <a:xfrm>
              <a:off x="2769" y="7910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ïSlíḍé"/>
            <p:cNvSpPr/>
            <p:nvPr/>
          </p:nvSpPr>
          <p:spPr bwMode="auto">
            <a:xfrm>
              <a:off x="2783" y="8151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  <a:gd name="T8" fmla="*/ 0 w 122"/>
                <a:gd name="T9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išļîde"/>
            <p:cNvSpPr/>
            <p:nvPr/>
          </p:nvSpPr>
          <p:spPr bwMode="auto">
            <a:xfrm>
              <a:off x="2783" y="8151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î$ľiḑe"/>
            <p:cNvSpPr/>
            <p:nvPr/>
          </p:nvSpPr>
          <p:spPr bwMode="auto">
            <a:xfrm>
              <a:off x="3088" y="7901"/>
              <a:ext cx="629" cy="1105"/>
            </a:xfrm>
            <a:custGeom>
              <a:avLst/>
              <a:gdLst>
                <a:gd name="T0" fmla="*/ 23 w 225"/>
                <a:gd name="T1" fmla="*/ 391 h 395"/>
                <a:gd name="T2" fmla="*/ 41 w 225"/>
                <a:gd name="T3" fmla="*/ 161 h 395"/>
                <a:gd name="T4" fmla="*/ 194 w 225"/>
                <a:gd name="T5" fmla="*/ 60 h 395"/>
                <a:gd name="T6" fmla="*/ 112 w 225"/>
                <a:gd name="T7" fmla="*/ 292 h 395"/>
                <a:gd name="T8" fmla="*/ 23 w 225"/>
                <a:gd name="T9" fmla="*/ 39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395">
                  <a:moveTo>
                    <a:pt x="23" y="391"/>
                  </a:moveTo>
                  <a:cubicBezTo>
                    <a:pt x="23" y="391"/>
                    <a:pt x="0" y="323"/>
                    <a:pt x="41" y="161"/>
                  </a:cubicBezTo>
                  <a:cubicBezTo>
                    <a:pt x="82" y="0"/>
                    <a:pt x="173" y="28"/>
                    <a:pt x="194" y="60"/>
                  </a:cubicBezTo>
                  <a:cubicBezTo>
                    <a:pt x="225" y="108"/>
                    <a:pt x="165" y="207"/>
                    <a:pt x="112" y="292"/>
                  </a:cubicBezTo>
                  <a:cubicBezTo>
                    <a:pt x="59" y="377"/>
                    <a:pt x="29" y="395"/>
                    <a:pt x="23" y="391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iṡlíḑé"/>
            <p:cNvSpPr/>
            <p:nvPr/>
          </p:nvSpPr>
          <p:spPr bwMode="auto">
            <a:xfrm>
              <a:off x="3133" y="7999"/>
              <a:ext cx="521" cy="1000"/>
            </a:xfrm>
            <a:custGeom>
              <a:avLst/>
              <a:gdLst>
                <a:gd name="T0" fmla="*/ 128 w 186"/>
                <a:gd name="T1" fmla="*/ 0 h 357"/>
                <a:gd name="T2" fmla="*/ 25 w 186"/>
                <a:gd name="T3" fmla="*/ 126 h 357"/>
                <a:gd name="T4" fmla="*/ 0 w 186"/>
                <a:gd name="T5" fmla="*/ 296 h 357"/>
                <a:gd name="T6" fmla="*/ 7 w 186"/>
                <a:gd name="T7" fmla="*/ 356 h 357"/>
                <a:gd name="T8" fmla="*/ 9 w 186"/>
                <a:gd name="T9" fmla="*/ 357 h 357"/>
                <a:gd name="T10" fmla="*/ 96 w 186"/>
                <a:gd name="T11" fmla="*/ 257 h 357"/>
                <a:gd name="T12" fmla="*/ 186 w 186"/>
                <a:gd name="T13" fmla="*/ 58 h 357"/>
                <a:gd name="T14" fmla="*/ 178 w 186"/>
                <a:gd name="T15" fmla="*/ 25 h 357"/>
                <a:gd name="T16" fmla="*/ 128 w 186"/>
                <a:gd name="T1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357">
                  <a:moveTo>
                    <a:pt x="128" y="0"/>
                  </a:moveTo>
                  <a:cubicBezTo>
                    <a:pt x="93" y="0"/>
                    <a:pt x="50" y="29"/>
                    <a:pt x="25" y="126"/>
                  </a:cubicBezTo>
                  <a:cubicBezTo>
                    <a:pt x="5" y="203"/>
                    <a:pt x="0" y="259"/>
                    <a:pt x="0" y="296"/>
                  </a:cubicBezTo>
                  <a:cubicBezTo>
                    <a:pt x="0" y="337"/>
                    <a:pt x="7" y="356"/>
                    <a:pt x="7" y="356"/>
                  </a:cubicBezTo>
                  <a:cubicBezTo>
                    <a:pt x="7" y="356"/>
                    <a:pt x="8" y="357"/>
                    <a:pt x="9" y="357"/>
                  </a:cubicBezTo>
                  <a:cubicBezTo>
                    <a:pt x="18" y="357"/>
                    <a:pt x="47" y="335"/>
                    <a:pt x="96" y="257"/>
                  </a:cubicBezTo>
                  <a:cubicBezTo>
                    <a:pt x="139" y="189"/>
                    <a:pt x="186" y="111"/>
                    <a:pt x="186" y="58"/>
                  </a:cubicBezTo>
                  <a:cubicBezTo>
                    <a:pt x="186" y="45"/>
                    <a:pt x="184" y="34"/>
                    <a:pt x="178" y="25"/>
                  </a:cubicBezTo>
                  <a:cubicBezTo>
                    <a:pt x="170" y="12"/>
                    <a:pt x="150" y="0"/>
                    <a:pt x="128" y="0"/>
                  </a:cubicBezTo>
                </a:path>
              </a:pathLst>
            </a:custGeom>
            <a:solidFill>
              <a:srgbClr val="824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îṡ1îḍê"/>
            <p:cNvSpPr/>
            <p:nvPr/>
          </p:nvSpPr>
          <p:spPr bwMode="auto">
            <a:xfrm>
              <a:off x="3043" y="8237"/>
              <a:ext cx="408" cy="1586"/>
            </a:xfrm>
            <a:custGeom>
              <a:avLst/>
              <a:gdLst>
                <a:gd name="T0" fmla="*/ 4 w 146"/>
                <a:gd name="T1" fmla="*/ 567 h 567"/>
                <a:gd name="T2" fmla="*/ 4 w 146"/>
                <a:gd name="T3" fmla="*/ 558 h 567"/>
                <a:gd name="T4" fmla="*/ 59 w 146"/>
                <a:gd name="T5" fmla="*/ 215 h 567"/>
                <a:gd name="T6" fmla="*/ 120 w 146"/>
                <a:gd name="T7" fmla="*/ 59 h 567"/>
                <a:gd name="T8" fmla="*/ 139 w 146"/>
                <a:gd name="T9" fmla="*/ 17 h 567"/>
                <a:gd name="T10" fmla="*/ 144 w 146"/>
                <a:gd name="T11" fmla="*/ 6 h 567"/>
                <a:gd name="T12" fmla="*/ 146 w 146"/>
                <a:gd name="T13" fmla="*/ 2 h 567"/>
                <a:gd name="T14" fmla="*/ 143 w 146"/>
                <a:gd name="T15" fmla="*/ 0 h 567"/>
                <a:gd name="T16" fmla="*/ 55 w 146"/>
                <a:gd name="T17" fmla="*/ 214 h 567"/>
                <a:gd name="T18" fmla="*/ 10 w 146"/>
                <a:gd name="T19" fmla="*/ 441 h 567"/>
                <a:gd name="T20" fmla="*/ 0 w 146"/>
                <a:gd name="T21" fmla="*/ 567 h 567"/>
                <a:gd name="T22" fmla="*/ 4 w 146"/>
                <a:gd name="T23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567">
                  <a:moveTo>
                    <a:pt x="4" y="567"/>
                  </a:moveTo>
                  <a:cubicBezTo>
                    <a:pt x="4" y="567"/>
                    <a:pt x="4" y="564"/>
                    <a:pt x="4" y="558"/>
                  </a:cubicBezTo>
                  <a:cubicBezTo>
                    <a:pt x="6" y="514"/>
                    <a:pt x="18" y="331"/>
                    <a:pt x="59" y="215"/>
                  </a:cubicBezTo>
                  <a:cubicBezTo>
                    <a:pt x="82" y="149"/>
                    <a:pt x="104" y="95"/>
                    <a:pt x="120" y="59"/>
                  </a:cubicBezTo>
                  <a:cubicBezTo>
                    <a:pt x="128" y="40"/>
                    <a:pt x="134" y="26"/>
                    <a:pt x="139" y="17"/>
                  </a:cubicBezTo>
                  <a:cubicBezTo>
                    <a:pt x="141" y="12"/>
                    <a:pt x="143" y="8"/>
                    <a:pt x="144" y="6"/>
                  </a:cubicBezTo>
                  <a:cubicBezTo>
                    <a:pt x="146" y="3"/>
                    <a:pt x="146" y="2"/>
                    <a:pt x="146" y="2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01" y="81"/>
                    <a:pt x="55" y="214"/>
                  </a:cubicBezTo>
                  <a:cubicBezTo>
                    <a:pt x="32" y="281"/>
                    <a:pt x="18" y="369"/>
                    <a:pt x="10" y="441"/>
                  </a:cubicBezTo>
                  <a:cubicBezTo>
                    <a:pt x="2" y="512"/>
                    <a:pt x="0" y="567"/>
                    <a:pt x="0" y="567"/>
                  </a:cubicBezTo>
                  <a:cubicBezTo>
                    <a:pt x="4" y="567"/>
                    <a:pt x="4" y="567"/>
                    <a:pt x="4" y="5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íṡlïďé"/>
            <p:cNvSpPr/>
            <p:nvPr/>
          </p:nvSpPr>
          <p:spPr bwMode="auto">
            <a:xfrm>
              <a:off x="3186" y="8897"/>
              <a:ext cx="498" cy="719"/>
            </a:xfrm>
            <a:custGeom>
              <a:avLst/>
              <a:gdLst>
                <a:gd name="T0" fmla="*/ 6 w 178"/>
                <a:gd name="T1" fmla="*/ 254 h 257"/>
                <a:gd name="T2" fmla="*/ 48 w 178"/>
                <a:gd name="T3" fmla="*/ 103 h 257"/>
                <a:gd name="T4" fmla="*/ 163 w 178"/>
                <a:gd name="T5" fmla="*/ 55 h 257"/>
                <a:gd name="T6" fmla="*/ 79 w 178"/>
                <a:gd name="T7" fmla="*/ 199 h 257"/>
                <a:gd name="T8" fmla="*/ 6 w 178"/>
                <a:gd name="T9" fmla="*/ 25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57">
                  <a:moveTo>
                    <a:pt x="6" y="254"/>
                  </a:moveTo>
                  <a:cubicBezTo>
                    <a:pt x="6" y="254"/>
                    <a:pt x="0" y="205"/>
                    <a:pt x="48" y="103"/>
                  </a:cubicBezTo>
                  <a:cubicBezTo>
                    <a:pt x="97" y="0"/>
                    <a:pt x="154" y="32"/>
                    <a:pt x="163" y="55"/>
                  </a:cubicBezTo>
                  <a:cubicBezTo>
                    <a:pt x="178" y="92"/>
                    <a:pt x="125" y="150"/>
                    <a:pt x="79" y="199"/>
                  </a:cubicBezTo>
                  <a:cubicBezTo>
                    <a:pt x="32" y="249"/>
                    <a:pt x="10" y="257"/>
                    <a:pt x="6" y="254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îṧḷíḓè"/>
            <p:cNvSpPr/>
            <p:nvPr/>
          </p:nvSpPr>
          <p:spPr bwMode="auto">
            <a:xfrm>
              <a:off x="3203" y="8987"/>
              <a:ext cx="446" cy="620"/>
            </a:xfrm>
            <a:custGeom>
              <a:avLst/>
              <a:gdLst>
                <a:gd name="T0" fmla="*/ 119 w 160"/>
                <a:gd name="T1" fmla="*/ 0 h 222"/>
                <a:gd name="T2" fmla="*/ 42 w 160"/>
                <a:gd name="T3" fmla="*/ 71 h 222"/>
                <a:gd name="T4" fmla="*/ 0 w 160"/>
                <a:gd name="T5" fmla="*/ 216 h 222"/>
                <a:gd name="T6" fmla="*/ 0 w 160"/>
                <a:gd name="T7" fmla="*/ 222 h 222"/>
                <a:gd name="T8" fmla="*/ 2 w 160"/>
                <a:gd name="T9" fmla="*/ 222 h 222"/>
                <a:gd name="T10" fmla="*/ 73 w 160"/>
                <a:gd name="T11" fmla="*/ 167 h 222"/>
                <a:gd name="T12" fmla="*/ 160 w 160"/>
                <a:gd name="T13" fmla="*/ 37 h 222"/>
                <a:gd name="T14" fmla="*/ 157 w 160"/>
                <a:gd name="T15" fmla="*/ 23 h 222"/>
                <a:gd name="T16" fmla="*/ 119 w 160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22">
                  <a:moveTo>
                    <a:pt x="119" y="0"/>
                  </a:moveTo>
                  <a:cubicBezTo>
                    <a:pt x="96" y="0"/>
                    <a:pt x="68" y="16"/>
                    <a:pt x="42" y="71"/>
                  </a:cubicBezTo>
                  <a:cubicBezTo>
                    <a:pt x="3" y="153"/>
                    <a:pt x="0" y="200"/>
                    <a:pt x="0" y="216"/>
                  </a:cubicBezTo>
                  <a:cubicBezTo>
                    <a:pt x="0" y="220"/>
                    <a:pt x="0" y="222"/>
                    <a:pt x="0" y="222"/>
                  </a:cubicBezTo>
                  <a:cubicBezTo>
                    <a:pt x="0" y="222"/>
                    <a:pt x="1" y="222"/>
                    <a:pt x="2" y="222"/>
                  </a:cubicBezTo>
                  <a:cubicBezTo>
                    <a:pt x="10" y="222"/>
                    <a:pt x="32" y="211"/>
                    <a:pt x="73" y="167"/>
                  </a:cubicBezTo>
                  <a:cubicBezTo>
                    <a:pt x="114" y="123"/>
                    <a:pt x="160" y="73"/>
                    <a:pt x="160" y="37"/>
                  </a:cubicBezTo>
                  <a:cubicBezTo>
                    <a:pt x="160" y="32"/>
                    <a:pt x="159" y="28"/>
                    <a:pt x="157" y="23"/>
                  </a:cubicBezTo>
                  <a:cubicBezTo>
                    <a:pt x="153" y="12"/>
                    <a:pt x="138" y="0"/>
                    <a:pt x="119" y="0"/>
                  </a:cubicBezTo>
                </a:path>
              </a:pathLst>
            </a:custGeom>
            <a:solidFill>
              <a:srgbClr val="AD6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iṥḷídè"/>
            <p:cNvSpPr/>
            <p:nvPr/>
          </p:nvSpPr>
          <p:spPr bwMode="auto">
            <a:xfrm>
              <a:off x="3043" y="9094"/>
              <a:ext cx="493" cy="827"/>
            </a:xfrm>
            <a:custGeom>
              <a:avLst/>
              <a:gdLst>
                <a:gd name="T0" fmla="*/ 3 w 176"/>
                <a:gd name="T1" fmla="*/ 296 h 296"/>
                <a:gd name="T2" fmla="*/ 8 w 176"/>
                <a:gd name="T3" fmla="*/ 286 h 296"/>
                <a:gd name="T4" fmla="*/ 82 w 176"/>
                <a:gd name="T5" fmla="*/ 150 h 296"/>
                <a:gd name="T6" fmla="*/ 176 w 176"/>
                <a:gd name="T7" fmla="*/ 2 h 296"/>
                <a:gd name="T8" fmla="*/ 173 w 176"/>
                <a:gd name="T9" fmla="*/ 0 h 296"/>
                <a:gd name="T10" fmla="*/ 65 w 176"/>
                <a:gd name="T11" fmla="*/ 173 h 296"/>
                <a:gd name="T12" fmla="*/ 0 w 176"/>
                <a:gd name="T13" fmla="*/ 294 h 296"/>
                <a:gd name="T14" fmla="*/ 3 w 176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296">
                  <a:moveTo>
                    <a:pt x="3" y="296"/>
                  </a:moveTo>
                  <a:cubicBezTo>
                    <a:pt x="3" y="296"/>
                    <a:pt x="5" y="293"/>
                    <a:pt x="8" y="286"/>
                  </a:cubicBezTo>
                  <a:cubicBezTo>
                    <a:pt x="20" y="264"/>
                    <a:pt x="49" y="208"/>
                    <a:pt x="82" y="150"/>
                  </a:cubicBezTo>
                  <a:cubicBezTo>
                    <a:pt x="115" y="92"/>
                    <a:pt x="151" y="32"/>
                    <a:pt x="176" y="2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44" y="34"/>
                    <a:pt x="101" y="108"/>
                    <a:pt x="65" y="173"/>
                  </a:cubicBezTo>
                  <a:cubicBezTo>
                    <a:pt x="29" y="238"/>
                    <a:pt x="0" y="294"/>
                    <a:pt x="0" y="294"/>
                  </a:cubicBezTo>
                  <a:cubicBezTo>
                    <a:pt x="3" y="296"/>
                    <a:pt x="3" y="296"/>
                    <a:pt x="3" y="2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íṥḷiḑé"/>
            <p:cNvSpPr/>
            <p:nvPr/>
          </p:nvSpPr>
          <p:spPr bwMode="auto">
            <a:xfrm>
              <a:off x="2386" y="8399"/>
              <a:ext cx="517" cy="793"/>
            </a:xfrm>
            <a:custGeom>
              <a:avLst/>
              <a:gdLst>
                <a:gd name="T0" fmla="*/ 173 w 185"/>
                <a:gd name="T1" fmla="*/ 283 h 283"/>
                <a:gd name="T2" fmla="*/ 62 w 185"/>
                <a:gd name="T3" fmla="*/ 144 h 283"/>
                <a:gd name="T4" fmla="*/ 94 w 185"/>
                <a:gd name="T5" fmla="*/ 7 h 283"/>
                <a:gd name="T6" fmla="*/ 171 w 185"/>
                <a:gd name="T7" fmla="*/ 180 h 283"/>
                <a:gd name="T8" fmla="*/ 173 w 18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283">
                  <a:moveTo>
                    <a:pt x="173" y="283"/>
                  </a:moveTo>
                  <a:cubicBezTo>
                    <a:pt x="173" y="283"/>
                    <a:pt x="124" y="256"/>
                    <a:pt x="62" y="144"/>
                  </a:cubicBezTo>
                  <a:cubicBezTo>
                    <a:pt x="0" y="32"/>
                    <a:pt x="66" y="0"/>
                    <a:pt x="94" y="7"/>
                  </a:cubicBezTo>
                  <a:cubicBezTo>
                    <a:pt x="138" y="17"/>
                    <a:pt x="156" y="104"/>
                    <a:pt x="171" y="180"/>
                  </a:cubicBezTo>
                  <a:cubicBezTo>
                    <a:pt x="185" y="255"/>
                    <a:pt x="178" y="281"/>
                    <a:pt x="173" y="283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íṥľîḑê"/>
            <p:cNvSpPr/>
            <p:nvPr/>
          </p:nvSpPr>
          <p:spPr bwMode="auto">
            <a:xfrm>
              <a:off x="2486" y="8416"/>
              <a:ext cx="400" cy="776"/>
            </a:xfrm>
            <a:custGeom>
              <a:avLst/>
              <a:gdLst>
                <a:gd name="T0" fmla="*/ 50 w 143"/>
                <a:gd name="T1" fmla="*/ 0 h 277"/>
                <a:gd name="T2" fmla="*/ 1 w 143"/>
                <a:gd name="T3" fmla="*/ 50 h 277"/>
                <a:gd name="T4" fmla="*/ 0 w 143"/>
                <a:gd name="T5" fmla="*/ 57 h 277"/>
                <a:gd name="T6" fmla="*/ 26 w 143"/>
                <a:gd name="T7" fmla="*/ 138 h 277"/>
                <a:gd name="T8" fmla="*/ 137 w 143"/>
                <a:gd name="T9" fmla="*/ 277 h 277"/>
                <a:gd name="T10" fmla="*/ 143 w 143"/>
                <a:gd name="T11" fmla="*/ 247 h 277"/>
                <a:gd name="T12" fmla="*/ 135 w 143"/>
                <a:gd name="T13" fmla="*/ 174 h 277"/>
                <a:gd name="T14" fmla="*/ 58 w 143"/>
                <a:gd name="T15" fmla="*/ 1 h 277"/>
                <a:gd name="T16" fmla="*/ 50 w 143"/>
                <a:gd name="T1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277">
                  <a:moveTo>
                    <a:pt x="50" y="0"/>
                  </a:moveTo>
                  <a:cubicBezTo>
                    <a:pt x="31" y="0"/>
                    <a:pt x="4" y="14"/>
                    <a:pt x="1" y="50"/>
                  </a:cubicBezTo>
                  <a:cubicBezTo>
                    <a:pt x="0" y="52"/>
                    <a:pt x="0" y="55"/>
                    <a:pt x="0" y="57"/>
                  </a:cubicBezTo>
                  <a:cubicBezTo>
                    <a:pt x="0" y="78"/>
                    <a:pt x="7" y="104"/>
                    <a:pt x="26" y="138"/>
                  </a:cubicBezTo>
                  <a:cubicBezTo>
                    <a:pt x="88" y="250"/>
                    <a:pt x="137" y="277"/>
                    <a:pt x="137" y="277"/>
                  </a:cubicBezTo>
                  <a:cubicBezTo>
                    <a:pt x="140" y="276"/>
                    <a:pt x="143" y="267"/>
                    <a:pt x="143" y="247"/>
                  </a:cubicBezTo>
                  <a:cubicBezTo>
                    <a:pt x="143" y="231"/>
                    <a:pt x="141" y="207"/>
                    <a:pt x="135" y="174"/>
                  </a:cubicBezTo>
                  <a:cubicBezTo>
                    <a:pt x="120" y="98"/>
                    <a:pt x="102" y="11"/>
                    <a:pt x="58" y="1"/>
                  </a:cubicBezTo>
                  <a:cubicBezTo>
                    <a:pt x="56" y="0"/>
                    <a:pt x="53" y="0"/>
                    <a:pt x="50" y="0"/>
                  </a:cubicBezTo>
                </a:path>
              </a:pathLst>
            </a:custGeom>
            <a:solidFill>
              <a:srgbClr val="975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íṡľïḋé"/>
            <p:cNvSpPr/>
            <p:nvPr/>
          </p:nvSpPr>
          <p:spPr bwMode="auto">
            <a:xfrm>
              <a:off x="2638" y="8609"/>
              <a:ext cx="417" cy="1360"/>
            </a:xfrm>
            <a:custGeom>
              <a:avLst/>
              <a:gdLst>
                <a:gd name="T0" fmla="*/ 0 w 149"/>
                <a:gd name="T1" fmla="*/ 2 h 486"/>
                <a:gd name="T2" fmla="*/ 1 w 149"/>
                <a:gd name="T3" fmla="*/ 4 h 486"/>
                <a:gd name="T4" fmla="*/ 145 w 149"/>
                <a:gd name="T5" fmla="*/ 486 h 486"/>
                <a:gd name="T6" fmla="*/ 149 w 149"/>
                <a:gd name="T7" fmla="*/ 486 h 486"/>
                <a:gd name="T8" fmla="*/ 3 w 149"/>
                <a:gd name="T9" fmla="*/ 0 h 486"/>
                <a:gd name="T10" fmla="*/ 0 w 149"/>
                <a:gd name="T11" fmla="*/ 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486">
                  <a:moveTo>
                    <a:pt x="0" y="2"/>
                  </a:moveTo>
                  <a:cubicBezTo>
                    <a:pt x="0" y="2"/>
                    <a:pt x="0" y="2"/>
                    <a:pt x="1" y="4"/>
                  </a:cubicBezTo>
                  <a:cubicBezTo>
                    <a:pt x="11" y="21"/>
                    <a:pt x="99" y="173"/>
                    <a:pt x="145" y="486"/>
                  </a:cubicBezTo>
                  <a:cubicBezTo>
                    <a:pt x="149" y="486"/>
                    <a:pt x="149" y="486"/>
                    <a:pt x="149" y="486"/>
                  </a:cubicBezTo>
                  <a:cubicBezTo>
                    <a:pt x="99" y="151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ïşlîḋê"/>
            <p:cNvSpPr/>
            <p:nvPr/>
          </p:nvSpPr>
          <p:spPr bwMode="auto">
            <a:xfrm>
              <a:off x="2588" y="8732"/>
              <a:ext cx="148" cy="65"/>
            </a:xfrm>
            <a:custGeom>
              <a:avLst/>
              <a:gdLst>
                <a:gd name="T0" fmla="*/ 0 w 86"/>
                <a:gd name="T1" fmla="*/ 5 h 38"/>
                <a:gd name="T2" fmla="*/ 82 w 86"/>
                <a:gd name="T3" fmla="*/ 38 h 38"/>
                <a:gd name="T4" fmla="*/ 86 w 86"/>
                <a:gd name="T5" fmla="*/ 31 h 38"/>
                <a:gd name="T6" fmla="*/ 3 w 86"/>
                <a:gd name="T7" fmla="*/ 0 h 38"/>
                <a:gd name="T8" fmla="*/ 0 w 86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8">
                  <a:moveTo>
                    <a:pt x="0" y="5"/>
                  </a:moveTo>
                  <a:lnTo>
                    <a:pt x="82" y="38"/>
                  </a:lnTo>
                  <a:lnTo>
                    <a:pt x="86" y="31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íṧļïḋe"/>
            <p:cNvSpPr/>
            <p:nvPr/>
          </p:nvSpPr>
          <p:spPr bwMode="auto">
            <a:xfrm>
              <a:off x="2588" y="8732"/>
              <a:ext cx="148" cy="65"/>
            </a:xfrm>
            <a:custGeom>
              <a:avLst/>
              <a:gdLst>
                <a:gd name="T0" fmla="*/ 0 w 86"/>
                <a:gd name="T1" fmla="*/ 5 h 38"/>
                <a:gd name="T2" fmla="*/ 82 w 86"/>
                <a:gd name="T3" fmla="*/ 38 h 38"/>
                <a:gd name="T4" fmla="*/ 86 w 86"/>
                <a:gd name="T5" fmla="*/ 31 h 38"/>
                <a:gd name="T6" fmla="*/ 3 w 86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38">
                  <a:moveTo>
                    <a:pt x="0" y="5"/>
                  </a:moveTo>
                  <a:lnTo>
                    <a:pt x="82" y="38"/>
                  </a:lnTo>
                  <a:lnTo>
                    <a:pt x="86" y="3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ïśľîḋê"/>
            <p:cNvSpPr/>
            <p:nvPr/>
          </p:nvSpPr>
          <p:spPr bwMode="auto">
            <a:xfrm>
              <a:off x="2383" y="9193"/>
              <a:ext cx="495" cy="448"/>
            </a:xfrm>
            <a:custGeom>
              <a:avLst/>
              <a:gdLst>
                <a:gd name="T0" fmla="*/ 174 w 177"/>
                <a:gd name="T1" fmla="*/ 160 h 160"/>
                <a:gd name="T2" fmla="*/ 68 w 177"/>
                <a:gd name="T3" fmla="*/ 100 h 160"/>
                <a:gd name="T4" fmla="*/ 54 w 177"/>
                <a:gd name="T5" fmla="*/ 4 h 160"/>
                <a:gd name="T6" fmla="*/ 147 w 177"/>
                <a:gd name="T7" fmla="*/ 95 h 160"/>
                <a:gd name="T8" fmla="*/ 174 w 177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60">
                  <a:moveTo>
                    <a:pt x="174" y="160"/>
                  </a:moveTo>
                  <a:cubicBezTo>
                    <a:pt x="174" y="160"/>
                    <a:pt x="137" y="155"/>
                    <a:pt x="68" y="100"/>
                  </a:cubicBezTo>
                  <a:cubicBezTo>
                    <a:pt x="0" y="45"/>
                    <a:pt x="34" y="7"/>
                    <a:pt x="54" y="4"/>
                  </a:cubicBezTo>
                  <a:cubicBezTo>
                    <a:pt x="84" y="0"/>
                    <a:pt x="118" y="51"/>
                    <a:pt x="147" y="95"/>
                  </a:cubicBezTo>
                  <a:cubicBezTo>
                    <a:pt x="175" y="139"/>
                    <a:pt x="177" y="157"/>
                    <a:pt x="174" y="160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i$ḻíḍè"/>
            <p:cNvSpPr/>
            <p:nvPr/>
          </p:nvSpPr>
          <p:spPr bwMode="auto">
            <a:xfrm>
              <a:off x="2462" y="9206"/>
              <a:ext cx="410" cy="436"/>
            </a:xfrm>
            <a:custGeom>
              <a:avLst/>
              <a:gdLst>
                <a:gd name="T0" fmla="*/ 29 w 147"/>
                <a:gd name="T1" fmla="*/ 0 h 156"/>
                <a:gd name="T2" fmla="*/ 26 w 147"/>
                <a:gd name="T3" fmla="*/ 0 h 156"/>
                <a:gd name="T4" fmla="*/ 0 w 147"/>
                <a:gd name="T5" fmla="*/ 34 h 156"/>
                <a:gd name="T6" fmla="*/ 40 w 147"/>
                <a:gd name="T7" fmla="*/ 96 h 156"/>
                <a:gd name="T8" fmla="*/ 146 w 147"/>
                <a:gd name="T9" fmla="*/ 156 h 156"/>
                <a:gd name="T10" fmla="*/ 147 w 147"/>
                <a:gd name="T11" fmla="*/ 152 h 156"/>
                <a:gd name="T12" fmla="*/ 119 w 147"/>
                <a:gd name="T13" fmla="*/ 91 h 156"/>
                <a:gd name="T14" fmla="*/ 29 w 147"/>
                <a:gd name="T1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56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5" y="2"/>
                    <a:pt x="0" y="14"/>
                    <a:pt x="0" y="34"/>
                  </a:cubicBezTo>
                  <a:cubicBezTo>
                    <a:pt x="0" y="50"/>
                    <a:pt x="10" y="71"/>
                    <a:pt x="40" y="96"/>
                  </a:cubicBezTo>
                  <a:cubicBezTo>
                    <a:pt x="109" y="151"/>
                    <a:pt x="146" y="156"/>
                    <a:pt x="146" y="156"/>
                  </a:cubicBezTo>
                  <a:cubicBezTo>
                    <a:pt x="147" y="155"/>
                    <a:pt x="147" y="154"/>
                    <a:pt x="147" y="152"/>
                  </a:cubicBezTo>
                  <a:cubicBezTo>
                    <a:pt x="147" y="144"/>
                    <a:pt x="141" y="126"/>
                    <a:pt x="119" y="91"/>
                  </a:cubicBezTo>
                  <a:cubicBezTo>
                    <a:pt x="91" y="48"/>
                    <a:pt x="59" y="0"/>
                    <a:pt x="29" y="0"/>
                  </a:cubicBezTo>
                </a:path>
              </a:pathLst>
            </a:custGeom>
            <a:solidFill>
              <a:srgbClr val="824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íşlîďè"/>
            <p:cNvSpPr/>
            <p:nvPr/>
          </p:nvSpPr>
          <p:spPr bwMode="auto">
            <a:xfrm>
              <a:off x="2638" y="9387"/>
              <a:ext cx="360" cy="426"/>
            </a:xfrm>
            <a:custGeom>
              <a:avLst/>
              <a:gdLst>
                <a:gd name="T0" fmla="*/ 0 w 129"/>
                <a:gd name="T1" fmla="*/ 3 h 152"/>
                <a:gd name="T2" fmla="*/ 3 w 129"/>
                <a:gd name="T3" fmla="*/ 6 h 152"/>
                <a:gd name="T4" fmla="*/ 125 w 129"/>
                <a:gd name="T5" fmla="*/ 152 h 152"/>
                <a:gd name="T6" fmla="*/ 129 w 129"/>
                <a:gd name="T7" fmla="*/ 150 h 152"/>
                <a:gd name="T8" fmla="*/ 3 w 129"/>
                <a:gd name="T9" fmla="*/ 0 h 152"/>
                <a:gd name="T10" fmla="*/ 0 w 129"/>
                <a:gd name="T11" fmla="*/ 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152">
                  <a:moveTo>
                    <a:pt x="0" y="3"/>
                  </a:moveTo>
                  <a:cubicBezTo>
                    <a:pt x="0" y="3"/>
                    <a:pt x="1" y="4"/>
                    <a:pt x="3" y="6"/>
                  </a:cubicBezTo>
                  <a:cubicBezTo>
                    <a:pt x="19" y="21"/>
                    <a:pt x="83" y="87"/>
                    <a:pt x="125" y="15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80" y="75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ïśľiḍe"/>
            <p:cNvSpPr/>
            <p:nvPr/>
          </p:nvSpPr>
          <p:spPr bwMode="auto">
            <a:xfrm>
              <a:off x="2715" y="9771"/>
              <a:ext cx="555" cy="550"/>
            </a:xfrm>
            <a:prstGeom prst="rect">
              <a:avLst/>
            </a:pr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íŝlïḓê"/>
            <p:cNvSpPr/>
            <p:nvPr/>
          </p:nvSpPr>
          <p:spPr bwMode="auto">
            <a:xfrm>
              <a:off x="2715" y="9771"/>
              <a:ext cx="246" cy="195"/>
            </a:xfrm>
            <a:custGeom>
              <a:avLst/>
              <a:gdLst>
                <a:gd name="T0" fmla="*/ 0 w 88"/>
                <a:gd name="T1" fmla="*/ 70 h 70"/>
                <a:gd name="T2" fmla="*/ 88 w 88"/>
                <a:gd name="T3" fmla="*/ 0 h 70"/>
                <a:gd name="T4" fmla="*/ 79 w 88"/>
                <a:gd name="T5" fmla="*/ 0 h 70"/>
                <a:gd name="T6" fmla="*/ 0 w 88"/>
                <a:gd name="T7" fmla="*/ 64 h 70"/>
                <a:gd name="T8" fmla="*/ 0 w 8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0">
                  <a:moveTo>
                    <a:pt x="0" y="70"/>
                  </a:moveTo>
                  <a:cubicBezTo>
                    <a:pt x="19" y="50"/>
                    <a:pt x="51" y="18"/>
                    <a:pt x="8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46" y="18"/>
                    <a:pt x="18" y="45"/>
                    <a:pt x="0" y="64"/>
                  </a:cubicBezTo>
                  <a:lnTo>
                    <a:pt x="0" y="7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iṩlíďè"/>
            <p:cNvSpPr/>
            <p:nvPr/>
          </p:nvSpPr>
          <p:spPr bwMode="auto">
            <a:xfrm>
              <a:off x="2931" y="9771"/>
              <a:ext cx="340" cy="283"/>
            </a:xfrm>
            <a:custGeom>
              <a:avLst/>
              <a:gdLst>
                <a:gd name="T0" fmla="*/ 71 w 121"/>
                <a:gd name="T1" fmla="*/ 0 h 101"/>
                <a:gd name="T2" fmla="*/ 67 w 121"/>
                <a:gd name="T3" fmla="*/ 0 h 101"/>
                <a:gd name="T4" fmla="*/ 38 w 121"/>
                <a:gd name="T5" fmla="*/ 34 h 101"/>
                <a:gd name="T6" fmla="*/ 2 w 121"/>
                <a:gd name="T7" fmla="*/ 88 h 101"/>
                <a:gd name="T8" fmla="*/ 8 w 121"/>
                <a:gd name="T9" fmla="*/ 94 h 101"/>
                <a:gd name="T10" fmla="*/ 67 w 121"/>
                <a:gd name="T11" fmla="*/ 69 h 101"/>
                <a:gd name="T12" fmla="*/ 121 w 121"/>
                <a:gd name="T13" fmla="*/ 42 h 101"/>
                <a:gd name="T14" fmla="*/ 121 w 121"/>
                <a:gd name="T15" fmla="*/ 38 h 101"/>
                <a:gd name="T16" fmla="*/ 65 w 121"/>
                <a:gd name="T17" fmla="*/ 66 h 101"/>
                <a:gd name="T18" fmla="*/ 9 w 121"/>
                <a:gd name="T19" fmla="*/ 91 h 101"/>
                <a:gd name="T20" fmla="*/ 6 w 121"/>
                <a:gd name="T21" fmla="*/ 87 h 101"/>
                <a:gd name="T22" fmla="*/ 41 w 121"/>
                <a:gd name="T23" fmla="*/ 37 h 101"/>
                <a:gd name="T24" fmla="*/ 71 w 121"/>
                <a:gd name="T2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01">
                  <a:moveTo>
                    <a:pt x="71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1" y="9"/>
                    <a:pt x="49" y="22"/>
                    <a:pt x="38" y="34"/>
                  </a:cubicBezTo>
                  <a:cubicBezTo>
                    <a:pt x="19" y="56"/>
                    <a:pt x="0" y="76"/>
                    <a:pt x="2" y="88"/>
                  </a:cubicBezTo>
                  <a:cubicBezTo>
                    <a:pt x="3" y="91"/>
                    <a:pt x="5" y="93"/>
                    <a:pt x="8" y="94"/>
                  </a:cubicBezTo>
                  <a:cubicBezTo>
                    <a:pt x="23" y="101"/>
                    <a:pt x="44" y="86"/>
                    <a:pt x="67" y="69"/>
                  </a:cubicBezTo>
                  <a:cubicBezTo>
                    <a:pt x="87" y="55"/>
                    <a:pt x="107" y="41"/>
                    <a:pt x="121" y="42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05" y="37"/>
                    <a:pt x="85" y="51"/>
                    <a:pt x="65" y="66"/>
                  </a:cubicBezTo>
                  <a:cubicBezTo>
                    <a:pt x="44" y="81"/>
                    <a:pt x="22" y="97"/>
                    <a:pt x="9" y="91"/>
                  </a:cubicBezTo>
                  <a:cubicBezTo>
                    <a:pt x="8" y="90"/>
                    <a:pt x="7" y="89"/>
                    <a:pt x="6" y="87"/>
                  </a:cubicBezTo>
                  <a:cubicBezTo>
                    <a:pt x="4" y="77"/>
                    <a:pt x="24" y="56"/>
                    <a:pt x="41" y="37"/>
                  </a:cubicBezTo>
                  <a:cubicBezTo>
                    <a:pt x="54" y="23"/>
                    <a:pt x="66" y="10"/>
                    <a:pt x="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îṧ1íḓê"/>
            <p:cNvSpPr/>
            <p:nvPr/>
          </p:nvSpPr>
          <p:spPr bwMode="auto">
            <a:xfrm>
              <a:off x="3133" y="10234"/>
              <a:ext cx="138" cy="86"/>
            </a:xfrm>
            <a:custGeom>
              <a:avLst/>
              <a:gdLst>
                <a:gd name="T0" fmla="*/ 49 w 49"/>
                <a:gd name="T1" fmla="*/ 4 h 31"/>
                <a:gd name="T2" fmla="*/ 49 w 49"/>
                <a:gd name="T3" fmla="*/ 0 h 31"/>
                <a:gd name="T4" fmla="*/ 5 w 49"/>
                <a:gd name="T5" fmla="*/ 28 h 31"/>
                <a:gd name="T6" fmla="*/ 0 w 49"/>
                <a:gd name="T7" fmla="*/ 31 h 31"/>
                <a:gd name="T8" fmla="*/ 8 w 49"/>
                <a:gd name="T9" fmla="*/ 31 h 31"/>
                <a:gd name="T10" fmla="*/ 49 w 49"/>
                <a:gd name="T11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1">
                  <a:moveTo>
                    <a:pt x="49" y="4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36" y="7"/>
                    <a:pt x="21" y="17"/>
                    <a:pt x="5" y="28"/>
                  </a:cubicBezTo>
                  <a:cubicBezTo>
                    <a:pt x="4" y="29"/>
                    <a:pt x="2" y="30"/>
                    <a:pt x="0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22" y="21"/>
                    <a:pt x="37" y="12"/>
                    <a:pt x="49" y="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ïṥļïḍè"/>
            <p:cNvSpPr/>
            <p:nvPr/>
          </p:nvSpPr>
          <p:spPr bwMode="auto">
            <a:xfrm>
              <a:off x="2824" y="9988"/>
              <a:ext cx="446" cy="333"/>
            </a:xfrm>
            <a:custGeom>
              <a:avLst/>
              <a:gdLst>
                <a:gd name="T0" fmla="*/ 90 w 159"/>
                <a:gd name="T1" fmla="*/ 57 h 119"/>
                <a:gd name="T2" fmla="*/ 159 w 159"/>
                <a:gd name="T3" fmla="*/ 6 h 119"/>
                <a:gd name="T4" fmla="*/ 159 w 159"/>
                <a:gd name="T5" fmla="*/ 0 h 119"/>
                <a:gd name="T6" fmla="*/ 88 w 159"/>
                <a:gd name="T7" fmla="*/ 53 h 119"/>
                <a:gd name="T8" fmla="*/ 0 w 159"/>
                <a:gd name="T9" fmla="*/ 119 h 119"/>
                <a:gd name="T10" fmla="*/ 6 w 159"/>
                <a:gd name="T11" fmla="*/ 119 h 119"/>
                <a:gd name="T12" fmla="*/ 90 w 159"/>
                <a:gd name="T13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9">
                  <a:moveTo>
                    <a:pt x="90" y="57"/>
                  </a:moveTo>
                  <a:cubicBezTo>
                    <a:pt x="117" y="38"/>
                    <a:pt x="143" y="21"/>
                    <a:pt x="159" y="6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43" y="16"/>
                    <a:pt x="116" y="34"/>
                    <a:pt x="88" y="53"/>
                  </a:cubicBezTo>
                  <a:cubicBezTo>
                    <a:pt x="55" y="76"/>
                    <a:pt x="22" y="98"/>
                    <a:pt x="0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28" y="99"/>
                    <a:pt x="60" y="77"/>
                    <a:pt x="90" y="5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îṧḷiďe"/>
            <p:cNvSpPr/>
            <p:nvPr/>
          </p:nvSpPr>
          <p:spPr bwMode="auto">
            <a:xfrm>
              <a:off x="5728" y="8987"/>
              <a:ext cx="98" cy="808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îŝḷiḋé"/>
            <p:cNvSpPr/>
            <p:nvPr/>
          </p:nvSpPr>
          <p:spPr bwMode="auto">
            <a:xfrm>
              <a:off x="5701" y="9362"/>
              <a:ext cx="153" cy="693"/>
            </a:xfrm>
            <a:custGeom>
              <a:avLst/>
              <a:gdLst>
                <a:gd name="T0" fmla="*/ 38 w 55"/>
                <a:gd name="T1" fmla="*/ 248 h 248"/>
                <a:gd name="T2" fmla="*/ 17 w 55"/>
                <a:gd name="T3" fmla="*/ 248 h 248"/>
                <a:gd name="T4" fmla="*/ 0 w 55"/>
                <a:gd name="T5" fmla="*/ 230 h 248"/>
                <a:gd name="T6" fmla="*/ 0 w 55"/>
                <a:gd name="T7" fmla="*/ 17 h 248"/>
                <a:gd name="T8" fmla="*/ 17 w 55"/>
                <a:gd name="T9" fmla="*/ 0 h 248"/>
                <a:gd name="T10" fmla="*/ 38 w 55"/>
                <a:gd name="T11" fmla="*/ 0 h 248"/>
                <a:gd name="T12" fmla="*/ 55 w 55"/>
                <a:gd name="T13" fmla="*/ 17 h 248"/>
                <a:gd name="T14" fmla="*/ 55 w 55"/>
                <a:gd name="T15" fmla="*/ 230 h 248"/>
                <a:gd name="T16" fmla="*/ 38 w 55"/>
                <a:gd name="T1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48">
                  <a:moveTo>
                    <a:pt x="38" y="248"/>
                  </a:moveTo>
                  <a:cubicBezTo>
                    <a:pt x="17" y="248"/>
                    <a:pt x="17" y="248"/>
                    <a:pt x="17" y="248"/>
                  </a:cubicBezTo>
                  <a:cubicBezTo>
                    <a:pt x="8" y="248"/>
                    <a:pt x="0" y="240"/>
                    <a:pt x="0" y="23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7" y="0"/>
                    <a:pt x="55" y="8"/>
                    <a:pt x="55" y="17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5" y="240"/>
                    <a:pt x="47" y="248"/>
                    <a:pt x="38" y="2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îsļiḋe"/>
            <p:cNvSpPr/>
            <p:nvPr/>
          </p:nvSpPr>
          <p:spPr bwMode="auto">
            <a:xfrm>
              <a:off x="5354" y="9997"/>
              <a:ext cx="846" cy="176"/>
            </a:xfrm>
            <a:custGeom>
              <a:avLst/>
              <a:gdLst>
                <a:gd name="T0" fmla="*/ 472 w 491"/>
                <a:gd name="T1" fmla="*/ 0 h 102"/>
                <a:gd name="T2" fmla="*/ 457 w 491"/>
                <a:gd name="T3" fmla="*/ 0 h 102"/>
                <a:gd name="T4" fmla="*/ 32 w 491"/>
                <a:gd name="T5" fmla="*/ 0 h 102"/>
                <a:gd name="T6" fmla="*/ 0 w 491"/>
                <a:gd name="T7" fmla="*/ 0 h 102"/>
                <a:gd name="T8" fmla="*/ 0 w 491"/>
                <a:gd name="T9" fmla="*/ 49 h 102"/>
                <a:gd name="T10" fmla="*/ 0 w 491"/>
                <a:gd name="T11" fmla="*/ 102 h 102"/>
                <a:gd name="T12" fmla="*/ 32 w 491"/>
                <a:gd name="T13" fmla="*/ 102 h 102"/>
                <a:gd name="T14" fmla="*/ 32 w 491"/>
                <a:gd name="T15" fmla="*/ 49 h 102"/>
                <a:gd name="T16" fmla="*/ 457 w 491"/>
                <a:gd name="T17" fmla="*/ 49 h 102"/>
                <a:gd name="T18" fmla="*/ 457 w 491"/>
                <a:gd name="T19" fmla="*/ 102 h 102"/>
                <a:gd name="T20" fmla="*/ 491 w 491"/>
                <a:gd name="T21" fmla="*/ 102 h 102"/>
                <a:gd name="T22" fmla="*/ 491 w 491"/>
                <a:gd name="T23" fmla="*/ 49 h 102"/>
                <a:gd name="T24" fmla="*/ 491 w 491"/>
                <a:gd name="T25" fmla="*/ 0 h 102"/>
                <a:gd name="T26" fmla="*/ 472 w 491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1" h="102">
                  <a:moveTo>
                    <a:pt x="472" y="0"/>
                  </a:moveTo>
                  <a:lnTo>
                    <a:pt x="457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102"/>
                  </a:lnTo>
                  <a:lnTo>
                    <a:pt x="32" y="102"/>
                  </a:lnTo>
                  <a:lnTo>
                    <a:pt x="32" y="49"/>
                  </a:lnTo>
                  <a:lnTo>
                    <a:pt x="457" y="49"/>
                  </a:lnTo>
                  <a:lnTo>
                    <a:pt x="457" y="102"/>
                  </a:lnTo>
                  <a:lnTo>
                    <a:pt x="491" y="102"/>
                  </a:lnTo>
                  <a:lnTo>
                    <a:pt x="491" y="49"/>
                  </a:lnTo>
                  <a:lnTo>
                    <a:pt x="491" y="0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iş1ïde"/>
            <p:cNvSpPr/>
            <p:nvPr/>
          </p:nvSpPr>
          <p:spPr bwMode="auto">
            <a:xfrm>
              <a:off x="6059" y="10109"/>
              <a:ext cx="222" cy="224"/>
            </a:xfrm>
            <a:prstGeom prst="ellipse">
              <a:avLst/>
            </a:pr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iṩļíḋê"/>
            <p:cNvSpPr/>
            <p:nvPr/>
          </p:nvSpPr>
          <p:spPr bwMode="auto">
            <a:xfrm>
              <a:off x="6128" y="10179"/>
              <a:ext cx="84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îṥlïḋê"/>
            <p:cNvSpPr/>
            <p:nvPr/>
          </p:nvSpPr>
          <p:spPr bwMode="auto">
            <a:xfrm>
              <a:off x="5270" y="10109"/>
              <a:ext cx="224" cy="224"/>
            </a:xfrm>
            <a:prstGeom prst="ellipse">
              <a:avLst/>
            </a:pr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ïşľíḑe"/>
            <p:cNvSpPr/>
            <p:nvPr/>
          </p:nvSpPr>
          <p:spPr bwMode="auto">
            <a:xfrm>
              <a:off x="5337" y="10179"/>
              <a:ext cx="86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îṩľîḓé"/>
            <p:cNvSpPr/>
            <p:nvPr/>
          </p:nvSpPr>
          <p:spPr bwMode="auto">
            <a:xfrm>
              <a:off x="4990" y="7393"/>
              <a:ext cx="1630" cy="1873"/>
            </a:xfrm>
            <a:custGeom>
              <a:avLst/>
              <a:gdLst>
                <a:gd name="T0" fmla="*/ 471 w 583"/>
                <a:gd name="T1" fmla="*/ 565 h 670"/>
                <a:gd name="T2" fmla="*/ 564 w 583"/>
                <a:gd name="T3" fmla="*/ 411 h 670"/>
                <a:gd name="T4" fmla="*/ 496 w 583"/>
                <a:gd name="T5" fmla="*/ 75 h 670"/>
                <a:gd name="T6" fmla="*/ 308 w 583"/>
                <a:gd name="T7" fmla="*/ 97 h 670"/>
                <a:gd name="T8" fmla="*/ 162 w 583"/>
                <a:gd name="T9" fmla="*/ 434 h 670"/>
                <a:gd name="T10" fmla="*/ 10 w 583"/>
                <a:gd name="T11" fmla="*/ 555 h 670"/>
                <a:gd name="T12" fmla="*/ 471 w 583"/>
                <a:gd name="T13" fmla="*/ 56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670">
                  <a:moveTo>
                    <a:pt x="471" y="565"/>
                  </a:moveTo>
                  <a:cubicBezTo>
                    <a:pt x="471" y="565"/>
                    <a:pt x="545" y="517"/>
                    <a:pt x="564" y="411"/>
                  </a:cubicBezTo>
                  <a:cubicBezTo>
                    <a:pt x="583" y="304"/>
                    <a:pt x="544" y="149"/>
                    <a:pt x="496" y="75"/>
                  </a:cubicBezTo>
                  <a:cubicBezTo>
                    <a:pt x="449" y="0"/>
                    <a:pt x="321" y="6"/>
                    <a:pt x="308" y="97"/>
                  </a:cubicBezTo>
                  <a:cubicBezTo>
                    <a:pt x="295" y="189"/>
                    <a:pt x="261" y="411"/>
                    <a:pt x="162" y="434"/>
                  </a:cubicBezTo>
                  <a:cubicBezTo>
                    <a:pt x="63" y="456"/>
                    <a:pt x="0" y="479"/>
                    <a:pt x="10" y="555"/>
                  </a:cubicBezTo>
                  <a:cubicBezTo>
                    <a:pt x="19" y="631"/>
                    <a:pt x="392" y="670"/>
                    <a:pt x="471" y="565"/>
                  </a:cubicBezTo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íṧlîḓè"/>
            <p:cNvSpPr/>
            <p:nvPr/>
          </p:nvSpPr>
          <p:spPr bwMode="auto">
            <a:xfrm>
              <a:off x="4168" y="8227"/>
              <a:ext cx="438" cy="179"/>
            </a:xfrm>
            <a:custGeom>
              <a:avLst/>
              <a:gdLst>
                <a:gd name="T0" fmla="*/ 156 w 157"/>
                <a:gd name="T1" fmla="*/ 5 h 64"/>
                <a:gd name="T2" fmla="*/ 97 w 157"/>
                <a:gd name="T3" fmla="*/ 1 h 64"/>
                <a:gd name="T4" fmla="*/ 0 w 157"/>
                <a:gd name="T5" fmla="*/ 46 h 64"/>
                <a:gd name="T6" fmla="*/ 157 w 157"/>
                <a:gd name="T7" fmla="*/ 64 h 64"/>
                <a:gd name="T8" fmla="*/ 157 w 157"/>
                <a:gd name="T9" fmla="*/ 56 h 64"/>
                <a:gd name="T10" fmla="*/ 156 w 157"/>
                <a:gd name="T11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64">
                  <a:moveTo>
                    <a:pt x="156" y="5"/>
                  </a:moveTo>
                  <a:cubicBezTo>
                    <a:pt x="156" y="5"/>
                    <a:pt x="120" y="0"/>
                    <a:pt x="97" y="1"/>
                  </a:cubicBezTo>
                  <a:cubicBezTo>
                    <a:pt x="75" y="3"/>
                    <a:pt x="1" y="35"/>
                    <a:pt x="0" y="46"/>
                  </a:cubicBezTo>
                  <a:cubicBezTo>
                    <a:pt x="0" y="57"/>
                    <a:pt x="157" y="64"/>
                    <a:pt x="157" y="64"/>
                  </a:cubicBezTo>
                  <a:cubicBezTo>
                    <a:pt x="157" y="56"/>
                    <a:pt x="157" y="56"/>
                    <a:pt x="157" y="56"/>
                  </a:cubicBezTo>
                  <a:lnTo>
                    <a:pt x="15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íṧḷîďè"/>
            <p:cNvSpPr/>
            <p:nvPr/>
          </p:nvSpPr>
          <p:spPr bwMode="auto">
            <a:xfrm>
              <a:off x="4165" y="8227"/>
              <a:ext cx="445" cy="181"/>
            </a:xfrm>
            <a:custGeom>
              <a:avLst/>
              <a:gdLst>
                <a:gd name="T0" fmla="*/ 157 w 159"/>
                <a:gd name="T1" fmla="*/ 5 h 65"/>
                <a:gd name="T2" fmla="*/ 157 w 159"/>
                <a:gd name="T3" fmla="*/ 3 h 65"/>
                <a:gd name="T4" fmla="*/ 107 w 159"/>
                <a:gd name="T5" fmla="*/ 0 h 65"/>
                <a:gd name="T6" fmla="*/ 98 w 159"/>
                <a:gd name="T7" fmla="*/ 0 h 65"/>
                <a:gd name="T8" fmla="*/ 73 w 159"/>
                <a:gd name="T9" fmla="*/ 6 h 65"/>
                <a:gd name="T10" fmla="*/ 25 w 159"/>
                <a:gd name="T11" fmla="*/ 26 h 65"/>
                <a:gd name="T12" fmla="*/ 7 w 159"/>
                <a:gd name="T13" fmla="*/ 37 h 65"/>
                <a:gd name="T14" fmla="*/ 2 w 159"/>
                <a:gd name="T15" fmla="*/ 41 h 65"/>
                <a:gd name="T16" fmla="*/ 0 w 159"/>
                <a:gd name="T17" fmla="*/ 46 h 65"/>
                <a:gd name="T18" fmla="*/ 0 w 159"/>
                <a:gd name="T19" fmla="*/ 46 h 65"/>
                <a:gd name="T20" fmla="*/ 1 w 159"/>
                <a:gd name="T21" fmla="*/ 48 h 65"/>
                <a:gd name="T22" fmla="*/ 4 w 159"/>
                <a:gd name="T23" fmla="*/ 50 h 65"/>
                <a:gd name="T24" fmla="*/ 39 w 159"/>
                <a:gd name="T25" fmla="*/ 56 h 65"/>
                <a:gd name="T26" fmla="*/ 158 w 159"/>
                <a:gd name="T27" fmla="*/ 65 h 65"/>
                <a:gd name="T28" fmla="*/ 159 w 159"/>
                <a:gd name="T29" fmla="*/ 65 h 65"/>
                <a:gd name="T30" fmla="*/ 159 w 159"/>
                <a:gd name="T31" fmla="*/ 56 h 65"/>
                <a:gd name="T32" fmla="*/ 158 w 159"/>
                <a:gd name="T33" fmla="*/ 4 h 65"/>
                <a:gd name="T34" fmla="*/ 157 w 159"/>
                <a:gd name="T35" fmla="*/ 3 h 65"/>
                <a:gd name="T36" fmla="*/ 157 w 159"/>
                <a:gd name="T37" fmla="*/ 5 h 65"/>
                <a:gd name="T38" fmla="*/ 155 w 159"/>
                <a:gd name="T39" fmla="*/ 5 h 65"/>
                <a:gd name="T40" fmla="*/ 156 w 159"/>
                <a:gd name="T41" fmla="*/ 56 h 65"/>
                <a:gd name="T42" fmla="*/ 156 w 159"/>
                <a:gd name="T43" fmla="*/ 64 h 65"/>
                <a:gd name="T44" fmla="*/ 158 w 159"/>
                <a:gd name="T45" fmla="*/ 64 h 65"/>
                <a:gd name="T46" fmla="*/ 158 w 159"/>
                <a:gd name="T47" fmla="*/ 62 h 65"/>
                <a:gd name="T48" fmla="*/ 151 w 159"/>
                <a:gd name="T49" fmla="*/ 62 h 65"/>
                <a:gd name="T50" fmla="*/ 65 w 159"/>
                <a:gd name="T51" fmla="*/ 56 h 65"/>
                <a:gd name="T52" fmla="*/ 21 w 159"/>
                <a:gd name="T53" fmla="*/ 51 h 65"/>
                <a:gd name="T54" fmla="*/ 7 w 159"/>
                <a:gd name="T55" fmla="*/ 48 h 65"/>
                <a:gd name="T56" fmla="*/ 3 w 159"/>
                <a:gd name="T57" fmla="*/ 46 h 65"/>
                <a:gd name="T58" fmla="*/ 3 w 159"/>
                <a:gd name="T59" fmla="*/ 46 h 65"/>
                <a:gd name="T60" fmla="*/ 3 w 159"/>
                <a:gd name="T61" fmla="*/ 46 h 65"/>
                <a:gd name="T62" fmla="*/ 2 w 159"/>
                <a:gd name="T63" fmla="*/ 46 h 65"/>
                <a:gd name="T64" fmla="*/ 3 w 159"/>
                <a:gd name="T65" fmla="*/ 46 h 65"/>
                <a:gd name="T66" fmla="*/ 3 w 159"/>
                <a:gd name="T67" fmla="*/ 46 h 65"/>
                <a:gd name="T68" fmla="*/ 2 w 159"/>
                <a:gd name="T69" fmla="*/ 46 h 65"/>
                <a:gd name="T70" fmla="*/ 3 w 159"/>
                <a:gd name="T71" fmla="*/ 46 h 65"/>
                <a:gd name="T72" fmla="*/ 2 w 159"/>
                <a:gd name="T73" fmla="*/ 46 h 65"/>
                <a:gd name="T74" fmla="*/ 3 w 159"/>
                <a:gd name="T75" fmla="*/ 46 h 65"/>
                <a:gd name="T76" fmla="*/ 3 w 159"/>
                <a:gd name="T77" fmla="*/ 46 h 65"/>
                <a:gd name="T78" fmla="*/ 2 w 159"/>
                <a:gd name="T79" fmla="*/ 46 h 65"/>
                <a:gd name="T80" fmla="*/ 3 w 159"/>
                <a:gd name="T81" fmla="*/ 46 h 65"/>
                <a:gd name="T82" fmla="*/ 3 w 159"/>
                <a:gd name="T83" fmla="*/ 44 h 65"/>
                <a:gd name="T84" fmla="*/ 9 w 159"/>
                <a:gd name="T85" fmla="*/ 39 h 65"/>
                <a:gd name="T86" fmla="*/ 54 w 159"/>
                <a:gd name="T87" fmla="*/ 16 h 65"/>
                <a:gd name="T88" fmla="*/ 98 w 159"/>
                <a:gd name="T89" fmla="*/ 3 h 65"/>
                <a:gd name="T90" fmla="*/ 107 w 159"/>
                <a:gd name="T91" fmla="*/ 3 h 65"/>
                <a:gd name="T92" fmla="*/ 140 w 159"/>
                <a:gd name="T93" fmla="*/ 5 h 65"/>
                <a:gd name="T94" fmla="*/ 152 w 159"/>
                <a:gd name="T95" fmla="*/ 6 h 65"/>
                <a:gd name="T96" fmla="*/ 157 w 159"/>
                <a:gd name="T97" fmla="*/ 6 h 65"/>
                <a:gd name="T98" fmla="*/ 157 w 159"/>
                <a:gd name="T99" fmla="*/ 5 h 65"/>
                <a:gd name="T100" fmla="*/ 155 w 159"/>
                <a:gd name="T101" fmla="*/ 5 h 65"/>
                <a:gd name="T102" fmla="*/ 157 w 159"/>
                <a:gd name="T103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65">
                  <a:moveTo>
                    <a:pt x="157" y="5"/>
                  </a:moveTo>
                  <a:cubicBezTo>
                    <a:pt x="157" y="3"/>
                    <a:pt x="157" y="3"/>
                    <a:pt x="157" y="3"/>
                  </a:cubicBezTo>
                  <a:cubicBezTo>
                    <a:pt x="157" y="3"/>
                    <a:pt x="129" y="0"/>
                    <a:pt x="107" y="0"/>
                  </a:cubicBezTo>
                  <a:cubicBezTo>
                    <a:pt x="104" y="0"/>
                    <a:pt x="101" y="0"/>
                    <a:pt x="98" y="0"/>
                  </a:cubicBezTo>
                  <a:cubicBezTo>
                    <a:pt x="92" y="0"/>
                    <a:pt x="83" y="2"/>
                    <a:pt x="73" y="6"/>
                  </a:cubicBezTo>
                  <a:cubicBezTo>
                    <a:pt x="58" y="11"/>
                    <a:pt x="40" y="19"/>
                    <a:pt x="25" y="26"/>
                  </a:cubicBezTo>
                  <a:cubicBezTo>
                    <a:pt x="18" y="30"/>
                    <a:pt x="12" y="33"/>
                    <a:pt x="7" y="37"/>
                  </a:cubicBezTo>
                  <a:cubicBezTo>
                    <a:pt x="5" y="38"/>
                    <a:pt x="3" y="40"/>
                    <a:pt x="2" y="41"/>
                  </a:cubicBezTo>
                  <a:cubicBezTo>
                    <a:pt x="1" y="43"/>
                    <a:pt x="0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1" y="48"/>
                  </a:cubicBezTo>
                  <a:cubicBezTo>
                    <a:pt x="1" y="49"/>
                    <a:pt x="3" y="49"/>
                    <a:pt x="4" y="50"/>
                  </a:cubicBezTo>
                  <a:cubicBezTo>
                    <a:pt x="11" y="53"/>
                    <a:pt x="23" y="55"/>
                    <a:pt x="39" y="56"/>
                  </a:cubicBezTo>
                  <a:cubicBezTo>
                    <a:pt x="85" y="62"/>
                    <a:pt x="158" y="65"/>
                    <a:pt x="158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56" y="64"/>
                    <a:pt x="156" y="64"/>
                    <a:pt x="156" y="6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58" y="62"/>
                    <a:pt x="156" y="62"/>
                    <a:pt x="151" y="62"/>
                  </a:cubicBezTo>
                  <a:cubicBezTo>
                    <a:pt x="136" y="61"/>
                    <a:pt x="99" y="59"/>
                    <a:pt x="65" y="56"/>
                  </a:cubicBezTo>
                  <a:cubicBezTo>
                    <a:pt x="48" y="55"/>
                    <a:pt x="32" y="53"/>
                    <a:pt x="21" y="51"/>
                  </a:cubicBezTo>
                  <a:cubicBezTo>
                    <a:pt x="15" y="50"/>
                    <a:pt x="10" y="49"/>
                    <a:pt x="7" y="48"/>
                  </a:cubicBezTo>
                  <a:cubicBezTo>
                    <a:pt x="5" y="47"/>
                    <a:pt x="4" y="47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4" y="43"/>
                    <a:pt x="6" y="41"/>
                    <a:pt x="9" y="39"/>
                  </a:cubicBezTo>
                  <a:cubicBezTo>
                    <a:pt x="18" y="33"/>
                    <a:pt x="36" y="24"/>
                    <a:pt x="54" y="16"/>
                  </a:cubicBezTo>
                  <a:cubicBezTo>
                    <a:pt x="72" y="9"/>
                    <a:pt x="90" y="3"/>
                    <a:pt x="98" y="3"/>
                  </a:cubicBezTo>
                  <a:cubicBezTo>
                    <a:pt x="101" y="3"/>
                    <a:pt x="104" y="3"/>
                    <a:pt x="107" y="3"/>
                  </a:cubicBezTo>
                  <a:cubicBezTo>
                    <a:pt x="118" y="3"/>
                    <a:pt x="130" y="4"/>
                    <a:pt x="140" y="5"/>
                  </a:cubicBezTo>
                  <a:cubicBezTo>
                    <a:pt x="145" y="5"/>
                    <a:pt x="149" y="5"/>
                    <a:pt x="152" y="6"/>
                  </a:cubicBezTo>
                  <a:cubicBezTo>
                    <a:pt x="155" y="6"/>
                    <a:pt x="157" y="6"/>
                    <a:pt x="157" y="6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5" y="5"/>
                    <a:pt x="155" y="5"/>
                    <a:pt x="155" y="5"/>
                  </a:cubicBezTo>
                  <a:lnTo>
                    <a:pt x="157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íśļïḑê"/>
            <p:cNvSpPr/>
            <p:nvPr/>
          </p:nvSpPr>
          <p:spPr bwMode="auto">
            <a:xfrm>
              <a:off x="4211" y="8285"/>
              <a:ext cx="222" cy="90"/>
            </a:xfrm>
            <a:custGeom>
              <a:avLst/>
              <a:gdLst>
                <a:gd name="T0" fmla="*/ 2 w 129"/>
                <a:gd name="T1" fmla="*/ 52 h 52"/>
                <a:gd name="T2" fmla="*/ 129 w 129"/>
                <a:gd name="T3" fmla="*/ 5 h 52"/>
                <a:gd name="T4" fmla="*/ 127 w 129"/>
                <a:gd name="T5" fmla="*/ 0 h 52"/>
                <a:gd name="T6" fmla="*/ 0 w 129"/>
                <a:gd name="T7" fmla="*/ 48 h 52"/>
                <a:gd name="T8" fmla="*/ 2 w 12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2">
                  <a:moveTo>
                    <a:pt x="2" y="52"/>
                  </a:moveTo>
                  <a:lnTo>
                    <a:pt x="129" y="5"/>
                  </a:lnTo>
                  <a:lnTo>
                    <a:pt x="127" y="0"/>
                  </a:lnTo>
                  <a:lnTo>
                    <a:pt x="0" y="48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išḻîdè"/>
            <p:cNvSpPr/>
            <p:nvPr/>
          </p:nvSpPr>
          <p:spPr bwMode="auto">
            <a:xfrm>
              <a:off x="4211" y="8285"/>
              <a:ext cx="222" cy="90"/>
            </a:xfrm>
            <a:custGeom>
              <a:avLst/>
              <a:gdLst>
                <a:gd name="T0" fmla="*/ 2 w 129"/>
                <a:gd name="T1" fmla="*/ 52 h 52"/>
                <a:gd name="T2" fmla="*/ 129 w 129"/>
                <a:gd name="T3" fmla="*/ 5 h 52"/>
                <a:gd name="T4" fmla="*/ 127 w 129"/>
                <a:gd name="T5" fmla="*/ 0 h 52"/>
                <a:gd name="T6" fmla="*/ 0 w 129"/>
                <a:gd name="T7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52">
                  <a:moveTo>
                    <a:pt x="2" y="52"/>
                  </a:moveTo>
                  <a:lnTo>
                    <a:pt x="129" y="5"/>
                  </a:lnTo>
                  <a:lnTo>
                    <a:pt x="127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îšlïḋé"/>
            <p:cNvSpPr/>
            <p:nvPr/>
          </p:nvSpPr>
          <p:spPr bwMode="auto">
            <a:xfrm>
              <a:off x="4546" y="8153"/>
              <a:ext cx="167" cy="267"/>
            </a:xfrm>
            <a:custGeom>
              <a:avLst/>
              <a:gdLst>
                <a:gd name="T0" fmla="*/ 58 w 97"/>
                <a:gd name="T1" fmla="*/ 0 h 155"/>
                <a:gd name="T2" fmla="*/ 0 w 97"/>
                <a:gd name="T3" fmla="*/ 26 h 155"/>
                <a:gd name="T4" fmla="*/ 3 w 97"/>
                <a:gd name="T5" fmla="*/ 148 h 155"/>
                <a:gd name="T6" fmla="*/ 97 w 97"/>
                <a:gd name="T7" fmla="*/ 155 h 155"/>
                <a:gd name="T8" fmla="*/ 58 w 97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5">
                  <a:moveTo>
                    <a:pt x="58" y="0"/>
                  </a:moveTo>
                  <a:lnTo>
                    <a:pt x="0" y="26"/>
                  </a:lnTo>
                  <a:lnTo>
                    <a:pt x="3" y="148"/>
                  </a:lnTo>
                  <a:lnTo>
                    <a:pt x="97" y="15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îṣḷïďè"/>
            <p:cNvSpPr/>
            <p:nvPr/>
          </p:nvSpPr>
          <p:spPr bwMode="auto">
            <a:xfrm>
              <a:off x="4546" y="8153"/>
              <a:ext cx="167" cy="267"/>
            </a:xfrm>
            <a:custGeom>
              <a:avLst/>
              <a:gdLst>
                <a:gd name="T0" fmla="*/ 58 w 97"/>
                <a:gd name="T1" fmla="*/ 0 h 155"/>
                <a:gd name="T2" fmla="*/ 0 w 97"/>
                <a:gd name="T3" fmla="*/ 26 h 155"/>
                <a:gd name="T4" fmla="*/ 3 w 97"/>
                <a:gd name="T5" fmla="*/ 148 h 155"/>
                <a:gd name="T6" fmla="*/ 97 w 97"/>
                <a:gd name="T7" fmla="*/ 155 h 155"/>
                <a:gd name="T8" fmla="*/ 58 w 97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5">
                  <a:moveTo>
                    <a:pt x="58" y="0"/>
                  </a:moveTo>
                  <a:lnTo>
                    <a:pt x="0" y="26"/>
                  </a:lnTo>
                  <a:lnTo>
                    <a:pt x="3" y="148"/>
                  </a:lnTo>
                  <a:lnTo>
                    <a:pt x="97" y="155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ïsḷïḑè"/>
            <p:cNvSpPr/>
            <p:nvPr/>
          </p:nvSpPr>
          <p:spPr bwMode="auto">
            <a:xfrm>
              <a:off x="4542" y="8147"/>
              <a:ext cx="176" cy="277"/>
            </a:xfrm>
            <a:custGeom>
              <a:avLst/>
              <a:gdLst>
                <a:gd name="T0" fmla="*/ 60 w 102"/>
                <a:gd name="T1" fmla="*/ 3 h 161"/>
                <a:gd name="T2" fmla="*/ 58 w 102"/>
                <a:gd name="T3" fmla="*/ 0 h 161"/>
                <a:gd name="T4" fmla="*/ 0 w 102"/>
                <a:gd name="T5" fmla="*/ 28 h 161"/>
                <a:gd name="T6" fmla="*/ 2 w 102"/>
                <a:gd name="T7" fmla="*/ 154 h 161"/>
                <a:gd name="T8" fmla="*/ 102 w 102"/>
                <a:gd name="T9" fmla="*/ 161 h 161"/>
                <a:gd name="T10" fmla="*/ 62 w 102"/>
                <a:gd name="T11" fmla="*/ 0 h 161"/>
                <a:gd name="T12" fmla="*/ 58 w 102"/>
                <a:gd name="T13" fmla="*/ 0 h 161"/>
                <a:gd name="T14" fmla="*/ 60 w 102"/>
                <a:gd name="T15" fmla="*/ 3 h 161"/>
                <a:gd name="T16" fmla="*/ 57 w 102"/>
                <a:gd name="T17" fmla="*/ 3 h 161"/>
                <a:gd name="T18" fmla="*/ 96 w 102"/>
                <a:gd name="T19" fmla="*/ 156 h 161"/>
                <a:gd name="T20" fmla="*/ 6 w 102"/>
                <a:gd name="T21" fmla="*/ 150 h 161"/>
                <a:gd name="T22" fmla="*/ 5 w 102"/>
                <a:gd name="T23" fmla="*/ 31 h 161"/>
                <a:gd name="T24" fmla="*/ 60 w 102"/>
                <a:gd name="T25" fmla="*/ 5 h 161"/>
                <a:gd name="T26" fmla="*/ 60 w 102"/>
                <a:gd name="T27" fmla="*/ 3 h 161"/>
                <a:gd name="T28" fmla="*/ 57 w 102"/>
                <a:gd name="T29" fmla="*/ 3 h 161"/>
                <a:gd name="T30" fmla="*/ 60 w 102"/>
                <a:gd name="T31" fmla="*/ 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61">
                  <a:moveTo>
                    <a:pt x="60" y="3"/>
                  </a:moveTo>
                  <a:lnTo>
                    <a:pt x="58" y="0"/>
                  </a:lnTo>
                  <a:lnTo>
                    <a:pt x="0" y="28"/>
                  </a:lnTo>
                  <a:lnTo>
                    <a:pt x="2" y="154"/>
                  </a:lnTo>
                  <a:lnTo>
                    <a:pt x="102" y="161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96" y="156"/>
                  </a:lnTo>
                  <a:lnTo>
                    <a:pt x="6" y="150"/>
                  </a:lnTo>
                  <a:lnTo>
                    <a:pt x="5" y="31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i$ḻïḓè"/>
            <p:cNvSpPr/>
            <p:nvPr/>
          </p:nvSpPr>
          <p:spPr bwMode="auto">
            <a:xfrm>
              <a:off x="4542" y="8147"/>
              <a:ext cx="176" cy="277"/>
            </a:xfrm>
            <a:custGeom>
              <a:avLst/>
              <a:gdLst>
                <a:gd name="T0" fmla="*/ 60 w 102"/>
                <a:gd name="T1" fmla="*/ 3 h 161"/>
                <a:gd name="T2" fmla="*/ 58 w 102"/>
                <a:gd name="T3" fmla="*/ 0 h 161"/>
                <a:gd name="T4" fmla="*/ 0 w 102"/>
                <a:gd name="T5" fmla="*/ 28 h 161"/>
                <a:gd name="T6" fmla="*/ 2 w 102"/>
                <a:gd name="T7" fmla="*/ 154 h 161"/>
                <a:gd name="T8" fmla="*/ 102 w 102"/>
                <a:gd name="T9" fmla="*/ 161 h 161"/>
                <a:gd name="T10" fmla="*/ 62 w 102"/>
                <a:gd name="T11" fmla="*/ 0 h 161"/>
                <a:gd name="T12" fmla="*/ 58 w 102"/>
                <a:gd name="T13" fmla="*/ 0 h 161"/>
                <a:gd name="T14" fmla="*/ 60 w 102"/>
                <a:gd name="T15" fmla="*/ 3 h 161"/>
                <a:gd name="T16" fmla="*/ 57 w 102"/>
                <a:gd name="T17" fmla="*/ 3 h 161"/>
                <a:gd name="T18" fmla="*/ 96 w 102"/>
                <a:gd name="T19" fmla="*/ 156 h 161"/>
                <a:gd name="T20" fmla="*/ 6 w 102"/>
                <a:gd name="T21" fmla="*/ 150 h 161"/>
                <a:gd name="T22" fmla="*/ 5 w 102"/>
                <a:gd name="T23" fmla="*/ 31 h 161"/>
                <a:gd name="T24" fmla="*/ 60 w 102"/>
                <a:gd name="T25" fmla="*/ 5 h 161"/>
                <a:gd name="T26" fmla="*/ 60 w 102"/>
                <a:gd name="T27" fmla="*/ 3 h 161"/>
                <a:gd name="T28" fmla="*/ 57 w 102"/>
                <a:gd name="T29" fmla="*/ 3 h 161"/>
                <a:gd name="T30" fmla="*/ 60 w 102"/>
                <a:gd name="T31" fmla="*/ 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61">
                  <a:moveTo>
                    <a:pt x="60" y="3"/>
                  </a:moveTo>
                  <a:lnTo>
                    <a:pt x="58" y="0"/>
                  </a:lnTo>
                  <a:lnTo>
                    <a:pt x="0" y="28"/>
                  </a:lnTo>
                  <a:lnTo>
                    <a:pt x="2" y="154"/>
                  </a:lnTo>
                  <a:lnTo>
                    <a:pt x="102" y="161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96" y="156"/>
                  </a:lnTo>
                  <a:lnTo>
                    <a:pt x="6" y="150"/>
                  </a:lnTo>
                  <a:lnTo>
                    <a:pt x="5" y="31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6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îŝḷîḍê"/>
            <p:cNvSpPr/>
            <p:nvPr/>
          </p:nvSpPr>
          <p:spPr bwMode="auto">
            <a:xfrm>
              <a:off x="4620" y="7353"/>
              <a:ext cx="1019" cy="1075"/>
            </a:xfrm>
            <a:custGeom>
              <a:avLst/>
              <a:gdLst>
                <a:gd name="T0" fmla="*/ 364 w 364"/>
                <a:gd name="T1" fmla="*/ 19 h 384"/>
                <a:gd name="T2" fmla="*/ 232 w 364"/>
                <a:gd name="T3" fmla="*/ 125 h 384"/>
                <a:gd name="T4" fmla="*/ 164 w 364"/>
                <a:gd name="T5" fmla="*/ 236 h 384"/>
                <a:gd name="T6" fmla="*/ 6 w 364"/>
                <a:gd name="T7" fmla="*/ 290 h 384"/>
                <a:gd name="T8" fmla="*/ 12 w 364"/>
                <a:gd name="T9" fmla="*/ 384 h 384"/>
                <a:gd name="T10" fmla="*/ 256 w 364"/>
                <a:gd name="T11" fmla="*/ 371 h 384"/>
                <a:gd name="T12" fmla="*/ 364 w 364"/>
                <a:gd name="T13" fmla="*/ 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4" h="384">
                  <a:moveTo>
                    <a:pt x="364" y="19"/>
                  </a:moveTo>
                  <a:cubicBezTo>
                    <a:pt x="364" y="19"/>
                    <a:pt x="307" y="0"/>
                    <a:pt x="232" y="125"/>
                  </a:cubicBezTo>
                  <a:cubicBezTo>
                    <a:pt x="165" y="236"/>
                    <a:pt x="164" y="236"/>
                    <a:pt x="164" y="236"/>
                  </a:cubicBezTo>
                  <a:cubicBezTo>
                    <a:pt x="164" y="236"/>
                    <a:pt x="13" y="264"/>
                    <a:pt x="6" y="290"/>
                  </a:cubicBezTo>
                  <a:cubicBezTo>
                    <a:pt x="0" y="316"/>
                    <a:pt x="12" y="384"/>
                    <a:pt x="12" y="384"/>
                  </a:cubicBezTo>
                  <a:cubicBezTo>
                    <a:pt x="256" y="371"/>
                    <a:pt x="256" y="371"/>
                    <a:pt x="256" y="371"/>
                  </a:cubicBezTo>
                  <a:cubicBezTo>
                    <a:pt x="364" y="19"/>
                    <a:pt x="364" y="19"/>
                    <a:pt x="364" y="19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îṧļïďê"/>
            <p:cNvSpPr/>
            <p:nvPr/>
          </p:nvSpPr>
          <p:spPr bwMode="auto">
            <a:xfrm>
              <a:off x="4858" y="8106"/>
              <a:ext cx="121" cy="121"/>
            </a:xfrm>
            <a:custGeom>
              <a:avLst/>
              <a:gdLst>
                <a:gd name="T0" fmla="*/ 42 w 43"/>
                <a:gd name="T1" fmla="*/ 22 h 43"/>
                <a:gd name="T2" fmla="*/ 41 w 43"/>
                <a:gd name="T3" fmla="*/ 22 h 43"/>
                <a:gd name="T4" fmla="*/ 35 w 43"/>
                <a:gd name="T5" fmla="*/ 36 h 43"/>
                <a:gd name="T6" fmla="*/ 21 w 43"/>
                <a:gd name="T7" fmla="*/ 41 h 43"/>
                <a:gd name="T8" fmla="*/ 7 w 43"/>
                <a:gd name="T9" fmla="*/ 36 h 43"/>
                <a:gd name="T10" fmla="*/ 2 w 43"/>
                <a:gd name="T11" fmla="*/ 22 h 43"/>
                <a:gd name="T12" fmla="*/ 7 w 43"/>
                <a:gd name="T13" fmla="*/ 8 h 43"/>
                <a:gd name="T14" fmla="*/ 21 w 43"/>
                <a:gd name="T15" fmla="*/ 2 h 43"/>
                <a:gd name="T16" fmla="*/ 35 w 43"/>
                <a:gd name="T17" fmla="*/ 8 h 43"/>
                <a:gd name="T18" fmla="*/ 41 w 43"/>
                <a:gd name="T19" fmla="*/ 22 h 43"/>
                <a:gd name="T20" fmla="*/ 42 w 43"/>
                <a:gd name="T21" fmla="*/ 22 h 43"/>
                <a:gd name="T22" fmla="*/ 43 w 43"/>
                <a:gd name="T23" fmla="*/ 22 h 43"/>
                <a:gd name="T24" fmla="*/ 21 w 43"/>
                <a:gd name="T25" fmla="*/ 0 h 43"/>
                <a:gd name="T26" fmla="*/ 0 w 43"/>
                <a:gd name="T27" fmla="*/ 22 h 43"/>
                <a:gd name="T28" fmla="*/ 21 w 43"/>
                <a:gd name="T29" fmla="*/ 43 h 43"/>
                <a:gd name="T30" fmla="*/ 43 w 43"/>
                <a:gd name="T31" fmla="*/ 22 h 43"/>
                <a:gd name="T32" fmla="*/ 42 w 43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3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5" y="36"/>
                  </a:cubicBezTo>
                  <a:cubicBezTo>
                    <a:pt x="32" y="39"/>
                    <a:pt x="27" y="41"/>
                    <a:pt x="21" y="41"/>
                  </a:cubicBezTo>
                  <a:cubicBezTo>
                    <a:pt x="16" y="41"/>
                    <a:pt x="11" y="39"/>
                    <a:pt x="7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7" y="8"/>
                  </a:cubicBezTo>
                  <a:cubicBezTo>
                    <a:pt x="11" y="4"/>
                    <a:pt x="16" y="2"/>
                    <a:pt x="21" y="2"/>
                  </a:cubicBezTo>
                  <a:cubicBezTo>
                    <a:pt x="27" y="2"/>
                    <a:pt x="32" y="4"/>
                    <a:pt x="35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9"/>
                    <a:pt x="33" y="0"/>
                    <a:pt x="21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iṩľidè"/>
            <p:cNvSpPr/>
            <p:nvPr/>
          </p:nvSpPr>
          <p:spPr bwMode="auto">
            <a:xfrm>
              <a:off x="5028" y="8277"/>
              <a:ext cx="124" cy="121"/>
            </a:xfrm>
            <a:custGeom>
              <a:avLst/>
              <a:gdLst>
                <a:gd name="T0" fmla="*/ 43 w 44"/>
                <a:gd name="T1" fmla="*/ 22 h 43"/>
                <a:gd name="T2" fmla="*/ 42 w 44"/>
                <a:gd name="T3" fmla="*/ 22 h 43"/>
                <a:gd name="T4" fmla="*/ 36 w 44"/>
                <a:gd name="T5" fmla="*/ 36 h 43"/>
                <a:gd name="T6" fmla="*/ 22 w 44"/>
                <a:gd name="T7" fmla="*/ 41 h 43"/>
                <a:gd name="T8" fmla="*/ 8 w 44"/>
                <a:gd name="T9" fmla="*/ 36 h 43"/>
                <a:gd name="T10" fmla="*/ 2 w 44"/>
                <a:gd name="T11" fmla="*/ 22 h 43"/>
                <a:gd name="T12" fmla="*/ 8 w 44"/>
                <a:gd name="T13" fmla="*/ 8 h 43"/>
                <a:gd name="T14" fmla="*/ 22 w 44"/>
                <a:gd name="T15" fmla="*/ 2 h 43"/>
                <a:gd name="T16" fmla="*/ 36 w 44"/>
                <a:gd name="T17" fmla="*/ 8 h 43"/>
                <a:gd name="T18" fmla="*/ 42 w 44"/>
                <a:gd name="T19" fmla="*/ 22 h 43"/>
                <a:gd name="T20" fmla="*/ 43 w 44"/>
                <a:gd name="T21" fmla="*/ 22 h 43"/>
                <a:gd name="T22" fmla="*/ 44 w 44"/>
                <a:gd name="T23" fmla="*/ 22 h 43"/>
                <a:gd name="T24" fmla="*/ 22 w 44"/>
                <a:gd name="T25" fmla="*/ 0 h 43"/>
                <a:gd name="T26" fmla="*/ 0 w 44"/>
                <a:gd name="T27" fmla="*/ 22 h 43"/>
                <a:gd name="T28" fmla="*/ 22 w 44"/>
                <a:gd name="T29" fmla="*/ 43 h 43"/>
                <a:gd name="T30" fmla="*/ 44 w 44"/>
                <a:gd name="T31" fmla="*/ 22 h 43"/>
                <a:gd name="T32" fmla="*/ 43 w 44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3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2" y="39"/>
                    <a:pt x="27" y="41"/>
                    <a:pt x="22" y="41"/>
                  </a:cubicBezTo>
                  <a:cubicBezTo>
                    <a:pt x="17" y="41"/>
                    <a:pt x="12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îṥlidé"/>
            <p:cNvSpPr/>
            <p:nvPr/>
          </p:nvSpPr>
          <p:spPr bwMode="auto">
            <a:xfrm>
              <a:off x="5161" y="8061"/>
              <a:ext cx="119" cy="122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1" y="40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2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2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iśľîḍê"/>
            <p:cNvSpPr/>
            <p:nvPr/>
          </p:nvSpPr>
          <p:spPr bwMode="auto">
            <a:xfrm>
              <a:off x="4620" y="8242"/>
              <a:ext cx="121" cy="124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8"/>
                    <a:pt x="39" y="33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1" y="40"/>
                    <a:pt x="8" y="36"/>
                  </a:cubicBezTo>
                  <a:cubicBezTo>
                    <a:pt x="4" y="33"/>
                    <a:pt x="2" y="28"/>
                    <a:pt x="2" y="22"/>
                  </a:cubicBezTo>
                  <a:cubicBezTo>
                    <a:pt x="2" y="17"/>
                    <a:pt x="4" y="12"/>
                    <a:pt x="8" y="8"/>
                  </a:cubicBezTo>
                  <a:cubicBezTo>
                    <a:pt x="11" y="5"/>
                    <a:pt x="16" y="2"/>
                    <a:pt x="22" y="2"/>
                  </a:cubicBezTo>
                  <a:cubicBezTo>
                    <a:pt x="27" y="2"/>
                    <a:pt x="32" y="5"/>
                    <a:pt x="36" y="8"/>
                  </a:cubicBezTo>
                  <a:cubicBezTo>
                    <a:pt x="39" y="12"/>
                    <a:pt x="41" y="17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íṥ1ïḋé"/>
            <p:cNvSpPr/>
            <p:nvPr/>
          </p:nvSpPr>
          <p:spPr bwMode="auto">
            <a:xfrm>
              <a:off x="5265" y="7711"/>
              <a:ext cx="119" cy="121"/>
            </a:xfrm>
            <a:custGeom>
              <a:avLst/>
              <a:gdLst>
                <a:gd name="T0" fmla="*/ 42 w 43"/>
                <a:gd name="T1" fmla="*/ 22 h 43"/>
                <a:gd name="T2" fmla="*/ 41 w 43"/>
                <a:gd name="T3" fmla="*/ 22 h 43"/>
                <a:gd name="T4" fmla="*/ 36 w 43"/>
                <a:gd name="T5" fmla="*/ 36 h 43"/>
                <a:gd name="T6" fmla="*/ 22 w 43"/>
                <a:gd name="T7" fmla="*/ 41 h 43"/>
                <a:gd name="T8" fmla="*/ 8 w 43"/>
                <a:gd name="T9" fmla="*/ 36 h 43"/>
                <a:gd name="T10" fmla="*/ 2 w 43"/>
                <a:gd name="T11" fmla="*/ 22 h 43"/>
                <a:gd name="T12" fmla="*/ 8 w 43"/>
                <a:gd name="T13" fmla="*/ 8 h 43"/>
                <a:gd name="T14" fmla="*/ 22 w 43"/>
                <a:gd name="T15" fmla="*/ 2 h 43"/>
                <a:gd name="T16" fmla="*/ 36 w 43"/>
                <a:gd name="T17" fmla="*/ 8 h 43"/>
                <a:gd name="T18" fmla="*/ 41 w 43"/>
                <a:gd name="T19" fmla="*/ 22 h 43"/>
                <a:gd name="T20" fmla="*/ 42 w 43"/>
                <a:gd name="T21" fmla="*/ 22 h 43"/>
                <a:gd name="T22" fmla="*/ 43 w 43"/>
                <a:gd name="T23" fmla="*/ 22 h 43"/>
                <a:gd name="T24" fmla="*/ 22 w 43"/>
                <a:gd name="T25" fmla="*/ 0 h 43"/>
                <a:gd name="T26" fmla="*/ 0 w 43"/>
                <a:gd name="T27" fmla="*/ 22 h 43"/>
                <a:gd name="T28" fmla="*/ 22 w 43"/>
                <a:gd name="T29" fmla="*/ 43 h 43"/>
                <a:gd name="T30" fmla="*/ 43 w 43"/>
                <a:gd name="T31" fmla="*/ 22 h 43"/>
                <a:gd name="T32" fmla="*/ 42 w 43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3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1"/>
                    <a:pt x="22" y="41"/>
                  </a:cubicBezTo>
                  <a:cubicBezTo>
                    <a:pt x="16" y="41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3" y="34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ïşlïḍe"/>
            <p:cNvSpPr/>
            <p:nvPr/>
          </p:nvSpPr>
          <p:spPr bwMode="auto">
            <a:xfrm>
              <a:off x="5103" y="7873"/>
              <a:ext cx="95" cy="115"/>
            </a:xfrm>
            <a:custGeom>
              <a:avLst/>
              <a:gdLst>
                <a:gd name="T0" fmla="*/ 32 w 34"/>
                <a:gd name="T1" fmla="*/ 19 h 41"/>
                <a:gd name="T2" fmla="*/ 12 w 34"/>
                <a:gd name="T3" fmla="*/ 39 h 41"/>
                <a:gd name="T4" fmla="*/ 1 w 34"/>
                <a:gd name="T5" fmla="*/ 35 h 41"/>
                <a:gd name="T6" fmla="*/ 0 w 34"/>
                <a:gd name="T7" fmla="*/ 37 h 41"/>
                <a:gd name="T8" fmla="*/ 12 w 34"/>
                <a:gd name="T9" fmla="*/ 41 h 41"/>
                <a:gd name="T10" fmla="*/ 34 w 34"/>
                <a:gd name="T11" fmla="*/ 19 h 41"/>
                <a:gd name="T12" fmla="*/ 23 w 34"/>
                <a:gd name="T13" fmla="*/ 0 h 41"/>
                <a:gd name="T14" fmla="*/ 22 w 34"/>
                <a:gd name="T15" fmla="*/ 2 h 41"/>
                <a:gd name="T16" fmla="*/ 32 w 34"/>
                <a:gd name="T1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1">
                  <a:moveTo>
                    <a:pt x="32" y="19"/>
                  </a:moveTo>
                  <a:cubicBezTo>
                    <a:pt x="32" y="30"/>
                    <a:pt x="23" y="39"/>
                    <a:pt x="12" y="39"/>
                  </a:cubicBezTo>
                  <a:cubicBezTo>
                    <a:pt x="8" y="39"/>
                    <a:pt x="4" y="37"/>
                    <a:pt x="1" y="35"/>
                  </a:cubicBezTo>
                  <a:cubicBezTo>
                    <a:pt x="1" y="36"/>
                    <a:pt x="1" y="36"/>
                    <a:pt x="0" y="37"/>
                  </a:cubicBezTo>
                  <a:cubicBezTo>
                    <a:pt x="4" y="39"/>
                    <a:pt x="8" y="41"/>
                    <a:pt x="12" y="41"/>
                  </a:cubicBezTo>
                  <a:cubicBezTo>
                    <a:pt x="24" y="41"/>
                    <a:pt x="34" y="31"/>
                    <a:pt x="34" y="19"/>
                  </a:cubicBezTo>
                  <a:cubicBezTo>
                    <a:pt x="34" y="11"/>
                    <a:pt x="30" y="4"/>
                    <a:pt x="23" y="0"/>
                  </a:cubicBezTo>
                  <a:cubicBezTo>
                    <a:pt x="23" y="1"/>
                    <a:pt x="22" y="1"/>
                    <a:pt x="22" y="2"/>
                  </a:cubicBezTo>
                  <a:cubicBezTo>
                    <a:pt x="28" y="5"/>
                    <a:pt x="32" y="11"/>
                    <a:pt x="3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ïš1ïďe"/>
            <p:cNvSpPr/>
            <p:nvPr/>
          </p:nvSpPr>
          <p:spPr bwMode="auto">
            <a:xfrm>
              <a:off x="5337" y="7510"/>
              <a:ext cx="98" cy="103"/>
            </a:xfrm>
            <a:custGeom>
              <a:avLst/>
              <a:gdLst>
                <a:gd name="T0" fmla="*/ 35 w 35"/>
                <a:gd name="T1" fmla="*/ 15 h 37"/>
                <a:gd name="T2" fmla="*/ 28 w 35"/>
                <a:gd name="T3" fmla="*/ 0 h 37"/>
                <a:gd name="T4" fmla="*/ 27 w 35"/>
                <a:gd name="T5" fmla="*/ 1 h 37"/>
                <a:gd name="T6" fmla="*/ 33 w 35"/>
                <a:gd name="T7" fmla="*/ 15 h 37"/>
                <a:gd name="T8" fmla="*/ 13 w 35"/>
                <a:gd name="T9" fmla="*/ 35 h 37"/>
                <a:gd name="T10" fmla="*/ 1 w 35"/>
                <a:gd name="T11" fmla="*/ 31 h 37"/>
                <a:gd name="T12" fmla="*/ 0 w 35"/>
                <a:gd name="T13" fmla="*/ 33 h 37"/>
                <a:gd name="T14" fmla="*/ 13 w 35"/>
                <a:gd name="T15" fmla="*/ 37 h 37"/>
                <a:gd name="T16" fmla="*/ 35 w 35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7">
                  <a:moveTo>
                    <a:pt x="35" y="15"/>
                  </a:moveTo>
                  <a:cubicBezTo>
                    <a:pt x="35" y="9"/>
                    <a:pt x="32" y="3"/>
                    <a:pt x="28" y="0"/>
                  </a:cubicBezTo>
                  <a:cubicBezTo>
                    <a:pt x="28" y="0"/>
                    <a:pt x="27" y="0"/>
                    <a:pt x="27" y="1"/>
                  </a:cubicBezTo>
                  <a:cubicBezTo>
                    <a:pt x="31" y="5"/>
                    <a:pt x="33" y="9"/>
                    <a:pt x="33" y="15"/>
                  </a:cubicBezTo>
                  <a:cubicBezTo>
                    <a:pt x="33" y="26"/>
                    <a:pt x="24" y="35"/>
                    <a:pt x="13" y="35"/>
                  </a:cubicBezTo>
                  <a:cubicBezTo>
                    <a:pt x="9" y="35"/>
                    <a:pt x="5" y="33"/>
                    <a:pt x="1" y="31"/>
                  </a:cubicBezTo>
                  <a:cubicBezTo>
                    <a:pt x="1" y="31"/>
                    <a:pt x="1" y="32"/>
                    <a:pt x="0" y="33"/>
                  </a:cubicBezTo>
                  <a:cubicBezTo>
                    <a:pt x="4" y="35"/>
                    <a:pt x="8" y="37"/>
                    <a:pt x="13" y="37"/>
                  </a:cubicBezTo>
                  <a:cubicBezTo>
                    <a:pt x="25" y="37"/>
                    <a:pt x="35" y="27"/>
                    <a:pt x="35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ïş1îḋe"/>
            <p:cNvSpPr/>
            <p:nvPr/>
          </p:nvSpPr>
          <p:spPr bwMode="auto">
            <a:xfrm>
              <a:off x="5221" y="7384"/>
              <a:ext cx="874" cy="1065"/>
            </a:xfrm>
            <a:custGeom>
              <a:avLst/>
              <a:gdLst>
                <a:gd name="T0" fmla="*/ 309 w 312"/>
                <a:gd name="T1" fmla="*/ 381 h 381"/>
                <a:gd name="T2" fmla="*/ 312 w 312"/>
                <a:gd name="T3" fmla="*/ 321 h 381"/>
                <a:gd name="T4" fmla="*/ 156 w 312"/>
                <a:gd name="T5" fmla="*/ 0 h 381"/>
                <a:gd name="T6" fmla="*/ 0 w 312"/>
                <a:gd name="T7" fmla="*/ 321 h 381"/>
                <a:gd name="T8" fmla="*/ 2 w 312"/>
                <a:gd name="T9" fmla="*/ 381 h 381"/>
                <a:gd name="T10" fmla="*/ 309 w 312"/>
                <a:gd name="T11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81">
                  <a:moveTo>
                    <a:pt x="309" y="381"/>
                  </a:moveTo>
                  <a:cubicBezTo>
                    <a:pt x="311" y="362"/>
                    <a:pt x="312" y="342"/>
                    <a:pt x="312" y="321"/>
                  </a:cubicBezTo>
                  <a:cubicBezTo>
                    <a:pt x="312" y="144"/>
                    <a:pt x="242" y="0"/>
                    <a:pt x="156" y="0"/>
                  </a:cubicBezTo>
                  <a:cubicBezTo>
                    <a:pt x="69" y="0"/>
                    <a:pt x="0" y="144"/>
                    <a:pt x="0" y="321"/>
                  </a:cubicBezTo>
                  <a:cubicBezTo>
                    <a:pt x="0" y="342"/>
                    <a:pt x="1" y="362"/>
                    <a:pt x="2" y="381"/>
                  </a:cubicBezTo>
                  <a:cubicBezTo>
                    <a:pt x="309" y="381"/>
                    <a:pt x="309" y="381"/>
                    <a:pt x="309" y="381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iṣļíḑe"/>
            <p:cNvSpPr/>
            <p:nvPr/>
          </p:nvSpPr>
          <p:spPr bwMode="auto">
            <a:xfrm>
              <a:off x="5225" y="7389"/>
              <a:ext cx="862" cy="1060"/>
            </a:xfrm>
            <a:custGeom>
              <a:avLst/>
              <a:gdLst>
                <a:gd name="T0" fmla="*/ 218 w 308"/>
                <a:gd name="T1" fmla="*/ 226 h 379"/>
                <a:gd name="T2" fmla="*/ 204 w 308"/>
                <a:gd name="T3" fmla="*/ 232 h 379"/>
                <a:gd name="T4" fmla="*/ 198 w 308"/>
                <a:gd name="T5" fmla="*/ 246 h 379"/>
                <a:gd name="T6" fmla="*/ 198 w 308"/>
                <a:gd name="T7" fmla="*/ 248 h 379"/>
                <a:gd name="T8" fmla="*/ 238 w 308"/>
                <a:gd name="T9" fmla="*/ 244 h 379"/>
                <a:gd name="T10" fmla="*/ 232 w 308"/>
                <a:gd name="T11" fmla="*/ 232 h 379"/>
                <a:gd name="T12" fmla="*/ 218 w 308"/>
                <a:gd name="T13" fmla="*/ 226 h 379"/>
                <a:gd name="T14" fmla="*/ 216 w 308"/>
                <a:gd name="T15" fmla="*/ 135 h 379"/>
                <a:gd name="T16" fmla="*/ 202 w 308"/>
                <a:gd name="T17" fmla="*/ 140 h 379"/>
                <a:gd name="T18" fmla="*/ 197 w 308"/>
                <a:gd name="T19" fmla="*/ 154 h 379"/>
                <a:gd name="T20" fmla="*/ 202 w 308"/>
                <a:gd name="T21" fmla="*/ 168 h 379"/>
                <a:gd name="T22" fmla="*/ 216 w 308"/>
                <a:gd name="T23" fmla="*/ 174 h 379"/>
                <a:gd name="T24" fmla="*/ 230 w 308"/>
                <a:gd name="T25" fmla="*/ 168 h 379"/>
                <a:gd name="T26" fmla="*/ 233 w 308"/>
                <a:gd name="T27" fmla="*/ 166 h 379"/>
                <a:gd name="T28" fmla="*/ 216 w 308"/>
                <a:gd name="T29" fmla="*/ 135 h 379"/>
                <a:gd name="T30" fmla="*/ 155 w 308"/>
                <a:gd name="T31" fmla="*/ 0 h 379"/>
                <a:gd name="T32" fmla="*/ 95 w 308"/>
                <a:gd name="T33" fmla="*/ 25 h 379"/>
                <a:gd name="T34" fmla="*/ 46 w 308"/>
                <a:gd name="T35" fmla="*/ 93 h 379"/>
                <a:gd name="T36" fmla="*/ 0 w 308"/>
                <a:gd name="T37" fmla="*/ 319 h 379"/>
                <a:gd name="T38" fmla="*/ 2 w 308"/>
                <a:gd name="T39" fmla="*/ 371 h 379"/>
                <a:gd name="T40" fmla="*/ 1 w 308"/>
                <a:gd name="T41" fmla="*/ 372 h 379"/>
                <a:gd name="T42" fmla="*/ 1 w 308"/>
                <a:gd name="T43" fmla="*/ 377 h 379"/>
                <a:gd name="T44" fmla="*/ 104 w 308"/>
                <a:gd name="T45" fmla="*/ 374 h 379"/>
                <a:gd name="T46" fmla="*/ 301 w 308"/>
                <a:gd name="T47" fmla="*/ 379 h 379"/>
                <a:gd name="T48" fmla="*/ 301 w 308"/>
                <a:gd name="T49" fmla="*/ 379 h 379"/>
                <a:gd name="T50" fmla="*/ 308 w 308"/>
                <a:gd name="T51" fmla="*/ 379 h 379"/>
                <a:gd name="T52" fmla="*/ 308 w 308"/>
                <a:gd name="T53" fmla="*/ 379 h 379"/>
                <a:gd name="T54" fmla="*/ 307 w 308"/>
                <a:gd name="T55" fmla="*/ 379 h 379"/>
                <a:gd name="T56" fmla="*/ 308 w 308"/>
                <a:gd name="T57" fmla="*/ 368 h 379"/>
                <a:gd name="T58" fmla="*/ 274 w 308"/>
                <a:gd name="T59" fmla="*/ 368 h 379"/>
                <a:gd name="T60" fmla="*/ 136 w 308"/>
                <a:gd name="T61" fmla="*/ 364 h 379"/>
                <a:gd name="T62" fmla="*/ 84 w 308"/>
                <a:gd name="T63" fmla="*/ 363 h 379"/>
                <a:gd name="T64" fmla="*/ 82 w 308"/>
                <a:gd name="T65" fmla="*/ 293 h 379"/>
                <a:gd name="T66" fmla="*/ 128 w 308"/>
                <a:gd name="T67" fmla="*/ 279 h 379"/>
                <a:gd name="T68" fmla="*/ 131 w 308"/>
                <a:gd name="T69" fmla="*/ 273 h 379"/>
                <a:gd name="T70" fmla="*/ 197 w 308"/>
                <a:gd name="T71" fmla="*/ 249 h 379"/>
                <a:gd name="T72" fmla="*/ 196 w 308"/>
                <a:gd name="T73" fmla="*/ 246 h 379"/>
                <a:gd name="T74" fmla="*/ 218 w 308"/>
                <a:gd name="T75" fmla="*/ 224 h 379"/>
                <a:gd name="T76" fmla="*/ 240 w 308"/>
                <a:gd name="T77" fmla="*/ 243 h 379"/>
                <a:gd name="T78" fmla="*/ 273 w 308"/>
                <a:gd name="T79" fmla="*/ 241 h 379"/>
                <a:gd name="T80" fmla="*/ 234 w 308"/>
                <a:gd name="T81" fmla="*/ 168 h 379"/>
                <a:gd name="T82" fmla="*/ 216 w 308"/>
                <a:gd name="T83" fmla="*/ 176 h 379"/>
                <a:gd name="T84" fmla="*/ 195 w 308"/>
                <a:gd name="T85" fmla="*/ 154 h 379"/>
                <a:gd name="T86" fmla="*/ 215 w 308"/>
                <a:gd name="T87" fmla="*/ 133 h 379"/>
                <a:gd name="T88" fmla="*/ 204 w 308"/>
                <a:gd name="T89" fmla="*/ 111 h 379"/>
                <a:gd name="T90" fmla="*/ 159 w 308"/>
                <a:gd name="T91" fmla="*/ 0 h 379"/>
                <a:gd name="T92" fmla="*/ 155 w 308"/>
                <a:gd name="T93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8" h="379">
                  <a:moveTo>
                    <a:pt x="218" y="226"/>
                  </a:moveTo>
                  <a:cubicBezTo>
                    <a:pt x="213" y="226"/>
                    <a:pt x="208" y="229"/>
                    <a:pt x="204" y="232"/>
                  </a:cubicBezTo>
                  <a:cubicBezTo>
                    <a:pt x="201" y="236"/>
                    <a:pt x="198" y="241"/>
                    <a:pt x="198" y="246"/>
                  </a:cubicBezTo>
                  <a:cubicBezTo>
                    <a:pt x="198" y="247"/>
                    <a:pt x="198" y="248"/>
                    <a:pt x="198" y="248"/>
                  </a:cubicBezTo>
                  <a:cubicBezTo>
                    <a:pt x="212" y="246"/>
                    <a:pt x="226" y="245"/>
                    <a:pt x="238" y="244"/>
                  </a:cubicBezTo>
                  <a:cubicBezTo>
                    <a:pt x="237" y="239"/>
                    <a:pt x="235" y="235"/>
                    <a:pt x="232" y="232"/>
                  </a:cubicBezTo>
                  <a:cubicBezTo>
                    <a:pt x="229" y="229"/>
                    <a:pt x="224" y="226"/>
                    <a:pt x="218" y="226"/>
                  </a:cubicBezTo>
                  <a:moveTo>
                    <a:pt x="216" y="135"/>
                  </a:moveTo>
                  <a:cubicBezTo>
                    <a:pt x="211" y="135"/>
                    <a:pt x="206" y="137"/>
                    <a:pt x="202" y="140"/>
                  </a:cubicBezTo>
                  <a:cubicBezTo>
                    <a:pt x="199" y="144"/>
                    <a:pt x="197" y="149"/>
                    <a:pt x="197" y="154"/>
                  </a:cubicBezTo>
                  <a:cubicBezTo>
                    <a:pt x="197" y="160"/>
                    <a:pt x="199" y="165"/>
                    <a:pt x="202" y="168"/>
                  </a:cubicBezTo>
                  <a:cubicBezTo>
                    <a:pt x="206" y="172"/>
                    <a:pt x="211" y="174"/>
                    <a:pt x="216" y="174"/>
                  </a:cubicBezTo>
                  <a:cubicBezTo>
                    <a:pt x="222" y="174"/>
                    <a:pt x="227" y="172"/>
                    <a:pt x="230" y="168"/>
                  </a:cubicBezTo>
                  <a:cubicBezTo>
                    <a:pt x="231" y="168"/>
                    <a:pt x="232" y="167"/>
                    <a:pt x="233" y="166"/>
                  </a:cubicBezTo>
                  <a:cubicBezTo>
                    <a:pt x="216" y="135"/>
                    <a:pt x="216" y="135"/>
                    <a:pt x="216" y="135"/>
                  </a:cubicBezTo>
                  <a:moveTo>
                    <a:pt x="155" y="0"/>
                  </a:moveTo>
                  <a:cubicBezTo>
                    <a:pt x="134" y="0"/>
                    <a:pt x="113" y="9"/>
                    <a:pt x="95" y="25"/>
                  </a:cubicBezTo>
                  <a:cubicBezTo>
                    <a:pt x="76" y="41"/>
                    <a:pt x="60" y="64"/>
                    <a:pt x="46" y="93"/>
                  </a:cubicBezTo>
                  <a:cubicBezTo>
                    <a:pt x="17" y="151"/>
                    <a:pt x="0" y="231"/>
                    <a:pt x="0" y="319"/>
                  </a:cubicBezTo>
                  <a:cubicBezTo>
                    <a:pt x="0" y="337"/>
                    <a:pt x="1" y="354"/>
                    <a:pt x="2" y="371"/>
                  </a:cubicBezTo>
                  <a:cubicBezTo>
                    <a:pt x="1" y="372"/>
                    <a:pt x="1" y="372"/>
                    <a:pt x="1" y="372"/>
                  </a:cubicBezTo>
                  <a:cubicBezTo>
                    <a:pt x="1" y="373"/>
                    <a:pt x="1" y="375"/>
                    <a:pt x="1" y="377"/>
                  </a:cubicBezTo>
                  <a:cubicBezTo>
                    <a:pt x="30" y="375"/>
                    <a:pt x="66" y="374"/>
                    <a:pt x="104" y="374"/>
                  </a:cubicBezTo>
                  <a:cubicBezTo>
                    <a:pt x="199" y="374"/>
                    <a:pt x="301" y="379"/>
                    <a:pt x="301" y="379"/>
                  </a:cubicBezTo>
                  <a:cubicBezTo>
                    <a:pt x="301" y="379"/>
                    <a:pt x="301" y="379"/>
                    <a:pt x="301" y="379"/>
                  </a:cubicBezTo>
                  <a:cubicBezTo>
                    <a:pt x="308" y="379"/>
                    <a:pt x="308" y="379"/>
                    <a:pt x="308" y="379"/>
                  </a:cubicBezTo>
                  <a:cubicBezTo>
                    <a:pt x="308" y="379"/>
                    <a:pt x="308" y="379"/>
                    <a:pt x="308" y="379"/>
                  </a:cubicBezTo>
                  <a:cubicBezTo>
                    <a:pt x="307" y="379"/>
                    <a:pt x="307" y="379"/>
                    <a:pt x="307" y="379"/>
                  </a:cubicBezTo>
                  <a:cubicBezTo>
                    <a:pt x="307" y="375"/>
                    <a:pt x="307" y="372"/>
                    <a:pt x="308" y="368"/>
                  </a:cubicBezTo>
                  <a:cubicBezTo>
                    <a:pt x="296" y="368"/>
                    <a:pt x="285" y="368"/>
                    <a:pt x="274" y="368"/>
                  </a:cubicBezTo>
                  <a:cubicBezTo>
                    <a:pt x="219" y="368"/>
                    <a:pt x="164" y="366"/>
                    <a:pt x="136" y="364"/>
                  </a:cubicBezTo>
                  <a:cubicBezTo>
                    <a:pt x="84" y="363"/>
                    <a:pt x="84" y="363"/>
                    <a:pt x="84" y="36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9" y="276"/>
                    <a:pt x="130" y="274"/>
                    <a:pt x="131" y="273"/>
                  </a:cubicBezTo>
                  <a:cubicBezTo>
                    <a:pt x="138" y="261"/>
                    <a:pt x="167" y="253"/>
                    <a:pt x="197" y="249"/>
                  </a:cubicBezTo>
                  <a:cubicBezTo>
                    <a:pt x="196" y="248"/>
                    <a:pt x="196" y="247"/>
                    <a:pt x="196" y="246"/>
                  </a:cubicBezTo>
                  <a:cubicBezTo>
                    <a:pt x="196" y="234"/>
                    <a:pt x="206" y="224"/>
                    <a:pt x="218" y="224"/>
                  </a:cubicBezTo>
                  <a:cubicBezTo>
                    <a:pt x="229" y="224"/>
                    <a:pt x="238" y="233"/>
                    <a:pt x="240" y="243"/>
                  </a:cubicBezTo>
                  <a:cubicBezTo>
                    <a:pt x="259" y="242"/>
                    <a:pt x="273" y="241"/>
                    <a:pt x="273" y="241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230" y="173"/>
                    <a:pt x="224" y="176"/>
                    <a:pt x="216" y="176"/>
                  </a:cubicBezTo>
                  <a:cubicBezTo>
                    <a:pt x="204" y="176"/>
                    <a:pt x="195" y="167"/>
                    <a:pt x="195" y="154"/>
                  </a:cubicBezTo>
                  <a:cubicBezTo>
                    <a:pt x="195" y="143"/>
                    <a:pt x="204" y="133"/>
                    <a:pt x="215" y="133"/>
                  </a:cubicBezTo>
                  <a:cubicBezTo>
                    <a:pt x="204" y="111"/>
                    <a:pt x="204" y="111"/>
                    <a:pt x="204" y="11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8" y="0"/>
                    <a:pt x="156" y="0"/>
                    <a:pt x="155" y="0"/>
                  </a:cubicBezTo>
                </a:path>
              </a:pathLst>
            </a:custGeom>
            <a:solidFill>
              <a:srgbClr val="E4A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ísľîḍè"/>
            <p:cNvSpPr/>
            <p:nvPr/>
          </p:nvSpPr>
          <p:spPr bwMode="auto">
            <a:xfrm>
              <a:off x="5432" y="8047"/>
              <a:ext cx="121" cy="122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2"/>
                    <a:pt x="22" y="42"/>
                  </a:cubicBezTo>
                  <a:cubicBezTo>
                    <a:pt x="16" y="42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ïslïḍe"/>
            <p:cNvSpPr/>
            <p:nvPr/>
          </p:nvSpPr>
          <p:spPr bwMode="auto">
            <a:xfrm>
              <a:off x="5235" y="8259"/>
              <a:ext cx="121" cy="124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2"/>
                    <a:pt x="22" y="42"/>
                  </a:cubicBezTo>
                  <a:cubicBezTo>
                    <a:pt x="16" y="42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iŝlide"/>
            <p:cNvSpPr/>
            <p:nvPr/>
          </p:nvSpPr>
          <p:spPr bwMode="auto">
            <a:xfrm>
              <a:off x="5490" y="8259"/>
              <a:ext cx="124" cy="124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ubicBezTo>
                    <a:pt x="17" y="42"/>
                    <a:pt x="12" y="39"/>
                    <a:pt x="8" y="36"/>
                  </a:cubicBezTo>
                  <a:cubicBezTo>
                    <a:pt x="5" y="32"/>
                    <a:pt x="2" y="27"/>
                    <a:pt x="2" y="22"/>
                  </a:cubicBezTo>
                  <a:cubicBezTo>
                    <a:pt x="2" y="16"/>
                    <a:pt x="5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3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íSľiḑè"/>
            <p:cNvSpPr/>
            <p:nvPr/>
          </p:nvSpPr>
          <p:spPr bwMode="auto">
            <a:xfrm>
              <a:off x="5599" y="7882"/>
              <a:ext cx="124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8"/>
                    <a:pt x="40" y="32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2" y="40"/>
                    <a:pt x="8" y="36"/>
                  </a:cubicBezTo>
                  <a:cubicBezTo>
                    <a:pt x="4" y="32"/>
                    <a:pt x="2" y="28"/>
                    <a:pt x="2" y="22"/>
                  </a:cubicBezTo>
                  <a:cubicBezTo>
                    <a:pt x="2" y="17"/>
                    <a:pt x="4" y="12"/>
                    <a:pt x="8" y="8"/>
                  </a:cubicBezTo>
                  <a:cubicBezTo>
                    <a:pt x="12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40" y="12"/>
                    <a:pt x="42" y="17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ïṧlïďé"/>
            <p:cNvSpPr/>
            <p:nvPr/>
          </p:nvSpPr>
          <p:spPr bwMode="auto">
            <a:xfrm>
              <a:off x="5333" y="7784"/>
              <a:ext cx="124" cy="121"/>
            </a:xfrm>
            <a:custGeom>
              <a:avLst/>
              <a:gdLst>
                <a:gd name="T0" fmla="*/ 43 w 44"/>
                <a:gd name="T1" fmla="*/ 22 h 43"/>
                <a:gd name="T2" fmla="*/ 42 w 44"/>
                <a:gd name="T3" fmla="*/ 22 h 43"/>
                <a:gd name="T4" fmla="*/ 36 w 44"/>
                <a:gd name="T5" fmla="*/ 36 h 43"/>
                <a:gd name="T6" fmla="*/ 22 w 44"/>
                <a:gd name="T7" fmla="*/ 41 h 43"/>
                <a:gd name="T8" fmla="*/ 8 w 44"/>
                <a:gd name="T9" fmla="*/ 36 h 43"/>
                <a:gd name="T10" fmla="*/ 2 w 44"/>
                <a:gd name="T11" fmla="*/ 22 h 43"/>
                <a:gd name="T12" fmla="*/ 8 w 44"/>
                <a:gd name="T13" fmla="*/ 8 h 43"/>
                <a:gd name="T14" fmla="*/ 22 w 44"/>
                <a:gd name="T15" fmla="*/ 2 h 43"/>
                <a:gd name="T16" fmla="*/ 36 w 44"/>
                <a:gd name="T17" fmla="*/ 8 h 43"/>
                <a:gd name="T18" fmla="*/ 42 w 44"/>
                <a:gd name="T19" fmla="*/ 22 h 43"/>
                <a:gd name="T20" fmla="*/ 43 w 44"/>
                <a:gd name="T21" fmla="*/ 22 h 43"/>
                <a:gd name="T22" fmla="*/ 44 w 44"/>
                <a:gd name="T23" fmla="*/ 22 h 43"/>
                <a:gd name="T24" fmla="*/ 22 w 44"/>
                <a:gd name="T25" fmla="*/ 0 h 43"/>
                <a:gd name="T26" fmla="*/ 0 w 44"/>
                <a:gd name="T27" fmla="*/ 22 h 43"/>
                <a:gd name="T28" fmla="*/ 22 w 44"/>
                <a:gd name="T29" fmla="*/ 43 h 43"/>
                <a:gd name="T30" fmla="*/ 44 w 44"/>
                <a:gd name="T31" fmla="*/ 22 h 43"/>
                <a:gd name="T32" fmla="*/ 43 w 44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3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2" y="39"/>
                    <a:pt x="27" y="41"/>
                    <a:pt x="22" y="41"/>
                  </a:cubicBezTo>
                  <a:cubicBezTo>
                    <a:pt x="16" y="41"/>
                    <a:pt x="12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2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ïṥľiḑe"/>
            <p:cNvSpPr/>
            <p:nvPr/>
          </p:nvSpPr>
          <p:spPr bwMode="auto">
            <a:xfrm>
              <a:off x="5518" y="7653"/>
              <a:ext cx="124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ubicBezTo>
                    <a:pt x="17" y="42"/>
                    <a:pt x="12" y="39"/>
                    <a:pt x="8" y="36"/>
                  </a:cubicBezTo>
                  <a:cubicBezTo>
                    <a:pt x="5" y="32"/>
                    <a:pt x="2" y="27"/>
                    <a:pt x="2" y="22"/>
                  </a:cubicBezTo>
                  <a:cubicBezTo>
                    <a:pt x="2" y="16"/>
                    <a:pt x="5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3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ï$ľîḋé"/>
            <p:cNvSpPr/>
            <p:nvPr/>
          </p:nvSpPr>
          <p:spPr bwMode="auto">
            <a:xfrm>
              <a:off x="5773" y="8016"/>
              <a:ext cx="122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8"/>
                    <a:pt x="40" y="33"/>
                    <a:pt x="36" y="36"/>
                  </a:cubicBezTo>
                  <a:cubicBezTo>
                    <a:pt x="33" y="40"/>
                    <a:pt x="28" y="42"/>
                    <a:pt x="22" y="42"/>
                  </a:cubicBezTo>
                  <a:cubicBezTo>
                    <a:pt x="17" y="42"/>
                    <a:pt x="12" y="40"/>
                    <a:pt x="8" y="36"/>
                  </a:cubicBezTo>
                  <a:cubicBezTo>
                    <a:pt x="5" y="33"/>
                    <a:pt x="2" y="28"/>
                    <a:pt x="2" y="22"/>
                  </a:cubicBezTo>
                  <a:cubicBezTo>
                    <a:pt x="2" y="17"/>
                    <a:pt x="5" y="12"/>
                    <a:pt x="8" y="8"/>
                  </a:cubicBezTo>
                  <a:cubicBezTo>
                    <a:pt x="12" y="5"/>
                    <a:pt x="17" y="2"/>
                    <a:pt x="22" y="2"/>
                  </a:cubicBezTo>
                  <a:cubicBezTo>
                    <a:pt x="28" y="2"/>
                    <a:pt x="33" y="5"/>
                    <a:pt x="36" y="8"/>
                  </a:cubicBezTo>
                  <a:cubicBezTo>
                    <a:pt x="40" y="12"/>
                    <a:pt x="42" y="17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ïSļiḍé"/>
            <p:cNvSpPr/>
            <p:nvPr/>
          </p:nvSpPr>
          <p:spPr bwMode="auto">
            <a:xfrm>
              <a:off x="5911" y="8296"/>
              <a:ext cx="119" cy="124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2"/>
                    <a:pt x="22" y="42"/>
                  </a:cubicBezTo>
                  <a:cubicBezTo>
                    <a:pt x="16" y="42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išļîďé"/>
            <p:cNvSpPr/>
            <p:nvPr/>
          </p:nvSpPr>
          <p:spPr bwMode="auto">
            <a:xfrm>
              <a:off x="5770" y="7761"/>
              <a:ext cx="121" cy="121"/>
            </a:xfrm>
            <a:custGeom>
              <a:avLst/>
              <a:gdLst>
                <a:gd name="T0" fmla="*/ 42 w 43"/>
                <a:gd name="T1" fmla="*/ 21 h 43"/>
                <a:gd name="T2" fmla="*/ 41 w 43"/>
                <a:gd name="T3" fmla="*/ 21 h 43"/>
                <a:gd name="T4" fmla="*/ 35 w 43"/>
                <a:gd name="T5" fmla="*/ 35 h 43"/>
                <a:gd name="T6" fmla="*/ 21 w 43"/>
                <a:gd name="T7" fmla="*/ 41 h 43"/>
                <a:gd name="T8" fmla="*/ 7 w 43"/>
                <a:gd name="T9" fmla="*/ 35 h 43"/>
                <a:gd name="T10" fmla="*/ 2 w 43"/>
                <a:gd name="T11" fmla="*/ 21 h 43"/>
                <a:gd name="T12" fmla="*/ 7 w 43"/>
                <a:gd name="T13" fmla="*/ 7 h 43"/>
                <a:gd name="T14" fmla="*/ 21 w 43"/>
                <a:gd name="T15" fmla="*/ 2 h 43"/>
                <a:gd name="T16" fmla="*/ 35 w 43"/>
                <a:gd name="T17" fmla="*/ 7 h 43"/>
                <a:gd name="T18" fmla="*/ 41 w 43"/>
                <a:gd name="T19" fmla="*/ 21 h 43"/>
                <a:gd name="T20" fmla="*/ 42 w 43"/>
                <a:gd name="T21" fmla="*/ 21 h 43"/>
                <a:gd name="T22" fmla="*/ 43 w 43"/>
                <a:gd name="T23" fmla="*/ 21 h 43"/>
                <a:gd name="T24" fmla="*/ 21 w 43"/>
                <a:gd name="T25" fmla="*/ 0 h 43"/>
                <a:gd name="T26" fmla="*/ 0 w 43"/>
                <a:gd name="T27" fmla="*/ 21 h 43"/>
                <a:gd name="T28" fmla="*/ 21 w 43"/>
                <a:gd name="T29" fmla="*/ 43 h 43"/>
                <a:gd name="T30" fmla="*/ 43 w 43"/>
                <a:gd name="T31" fmla="*/ 21 h 43"/>
                <a:gd name="T32" fmla="*/ 42 w 43"/>
                <a:gd name="T33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3">
                  <a:moveTo>
                    <a:pt x="42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7"/>
                    <a:pt x="39" y="32"/>
                    <a:pt x="35" y="35"/>
                  </a:cubicBezTo>
                  <a:cubicBezTo>
                    <a:pt x="32" y="39"/>
                    <a:pt x="27" y="41"/>
                    <a:pt x="21" y="41"/>
                  </a:cubicBezTo>
                  <a:cubicBezTo>
                    <a:pt x="16" y="41"/>
                    <a:pt x="11" y="39"/>
                    <a:pt x="7" y="35"/>
                  </a:cubicBezTo>
                  <a:cubicBezTo>
                    <a:pt x="4" y="32"/>
                    <a:pt x="2" y="27"/>
                    <a:pt x="2" y="21"/>
                  </a:cubicBezTo>
                  <a:cubicBezTo>
                    <a:pt x="2" y="16"/>
                    <a:pt x="4" y="11"/>
                    <a:pt x="7" y="7"/>
                  </a:cubicBezTo>
                  <a:cubicBezTo>
                    <a:pt x="11" y="4"/>
                    <a:pt x="16" y="2"/>
                    <a:pt x="21" y="2"/>
                  </a:cubicBezTo>
                  <a:cubicBezTo>
                    <a:pt x="27" y="2"/>
                    <a:pt x="32" y="4"/>
                    <a:pt x="35" y="7"/>
                  </a:cubicBezTo>
                  <a:cubicBezTo>
                    <a:pt x="39" y="11"/>
                    <a:pt x="41" y="16"/>
                    <a:pt x="41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îśļïďé"/>
            <p:cNvSpPr/>
            <p:nvPr/>
          </p:nvSpPr>
          <p:spPr bwMode="auto">
            <a:xfrm>
              <a:off x="5418" y="7451"/>
              <a:ext cx="117" cy="117"/>
            </a:xfrm>
            <a:custGeom>
              <a:avLst/>
              <a:gdLst>
                <a:gd name="T0" fmla="*/ 20 w 42"/>
                <a:gd name="T1" fmla="*/ 42 h 42"/>
                <a:gd name="T2" fmla="*/ 42 w 42"/>
                <a:gd name="T3" fmla="*/ 21 h 42"/>
                <a:gd name="T4" fmla="*/ 27 w 42"/>
                <a:gd name="T5" fmla="*/ 0 h 42"/>
                <a:gd name="T6" fmla="*/ 25 w 42"/>
                <a:gd name="T7" fmla="*/ 1 h 42"/>
                <a:gd name="T8" fmla="*/ 40 w 42"/>
                <a:gd name="T9" fmla="*/ 21 h 42"/>
                <a:gd name="T10" fmla="*/ 20 w 42"/>
                <a:gd name="T11" fmla="*/ 40 h 42"/>
                <a:gd name="T12" fmla="*/ 2 w 42"/>
                <a:gd name="T13" fmla="*/ 27 h 42"/>
                <a:gd name="T14" fmla="*/ 0 w 42"/>
                <a:gd name="T15" fmla="*/ 29 h 42"/>
                <a:gd name="T16" fmla="*/ 20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20" y="42"/>
                  </a:moveTo>
                  <a:cubicBezTo>
                    <a:pt x="32" y="42"/>
                    <a:pt x="42" y="33"/>
                    <a:pt x="42" y="21"/>
                  </a:cubicBezTo>
                  <a:cubicBezTo>
                    <a:pt x="42" y="11"/>
                    <a:pt x="36" y="3"/>
                    <a:pt x="27" y="0"/>
                  </a:cubicBezTo>
                  <a:cubicBezTo>
                    <a:pt x="26" y="0"/>
                    <a:pt x="26" y="1"/>
                    <a:pt x="25" y="1"/>
                  </a:cubicBezTo>
                  <a:cubicBezTo>
                    <a:pt x="34" y="3"/>
                    <a:pt x="40" y="11"/>
                    <a:pt x="40" y="21"/>
                  </a:cubicBezTo>
                  <a:cubicBezTo>
                    <a:pt x="40" y="31"/>
                    <a:pt x="31" y="40"/>
                    <a:pt x="20" y="40"/>
                  </a:cubicBezTo>
                  <a:cubicBezTo>
                    <a:pt x="12" y="40"/>
                    <a:pt x="4" y="35"/>
                    <a:pt x="2" y="27"/>
                  </a:cubicBezTo>
                  <a:cubicBezTo>
                    <a:pt x="1" y="27"/>
                    <a:pt x="1" y="28"/>
                    <a:pt x="0" y="29"/>
                  </a:cubicBezTo>
                  <a:cubicBezTo>
                    <a:pt x="3" y="37"/>
                    <a:pt x="11" y="42"/>
                    <a:pt x="2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işlîďê"/>
            <p:cNvSpPr/>
            <p:nvPr/>
          </p:nvSpPr>
          <p:spPr bwMode="auto">
            <a:xfrm>
              <a:off x="5234" y="7968"/>
              <a:ext cx="95" cy="124"/>
            </a:xfrm>
            <a:custGeom>
              <a:avLst/>
              <a:gdLst>
                <a:gd name="T0" fmla="*/ 34 w 34"/>
                <a:gd name="T1" fmla="*/ 22 h 44"/>
                <a:gd name="T2" fmla="*/ 12 w 34"/>
                <a:gd name="T3" fmla="*/ 0 h 44"/>
                <a:gd name="T4" fmla="*/ 5 w 34"/>
                <a:gd name="T5" fmla="*/ 1 h 44"/>
                <a:gd name="T6" fmla="*/ 5 w 34"/>
                <a:gd name="T7" fmla="*/ 4 h 44"/>
                <a:gd name="T8" fmla="*/ 12 w 34"/>
                <a:gd name="T9" fmla="*/ 2 h 44"/>
                <a:gd name="T10" fmla="*/ 32 w 34"/>
                <a:gd name="T11" fmla="*/ 22 h 44"/>
                <a:gd name="T12" fmla="*/ 12 w 34"/>
                <a:gd name="T13" fmla="*/ 42 h 44"/>
                <a:gd name="T14" fmla="*/ 0 w 34"/>
                <a:gd name="T15" fmla="*/ 38 h 44"/>
                <a:gd name="T16" fmla="*/ 0 w 34"/>
                <a:gd name="T17" fmla="*/ 40 h 44"/>
                <a:gd name="T18" fmla="*/ 12 w 34"/>
                <a:gd name="T19" fmla="*/ 44 h 44"/>
                <a:gd name="T20" fmla="*/ 34 w 34"/>
                <a:gd name="T21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44">
                  <a:moveTo>
                    <a:pt x="34" y="22"/>
                  </a:moveTo>
                  <a:cubicBezTo>
                    <a:pt x="34" y="10"/>
                    <a:pt x="24" y="0"/>
                    <a:pt x="12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5" y="2"/>
                    <a:pt x="5" y="3"/>
                    <a:pt x="5" y="4"/>
                  </a:cubicBezTo>
                  <a:cubicBezTo>
                    <a:pt x="7" y="3"/>
                    <a:pt x="9" y="2"/>
                    <a:pt x="12" y="2"/>
                  </a:cubicBezTo>
                  <a:cubicBezTo>
                    <a:pt x="23" y="2"/>
                    <a:pt x="32" y="11"/>
                    <a:pt x="32" y="22"/>
                  </a:cubicBezTo>
                  <a:cubicBezTo>
                    <a:pt x="32" y="33"/>
                    <a:pt x="23" y="42"/>
                    <a:pt x="12" y="42"/>
                  </a:cubicBezTo>
                  <a:cubicBezTo>
                    <a:pt x="7" y="42"/>
                    <a:pt x="3" y="40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3" y="42"/>
                    <a:pt x="7" y="44"/>
                    <a:pt x="12" y="44"/>
                  </a:cubicBezTo>
                  <a:cubicBezTo>
                    <a:pt x="24" y="44"/>
                    <a:pt x="34" y="34"/>
                    <a:pt x="3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îs1ïḍê"/>
            <p:cNvSpPr/>
            <p:nvPr/>
          </p:nvSpPr>
          <p:spPr bwMode="auto">
            <a:xfrm>
              <a:off x="5216" y="7380"/>
              <a:ext cx="881" cy="1069"/>
            </a:xfrm>
            <a:custGeom>
              <a:avLst/>
              <a:gdLst>
                <a:gd name="T0" fmla="*/ 313 w 315"/>
                <a:gd name="T1" fmla="*/ 382 h 382"/>
                <a:gd name="T2" fmla="*/ 315 w 315"/>
                <a:gd name="T3" fmla="*/ 322 h 382"/>
                <a:gd name="T4" fmla="*/ 269 w 315"/>
                <a:gd name="T5" fmla="*/ 95 h 382"/>
                <a:gd name="T6" fmla="*/ 219 w 315"/>
                <a:gd name="T7" fmla="*/ 25 h 382"/>
                <a:gd name="T8" fmla="*/ 158 w 315"/>
                <a:gd name="T9" fmla="*/ 0 h 382"/>
                <a:gd name="T10" fmla="*/ 96 w 315"/>
                <a:gd name="T11" fmla="*/ 25 h 382"/>
                <a:gd name="T12" fmla="*/ 0 w 315"/>
                <a:gd name="T13" fmla="*/ 322 h 382"/>
                <a:gd name="T14" fmla="*/ 2 w 315"/>
                <a:gd name="T15" fmla="*/ 375 h 382"/>
                <a:gd name="T16" fmla="*/ 5 w 315"/>
                <a:gd name="T17" fmla="*/ 374 h 382"/>
                <a:gd name="T18" fmla="*/ 3 w 315"/>
                <a:gd name="T19" fmla="*/ 322 h 382"/>
                <a:gd name="T20" fmla="*/ 49 w 315"/>
                <a:gd name="T21" fmla="*/ 96 h 382"/>
                <a:gd name="T22" fmla="*/ 98 w 315"/>
                <a:gd name="T23" fmla="*/ 28 h 382"/>
                <a:gd name="T24" fmla="*/ 158 w 315"/>
                <a:gd name="T25" fmla="*/ 3 h 382"/>
                <a:gd name="T26" fmla="*/ 217 w 315"/>
                <a:gd name="T27" fmla="*/ 28 h 382"/>
                <a:gd name="T28" fmla="*/ 312 w 315"/>
                <a:gd name="T29" fmla="*/ 322 h 382"/>
                <a:gd name="T30" fmla="*/ 310 w 315"/>
                <a:gd name="T31" fmla="*/ 382 h 382"/>
                <a:gd name="T32" fmla="*/ 313 w 315"/>
                <a:gd name="T33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82">
                  <a:moveTo>
                    <a:pt x="313" y="382"/>
                  </a:moveTo>
                  <a:cubicBezTo>
                    <a:pt x="314" y="363"/>
                    <a:pt x="315" y="343"/>
                    <a:pt x="315" y="322"/>
                  </a:cubicBezTo>
                  <a:cubicBezTo>
                    <a:pt x="315" y="233"/>
                    <a:pt x="298" y="153"/>
                    <a:pt x="269" y="95"/>
                  </a:cubicBezTo>
                  <a:cubicBezTo>
                    <a:pt x="255" y="65"/>
                    <a:pt x="238" y="42"/>
                    <a:pt x="219" y="25"/>
                  </a:cubicBezTo>
                  <a:cubicBezTo>
                    <a:pt x="201" y="9"/>
                    <a:pt x="180" y="0"/>
                    <a:pt x="158" y="0"/>
                  </a:cubicBezTo>
                  <a:cubicBezTo>
                    <a:pt x="136" y="0"/>
                    <a:pt x="115" y="9"/>
                    <a:pt x="96" y="25"/>
                  </a:cubicBezTo>
                  <a:cubicBezTo>
                    <a:pt x="39" y="75"/>
                    <a:pt x="0" y="189"/>
                    <a:pt x="0" y="322"/>
                  </a:cubicBezTo>
                  <a:cubicBezTo>
                    <a:pt x="0" y="340"/>
                    <a:pt x="1" y="358"/>
                    <a:pt x="2" y="375"/>
                  </a:cubicBezTo>
                  <a:cubicBezTo>
                    <a:pt x="5" y="374"/>
                    <a:pt x="5" y="374"/>
                    <a:pt x="5" y="374"/>
                  </a:cubicBezTo>
                  <a:cubicBezTo>
                    <a:pt x="4" y="357"/>
                    <a:pt x="3" y="340"/>
                    <a:pt x="3" y="322"/>
                  </a:cubicBezTo>
                  <a:cubicBezTo>
                    <a:pt x="3" y="234"/>
                    <a:pt x="20" y="154"/>
                    <a:pt x="49" y="96"/>
                  </a:cubicBezTo>
                  <a:cubicBezTo>
                    <a:pt x="63" y="67"/>
                    <a:pt x="79" y="44"/>
                    <a:pt x="98" y="28"/>
                  </a:cubicBezTo>
                  <a:cubicBezTo>
                    <a:pt x="116" y="12"/>
                    <a:pt x="137" y="3"/>
                    <a:pt x="158" y="3"/>
                  </a:cubicBezTo>
                  <a:cubicBezTo>
                    <a:pt x="179" y="3"/>
                    <a:pt x="199" y="12"/>
                    <a:pt x="217" y="28"/>
                  </a:cubicBezTo>
                  <a:cubicBezTo>
                    <a:pt x="273" y="76"/>
                    <a:pt x="312" y="189"/>
                    <a:pt x="312" y="322"/>
                  </a:cubicBezTo>
                  <a:cubicBezTo>
                    <a:pt x="312" y="342"/>
                    <a:pt x="311" y="363"/>
                    <a:pt x="310" y="382"/>
                  </a:cubicBezTo>
                  <a:cubicBezTo>
                    <a:pt x="313" y="382"/>
                    <a:pt x="313" y="382"/>
                    <a:pt x="313" y="38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îṣḷîḋé"/>
            <p:cNvSpPr/>
            <p:nvPr/>
          </p:nvSpPr>
          <p:spPr bwMode="auto">
            <a:xfrm>
              <a:off x="5054" y="8246"/>
              <a:ext cx="440" cy="171"/>
            </a:xfrm>
            <a:custGeom>
              <a:avLst/>
              <a:gdLst>
                <a:gd name="T0" fmla="*/ 157 w 157"/>
                <a:gd name="T1" fmla="*/ 5 h 61"/>
                <a:gd name="T2" fmla="*/ 99 w 157"/>
                <a:gd name="T3" fmla="*/ 1 h 61"/>
                <a:gd name="T4" fmla="*/ 1 w 157"/>
                <a:gd name="T5" fmla="*/ 43 h 61"/>
                <a:gd name="T6" fmla="*/ 107 w 157"/>
                <a:gd name="T7" fmla="*/ 61 h 61"/>
                <a:gd name="T8" fmla="*/ 157 w 157"/>
                <a:gd name="T9" fmla="*/ 53 h 61"/>
                <a:gd name="T10" fmla="*/ 157 w 157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61">
                  <a:moveTo>
                    <a:pt x="157" y="5"/>
                  </a:moveTo>
                  <a:cubicBezTo>
                    <a:pt x="157" y="5"/>
                    <a:pt x="122" y="0"/>
                    <a:pt x="99" y="1"/>
                  </a:cubicBezTo>
                  <a:cubicBezTo>
                    <a:pt x="76" y="1"/>
                    <a:pt x="2" y="32"/>
                    <a:pt x="1" y="43"/>
                  </a:cubicBezTo>
                  <a:cubicBezTo>
                    <a:pt x="0" y="54"/>
                    <a:pt x="107" y="61"/>
                    <a:pt x="107" y="61"/>
                  </a:cubicBezTo>
                  <a:cubicBezTo>
                    <a:pt x="157" y="53"/>
                    <a:pt x="157" y="53"/>
                    <a:pt x="157" y="53"/>
                  </a:cubicBezTo>
                  <a:lnTo>
                    <a:pt x="15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ïŝľîḓe"/>
            <p:cNvSpPr/>
            <p:nvPr/>
          </p:nvSpPr>
          <p:spPr bwMode="auto">
            <a:xfrm>
              <a:off x="5051" y="8242"/>
              <a:ext cx="448" cy="179"/>
            </a:xfrm>
            <a:custGeom>
              <a:avLst/>
              <a:gdLst>
                <a:gd name="T0" fmla="*/ 158 w 160"/>
                <a:gd name="T1" fmla="*/ 6 h 64"/>
                <a:gd name="T2" fmla="*/ 159 w 160"/>
                <a:gd name="T3" fmla="*/ 5 h 64"/>
                <a:gd name="T4" fmla="*/ 105 w 160"/>
                <a:gd name="T5" fmla="*/ 0 h 64"/>
                <a:gd name="T6" fmla="*/ 100 w 160"/>
                <a:gd name="T7" fmla="*/ 0 h 64"/>
                <a:gd name="T8" fmla="*/ 75 w 160"/>
                <a:gd name="T9" fmla="*/ 6 h 64"/>
                <a:gd name="T10" fmla="*/ 27 w 160"/>
                <a:gd name="T11" fmla="*/ 25 h 64"/>
                <a:gd name="T12" fmla="*/ 8 w 160"/>
                <a:gd name="T13" fmla="*/ 35 h 64"/>
                <a:gd name="T14" fmla="*/ 3 w 160"/>
                <a:gd name="T15" fmla="*/ 39 h 64"/>
                <a:gd name="T16" fmla="*/ 0 w 160"/>
                <a:gd name="T17" fmla="*/ 44 h 64"/>
                <a:gd name="T18" fmla="*/ 0 w 160"/>
                <a:gd name="T19" fmla="*/ 44 h 64"/>
                <a:gd name="T20" fmla="*/ 2 w 160"/>
                <a:gd name="T21" fmla="*/ 47 h 64"/>
                <a:gd name="T22" fmla="*/ 10 w 160"/>
                <a:gd name="T23" fmla="*/ 51 h 64"/>
                <a:gd name="T24" fmla="*/ 69 w 160"/>
                <a:gd name="T25" fmla="*/ 60 h 64"/>
                <a:gd name="T26" fmla="*/ 108 w 160"/>
                <a:gd name="T27" fmla="*/ 64 h 64"/>
                <a:gd name="T28" fmla="*/ 108 w 160"/>
                <a:gd name="T29" fmla="*/ 64 h 64"/>
                <a:gd name="T30" fmla="*/ 160 w 160"/>
                <a:gd name="T31" fmla="*/ 56 h 64"/>
                <a:gd name="T32" fmla="*/ 160 w 160"/>
                <a:gd name="T33" fmla="*/ 5 h 64"/>
                <a:gd name="T34" fmla="*/ 159 w 160"/>
                <a:gd name="T35" fmla="*/ 5 h 64"/>
                <a:gd name="T36" fmla="*/ 158 w 160"/>
                <a:gd name="T37" fmla="*/ 6 h 64"/>
                <a:gd name="T38" fmla="*/ 157 w 160"/>
                <a:gd name="T39" fmla="*/ 6 h 64"/>
                <a:gd name="T40" fmla="*/ 157 w 160"/>
                <a:gd name="T41" fmla="*/ 53 h 64"/>
                <a:gd name="T42" fmla="*/ 108 w 160"/>
                <a:gd name="T43" fmla="*/ 61 h 64"/>
                <a:gd name="T44" fmla="*/ 108 w 160"/>
                <a:gd name="T45" fmla="*/ 62 h 64"/>
                <a:gd name="T46" fmla="*/ 108 w 160"/>
                <a:gd name="T47" fmla="*/ 61 h 64"/>
                <a:gd name="T48" fmla="*/ 91 w 160"/>
                <a:gd name="T49" fmla="*/ 59 h 64"/>
                <a:gd name="T50" fmla="*/ 36 w 160"/>
                <a:gd name="T51" fmla="*/ 53 h 64"/>
                <a:gd name="T52" fmla="*/ 12 w 160"/>
                <a:gd name="T53" fmla="*/ 48 h 64"/>
                <a:gd name="T54" fmla="*/ 5 w 160"/>
                <a:gd name="T55" fmla="*/ 46 h 64"/>
                <a:gd name="T56" fmla="*/ 4 w 160"/>
                <a:gd name="T57" fmla="*/ 45 h 64"/>
                <a:gd name="T58" fmla="*/ 3 w 160"/>
                <a:gd name="T59" fmla="*/ 44 h 64"/>
                <a:gd name="T60" fmla="*/ 3 w 160"/>
                <a:gd name="T61" fmla="*/ 44 h 64"/>
                <a:gd name="T62" fmla="*/ 4 w 160"/>
                <a:gd name="T63" fmla="*/ 43 h 64"/>
                <a:gd name="T64" fmla="*/ 10 w 160"/>
                <a:gd name="T65" fmla="*/ 38 h 64"/>
                <a:gd name="T66" fmla="*/ 55 w 160"/>
                <a:gd name="T67" fmla="*/ 16 h 64"/>
                <a:gd name="T68" fmla="*/ 100 w 160"/>
                <a:gd name="T69" fmla="*/ 3 h 64"/>
                <a:gd name="T70" fmla="*/ 105 w 160"/>
                <a:gd name="T71" fmla="*/ 3 h 64"/>
                <a:gd name="T72" fmla="*/ 140 w 160"/>
                <a:gd name="T73" fmla="*/ 5 h 64"/>
                <a:gd name="T74" fmla="*/ 153 w 160"/>
                <a:gd name="T75" fmla="*/ 7 h 64"/>
                <a:gd name="T76" fmla="*/ 158 w 160"/>
                <a:gd name="T77" fmla="*/ 8 h 64"/>
                <a:gd name="T78" fmla="*/ 158 w 160"/>
                <a:gd name="T79" fmla="*/ 6 h 64"/>
                <a:gd name="T80" fmla="*/ 157 w 160"/>
                <a:gd name="T81" fmla="*/ 6 h 64"/>
                <a:gd name="T82" fmla="*/ 158 w 160"/>
                <a:gd name="T8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" h="64">
                  <a:moveTo>
                    <a:pt x="158" y="6"/>
                  </a:move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28" y="0"/>
                    <a:pt x="105" y="0"/>
                  </a:cubicBezTo>
                  <a:cubicBezTo>
                    <a:pt x="103" y="0"/>
                    <a:pt x="101" y="0"/>
                    <a:pt x="100" y="0"/>
                  </a:cubicBezTo>
                  <a:cubicBezTo>
                    <a:pt x="94" y="0"/>
                    <a:pt x="85" y="2"/>
                    <a:pt x="75" y="6"/>
                  </a:cubicBezTo>
                  <a:cubicBezTo>
                    <a:pt x="59" y="10"/>
                    <a:pt x="41" y="18"/>
                    <a:pt x="27" y="25"/>
                  </a:cubicBezTo>
                  <a:cubicBezTo>
                    <a:pt x="19" y="28"/>
                    <a:pt x="13" y="32"/>
                    <a:pt x="8" y="35"/>
                  </a:cubicBezTo>
                  <a:cubicBezTo>
                    <a:pt x="6" y="36"/>
                    <a:pt x="4" y="38"/>
                    <a:pt x="3" y="39"/>
                  </a:cubicBezTo>
                  <a:cubicBezTo>
                    <a:pt x="1" y="41"/>
                    <a:pt x="0" y="42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4" y="49"/>
                    <a:pt x="7" y="50"/>
                    <a:pt x="10" y="51"/>
                  </a:cubicBezTo>
                  <a:cubicBezTo>
                    <a:pt x="24" y="55"/>
                    <a:pt x="48" y="58"/>
                    <a:pt x="69" y="60"/>
                  </a:cubicBezTo>
                  <a:cubicBezTo>
                    <a:pt x="90" y="62"/>
                    <a:pt x="108" y="64"/>
                    <a:pt x="108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1" y="60"/>
                    <a:pt x="91" y="59"/>
                  </a:cubicBezTo>
                  <a:cubicBezTo>
                    <a:pt x="77" y="58"/>
                    <a:pt x="54" y="56"/>
                    <a:pt x="36" y="53"/>
                  </a:cubicBezTo>
                  <a:cubicBezTo>
                    <a:pt x="26" y="52"/>
                    <a:pt x="18" y="50"/>
                    <a:pt x="12" y="48"/>
                  </a:cubicBezTo>
                  <a:cubicBezTo>
                    <a:pt x="9" y="47"/>
                    <a:pt x="7" y="47"/>
                    <a:pt x="5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4" y="43"/>
                    <a:pt x="4" y="43"/>
                  </a:cubicBezTo>
                  <a:cubicBezTo>
                    <a:pt x="5" y="41"/>
                    <a:pt x="7" y="40"/>
                    <a:pt x="10" y="38"/>
                  </a:cubicBezTo>
                  <a:cubicBezTo>
                    <a:pt x="19" y="31"/>
                    <a:pt x="37" y="22"/>
                    <a:pt x="55" y="16"/>
                  </a:cubicBezTo>
                  <a:cubicBezTo>
                    <a:pt x="73" y="9"/>
                    <a:pt x="91" y="3"/>
                    <a:pt x="100" y="3"/>
                  </a:cubicBezTo>
                  <a:cubicBezTo>
                    <a:pt x="102" y="3"/>
                    <a:pt x="103" y="3"/>
                    <a:pt x="105" y="3"/>
                  </a:cubicBezTo>
                  <a:cubicBezTo>
                    <a:pt x="116" y="3"/>
                    <a:pt x="129" y="4"/>
                    <a:pt x="140" y="5"/>
                  </a:cubicBezTo>
                  <a:cubicBezTo>
                    <a:pt x="145" y="6"/>
                    <a:pt x="150" y="7"/>
                    <a:pt x="153" y="7"/>
                  </a:cubicBezTo>
                  <a:cubicBezTo>
                    <a:pt x="156" y="8"/>
                    <a:pt x="158" y="8"/>
                    <a:pt x="158" y="8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7" y="6"/>
                    <a:pt x="157" y="6"/>
                    <a:pt x="157" y="6"/>
                  </a:cubicBezTo>
                  <a:lnTo>
                    <a:pt x="158" y="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iṩḷîḍè"/>
            <p:cNvSpPr/>
            <p:nvPr/>
          </p:nvSpPr>
          <p:spPr bwMode="auto">
            <a:xfrm>
              <a:off x="5154" y="8339"/>
              <a:ext cx="200" cy="67"/>
            </a:xfrm>
            <a:custGeom>
              <a:avLst/>
              <a:gdLst>
                <a:gd name="T0" fmla="*/ 2 w 116"/>
                <a:gd name="T1" fmla="*/ 39 h 39"/>
                <a:gd name="T2" fmla="*/ 116 w 116"/>
                <a:gd name="T3" fmla="*/ 4 h 39"/>
                <a:gd name="T4" fmla="*/ 114 w 116"/>
                <a:gd name="T5" fmla="*/ 0 h 39"/>
                <a:gd name="T6" fmla="*/ 0 w 116"/>
                <a:gd name="T7" fmla="*/ 34 h 39"/>
                <a:gd name="T8" fmla="*/ 2 w 11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9">
                  <a:moveTo>
                    <a:pt x="2" y="39"/>
                  </a:moveTo>
                  <a:lnTo>
                    <a:pt x="116" y="4"/>
                  </a:lnTo>
                  <a:lnTo>
                    <a:pt x="114" y="0"/>
                  </a:lnTo>
                  <a:lnTo>
                    <a:pt x="0" y="34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îšľïḑè"/>
            <p:cNvSpPr/>
            <p:nvPr/>
          </p:nvSpPr>
          <p:spPr bwMode="auto">
            <a:xfrm>
              <a:off x="5154" y="8339"/>
              <a:ext cx="200" cy="67"/>
            </a:xfrm>
            <a:custGeom>
              <a:avLst/>
              <a:gdLst>
                <a:gd name="T0" fmla="*/ 2 w 116"/>
                <a:gd name="T1" fmla="*/ 39 h 39"/>
                <a:gd name="T2" fmla="*/ 116 w 116"/>
                <a:gd name="T3" fmla="*/ 4 h 39"/>
                <a:gd name="T4" fmla="*/ 114 w 116"/>
                <a:gd name="T5" fmla="*/ 0 h 39"/>
                <a:gd name="T6" fmla="*/ 0 w 116"/>
                <a:gd name="T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39">
                  <a:moveTo>
                    <a:pt x="2" y="39"/>
                  </a:moveTo>
                  <a:lnTo>
                    <a:pt x="116" y="4"/>
                  </a:lnTo>
                  <a:lnTo>
                    <a:pt x="114" y="0"/>
                  </a:lnTo>
                  <a:lnTo>
                    <a:pt x="0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í$1ïḍe"/>
            <p:cNvSpPr/>
            <p:nvPr/>
          </p:nvSpPr>
          <p:spPr bwMode="auto">
            <a:xfrm>
              <a:off x="5071" y="8285"/>
              <a:ext cx="257" cy="98"/>
            </a:xfrm>
            <a:custGeom>
              <a:avLst/>
              <a:gdLst>
                <a:gd name="T0" fmla="*/ 147 w 149"/>
                <a:gd name="T1" fmla="*/ 0 h 57"/>
                <a:gd name="T2" fmla="*/ 84 w 149"/>
                <a:gd name="T3" fmla="*/ 22 h 57"/>
                <a:gd name="T4" fmla="*/ 84 w 149"/>
                <a:gd name="T5" fmla="*/ 22 h 57"/>
                <a:gd name="T6" fmla="*/ 0 w 149"/>
                <a:gd name="T7" fmla="*/ 52 h 57"/>
                <a:gd name="T8" fmla="*/ 1 w 149"/>
                <a:gd name="T9" fmla="*/ 57 h 57"/>
                <a:gd name="T10" fmla="*/ 86 w 149"/>
                <a:gd name="T11" fmla="*/ 27 h 57"/>
                <a:gd name="T12" fmla="*/ 149 w 149"/>
                <a:gd name="T13" fmla="*/ 5 h 57"/>
                <a:gd name="T14" fmla="*/ 147 w 149"/>
                <a:gd name="T15" fmla="*/ 0 h 57"/>
                <a:gd name="T16" fmla="*/ 147 w 149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57">
                  <a:moveTo>
                    <a:pt x="147" y="0"/>
                  </a:moveTo>
                  <a:lnTo>
                    <a:pt x="84" y="22"/>
                  </a:lnTo>
                  <a:lnTo>
                    <a:pt x="84" y="22"/>
                  </a:lnTo>
                  <a:lnTo>
                    <a:pt x="0" y="52"/>
                  </a:lnTo>
                  <a:lnTo>
                    <a:pt x="1" y="57"/>
                  </a:lnTo>
                  <a:lnTo>
                    <a:pt x="86" y="27"/>
                  </a:lnTo>
                  <a:lnTo>
                    <a:pt x="149" y="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ísľîďe"/>
            <p:cNvSpPr/>
            <p:nvPr/>
          </p:nvSpPr>
          <p:spPr bwMode="auto">
            <a:xfrm>
              <a:off x="5458" y="8173"/>
              <a:ext cx="181" cy="233"/>
            </a:xfrm>
            <a:custGeom>
              <a:avLst/>
              <a:gdLst>
                <a:gd name="T0" fmla="*/ 79 w 105"/>
                <a:gd name="T1" fmla="*/ 0 h 135"/>
                <a:gd name="T2" fmla="*/ 0 w 105"/>
                <a:gd name="T3" fmla="*/ 23 h 135"/>
                <a:gd name="T4" fmla="*/ 3 w 105"/>
                <a:gd name="T5" fmla="*/ 131 h 135"/>
                <a:gd name="T6" fmla="*/ 105 w 105"/>
                <a:gd name="T7" fmla="*/ 135 h 135"/>
                <a:gd name="T8" fmla="*/ 79 w 10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35">
                  <a:moveTo>
                    <a:pt x="79" y="0"/>
                  </a:moveTo>
                  <a:lnTo>
                    <a:pt x="0" y="23"/>
                  </a:lnTo>
                  <a:lnTo>
                    <a:pt x="3" y="131"/>
                  </a:lnTo>
                  <a:lnTo>
                    <a:pt x="105" y="13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ïşḻide"/>
            <p:cNvSpPr/>
            <p:nvPr/>
          </p:nvSpPr>
          <p:spPr bwMode="auto">
            <a:xfrm>
              <a:off x="5458" y="8173"/>
              <a:ext cx="181" cy="233"/>
            </a:xfrm>
            <a:custGeom>
              <a:avLst/>
              <a:gdLst>
                <a:gd name="T0" fmla="*/ 79 w 105"/>
                <a:gd name="T1" fmla="*/ 0 h 135"/>
                <a:gd name="T2" fmla="*/ 0 w 105"/>
                <a:gd name="T3" fmla="*/ 23 h 135"/>
                <a:gd name="T4" fmla="*/ 3 w 105"/>
                <a:gd name="T5" fmla="*/ 131 h 135"/>
                <a:gd name="T6" fmla="*/ 105 w 105"/>
                <a:gd name="T7" fmla="*/ 135 h 135"/>
                <a:gd name="T8" fmla="*/ 79 w 10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35">
                  <a:moveTo>
                    <a:pt x="79" y="0"/>
                  </a:moveTo>
                  <a:lnTo>
                    <a:pt x="0" y="23"/>
                  </a:lnTo>
                  <a:lnTo>
                    <a:pt x="3" y="131"/>
                  </a:lnTo>
                  <a:lnTo>
                    <a:pt x="105" y="135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iṥlíḑè"/>
            <p:cNvSpPr/>
            <p:nvPr/>
          </p:nvSpPr>
          <p:spPr bwMode="auto">
            <a:xfrm>
              <a:off x="5454" y="8168"/>
              <a:ext cx="190" cy="240"/>
            </a:xfrm>
            <a:custGeom>
              <a:avLst/>
              <a:gdLst>
                <a:gd name="T0" fmla="*/ 81 w 110"/>
                <a:gd name="T1" fmla="*/ 3 h 139"/>
                <a:gd name="T2" fmla="*/ 81 w 110"/>
                <a:gd name="T3" fmla="*/ 0 h 139"/>
                <a:gd name="T4" fmla="*/ 0 w 110"/>
                <a:gd name="T5" fmla="*/ 24 h 139"/>
                <a:gd name="T6" fmla="*/ 3 w 110"/>
                <a:gd name="T7" fmla="*/ 138 h 139"/>
                <a:gd name="T8" fmla="*/ 110 w 110"/>
                <a:gd name="T9" fmla="*/ 139 h 139"/>
                <a:gd name="T10" fmla="*/ 83 w 110"/>
                <a:gd name="T11" fmla="*/ 0 h 139"/>
                <a:gd name="T12" fmla="*/ 81 w 110"/>
                <a:gd name="T13" fmla="*/ 0 h 139"/>
                <a:gd name="T14" fmla="*/ 81 w 110"/>
                <a:gd name="T15" fmla="*/ 3 h 139"/>
                <a:gd name="T16" fmla="*/ 78 w 110"/>
                <a:gd name="T17" fmla="*/ 3 h 139"/>
                <a:gd name="T18" fmla="*/ 104 w 110"/>
                <a:gd name="T19" fmla="*/ 134 h 139"/>
                <a:gd name="T20" fmla="*/ 8 w 110"/>
                <a:gd name="T21" fmla="*/ 133 h 139"/>
                <a:gd name="T22" fmla="*/ 5 w 110"/>
                <a:gd name="T23" fmla="*/ 27 h 139"/>
                <a:gd name="T24" fmla="*/ 81 w 110"/>
                <a:gd name="T25" fmla="*/ 4 h 139"/>
                <a:gd name="T26" fmla="*/ 81 w 110"/>
                <a:gd name="T27" fmla="*/ 3 h 139"/>
                <a:gd name="T28" fmla="*/ 78 w 110"/>
                <a:gd name="T29" fmla="*/ 3 h 139"/>
                <a:gd name="T30" fmla="*/ 81 w 110"/>
                <a:gd name="T31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39">
                  <a:moveTo>
                    <a:pt x="81" y="3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3" y="138"/>
                  </a:lnTo>
                  <a:lnTo>
                    <a:pt x="110" y="139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104" y="134"/>
                  </a:lnTo>
                  <a:lnTo>
                    <a:pt x="8" y="133"/>
                  </a:lnTo>
                  <a:lnTo>
                    <a:pt x="5" y="27"/>
                  </a:lnTo>
                  <a:lnTo>
                    <a:pt x="81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iSḷïḋé"/>
            <p:cNvSpPr/>
            <p:nvPr/>
          </p:nvSpPr>
          <p:spPr bwMode="auto">
            <a:xfrm>
              <a:off x="5454" y="8168"/>
              <a:ext cx="190" cy="240"/>
            </a:xfrm>
            <a:custGeom>
              <a:avLst/>
              <a:gdLst>
                <a:gd name="T0" fmla="*/ 81 w 110"/>
                <a:gd name="T1" fmla="*/ 3 h 139"/>
                <a:gd name="T2" fmla="*/ 81 w 110"/>
                <a:gd name="T3" fmla="*/ 0 h 139"/>
                <a:gd name="T4" fmla="*/ 0 w 110"/>
                <a:gd name="T5" fmla="*/ 24 h 139"/>
                <a:gd name="T6" fmla="*/ 3 w 110"/>
                <a:gd name="T7" fmla="*/ 138 h 139"/>
                <a:gd name="T8" fmla="*/ 110 w 110"/>
                <a:gd name="T9" fmla="*/ 139 h 139"/>
                <a:gd name="T10" fmla="*/ 83 w 110"/>
                <a:gd name="T11" fmla="*/ 0 h 139"/>
                <a:gd name="T12" fmla="*/ 81 w 110"/>
                <a:gd name="T13" fmla="*/ 0 h 139"/>
                <a:gd name="T14" fmla="*/ 81 w 110"/>
                <a:gd name="T15" fmla="*/ 3 h 139"/>
                <a:gd name="T16" fmla="*/ 78 w 110"/>
                <a:gd name="T17" fmla="*/ 3 h 139"/>
                <a:gd name="T18" fmla="*/ 104 w 110"/>
                <a:gd name="T19" fmla="*/ 134 h 139"/>
                <a:gd name="T20" fmla="*/ 8 w 110"/>
                <a:gd name="T21" fmla="*/ 133 h 139"/>
                <a:gd name="T22" fmla="*/ 5 w 110"/>
                <a:gd name="T23" fmla="*/ 27 h 139"/>
                <a:gd name="T24" fmla="*/ 81 w 110"/>
                <a:gd name="T25" fmla="*/ 4 h 139"/>
                <a:gd name="T26" fmla="*/ 81 w 110"/>
                <a:gd name="T27" fmla="*/ 3 h 139"/>
                <a:gd name="T28" fmla="*/ 78 w 110"/>
                <a:gd name="T29" fmla="*/ 3 h 139"/>
                <a:gd name="T30" fmla="*/ 81 w 110"/>
                <a:gd name="T31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39">
                  <a:moveTo>
                    <a:pt x="81" y="3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3" y="138"/>
                  </a:lnTo>
                  <a:lnTo>
                    <a:pt x="110" y="139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104" y="134"/>
                  </a:lnTo>
                  <a:lnTo>
                    <a:pt x="8" y="133"/>
                  </a:lnTo>
                  <a:lnTo>
                    <a:pt x="5" y="27"/>
                  </a:lnTo>
                  <a:lnTo>
                    <a:pt x="81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81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îš1íḋe"/>
            <p:cNvSpPr/>
            <p:nvPr/>
          </p:nvSpPr>
          <p:spPr bwMode="auto">
            <a:xfrm>
              <a:off x="5549" y="7375"/>
              <a:ext cx="993" cy="1072"/>
            </a:xfrm>
            <a:custGeom>
              <a:avLst/>
              <a:gdLst>
                <a:gd name="T0" fmla="*/ 88 w 355"/>
                <a:gd name="T1" fmla="*/ 116 h 383"/>
                <a:gd name="T2" fmla="*/ 157 w 355"/>
                <a:gd name="T3" fmla="*/ 246 h 383"/>
                <a:gd name="T4" fmla="*/ 15 w 355"/>
                <a:gd name="T5" fmla="*/ 278 h 383"/>
                <a:gd name="T6" fmla="*/ 0 w 355"/>
                <a:gd name="T7" fmla="*/ 368 h 383"/>
                <a:gd name="T8" fmla="*/ 279 w 355"/>
                <a:gd name="T9" fmla="*/ 364 h 383"/>
                <a:gd name="T10" fmla="*/ 237 w 355"/>
                <a:gd name="T11" fmla="*/ 125 h 383"/>
                <a:gd name="T12" fmla="*/ 43 w 355"/>
                <a:gd name="T13" fmla="*/ 3 h 383"/>
                <a:gd name="T14" fmla="*/ 88 w 355"/>
                <a:gd name="T15" fmla="*/ 11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383">
                  <a:moveTo>
                    <a:pt x="88" y="116"/>
                  </a:moveTo>
                  <a:cubicBezTo>
                    <a:pt x="157" y="246"/>
                    <a:pt x="157" y="246"/>
                    <a:pt x="157" y="246"/>
                  </a:cubicBezTo>
                  <a:cubicBezTo>
                    <a:pt x="157" y="246"/>
                    <a:pt x="32" y="251"/>
                    <a:pt x="15" y="278"/>
                  </a:cubicBezTo>
                  <a:cubicBezTo>
                    <a:pt x="7" y="290"/>
                    <a:pt x="0" y="368"/>
                    <a:pt x="0" y="368"/>
                  </a:cubicBezTo>
                  <a:cubicBezTo>
                    <a:pt x="0" y="368"/>
                    <a:pt x="203" y="383"/>
                    <a:pt x="279" y="364"/>
                  </a:cubicBezTo>
                  <a:cubicBezTo>
                    <a:pt x="355" y="346"/>
                    <a:pt x="354" y="250"/>
                    <a:pt x="237" y="125"/>
                  </a:cubicBezTo>
                  <a:cubicBezTo>
                    <a:pt x="120" y="0"/>
                    <a:pt x="43" y="3"/>
                    <a:pt x="43" y="3"/>
                  </a:cubicBezTo>
                  <a:cubicBezTo>
                    <a:pt x="88" y="116"/>
                    <a:pt x="88" y="116"/>
                    <a:pt x="88" y="116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íşlidé"/>
            <p:cNvSpPr/>
            <p:nvPr/>
          </p:nvSpPr>
          <p:spPr bwMode="auto">
            <a:xfrm>
              <a:off x="5926" y="7820"/>
              <a:ext cx="124" cy="124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8"/>
                    <a:pt x="39" y="33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1" y="40"/>
                    <a:pt x="8" y="36"/>
                  </a:cubicBezTo>
                  <a:cubicBezTo>
                    <a:pt x="4" y="33"/>
                    <a:pt x="2" y="28"/>
                    <a:pt x="2" y="22"/>
                  </a:cubicBezTo>
                  <a:cubicBezTo>
                    <a:pt x="2" y="17"/>
                    <a:pt x="4" y="12"/>
                    <a:pt x="8" y="8"/>
                  </a:cubicBezTo>
                  <a:cubicBezTo>
                    <a:pt x="11" y="5"/>
                    <a:pt x="16" y="2"/>
                    <a:pt x="22" y="2"/>
                  </a:cubicBezTo>
                  <a:cubicBezTo>
                    <a:pt x="27" y="2"/>
                    <a:pt x="32" y="5"/>
                    <a:pt x="36" y="8"/>
                  </a:cubicBezTo>
                  <a:cubicBezTo>
                    <a:pt x="39" y="12"/>
                    <a:pt x="42" y="17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îṡļíḓè"/>
            <p:cNvSpPr/>
            <p:nvPr/>
          </p:nvSpPr>
          <p:spPr bwMode="auto">
            <a:xfrm>
              <a:off x="6104" y="8047"/>
              <a:ext cx="122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ubicBezTo>
                    <a:pt x="17" y="42"/>
                    <a:pt x="12" y="39"/>
                    <a:pt x="8" y="36"/>
                  </a:cubicBezTo>
                  <a:cubicBezTo>
                    <a:pt x="5" y="32"/>
                    <a:pt x="2" y="27"/>
                    <a:pt x="2" y="22"/>
                  </a:cubicBezTo>
                  <a:cubicBezTo>
                    <a:pt x="2" y="16"/>
                    <a:pt x="5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3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íŝḷiḑe"/>
            <p:cNvSpPr/>
            <p:nvPr/>
          </p:nvSpPr>
          <p:spPr bwMode="auto">
            <a:xfrm>
              <a:off x="5894" y="8206"/>
              <a:ext cx="122" cy="121"/>
            </a:xfrm>
            <a:custGeom>
              <a:avLst/>
              <a:gdLst>
                <a:gd name="T0" fmla="*/ 43 w 44"/>
                <a:gd name="T1" fmla="*/ 22 h 43"/>
                <a:gd name="T2" fmla="*/ 42 w 44"/>
                <a:gd name="T3" fmla="*/ 22 h 43"/>
                <a:gd name="T4" fmla="*/ 36 w 44"/>
                <a:gd name="T5" fmla="*/ 36 h 43"/>
                <a:gd name="T6" fmla="*/ 22 w 44"/>
                <a:gd name="T7" fmla="*/ 41 h 43"/>
                <a:gd name="T8" fmla="*/ 8 w 44"/>
                <a:gd name="T9" fmla="*/ 36 h 43"/>
                <a:gd name="T10" fmla="*/ 2 w 44"/>
                <a:gd name="T11" fmla="*/ 22 h 43"/>
                <a:gd name="T12" fmla="*/ 8 w 44"/>
                <a:gd name="T13" fmla="*/ 8 h 43"/>
                <a:gd name="T14" fmla="*/ 22 w 44"/>
                <a:gd name="T15" fmla="*/ 2 h 43"/>
                <a:gd name="T16" fmla="*/ 36 w 44"/>
                <a:gd name="T17" fmla="*/ 8 h 43"/>
                <a:gd name="T18" fmla="*/ 42 w 44"/>
                <a:gd name="T19" fmla="*/ 22 h 43"/>
                <a:gd name="T20" fmla="*/ 43 w 44"/>
                <a:gd name="T21" fmla="*/ 22 h 43"/>
                <a:gd name="T22" fmla="*/ 44 w 44"/>
                <a:gd name="T23" fmla="*/ 22 h 43"/>
                <a:gd name="T24" fmla="*/ 22 w 44"/>
                <a:gd name="T25" fmla="*/ 0 h 43"/>
                <a:gd name="T26" fmla="*/ 0 w 44"/>
                <a:gd name="T27" fmla="*/ 22 h 43"/>
                <a:gd name="T28" fmla="*/ 22 w 44"/>
                <a:gd name="T29" fmla="*/ 43 h 43"/>
                <a:gd name="T30" fmla="*/ 44 w 44"/>
                <a:gd name="T31" fmla="*/ 22 h 43"/>
                <a:gd name="T32" fmla="*/ 43 w 44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3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2" y="39"/>
                    <a:pt x="28" y="41"/>
                    <a:pt x="22" y="41"/>
                  </a:cubicBezTo>
                  <a:cubicBezTo>
                    <a:pt x="17" y="41"/>
                    <a:pt x="12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2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i$ļîḓè"/>
            <p:cNvSpPr/>
            <p:nvPr/>
          </p:nvSpPr>
          <p:spPr bwMode="auto">
            <a:xfrm>
              <a:off x="5718" y="7518"/>
              <a:ext cx="119" cy="122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5 w 43"/>
                <a:gd name="T5" fmla="*/ 36 h 44"/>
                <a:gd name="T6" fmla="*/ 21 w 43"/>
                <a:gd name="T7" fmla="*/ 42 h 44"/>
                <a:gd name="T8" fmla="*/ 7 w 43"/>
                <a:gd name="T9" fmla="*/ 36 h 44"/>
                <a:gd name="T10" fmla="*/ 2 w 43"/>
                <a:gd name="T11" fmla="*/ 22 h 44"/>
                <a:gd name="T12" fmla="*/ 7 w 43"/>
                <a:gd name="T13" fmla="*/ 8 h 44"/>
                <a:gd name="T14" fmla="*/ 21 w 43"/>
                <a:gd name="T15" fmla="*/ 2 h 44"/>
                <a:gd name="T16" fmla="*/ 35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1 w 43"/>
                <a:gd name="T25" fmla="*/ 0 h 44"/>
                <a:gd name="T26" fmla="*/ 0 w 43"/>
                <a:gd name="T27" fmla="*/ 22 h 44"/>
                <a:gd name="T28" fmla="*/ 21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5" y="36"/>
                  </a:cubicBezTo>
                  <a:cubicBezTo>
                    <a:pt x="32" y="39"/>
                    <a:pt x="27" y="42"/>
                    <a:pt x="21" y="42"/>
                  </a:cubicBezTo>
                  <a:cubicBezTo>
                    <a:pt x="16" y="42"/>
                    <a:pt x="11" y="39"/>
                    <a:pt x="7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7" y="8"/>
                  </a:cubicBezTo>
                  <a:cubicBezTo>
                    <a:pt x="11" y="4"/>
                    <a:pt x="16" y="2"/>
                    <a:pt x="21" y="2"/>
                  </a:cubicBezTo>
                  <a:cubicBezTo>
                    <a:pt x="27" y="2"/>
                    <a:pt x="32" y="4"/>
                    <a:pt x="35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íṣḻïdê"/>
            <p:cNvSpPr/>
            <p:nvPr/>
          </p:nvSpPr>
          <p:spPr bwMode="auto">
            <a:xfrm>
              <a:off x="6218" y="7820"/>
              <a:ext cx="121" cy="124"/>
            </a:xfrm>
            <a:custGeom>
              <a:avLst/>
              <a:gdLst>
                <a:gd name="T0" fmla="*/ 41 w 43"/>
                <a:gd name="T1" fmla="*/ 22 h 44"/>
                <a:gd name="T2" fmla="*/ 21 w 43"/>
                <a:gd name="T3" fmla="*/ 42 h 44"/>
                <a:gd name="T4" fmla="*/ 2 w 43"/>
                <a:gd name="T5" fmla="*/ 22 h 44"/>
                <a:gd name="T6" fmla="*/ 21 w 43"/>
                <a:gd name="T7" fmla="*/ 2 h 44"/>
                <a:gd name="T8" fmla="*/ 32 w 43"/>
                <a:gd name="T9" fmla="*/ 5 h 44"/>
                <a:gd name="T10" fmla="*/ 29 w 43"/>
                <a:gd name="T11" fmla="*/ 2 h 44"/>
                <a:gd name="T12" fmla="*/ 21 w 43"/>
                <a:gd name="T13" fmla="*/ 0 h 44"/>
                <a:gd name="T14" fmla="*/ 0 w 43"/>
                <a:gd name="T15" fmla="*/ 22 h 44"/>
                <a:gd name="T16" fmla="*/ 21 w 43"/>
                <a:gd name="T17" fmla="*/ 44 h 44"/>
                <a:gd name="T18" fmla="*/ 43 w 43"/>
                <a:gd name="T19" fmla="*/ 22 h 44"/>
                <a:gd name="T20" fmla="*/ 43 w 43"/>
                <a:gd name="T21" fmla="*/ 21 h 44"/>
                <a:gd name="T22" fmla="*/ 40 w 43"/>
                <a:gd name="T23" fmla="*/ 17 h 44"/>
                <a:gd name="T24" fmla="*/ 41 w 43"/>
                <a:gd name="T2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4">
                  <a:moveTo>
                    <a:pt x="41" y="22"/>
                  </a:moveTo>
                  <a:cubicBezTo>
                    <a:pt x="41" y="33"/>
                    <a:pt x="32" y="42"/>
                    <a:pt x="21" y="42"/>
                  </a:cubicBezTo>
                  <a:cubicBezTo>
                    <a:pt x="11" y="42"/>
                    <a:pt x="2" y="33"/>
                    <a:pt x="2" y="22"/>
                  </a:cubicBezTo>
                  <a:cubicBezTo>
                    <a:pt x="2" y="11"/>
                    <a:pt x="11" y="2"/>
                    <a:pt x="21" y="2"/>
                  </a:cubicBezTo>
                  <a:cubicBezTo>
                    <a:pt x="25" y="2"/>
                    <a:pt x="29" y="4"/>
                    <a:pt x="32" y="5"/>
                  </a:cubicBezTo>
                  <a:cubicBezTo>
                    <a:pt x="31" y="4"/>
                    <a:pt x="30" y="3"/>
                    <a:pt x="29" y="2"/>
                  </a:cubicBezTo>
                  <a:cubicBezTo>
                    <a:pt x="27" y="1"/>
                    <a:pt x="24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cubicBezTo>
                    <a:pt x="43" y="22"/>
                    <a:pt x="43" y="21"/>
                    <a:pt x="43" y="21"/>
                  </a:cubicBezTo>
                  <a:cubicBezTo>
                    <a:pt x="42" y="19"/>
                    <a:pt x="41" y="18"/>
                    <a:pt x="40" y="17"/>
                  </a:cubicBezTo>
                  <a:cubicBezTo>
                    <a:pt x="41" y="19"/>
                    <a:pt x="41" y="20"/>
                    <a:pt x="4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iṩḷïḑe"/>
            <p:cNvSpPr/>
            <p:nvPr/>
          </p:nvSpPr>
          <p:spPr bwMode="auto">
            <a:xfrm>
              <a:off x="6374" y="8120"/>
              <a:ext cx="100" cy="122"/>
            </a:xfrm>
            <a:custGeom>
              <a:avLst/>
              <a:gdLst>
                <a:gd name="T0" fmla="*/ 22 w 36"/>
                <a:gd name="T1" fmla="*/ 42 h 44"/>
                <a:gd name="T2" fmla="*/ 2 w 36"/>
                <a:gd name="T3" fmla="*/ 22 h 44"/>
                <a:gd name="T4" fmla="*/ 22 w 36"/>
                <a:gd name="T5" fmla="*/ 2 h 44"/>
                <a:gd name="T6" fmla="*/ 33 w 36"/>
                <a:gd name="T7" fmla="*/ 5 h 44"/>
                <a:gd name="T8" fmla="*/ 32 w 36"/>
                <a:gd name="T9" fmla="*/ 2 h 44"/>
                <a:gd name="T10" fmla="*/ 22 w 36"/>
                <a:gd name="T11" fmla="*/ 0 h 44"/>
                <a:gd name="T12" fmla="*/ 0 w 36"/>
                <a:gd name="T13" fmla="*/ 22 h 44"/>
                <a:gd name="T14" fmla="*/ 22 w 36"/>
                <a:gd name="T15" fmla="*/ 44 h 44"/>
                <a:gd name="T16" fmla="*/ 36 w 36"/>
                <a:gd name="T17" fmla="*/ 39 h 44"/>
                <a:gd name="T18" fmla="*/ 36 w 36"/>
                <a:gd name="T19" fmla="*/ 36 h 44"/>
                <a:gd name="T20" fmla="*/ 22 w 36"/>
                <a:gd name="T21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4">
                  <a:moveTo>
                    <a:pt x="22" y="42"/>
                  </a:moveTo>
                  <a:cubicBezTo>
                    <a:pt x="11" y="42"/>
                    <a:pt x="2" y="33"/>
                    <a:pt x="2" y="22"/>
                  </a:cubicBezTo>
                  <a:cubicBezTo>
                    <a:pt x="2" y="11"/>
                    <a:pt x="11" y="2"/>
                    <a:pt x="22" y="2"/>
                  </a:cubicBezTo>
                  <a:cubicBezTo>
                    <a:pt x="26" y="2"/>
                    <a:pt x="30" y="3"/>
                    <a:pt x="33" y="5"/>
                  </a:cubicBezTo>
                  <a:cubicBezTo>
                    <a:pt x="32" y="4"/>
                    <a:pt x="32" y="3"/>
                    <a:pt x="32" y="2"/>
                  </a:cubicBezTo>
                  <a:cubicBezTo>
                    <a:pt x="29" y="1"/>
                    <a:pt x="26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27" y="44"/>
                    <a:pt x="32" y="42"/>
                    <a:pt x="36" y="39"/>
                  </a:cubicBezTo>
                  <a:cubicBezTo>
                    <a:pt x="36" y="38"/>
                    <a:pt x="36" y="37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ïSľîḑè"/>
            <p:cNvSpPr/>
            <p:nvPr/>
          </p:nvSpPr>
          <p:spPr bwMode="auto">
            <a:xfrm>
              <a:off x="6200" y="8301"/>
              <a:ext cx="124" cy="110"/>
            </a:xfrm>
            <a:custGeom>
              <a:avLst/>
              <a:gdLst>
                <a:gd name="T0" fmla="*/ 22 w 44"/>
                <a:gd name="T1" fmla="*/ 0 h 39"/>
                <a:gd name="T2" fmla="*/ 0 w 44"/>
                <a:gd name="T3" fmla="*/ 22 h 39"/>
                <a:gd name="T4" fmla="*/ 8 w 44"/>
                <a:gd name="T5" fmla="*/ 39 h 39"/>
                <a:gd name="T6" fmla="*/ 12 w 44"/>
                <a:gd name="T7" fmla="*/ 39 h 39"/>
                <a:gd name="T8" fmla="*/ 2 w 44"/>
                <a:gd name="T9" fmla="*/ 22 h 39"/>
                <a:gd name="T10" fmla="*/ 22 w 44"/>
                <a:gd name="T11" fmla="*/ 2 h 39"/>
                <a:gd name="T12" fmla="*/ 42 w 44"/>
                <a:gd name="T13" fmla="*/ 22 h 39"/>
                <a:gd name="T14" fmla="*/ 36 w 44"/>
                <a:gd name="T15" fmla="*/ 36 h 39"/>
                <a:gd name="T16" fmla="*/ 39 w 44"/>
                <a:gd name="T17" fmla="*/ 35 h 39"/>
                <a:gd name="T18" fmla="*/ 44 w 44"/>
                <a:gd name="T19" fmla="*/ 22 h 39"/>
                <a:gd name="T20" fmla="*/ 22 w 44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9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29"/>
                    <a:pt x="3" y="35"/>
                    <a:pt x="8" y="39"/>
                  </a:cubicBezTo>
                  <a:cubicBezTo>
                    <a:pt x="10" y="39"/>
                    <a:pt x="11" y="39"/>
                    <a:pt x="12" y="39"/>
                  </a:cubicBezTo>
                  <a:cubicBezTo>
                    <a:pt x="6" y="35"/>
                    <a:pt x="2" y="29"/>
                    <a:pt x="2" y="22"/>
                  </a:cubicBezTo>
                  <a:cubicBezTo>
                    <a:pt x="2" y="11"/>
                    <a:pt x="11" y="2"/>
                    <a:pt x="22" y="2"/>
                  </a:cubicBezTo>
                  <a:cubicBezTo>
                    <a:pt x="33" y="2"/>
                    <a:pt x="42" y="11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7" y="35"/>
                    <a:pt x="38" y="35"/>
                    <a:pt x="39" y="35"/>
                  </a:cubicBezTo>
                  <a:cubicBezTo>
                    <a:pt x="42" y="31"/>
                    <a:pt x="44" y="27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ïṣlíḑé"/>
            <p:cNvSpPr/>
            <p:nvPr/>
          </p:nvSpPr>
          <p:spPr bwMode="auto">
            <a:xfrm>
              <a:off x="5675" y="8344"/>
              <a:ext cx="124" cy="72"/>
            </a:xfrm>
            <a:custGeom>
              <a:avLst/>
              <a:gdLst>
                <a:gd name="T0" fmla="*/ 43 w 44"/>
                <a:gd name="T1" fmla="*/ 26 h 26"/>
                <a:gd name="T2" fmla="*/ 44 w 44"/>
                <a:gd name="T3" fmla="*/ 22 h 26"/>
                <a:gd name="T4" fmla="*/ 22 w 44"/>
                <a:gd name="T5" fmla="*/ 0 h 26"/>
                <a:gd name="T6" fmla="*/ 0 w 44"/>
                <a:gd name="T7" fmla="*/ 22 h 26"/>
                <a:gd name="T8" fmla="*/ 0 w 44"/>
                <a:gd name="T9" fmla="*/ 24 h 26"/>
                <a:gd name="T10" fmla="*/ 2 w 44"/>
                <a:gd name="T11" fmla="*/ 24 h 26"/>
                <a:gd name="T12" fmla="*/ 2 w 44"/>
                <a:gd name="T13" fmla="*/ 22 h 26"/>
                <a:gd name="T14" fmla="*/ 22 w 44"/>
                <a:gd name="T15" fmla="*/ 2 h 26"/>
                <a:gd name="T16" fmla="*/ 42 w 44"/>
                <a:gd name="T17" fmla="*/ 22 h 26"/>
                <a:gd name="T18" fmla="*/ 41 w 44"/>
                <a:gd name="T19" fmla="*/ 26 h 26"/>
                <a:gd name="T20" fmla="*/ 43 w 44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6">
                  <a:moveTo>
                    <a:pt x="43" y="26"/>
                  </a:moveTo>
                  <a:cubicBezTo>
                    <a:pt x="44" y="25"/>
                    <a:pt x="44" y="23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2" y="23"/>
                    <a:pt x="2" y="23"/>
                    <a:pt x="2" y="22"/>
                  </a:cubicBezTo>
                  <a:cubicBezTo>
                    <a:pt x="2" y="11"/>
                    <a:pt x="11" y="2"/>
                    <a:pt x="22" y="2"/>
                  </a:cubicBezTo>
                  <a:cubicBezTo>
                    <a:pt x="33" y="2"/>
                    <a:pt x="42" y="11"/>
                    <a:pt x="42" y="22"/>
                  </a:cubicBezTo>
                  <a:cubicBezTo>
                    <a:pt x="42" y="23"/>
                    <a:pt x="41" y="25"/>
                    <a:pt x="41" y="26"/>
                  </a:cubicBezTo>
                  <a:cubicBezTo>
                    <a:pt x="42" y="26"/>
                    <a:pt x="42" y="26"/>
                    <a:pt x="4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ïṩlïḋe"/>
            <p:cNvSpPr/>
            <p:nvPr/>
          </p:nvSpPr>
          <p:spPr bwMode="auto">
            <a:xfrm>
              <a:off x="5985" y="7558"/>
              <a:ext cx="121" cy="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23 h 43"/>
                <a:gd name="T4" fmla="*/ 41 w 43"/>
                <a:gd name="T5" fmla="*/ 21 h 43"/>
                <a:gd name="T6" fmla="*/ 41 w 43"/>
                <a:gd name="T7" fmla="*/ 21 h 43"/>
                <a:gd name="T8" fmla="*/ 22 w 43"/>
                <a:gd name="T9" fmla="*/ 41 h 43"/>
                <a:gd name="T10" fmla="*/ 2 w 43"/>
                <a:gd name="T11" fmla="*/ 21 h 43"/>
                <a:gd name="T12" fmla="*/ 19 w 43"/>
                <a:gd name="T13" fmla="*/ 2 h 43"/>
                <a:gd name="T14" fmla="*/ 17 w 43"/>
                <a:gd name="T15" fmla="*/ 0 h 43"/>
                <a:gd name="T16" fmla="*/ 0 w 43"/>
                <a:gd name="T17" fmla="*/ 21 h 43"/>
                <a:gd name="T18" fmla="*/ 22 w 43"/>
                <a:gd name="T1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cubicBezTo>
                    <a:pt x="33" y="43"/>
                    <a:pt x="43" y="34"/>
                    <a:pt x="43" y="23"/>
                  </a:cubicBezTo>
                  <a:cubicBezTo>
                    <a:pt x="43" y="22"/>
                    <a:pt x="42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32"/>
                    <a:pt x="33" y="41"/>
                    <a:pt x="22" y="41"/>
                  </a:cubicBezTo>
                  <a:cubicBezTo>
                    <a:pt x="11" y="41"/>
                    <a:pt x="2" y="32"/>
                    <a:pt x="2" y="21"/>
                  </a:cubicBezTo>
                  <a:cubicBezTo>
                    <a:pt x="2" y="11"/>
                    <a:pt x="9" y="3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  <a:cubicBezTo>
                    <a:pt x="7" y="2"/>
                    <a:pt x="0" y="11"/>
                    <a:pt x="0" y="21"/>
                  </a:cubicBezTo>
                  <a:cubicBezTo>
                    <a:pt x="0" y="33"/>
                    <a:pt x="10" y="43"/>
                    <a:pt x="2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îŝlïḓé"/>
            <p:cNvSpPr/>
            <p:nvPr/>
          </p:nvSpPr>
          <p:spPr bwMode="auto">
            <a:xfrm>
              <a:off x="5709" y="8078"/>
              <a:ext cx="121" cy="91"/>
            </a:xfrm>
            <a:custGeom>
              <a:avLst/>
              <a:gdLst>
                <a:gd name="T0" fmla="*/ 22 w 43"/>
                <a:gd name="T1" fmla="*/ 33 h 33"/>
                <a:gd name="T2" fmla="*/ 43 w 43"/>
                <a:gd name="T3" fmla="*/ 11 h 33"/>
                <a:gd name="T4" fmla="*/ 41 w 43"/>
                <a:gd name="T5" fmla="*/ 0 h 33"/>
                <a:gd name="T6" fmla="*/ 38 w 43"/>
                <a:gd name="T7" fmla="*/ 0 h 33"/>
                <a:gd name="T8" fmla="*/ 41 w 43"/>
                <a:gd name="T9" fmla="*/ 11 h 33"/>
                <a:gd name="T10" fmla="*/ 22 w 43"/>
                <a:gd name="T11" fmla="*/ 31 h 33"/>
                <a:gd name="T12" fmla="*/ 2 w 43"/>
                <a:gd name="T13" fmla="*/ 11 h 33"/>
                <a:gd name="T14" fmla="*/ 2 w 43"/>
                <a:gd name="T15" fmla="*/ 7 h 33"/>
                <a:gd name="T16" fmla="*/ 0 w 43"/>
                <a:gd name="T17" fmla="*/ 7 h 33"/>
                <a:gd name="T18" fmla="*/ 0 w 43"/>
                <a:gd name="T19" fmla="*/ 11 h 33"/>
                <a:gd name="T20" fmla="*/ 22 w 43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33">
                  <a:moveTo>
                    <a:pt x="22" y="33"/>
                  </a:moveTo>
                  <a:cubicBezTo>
                    <a:pt x="34" y="33"/>
                    <a:pt x="43" y="23"/>
                    <a:pt x="43" y="11"/>
                  </a:cubicBezTo>
                  <a:cubicBezTo>
                    <a:pt x="43" y="7"/>
                    <a:pt x="4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40" y="3"/>
                    <a:pt x="41" y="7"/>
                    <a:pt x="41" y="11"/>
                  </a:cubicBezTo>
                  <a:cubicBezTo>
                    <a:pt x="41" y="22"/>
                    <a:pt x="33" y="31"/>
                    <a:pt x="22" y="31"/>
                  </a:cubicBezTo>
                  <a:cubicBezTo>
                    <a:pt x="11" y="31"/>
                    <a:pt x="2" y="22"/>
                    <a:pt x="2" y="11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2" y="7"/>
                    <a:pt x="1" y="7"/>
                    <a:pt x="0" y="7"/>
                  </a:cubicBezTo>
                  <a:cubicBezTo>
                    <a:pt x="0" y="8"/>
                    <a:pt x="0" y="9"/>
                    <a:pt x="0" y="11"/>
                  </a:cubicBezTo>
                  <a:cubicBezTo>
                    <a:pt x="0" y="23"/>
                    <a:pt x="10" y="33"/>
                    <a:pt x="2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ïṧľîḍè"/>
            <p:cNvSpPr/>
            <p:nvPr/>
          </p:nvSpPr>
          <p:spPr bwMode="auto">
            <a:xfrm>
              <a:off x="5561" y="8192"/>
              <a:ext cx="72" cy="124"/>
            </a:xfrm>
            <a:custGeom>
              <a:avLst/>
              <a:gdLst>
                <a:gd name="T0" fmla="*/ 26 w 26"/>
                <a:gd name="T1" fmla="*/ 22 h 44"/>
                <a:gd name="T2" fmla="*/ 6 w 26"/>
                <a:gd name="T3" fmla="*/ 0 h 44"/>
                <a:gd name="T4" fmla="*/ 6 w 26"/>
                <a:gd name="T5" fmla="*/ 2 h 44"/>
                <a:gd name="T6" fmla="*/ 24 w 26"/>
                <a:gd name="T7" fmla="*/ 22 h 44"/>
                <a:gd name="T8" fmla="*/ 4 w 26"/>
                <a:gd name="T9" fmla="*/ 42 h 44"/>
                <a:gd name="T10" fmla="*/ 0 w 26"/>
                <a:gd name="T11" fmla="*/ 41 h 44"/>
                <a:gd name="T12" fmla="*/ 0 w 26"/>
                <a:gd name="T13" fmla="*/ 43 h 44"/>
                <a:gd name="T14" fmla="*/ 4 w 26"/>
                <a:gd name="T15" fmla="*/ 44 h 44"/>
                <a:gd name="T16" fmla="*/ 26 w 26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4">
                  <a:moveTo>
                    <a:pt x="26" y="22"/>
                  </a:moveTo>
                  <a:cubicBezTo>
                    <a:pt x="26" y="11"/>
                    <a:pt x="17" y="1"/>
                    <a:pt x="6" y="0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16" y="3"/>
                    <a:pt x="24" y="12"/>
                    <a:pt x="24" y="22"/>
                  </a:cubicBezTo>
                  <a:cubicBezTo>
                    <a:pt x="24" y="33"/>
                    <a:pt x="15" y="42"/>
                    <a:pt x="4" y="42"/>
                  </a:cubicBezTo>
                  <a:cubicBezTo>
                    <a:pt x="2" y="42"/>
                    <a:pt x="1" y="41"/>
                    <a:pt x="0" y="41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1" y="43"/>
                    <a:pt x="2" y="44"/>
                    <a:pt x="4" y="44"/>
                  </a:cubicBezTo>
                  <a:cubicBezTo>
                    <a:pt x="16" y="44"/>
                    <a:pt x="26" y="34"/>
                    <a:pt x="2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îṩ1îḋé"/>
            <p:cNvSpPr/>
            <p:nvPr/>
          </p:nvSpPr>
          <p:spPr bwMode="auto">
            <a:xfrm>
              <a:off x="5547" y="7698"/>
              <a:ext cx="446" cy="708"/>
            </a:xfrm>
            <a:custGeom>
              <a:avLst/>
              <a:gdLst>
                <a:gd name="T0" fmla="*/ 3 w 160"/>
                <a:gd name="T1" fmla="*/ 253 h 253"/>
                <a:gd name="T2" fmla="*/ 4 w 160"/>
                <a:gd name="T3" fmla="*/ 240 h 253"/>
                <a:gd name="T4" fmla="*/ 9 w 160"/>
                <a:gd name="T5" fmla="*/ 197 h 253"/>
                <a:gd name="T6" fmla="*/ 13 w 160"/>
                <a:gd name="T7" fmla="*/ 176 h 253"/>
                <a:gd name="T8" fmla="*/ 17 w 160"/>
                <a:gd name="T9" fmla="*/ 164 h 253"/>
                <a:gd name="T10" fmla="*/ 28 w 160"/>
                <a:gd name="T11" fmla="*/ 155 h 253"/>
                <a:gd name="T12" fmla="*/ 106 w 160"/>
                <a:gd name="T13" fmla="*/ 137 h 253"/>
                <a:gd name="T14" fmla="*/ 142 w 160"/>
                <a:gd name="T15" fmla="*/ 133 h 253"/>
                <a:gd name="T16" fmla="*/ 154 w 160"/>
                <a:gd name="T17" fmla="*/ 133 h 253"/>
                <a:gd name="T18" fmla="*/ 158 w 160"/>
                <a:gd name="T19" fmla="*/ 133 h 253"/>
                <a:gd name="T20" fmla="*/ 160 w 160"/>
                <a:gd name="T21" fmla="*/ 133 h 253"/>
                <a:gd name="T22" fmla="*/ 90 w 160"/>
                <a:gd name="T23" fmla="*/ 0 h 253"/>
                <a:gd name="T24" fmla="*/ 87 w 160"/>
                <a:gd name="T25" fmla="*/ 2 h 253"/>
                <a:gd name="T26" fmla="*/ 157 w 160"/>
                <a:gd name="T27" fmla="*/ 132 h 253"/>
                <a:gd name="T28" fmla="*/ 158 w 160"/>
                <a:gd name="T29" fmla="*/ 131 h 253"/>
                <a:gd name="T30" fmla="*/ 158 w 160"/>
                <a:gd name="T31" fmla="*/ 130 h 253"/>
                <a:gd name="T32" fmla="*/ 93 w 160"/>
                <a:gd name="T33" fmla="*/ 135 h 253"/>
                <a:gd name="T34" fmla="*/ 45 w 160"/>
                <a:gd name="T35" fmla="*/ 145 h 253"/>
                <a:gd name="T36" fmla="*/ 26 w 160"/>
                <a:gd name="T37" fmla="*/ 152 h 253"/>
                <a:gd name="T38" fmla="*/ 15 w 160"/>
                <a:gd name="T39" fmla="*/ 162 h 253"/>
                <a:gd name="T40" fmla="*/ 11 w 160"/>
                <a:gd name="T41" fmla="*/ 170 h 253"/>
                <a:gd name="T42" fmla="*/ 3 w 160"/>
                <a:gd name="T43" fmla="*/ 220 h 253"/>
                <a:gd name="T44" fmla="*/ 0 w 160"/>
                <a:gd name="T45" fmla="*/ 252 h 253"/>
                <a:gd name="T46" fmla="*/ 3 w 160"/>
                <a:gd name="T47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53">
                  <a:moveTo>
                    <a:pt x="3" y="253"/>
                  </a:moveTo>
                  <a:cubicBezTo>
                    <a:pt x="3" y="253"/>
                    <a:pt x="3" y="248"/>
                    <a:pt x="4" y="240"/>
                  </a:cubicBezTo>
                  <a:cubicBezTo>
                    <a:pt x="5" y="229"/>
                    <a:pt x="7" y="212"/>
                    <a:pt x="9" y="197"/>
                  </a:cubicBezTo>
                  <a:cubicBezTo>
                    <a:pt x="10" y="189"/>
                    <a:pt x="12" y="182"/>
                    <a:pt x="13" y="176"/>
                  </a:cubicBezTo>
                  <a:cubicBezTo>
                    <a:pt x="14" y="170"/>
                    <a:pt x="16" y="166"/>
                    <a:pt x="17" y="164"/>
                  </a:cubicBezTo>
                  <a:cubicBezTo>
                    <a:pt x="19" y="160"/>
                    <a:pt x="23" y="158"/>
                    <a:pt x="28" y="155"/>
                  </a:cubicBezTo>
                  <a:cubicBezTo>
                    <a:pt x="45" y="146"/>
                    <a:pt x="78" y="140"/>
                    <a:pt x="106" y="137"/>
                  </a:cubicBezTo>
                  <a:cubicBezTo>
                    <a:pt x="120" y="135"/>
                    <a:pt x="133" y="134"/>
                    <a:pt x="142" y="133"/>
                  </a:cubicBezTo>
                  <a:cubicBezTo>
                    <a:pt x="147" y="133"/>
                    <a:pt x="151" y="133"/>
                    <a:pt x="154" y="133"/>
                  </a:cubicBezTo>
                  <a:cubicBezTo>
                    <a:pt x="156" y="133"/>
                    <a:pt x="158" y="133"/>
                    <a:pt x="158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157" y="132"/>
                    <a:pt x="157" y="132"/>
                    <a:pt x="157" y="132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58" y="130"/>
                    <a:pt x="158" y="130"/>
                    <a:pt x="158" y="130"/>
                  </a:cubicBezTo>
                  <a:cubicBezTo>
                    <a:pt x="158" y="130"/>
                    <a:pt x="127" y="131"/>
                    <a:pt x="93" y="135"/>
                  </a:cubicBezTo>
                  <a:cubicBezTo>
                    <a:pt x="76" y="138"/>
                    <a:pt x="59" y="141"/>
                    <a:pt x="45" y="145"/>
                  </a:cubicBezTo>
                  <a:cubicBezTo>
                    <a:pt x="38" y="147"/>
                    <a:pt x="31" y="149"/>
                    <a:pt x="26" y="152"/>
                  </a:cubicBezTo>
                  <a:cubicBezTo>
                    <a:pt x="21" y="155"/>
                    <a:pt x="17" y="158"/>
                    <a:pt x="15" y="162"/>
                  </a:cubicBezTo>
                  <a:cubicBezTo>
                    <a:pt x="13" y="164"/>
                    <a:pt x="12" y="166"/>
                    <a:pt x="11" y="170"/>
                  </a:cubicBezTo>
                  <a:cubicBezTo>
                    <a:pt x="8" y="182"/>
                    <a:pt x="5" y="202"/>
                    <a:pt x="3" y="220"/>
                  </a:cubicBezTo>
                  <a:cubicBezTo>
                    <a:pt x="1" y="238"/>
                    <a:pt x="0" y="252"/>
                    <a:pt x="0" y="252"/>
                  </a:cubicBezTo>
                  <a:cubicBezTo>
                    <a:pt x="3" y="253"/>
                    <a:pt x="3" y="253"/>
                    <a:pt x="3" y="25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îṣļíḓe"/>
            <p:cNvSpPr/>
            <p:nvPr/>
          </p:nvSpPr>
          <p:spPr bwMode="auto">
            <a:xfrm>
              <a:off x="5521" y="7339"/>
              <a:ext cx="238" cy="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is1ídé"/>
            <p:cNvSpPr/>
            <p:nvPr/>
          </p:nvSpPr>
          <p:spPr bwMode="auto">
            <a:xfrm>
              <a:off x="5516" y="7334"/>
              <a:ext cx="246" cy="140"/>
            </a:xfrm>
            <a:custGeom>
              <a:avLst/>
              <a:gdLst>
                <a:gd name="T0" fmla="*/ 87 w 88"/>
                <a:gd name="T1" fmla="*/ 25 h 50"/>
                <a:gd name="T2" fmla="*/ 85 w 88"/>
                <a:gd name="T3" fmla="*/ 25 h 50"/>
                <a:gd name="T4" fmla="*/ 82 w 88"/>
                <a:gd name="T5" fmla="*/ 33 h 50"/>
                <a:gd name="T6" fmla="*/ 44 w 88"/>
                <a:gd name="T7" fmla="*/ 47 h 50"/>
                <a:gd name="T8" fmla="*/ 15 w 88"/>
                <a:gd name="T9" fmla="*/ 40 h 50"/>
                <a:gd name="T10" fmla="*/ 6 w 88"/>
                <a:gd name="T11" fmla="*/ 33 h 50"/>
                <a:gd name="T12" fmla="*/ 3 w 88"/>
                <a:gd name="T13" fmla="*/ 25 h 50"/>
                <a:gd name="T14" fmla="*/ 6 w 88"/>
                <a:gd name="T15" fmla="*/ 17 h 50"/>
                <a:gd name="T16" fmla="*/ 44 w 88"/>
                <a:gd name="T17" fmla="*/ 3 h 50"/>
                <a:gd name="T18" fmla="*/ 73 w 88"/>
                <a:gd name="T19" fmla="*/ 10 h 50"/>
                <a:gd name="T20" fmla="*/ 82 w 88"/>
                <a:gd name="T21" fmla="*/ 17 h 50"/>
                <a:gd name="T22" fmla="*/ 85 w 88"/>
                <a:gd name="T23" fmla="*/ 25 h 50"/>
                <a:gd name="T24" fmla="*/ 87 w 88"/>
                <a:gd name="T25" fmla="*/ 25 h 50"/>
                <a:gd name="T26" fmla="*/ 88 w 88"/>
                <a:gd name="T27" fmla="*/ 25 h 50"/>
                <a:gd name="T28" fmla="*/ 84 w 88"/>
                <a:gd name="T29" fmla="*/ 15 h 50"/>
                <a:gd name="T30" fmla="*/ 44 w 88"/>
                <a:gd name="T31" fmla="*/ 0 h 50"/>
                <a:gd name="T32" fmla="*/ 13 w 88"/>
                <a:gd name="T33" fmla="*/ 7 h 50"/>
                <a:gd name="T34" fmla="*/ 4 w 88"/>
                <a:gd name="T35" fmla="*/ 15 h 50"/>
                <a:gd name="T36" fmla="*/ 0 w 88"/>
                <a:gd name="T37" fmla="*/ 25 h 50"/>
                <a:gd name="T38" fmla="*/ 4 w 88"/>
                <a:gd name="T39" fmla="*/ 35 h 50"/>
                <a:gd name="T40" fmla="*/ 44 w 88"/>
                <a:gd name="T41" fmla="*/ 50 h 50"/>
                <a:gd name="T42" fmla="*/ 75 w 88"/>
                <a:gd name="T43" fmla="*/ 43 h 50"/>
                <a:gd name="T44" fmla="*/ 84 w 88"/>
                <a:gd name="T45" fmla="*/ 35 h 50"/>
                <a:gd name="T46" fmla="*/ 88 w 88"/>
                <a:gd name="T47" fmla="*/ 25 h 50"/>
                <a:gd name="T48" fmla="*/ 87 w 88"/>
                <a:gd name="T4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50">
                  <a:moveTo>
                    <a:pt x="87" y="25"/>
                  </a:moveTo>
                  <a:cubicBezTo>
                    <a:pt x="85" y="25"/>
                    <a:pt x="85" y="25"/>
                    <a:pt x="85" y="25"/>
                  </a:cubicBezTo>
                  <a:cubicBezTo>
                    <a:pt x="85" y="28"/>
                    <a:pt x="84" y="30"/>
                    <a:pt x="82" y="33"/>
                  </a:cubicBezTo>
                  <a:cubicBezTo>
                    <a:pt x="76" y="41"/>
                    <a:pt x="61" y="47"/>
                    <a:pt x="44" y="47"/>
                  </a:cubicBezTo>
                  <a:cubicBezTo>
                    <a:pt x="33" y="47"/>
                    <a:pt x="22" y="44"/>
                    <a:pt x="15" y="40"/>
                  </a:cubicBezTo>
                  <a:cubicBezTo>
                    <a:pt x="11" y="38"/>
                    <a:pt x="8" y="36"/>
                    <a:pt x="6" y="33"/>
                  </a:cubicBezTo>
                  <a:cubicBezTo>
                    <a:pt x="4" y="30"/>
                    <a:pt x="3" y="28"/>
                    <a:pt x="3" y="25"/>
                  </a:cubicBezTo>
                  <a:cubicBezTo>
                    <a:pt x="3" y="22"/>
                    <a:pt x="4" y="19"/>
                    <a:pt x="6" y="17"/>
                  </a:cubicBezTo>
                  <a:cubicBezTo>
                    <a:pt x="12" y="9"/>
                    <a:pt x="27" y="3"/>
                    <a:pt x="44" y="3"/>
                  </a:cubicBezTo>
                  <a:cubicBezTo>
                    <a:pt x="56" y="3"/>
                    <a:pt x="66" y="6"/>
                    <a:pt x="73" y="10"/>
                  </a:cubicBezTo>
                  <a:cubicBezTo>
                    <a:pt x="77" y="12"/>
                    <a:pt x="80" y="14"/>
                    <a:pt x="82" y="17"/>
                  </a:cubicBezTo>
                  <a:cubicBezTo>
                    <a:pt x="84" y="19"/>
                    <a:pt x="85" y="22"/>
                    <a:pt x="85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8" y="21"/>
                    <a:pt x="87" y="18"/>
                    <a:pt x="84" y="15"/>
                  </a:cubicBezTo>
                  <a:cubicBezTo>
                    <a:pt x="78" y="6"/>
                    <a:pt x="62" y="0"/>
                    <a:pt x="44" y="0"/>
                  </a:cubicBezTo>
                  <a:cubicBezTo>
                    <a:pt x="32" y="0"/>
                    <a:pt x="21" y="3"/>
                    <a:pt x="13" y="7"/>
                  </a:cubicBezTo>
                  <a:cubicBezTo>
                    <a:pt x="9" y="9"/>
                    <a:pt x="6" y="12"/>
                    <a:pt x="4" y="15"/>
                  </a:cubicBezTo>
                  <a:cubicBezTo>
                    <a:pt x="2" y="18"/>
                    <a:pt x="0" y="21"/>
                    <a:pt x="0" y="25"/>
                  </a:cubicBezTo>
                  <a:cubicBezTo>
                    <a:pt x="0" y="28"/>
                    <a:pt x="2" y="32"/>
                    <a:pt x="4" y="35"/>
                  </a:cubicBezTo>
                  <a:cubicBezTo>
                    <a:pt x="11" y="44"/>
                    <a:pt x="26" y="50"/>
                    <a:pt x="44" y="50"/>
                  </a:cubicBezTo>
                  <a:cubicBezTo>
                    <a:pt x="56" y="50"/>
                    <a:pt x="67" y="47"/>
                    <a:pt x="75" y="43"/>
                  </a:cubicBezTo>
                  <a:cubicBezTo>
                    <a:pt x="79" y="41"/>
                    <a:pt x="82" y="38"/>
                    <a:pt x="84" y="35"/>
                  </a:cubicBezTo>
                  <a:cubicBezTo>
                    <a:pt x="87" y="32"/>
                    <a:pt x="88" y="28"/>
                    <a:pt x="88" y="25"/>
                  </a:cubicBezTo>
                  <a:lnTo>
                    <a:pt x="87" y="2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î$1îḋê"/>
            <p:cNvSpPr/>
            <p:nvPr/>
          </p:nvSpPr>
          <p:spPr bwMode="auto">
            <a:xfrm>
              <a:off x="5383" y="6850"/>
              <a:ext cx="336" cy="565"/>
            </a:xfrm>
            <a:custGeom>
              <a:avLst/>
              <a:gdLst>
                <a:gd name="T0" fmla="*/ 42 w 120"/>
                <a:gd name="T1" fmla="*/ 0 h 202"/>
                <a:gd name="T2" fmla="*/ 78 w 120"/>
                <a:gd name="T3" fmla="*/ 0 h 202"/>
                <a:gd name="T4" fmla="*/ 120 w 120"/>
                <a:gd name="T5" fmla="*/ 48 h 202"/>
                <a:gd name="T6" fmla="*/ 120 w 120"/>
                <a:gd name="T7" fmla="*/ 103 h 202"/>
                <a:gd name="T8" fmla="*/ 120 w 120"/>
                <a:gd name="T9" fmla="*/ 107 h 202"/>
                <a:gd name="T10" fmla="*/ 120 w 120"/>
                <a:gd name="T11" fmla="*/ 112 h 202"/>
                <a:gd name="T12" fmla="*/ 120 w 120"/>
                <a:gd name="T13" fmla="*/ 145 h 202"/>
                <a:gd name="T14" fmla="*/ 120 w 120"/>
                <a:gd name="T15" fmla="*/ 147 h 202"/>
                <a:gd name="T16" fmla="*/ 120 w 120"/>
                <a:gd name="T17" fmla="*/ 180 h 202"/>
                <a:gd name="T18" fmla="*/ 98 w 120"/>
                <a:gd name="T19" fmla="*/ 202 h 202"/>
                <a:gd name="T20" fmla="*/ 85 w 120"/>
                <a:gd name="T21" fmla="*/ 202 h 202"/>
                <a:gd name="T22" fmla="*/ 63 w 120"/>
                <a:gd name="T23" fmla="*/ 180 h 202"/>
                <a:gd name="T24" fmla="*/ 63 w 120"/>
                <a:gd name="T25" fmla="*/ 151 h 202"/>
                <a:gd name="T26" fmla="*/ 42 w 120"/>
                <a:gd name="T27" fmla="*/ 151 h 202"/>
                <a:gd name="T28" fmla="*/ 0 w 120"/>
                <a:gd name="T29" fmla="*/ 103 h 202"/>
                <a:gd name="T30" fmla="*/ 0 w 120"/>
                <a:gd name="T31" fmla="*/ 48 h 202"/>
                <a:gd name="T32" fmla="*/ 42 w 120"/>
                <a:gd name="T3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202">
                  <a:moveTo>
                    <a:pt x="42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101" y="0"/>
                    <a:pt x="120" y="22"/>
                    <a:pt x="120" y="48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0" y="104"/>
                    <a:pt x="120" y="106"/>
                    <a:pt x="120" y="107"/>
                  </a:cubicBezTo>
                  <a:cubicBezTo>
                    <a:pt x="120" y="109"/>
                    <a:pt x="120" y="110"/>
                    <a:pt x="120" y="112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20" y="192"/>
                    <a:pt x="110" y="202"/>
                    <a:pt x="98" y="202"/>
                  </a:cubicBezTo>
                  <a:cubicBezTo>
                    <a:pt x="85" y="202"/>
                    <a:pt x="85" y="202"/>
                    <a:pt x="85" y="202"/>
                  </a:cubicBezTo>
                  <a:cubicBezTo>
                    <a:pt x="73" y="202"/>
                    <a:pt x="63" y="192"/>
                    <a:pt x="63" y="180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19" y="151"/>
                    <a:pt x="0" y="129"/>
                    <a:pt x="0" y="10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19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ïšlïḓê"/>
            <p:cNvSpPr/>
            <p:nvPr/>
          </p:nvSpPr>
          <p:spPr bwMode="auto">
            <a:xfrm>
              <a:off x="5382" y="6844"/>
              <a:ext cx="343" cy="574"/>
            </a:xfrm>
            <a:custGeom>
              <a:avLst/>
              <a:gdLst>
                <a:gd name="T0" fmla="*/ 43 w 123"/>
                <a:gd name="T1" fmla="*/ 2 h 205"/>
                <a:gd name="T2" fmla="*/ 43 w 123"/>
                <a:gd name="T3" fmla="*/ 3 h 205"/>
                <a:gd name="T4" fmla="*/ 79 w 123"/>
                <a:gd name="T5" fmla="*/ 3 h 205"/>
                <a:gd name="T6" fmla="*/ 107 w 123"/>
                <a:gd name="T7" fmla="*/ 17 h 205"/>
                <a:gd name="T8" fmla="*/ 119 w 123"/>
                <a:gd name="T9" fmla="*/ 50 h 205"/>
                <a:gd name="T10" fmla="*/ 119 w 123"/>
                <a:gd name="T11" fmla="*/ 105 h 205"/>
                <a:gd name="T12" fmla="*/ 119 w 123"/>
                <a:gd name="T13" fmla="*/ 109 h 205"/>
                <a:gd name="T14" fmla="*/ 119 w 123"/>
                <a:gd name="T15" fmla="*/ 109 h 205"/>
                <a:gd name="T16" fmla="*/ 119 w 123"/>
                <a:gd name="T17" fmla="*/ 109 h 205"/>
                <a:gd name="T18" fmla="*/ 120 w 123"/>
                <a:gd name="T19" fmla="*/ 114 h 205"/>
                <a:gd name="T20" fmla="*/ 120 w 123"/>
                <a:gd name="T21" fmla="*/ 147 h 205"/>
                <a:gd name="T22" fmla="*/ 120 w 123"/>
                <a:gd name="T23" fmla="*/ 149 h 205"/>
                <a:gd name="T24" fmla="*/ 120 w 123"/>
                <a:gd name="T25" fmla="*/ 182 h 205"/>
                <a:gd name="T26" fmla="*/ 114 w 123"/>
                <a:gd name="T27" fmla="*/ 197 h 205"/>
                <a:gd name="T28" fmla="*/ 99 w 123"/>
                <a:gd name="T29" fmla="*/ 202 h 205"/>
                <a:gd name="T30" fmla="*/ 86 w 123"/>
                <a:gd name="T31" fmla="*/ 202 h 205"/>
                <a:gd name="T32" fmla="*/ 71 w 123"/>
                <a:gd name="T33" fmla="*/ 197 h 205"/>
                <a:gd name="T34" fmla="*/ 65 w 123"/>
                <a:gd name="T35" fmla="*/ 182 h 205"/>
                <a:gd name="T36" fmla="*/ 65 w 123"/>
                <a:gd name="T37" fmla="*/ 151 h 205"/>
                <a:gd name="T38" fmla="*/ 43 w 123"/>
                <a:gd name="T39" fmla="*/ 151 h 205"/>
                <a:gd name="T40" fmla="*/ 15 w 123"/>
                <a:gd name="T41" fmla="*/ 138 h 205"/>
                <a:gd name="T42" fmla="*/ 3 w 123"/>
                <a:gd name="T43" fmla="*/ 105 h 205"/>
                <a:gd name="T44" fmla="*/ 3 w 123"/>
                <a:gd name="T45" fmla="*/ 50 h 205"/>
                <a:gd name="T46" fmla="*/ 15 w 123"/>
                <a:gd name="T47" fmla="*/ 17 h 205"/>
                <a:gd name="T48" fmla="*/ 43 w 123"/>
                <a:gd name="T49" fmla="*/ 3 h 205"/>
                <a:gd name="T50" fmla="*/ 43 w 123"/>
                <a:gd name="T51" fmla="*/ 2 h 205"/>
                <a:gd name="T52" fmla="*/ 43 w 123"/>
                <a:gd name="T53" fmla="*/ 0 h 205"/>
                <a:gd name="T54" fmla="*/ 12 w 123"/>
                <a:gd name="T55" fmla="*/ 15 h 205"/>
                <a:gd name="T56" fmla="*/ 0 w 123"/>
                <a:gd name="T57" fmla="*/ 50 h 205"/>
                <a:gd name="T58" fmla="*/ 0 w 123"/>
                <a:gd name="T59" fmla="*/ 105 h 205"/>
                <a:gd name="T60" fmla="*/ 12 w 123"/>
                <a:gd name="T61" fmla="*/ 140 h 205"/>
                <a:gd name="T62" fmla="*/ 43 w 123"/>
                <a:gd name="T63" fmla="*/ 154 h 205"/>
                <a:gd name="T64" fmla="*/ 62 w 123"/>
                <a:gd name="T65" fmla="*/ 154 h 205"/>
                <a:gd name="T66" fmla="*/ 62 w 123"/>
                <a:gd name="T67" fmla="*/ 182 h 205"/>
                <a:gd name="T68" fmla="*/ 86 w 123"/>
                <a:gd name="T69" fmla="*/ 205 h 205"/>
                <a:gd name="T70" fmla="*/ 99 w 123"/>
                <a:gd name="T71" fmla="*/ 205 h 205"/>
                <a:gd name="T72" fmla="*/ 123 w 123"/>
                <a:gd name="T73" fmla="*/ 182 h 205"/>
                <a:gd name="T74" fmla="*/ 123 w 123"/>
                <a:gd name="T75" fmla="*/ 149 h 205"/>
                <a:gd name="T76" fmla="*/ 123 w 123"/>
                <a:gd name="T77" fmla="*/ 147 h 205"/>
                <a:gd name="T78" fmla="*/ 123 w 123"/>
                <a:gd name="T79" fmla="*/ 114 h 205"/>
                <a:gd name="T80" fmla="*/ 122 w 123"/>
                <a:gd name="T81" fmla="*/ 109 h 205"/>
                <a:gd name="T82" fmla="*/ 121 w 123"/>
                <a:gd name="T83" fmla="*/ 109 h 205"/>
                <a:gd name="T84" fmla="*/ 122 w 123"/>
                <a:gd name="T85" fmla="*/ 109 h 205"/>
                <a:gd name="T86" fmla="*/ 122 w 123"/>
                <a:gd name="T87" fmla="*/ 105 h 205"/>
                <a:gd name="T88" fmla="*/ 122 w 123"/>
                <a:gd name="T89" fmla="*/ 50 h 205"/>
                <a:gd name="T90" fmla="*/ 110 w 123"/>
                <a:gd name="T91" fmla="*/ 15 h 205"/>
                <a:gd name="T92" fmla="*/ 79 w 123"/>
                <a:gd name="T93" fmla="*/ 0 h 205"/>
                <a:gd name="T94" fmla="*/ 43 w 123"/>
                <a:gd name="T95" fmla="*/ 0 h 205"/>
                <a:gd name="T96" fmla="*/ 43 w 123"/>
                <a:gd name="T97" fmla="*/ 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3" h="205">
                  <a:moveTo>
                    <a:pt x="43" y="2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90" y="3"/>
                    <a:pt x="100" y="9"/>
                    <a:pt x="107" y="17"/>
                  </a:cubicBezTo>
                  <a:cubicBezTo>
                    <a:pt x="115" y="26"/>
                    <a:pt x="119" y="37"/>
                    <a:pt x="119" y="50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6"/>
                    <a:pt x="119" y="108"/>
                    <a:pt x="119" y="109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20" y="111"/>
                    <a:pt x="120" y="113"/>
                    <a:pt x="120" y="114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20" y="188"/>
                    <a:pt x="118" y="193"/>
                    <a:pt x="114" y="197"/>
                  </a:cubicBezTo>
                  <a:cubicBezTo>
                    <a:pt x="110" y="200"/>
                    <a:pt x="105" y="202"/>
                    <a:pt x="99" y="202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80" y="202"/>
                    <a:pt x="75" y="200"/>
                    <a:pt x="71" y="197"/>
                  </a:cubicBezTo>
                  <a:cubicBezTo>
                    <a:pt x="68" y="193"/>
                    <a:pt x="65" y="188"/>
                    <a:pt x="65" y="182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32" y="151"/>
                    <a:pt x="22" y="146"/>
                    <a:pt x="15" y="138"/>
                  </a:cubicBezTo>
                  <a:cubicBezTo>
                    <a:pt x="7" y="129"/>
                    <a:pt x="3" y="118"/>
                    <a:pt x="3" y="105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37"/>
                    <a:pt x="7" y="26"/>
                    <a:pt x="15" y="17"/>
                  </a:cubicBezTo>
                  <a:cubicBezTo>
                    <a:pt x="22" y="9"/>
                    <a:pt x="32" y="3"/>
                    <a:pt x="43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1" y="0"/>
                    <a:pt x="20" y="6"/>
                    <a:pt x="12" y="15"/>
                  </a:cubicBezTo>
                  <a:cubicBezTo>
                    <a:pt x="4" y="24"/>
                    <a:pt x="0" y="37"/>
                    <a:pt x="0" y="5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8"/>
                    <a:pt x="4" y="131"/>
                    <a:pt x="12" y="140"/>
                  </a:cubicBezTo>
                  <a:cubicBezTo>
                    <a:pt x="20" y="149"/>
                    <a:pt x="31" y="154"/>
                    <a:pt x="43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95"/>
                    <a:pt x="73" y="205"/>
                    <a:pt x="86" y="205"/>
                  </a:cubicBezTo>
                  <a:cubicBezTo>
                    <a:pt x="99" y="205"/>
                    <a:pt x="99" y="205"/>
                    <a:pt x="99" y="205"/>
                  </a:cubicBezTo>
                  <a:cubicBezTo>
                    <a:pt x="112" y="205"/>
                    <a:pt x="123" y="195"/>
                    <a:pt x="123" y="182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14"/>
                    <a:pt x="123" y="114"/>
                    <a:pt x="123" y="114"/>
                  </a:cubicBezTo>
                  <a:cubicBezTo>
                    <a:pt x="123" y="112"/>
                    <a:pt x="123" y="111"/>
                    <a:pt x="122" y="109"/>
                  </a:cubicBezTo>
                  <a:cubicBezTo>
                    <a:pt x="121" y="109"/>
                    <a:pt x="121" y="109"/>
                    <a:pt x="121" y="109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8"/>
                    <a:pt x="122" y="106"/>
                    <a:pt x="122" y="10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37"/>
                    <a:pt x="118" y="24"/>
                    <a:pt x="110" y="15"/>
                  </a:cubicBezTo>
                  <a:cubicBezTo>
                    <a:pt x="102" y="6"/>
                    <a:pt x="91" y="0"/>
                    <a:pt x="79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ïślïḑe"/>
            <p:cNvSpPr/>
            <p:nvPr/>
          </p:nvSpPr>
          <p:spPr bwMode="auto">
            <a:xfrm>
              <a:off x="5132" y="6598"/>
              <a:ext cx="784" cy="612"/>
            </a:xfrm>
            <a:custGeom>
              <a:avLst/>
              <a:gdLst>
                <a:gd name="T0" fmla="*/ 201 w 280"/>
                <a:gd name="T1" fmla="*/ 175 h 219"/>
                <a:gd name="T2" fmla="*/ 194 w 280"/>
                <a:gd name="T3" fmla="*/ 132 h 219"/>
                <a:gd name="T4" fmla="*/ 38 w 280"/>
                <a:gd name="T5" fmla="*/ 90 h 219"/>
                <a:gd name="T6" fmla="*/ 60 w 280"/>
                <a:gd name="T7" fmla="*/ 13 h 219"/>
                <a:gd name="T8" fmla="*/ 102 w 280"/>
                <a:gd name="T9" fmla="*/ 44 h 219"/>
                <a:gd name="T10" fmla="*/ 102 w 280"/>
                <a:gd name="T11" fmla="*/ 7 h 219"/>
                <a:gd name="T12" fmla="*/ 155 w 280"/>
                <a:gd name="T13" fmla="*/ 45 h 219"/>
                <a:gd name="T14" fmla="*/ 254 w 280"/>
                <a:gd name="T15" fmla="*/ 90 h 219"/>
                <a:gd name="T16" fmla="*/ 211 w 280"/>
                <a:gd name="T17" fmla="*/ 219 h 219"/>
                <a:gd name="T18" fmla="*/ 207 w 280"/>
                <a:gd name="T19" fmla="*/ 192 h 219"/>
                <a:gd name="T20" fmla="*/ 201 w 280"/>
                <a:gd name="T21" fmla="*/ 17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19">
                  <a:moveTo>
                    <a:pt x="201" y="175"/>
                  </a:moveTo>
                  <a:cubicBezTo>
                    <a:pt x="194" y="132"/>
                    <a:pt x="194" y="132"/>
                    <a:pt x="194" y="132"/>
                  </a:cubicBezTo>
                  <a:cubicBezTo>
                    <a:pt x="194" y="132"/>
                    <a:pt x="76" y="147"/>
                    <a:pt x="38" y="90"/>
                  </a:cubicBezTo>
                  <a:cubicBezTo>
                    <a:pt x="0" y="33"/>
                    <a:pt x="40" y="10"/>
                    <a:pt x="60" y="13"/>
                  </a:cubicBezTo>
                  <a:cubicBezTo>
                    <a:pt x="79" y="17"/>
                    <a:pt x="102" y="44"/>
                    <a:pt x="102" y="44"/>
                  </a:cubicBezTo>
                  <a:cubicBezTo>
                    <a:pt x="102" y="44"/>
                    <a:pt x="82" y="16"/>
                    <a:pt x="102" y="7"/>
                  </a:cubicBezTo>
                  <a:cubicBezTo>
                    <a:pt x="119" y="0"/>
                    <a:pt x="145" y="19"/>
                    <a:pt x="155" y="45"/>
                  </a:cubicBezTo>
                  <a:cubicBezTo>
                    <a:pt x="155" y="45"/>
                    <a:pt x="228" y="43"/>
                    <a:pt x="254" y="90"/>
                  </a:cubicBezTo>
                  <a:cubicBezTo>
                    <a:pt x="280" y="137"/>
                    <a:pt x="259" y="170"/>
                    <a:pt x="211" y="219"/>
                  </a:cubicBezTo>
                  <a:cubicBezTo>
                    <a:pt x="207" y="192"/>
                    <a:pt x="207" y="192"/>
                    <a:pt x="207" y="192"/>
                  </a:cubicBezTo>
                  <a:lnTo>
                    <a:pt x="201" y="17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ís1ïḋé"/>
            <p:cNvSpPr/>
            <p:nvPr/>
          </p:nvSpPr>
          <p:spPr bwMode="auto">
            <a:xfrm>
              <a:off x="5535" y="7012"/>
              <a:ext cx="45" cy="4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î$ḻïḓé"/>
            <p:cNvSpPr/>
            <p:nvPr/>
          </p:nvSpPr>
          <p:spPr bwMode="auto">
            <a:xfrm>
              <a:off x="5399" y="7012"/>
              <a:ext cx="36" cy="4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îṡḷïďe"/>
            <p:cNvSpPr/>
            <p:nvPr/>
          </p:nvSpPr>
          <p:spPr bwMode="auto">
            <a:xfrm>
              <a:off x="5458" y="7113"/>
              <a:ext cx="78" cy="45"/>
            </a:xfrm>
            <a:custGeom>
              <a:avLst/>
              <a:gdLst>
                <a:gd name="T0" fmla="*/ 0 w 28"/>
                <a:gd name="T1" fmla="*/ 3 h 16"/>
                <a:gd name="T2" fmla="*/ 12 w 28"/>
                <a:gd name="T3" fmla="*/ 16 h 16"/>
                <a:gd name="T4" fmla="*/ 28 w 28"/>
                <a:gd name="T5" fmla="*/ 0 h 16"/>
                <a:gd name="T6" fmla="*/ 0 w 28"/>
                <a:gd name="T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6">
                  <a:moveTo>
                    <a:pt x="0" y="3"/>
                  </a:moveTo>
                  <a:cubicBezTo>
                    <a:pt x="0" y="3"/>
                    <a:pt x="4" y="15"/>
                    <a:pt x="12" y="16"/>
                  </a:cubicBezTo>
                  <a:cubicBezTo>
                    <a:pt x="21" y="16"/>
                    <a:pt x="27" y="7"/>
                    <a:pt x="28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9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is1iḓè"/>
            <p:cNvSpPr/>
            <p:nvPr/>
          </p:nvSpPr>
          <p:spPr bwMode="auto">
            <a:xfrm>
              <a:off x="5451" y="7106"/>
              <a:ext cx="90" cy="62"/>
            </a:xfrm>
            <a:custGeom>
              <a:avLst/>
              <a:gdLst>
                <a:gd name="T0" fmla="*/ 0 w 32"/>
                <a:gd name="T1" fmla="*/ 6 h 22"/>
                <a:gd name="T2" fmla="*/ 8 w 32"/>
                <a:gd name="T3" fmla="*/ 17 h 22"/>
                <a:gd name="T4" fmla="*/ 27 w 32"/>
                <a:gd name="T5" fmla="*/ 13 h 22"/>
                <a:gd name="T6" fmla="*/ 32 w 32"/>
                <a:gd name="T7" fmla="*/ 2 h 22"/>
                <a:gd name="T8" fmla="*/ 30 w 32"/>
                <a:gd name="T9" fmla="*/ 0 h 22"/>
                <a:gd name="T10" fmla="*/ 5 w 32"/>
                <a:gd name="T11" fmla="*/ 3 h 22"/>
                <a:gd name="T12" fmla="*/ 2 w 32"/>
                <a:gd name="T13" fmla="*/ 3 h 22"/>
                <a:gd name="T14" fmla="*/ 0 w 32"/>
                <a:gd name="T15" fmla="*/ 5 h 22"/>
                <a:gd name="T16" fmla="*/ 2 w 32"/>
                <a:gd name="T17" fmla="*/ 7 h 22"/>
                <a:gd name="T18" fmla="*/ 26 w 32"/>
                <a:gd name="T19" fmla="*/ 4 h 22"/>
                <a:gd name="T20" fmla="*/ 30 w 32"/>
                <a:gd name="T21" fmla="*/ 4 h 22"/>
                <a:gd name="T22" fmla="*/ 28 w 32"/>
                <a:gd name="T23" fmla="*/ 2 h 22"/>
                <a:gd name="T24" fmla="*/ 18 w 32"/>
                <a:gd name="T25" fmla="*/ 16 h 22"/>
                <a:gd name="T26" fmla="*/ 6 w 32"/>
                <a:gd name="T27" fmla="*/ 8 h 22"/>
                <a:gd name="T28" fmla="*/ 4 w 32"/>
                <a:gd name="T29" fmla="*/ 6 h 22"/>
                <a:gd name="T30" fmla="*/ 4 w 32"/>
                <a:gd name="T31" fmla="*/ 5 h 22"/>
                <a:gd name="T32" fmla="*/ 4 w 32"/>
                <a:gd name="T33" fmla="*/ 5 h 22"/>
                <a:gd name="T34" fmla="*/ 4 w 32"/>
                <a:gd name="T35" fmla="*/ 5 h 22"/>
                <a:gd name="T36" fmla="*/ 0 w 32"/>
                <a:gd name="T3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2">
                  <a:moveTo>
                    <a:pt x="0" y="6"/>
                  </a:moveTo>
                  <a:cubicBezTo>
                    <a:pt x="2" y="10"/>
                    <a:pt x="4" y="14"/>
                    <a:pt x="8" y="17"/>
                  </a:cubicBezTo>
                  <a:cubicBezTo>
                    <a:pt x="14" y="22"/>
                    <a:pt x="22" y="19"/>
                    <a:pt x="27" y="13"/>
                  </a:cubicBezTo>
                  <a:cubicBezTo>
                    <a:pt x="30" y="10"/>
                    <a:pt x="31" y="6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2" y="1"/>
                    <a:pt x="14" y="2"/>
                    <a:pt x="5" y="3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10" y="6"/>
                    <a:pt x="18" y="5"/>
                    <a:pt x="26" y="4"/>
                  </a:cubicBezTo>
                  <a:cubicBezTo>
                    <a:pt x="28" y="4"/>
                    <a:pt x="29" y="4"/>
                    <a:pt x="30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8"/>
                    <a:pt x="23" y="14"/>
                    <a:pt x="18" y="16"/>
                  </a:cubicBezTo>
                  <a:cubicBezTo>
                    <a:pt x="12" y="17"/>
                    <a:pt x="8" y="13"/>
                    <a:pt x="6" y="8"/>
                  </a:cubicBezTo>
                  <a:cubicBezTo>
                    <a:pt x="5" y="7"/>
                    <a:pt x="5" y="7"/>
                    <a:pt x="4" y="6"/>
                  </a:cubicBezTo>
                  <a:cubicBezTo>
                    <a:pt x="4" y="5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3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işḻîḍè"/>
            <p:cNvSpPr/>
            <p:nvPr/>
          </p:nvSpPr>
          <p:spPr bwMode="auto">
            <a:xfrm>
              <a:off x="5552" y="7060"/>
              <a:ext cx="103" cy="103"/>
            </a:xfrm>
            <a:custGeom>
              <a:avLst/>
              <a:gdLst>
                <a:gd name="T0" fmla="*/ 37 w 37"/>
                <a:gd name="T1" fmla="*/ 19 h 37"/>
                <a:gd name="T2" fmla="*/ 18 w 37"/>
                <a:gd name="T3" fmla="*/ 37 h 37"/>
                <a:gd name="T4" fmla="*/ 0 w 37"/>
                <a:gd name="T5" fmla="*/ 19 h 37"/>
                <a:gd name="T6" fmla="*/ 18 w 37"/>
                <a:gd name="T7" fmla="*/ 0 h 37"/>
                <a:gd name="T8" fmla="*/ 37 w 37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7" y="19"/>
                  </a:moveTo>
                  <a:cubicBezTo>
                    <a:pt x="36" y="29"/>
                    <a:pt x="28" y="37"/>
                    <a:pt x="18" y="37"/>
                  </a:cubicBezTo>
                  <a:cubicBezTo>
                    <a:pt x="8" y="37"/>
                    <a:pt x="0" y="29"/>
                    <a:pt x="0" y="19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7" y="9"/>
                    <a:pt x="37" y="19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ïṡľïďê"/>
            <p:cNvSpPr/>
            <p:nvPr/>
          </p:nvSpPr>
          <p:spPr bwMode="auto">
            <a:xfrm>
              <a:off x="5390" y="7077"/>
              <a:ext cx="47" cy="78"/>
            </a:xfrm>
            <a:custGeom>
              <a:avLst/>
              <a:gdLst>
                <a:gd name="T0" fmla="*/ 3 w 17"/>
                <a:gd name="T1" fmla="*/ 0 h 28"/>
                <a:gd name="T2" fmla="*/ 0 w 17"/>
                <a:gd name="T3" fmla="*/ 0 h 28"/>
                <a:gd name="T4" fmla="*/ 0 w 17"/>
                <a:gd name="T5" fmla="*/ 19 h 28"/>
                <a:gd name="T6" fmla="*/ 0 w 17"/>
                <a:gd name="T7" fmla="*/ 28 h 28"/>
                <a:gd name="T8" fmla="*/ 3 w 17"/>
                <a:gd name="T9" fmla="*/ 28 h 28"/>
                <a:gd name="T10" fmla="*/ 17 w 17"/>
                <a:gd name="T11" fmla="*/ 14 h 28"/>
                <a:gd name="T12" fmla="*/ 3 w 17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8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11" y="28"/>
                    <a:pt x="17" y="22"/>
                    <a:pt x="17" y="14"/>
                  </a:cubicBezTo>
                  <a:cubicBezTo>
                    <a:pt x="17" y="6"/>
                    <a:pt x="11" y="0"/>
                    <a:pt x="3" y="0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íšḻíde"/>
            <p:cNvSpPr/>
            <p:nvPr/>
          </p:nvSpPr>
          <p:spPr bwMode="auto">
            <a:xfrm>
              <a:off x="5508" y="6943"/>
              <a:ext cx="145" cy="171"/>
            </a:xfrm>
            <a:custGeom>
              <a:avLst/>
              <a:gdLst>
                <a:gd name="T0" fmla="*/ 51 w 52"/>
                <a:gd name="T1" fmla="*/ 30 h 61"/>
                <a:gd name="T2" fmla="*/ 49 w 52"/>
                <a:gd name="T3" fmla="*/ 30 h 61"/>
                <a:gd name="T4" fmla="*/ 42 w 52"/>
                <a:gd name="T5" fmla="*/ 50 h 61"/>
                <a:gd name="T6" fmla="*/ 26 w 52"/>
                <a:gd name="T7" fmla="*/ 58 h 61"/>
                <a:gd name="T8" fmla="*/ 10 w 52"/>
                <a:gd name="T9" fmla="*/ 50 h 61"/>
                <a:gd name="T10" fmla="*/ 3 w 52"/>
                <a:gd name="T11" fmla="*/ 30 h 61"/>
                <a:gd name="T12" fmla="*/ 10 w 52"/>
                <a:gd name="T13" fmla="*/ 11 h 61"/>
                <a:gd name="T14" fmla="*/ 26 w 52"/>
                <a:gd name="T15" fmla="*/ 3 h 61"/>
                <a:gd name="T16" fmla="*/ 42 w 52"/>
                <a:gd name="T17" fmla="*/ 11 h 61"/>
                <a:gd name="T18" fmla="*/ 49 w 52"/>
                <a:gd name="T19" fmla="*/ 30 h 61"/>
                <a:gd name="T20" fmla="*/ 51 w 52"/>
                <a:gd name="T21" fmla="*/ 30 h 61"/>
                <a:gd name="T22" fmla="*/ 52 w 52"/>
                <a:gd name="T23" fmla="*/ 30 h 61"/>
                <a:gd name="T24" fmla="*/ 45 w 52"/>
                <a:gd name="T25" fmla="*/ 9 h 61"/>
                <a:gd name="T26" fmla="*/ 26 w 52"/>
                <a:gd name="T27" fmla="*/ 0 h 61"/>
                <a:gd name="T28" fmla="*/ 8 w 52"/>
                <a:gd name="T29" fmla="*/ 9 h 61"/>
                <a:gd name="T30" fmla="*/ 0 w 52"/>
                <a:gd name="T31" fmla="*/ 30 h 61"/>
                <a:gd name="T32" fmla="*/ 8 w 52"/>
                <a:gd name="T33" fmla="*/ 52 h 61"/>
                <a:gd name="T34" fmla="*/ 26 w 52"/>
                <a:gd name="T35" fmla="*/ 61 h 61"/>
                <a:gd name="T36" fmla="*/ 45 w 52"/>
                <a:gd name="T37" fmla="*/ 52 h 61"/>
                <a:gd name="T38" fmla="*/ 52 w 52"/>
                <a:gd name="T39" fmla="*/ 30 h 61"/>
                <a:gd name="T40" fmla="*/ 51 w 52"/>
                <a:gd name="T4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61">
                  <a:moveTo>
                    <a:pt x="51" y="30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49" y="38"/>
                    <a:pt x="46" y="45"/>
                    <a:pt x="42" y="50"/>
                  </a:cubicBezTo>
                  <a:cubicBezTo>
                    <a:pt x="38" y="55"/>
                    <a:pt x="32" y="58"/>
                    <a:pt x="26" y="58"/>
                  </a:cubicBezTo>
                  <a:cubicBezTo>
                    <a:pt x="20" y="58"/>
                    <a:pt x="14" y="55"/>
                    <a:pt x="10" y="50"/>
                  </a:cubicBezTo>
                  <a:cubicBezTo>
                    <a:pt x="6" y="45"/>
                    <a:pt x="3" y="38"/>
                    <a:pt x="3" y="30"/>
                  </a:cubicBezTo>
                  <a:cubicBezTo>
                    <a:pt x="3" y="22"/>
                    <a:pt x="6" y="16"/>
                    <a:pt x="10" y="11"/>
                  </a:cubicBezTo>
                  <a:cubicBezTo>
                    <a:pt x="14" y="6"/>
                    <a:pt x="20" y="3"/>
                    <a:pt x="26" y="3"/>
                  </a:cubicBezTo>
                  <a:cubicBezTo>
                    <a:pt x="32" y="3"/>
                    <a:pt x="38" y="6"/>
                    <a:pt x="42" y="11"/>
                  </a:cubicBezTo>
                  <a:cubicBezTo>
                    <a:pt x="46" y="16"/>
                    <a:pt x="49" y="22"/>
                    <a:pt x="49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22"/>
                    <a:pt x="49" y="14"/>
                    <a:pt x="45" y="9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3" y="3"/>
                    <a:pt x="8" y="9"/>
                  </a:cubicBezTo>
                  <a:cubicBezTo>
                    <a:pt x="3" y="14"/>
                    <a:pt x="0" y="22"/>
                    <a:pt x="0" y="30"/>
                  </a:cubicBezTo>
                  <a:cubicBezTo>
                    <a:pt x="0" y="38"/>
                    <a:pt x="3" y="46"/>
                    <a:pt x="8" y="52"/>
                  </a:cubicBezTo>
                  <a:cubicBezTo>
                    <a:pt x="13" y="57"/>
                    <a:pt x="19" y="61"/>
                    <a:pt x="26" y="61"/>
                  </a:cubicBezTo>
                  <a:cubicBezTo>
                    <a:pt x="33" y="61"/>
                    <a:pt x="40" y="57"/>
                    <a:pt x="45" y="52"/>
                  </a:cubicBezTo>
                  <a:cubicBezTo>
                    <a:pt x="49" y="46"/>
                    <a:pt x="52" y="38"/>
                    <a:pt x="52" y="30"/>
                  </a:cubicBezTo>
                  <a:lnTo>
                    <a:pt x="51" y="3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iş1îḋè"/>
            <p:cNvSpPr/>
            <p:nvPr/>
          </p:nvSpPr>
          <p:spPr bwMode="auto">
            <a:xfrm>
              <a:off x="5346" y="6939"/>
              <a:ext cx="131" cy="160"/>
            </a:xfrm>
            <a:custGeom>
              <a:avLst/>
              <a:gdLst>
                <a:gd name="T0" fmla="*/ 45 w 47"/>
                <a:gd name="T1" fmla="*/ 28 h 57"/>
                <a:gd name="T2" fmla="*/ 44 w 47"/>
                <a:gd name="T3" fmla="*/ 28 h 57"/>
                <a:gd name="T4" fmla="*/ 38 w 47"/>
                <a:gd name="T5" fmla="*/ 47 h 57"/>
                <a:gd name="T6" fmla="*/ 23 w 47"/>
                <a:gd name="T7" fmla="*/ 54 h 57"/>
                <a:gd name="T8" fmla="*/ 9 w 47"/>
                <a:gd name="T9" fmla="*/ 47 h 57"/>
                <a:gd name="T10" fmla="*/ 3 w 47"/>
                <a:gd name="T11" fmla="*/ 28 h 57"/>
                <a:gd name="T12" fmla="*/ 9 w 47"/>
                <a:gd name="T13" fmla="*/ 10 h 57"/>
                <a:gd name="T14" fmla="*/ 23 w 47"/>
                <a:gd name="T15" fmla="*/ 3 h 57"/>
                <a:gd name="T16" fmla="*/ 38 w 47"/>
                <a:gd name="T17" fmla="*/ 10 h 57"/>
                <a:gd name="T18" fmla="*/ 44 w 47"/>
                <a:gd name="T19" fmla="*/ 28 h 57"/>
                <a:gd name="T20" fmla="*/ 45 w 47"/>
                <a:gd name="T21" fmla="*/ 28 h 57"/>
                <a:gd name="T22" fmla="*/ 47 w 47"/>
                <a:gd name="T23" fmla="*/ 28 h 57"/>
                <a:gd name="T24" fmla="*/ 40 w 47"/>
                <a:gd name="T25" fmla="*/ 8 h 57"/>
                <a:gd name="T26" fmla="*/ 23 w 47"/>
                <a:gd name="T27" fmla="*/ 0 h 57"/>
                <a:gd name="T28" fmla="*/ 7 w 47"/>
                <a:gd name="T29" fmla="*/ 8 h 57"/>
                <a:gd name="T30" fmla="*/ 0 w 47"/>
                <a:gd name="T31" fmla="*/ 28 h 57"/>
                <a:gd name="T32" fmla="*/ 7 w 47"/>
                <a:gd name="T33" fmla="*/ 48 h 57"/>
                <a:gd name="T34" fmla="*/ 23 w 47"/>
                <a:gd name="T35" fmla="*/ 57 h 57"/>
                <a:gd name="T36" fmla="*/ 40 w 47"/>
                <a:gd name="T37" fmla="*/ 48 h 57"/>
                <a:gd name="T38" fmla="*/ 47 w 47"/>
                <a:gd name="T39" fmla="*/ 28 h 57"/>
                <a:gd name="T40" fmla="*/ 45 w 47"/>
                <a:gd name="T41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57">
                  <a:moveTo>
                    <a:pt x="45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4" y="36"/>
                    <a:pt x="41" y="42"/>
                    <a:pt x="38" y="47"/>
                  </a:cubicBezTo>
                  <a:cubicBezTo>
                    <a:pt x="34" y="51"/>
                    <a:pt x="29" y="54"/>
                    <a:pt x="23" y="54"/>
                  </a:cubicBezTo>
                  <a:cubicBezTo>
                    <a:pt x="18" y="54"/>
                    <a:pt x="13" y="51"/>
                    <a:pt x="9" y="47"/>
                  </a:cubicBezTo>
                  <a:cubicBezTo>
                    <a:pt x="6" y="42"/>
                    <a:pt x="3" y="36"/>
                    <a:pt x="3" y="28"/>
                  </a:cubicBezTo>
                  <a:cubicBezTo>
                    <a:pt x="3" y="21"/>
                    <a:pt x="6" y="15"/>
                    <a:pt x="9" y="10"/>
                  </a:cubicBezTo>
                  <a:cubicBezTo>
                    <a:pt x="13" y="5"/>
                    <a:pt x="18" y="3"/>
                    <a:pt x="23" y="3"/>
                  </a:cubicBezTo>
                  <a:cubicBezTo>
                    <a:pt x="29" y="3"/>
                    <a:pt x="34" y="5"/>
                    <a:pt x="38" y="10"/>
                  </a:cubicBezTo>
                  <a:cubicBezTo>
                    <a:pt x="41" y="15"/>
                    <a:pt x="44" y="21"/>
                    <a:pt x="44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0"/>
                    <a:pt x="44" y="13"/>
                    <a:pt x="40" y="8"/>
                  </a:cubicBezTo>
                  <a:cubicBezTo>
                    <a:pt x="36" y="3"/>
                    <a:pt x="30" y="0"/>
                    <a:pt x="23" y="0"/>
                  </a:cubicBezTo>
                  <a:cubicBezTo>
                    <a:pt x="17" y="0"/>
                    <a:pt x="11" y="3"/>
                    <a:pt x="7" y="8"/>
                  </a:cubicBezTo>
                  <a:cubicBezTo>
                    <a:pt x="3" y="13"/>
                    <a:pt x="0" y="20"/>
                    <a:pt x="0" y="28"/>
                  </a:cubicBezTo>
                  <a:cubicBezTo>
                    <a:pt x="0" y="36"/>
                    <a:pt x="3" y="43"/>
                    <a:pt x="7" y="48"/>
                  </a:cubicBezTo>
                  <a:cubicBezTo>
                    <a:pt x="11" y="54"/>
                    <a:pt x="17" y="57"/>
                    <a:pt x="23" y="57"/>
                  </a:cubicBezTo>
                  <a:cubicBezTo>
                    <a:pt x="30" y="57"/>
                    <a:pt x="36" y="54"/>
                    <a:pt x="40" y="48"/>
                  </a:cubicBezTo>
                  <a:cubicBezTo>
                    <a:pt x="44" y="43"/>
                    <a:pt x="47" y="36"/>
                    <a:pt x="47" y="28"/>
                  </a:cubicBezTo>
                  <a:lnTo>
                    <a:pt x="45" y="28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isliḑè"/>
            <p:cNvSpPr/>
            <p:nvPr/>
          </p:nvSpPr>
          <p:spPr bwMode="auto">
            <a:xfrm>
              <a:off x="5647" y="7024"/>
              <a:ext cx="90" cy="28"/>
            </a:xfrm>
            <a:custGeom>
              <a:avLst/>
              <a:gdLst>
                <a:gd name="T0" fmla="*/ 0 w 52"/>
                <a:gd name="T1" fmla="*/ 5 h 16"/>
                <a:gd name="T2" fmla="*/ 52 w 52"/>
                <a:gd name="T3" fmla="*/ 16 h 16"/>
                <a:gd name="T4" fmla="*/ 52 w 52"/>
                <a:gd name="T5" fmla="*/ 11 h 16"/>
                <a:gd name="T6" fmla="*/ 2 w 52"/>
                <a:gd name="T7" fmla="*/ 0 h 16"/>
                <a:gd name="T8" fmla="*/ 0 w 52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">
                  <a:moveTo>
                    <a:pt x="0" y="5"/>
                  </a:moveTo>
                  <a:lnTo>
                    <a:pt x="52" y="16"/>
                  </a:lnTo>
                  <a:lnTo>
                    <a:pt x="52" y="11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ïṡľïḑè"/>
            <p:cNvSpPr/>
            <p:nvPr/>
          </p:nvSpPr>
          <p:spPr bwMode="auto">
            <a:xfrm>
              <a:off x="5647" y="7024"/>
              <a:ext cx="90" cy="28"/>
            </a:xfrm>
            <a:custGeom>
              <a:avLst/>
              <a:gdLst>
                <a:gd name="T0" fmla="*/ 0 w 52"/>
                <a:gd name="T1" fmla="*/ 5 h 16"/>
                <a:gd name="T2" fmla="*/ 52 w 52"/>
                <a:gd name="T3" fmla="*/ 16 h 16"/>
                <a:gd name="T4" fmla="*/ 52 w 52"/>
                <a:gd name="T5" fmla="*/ 11 h 16"/>
                <a:gd name="T6" fmla="*/ 2 w 5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6">
                  <a:moveTo>
                    <a:pt x="0" y="5"/>
                  </a:moveTo>
                  <a:lnTo>
                    <a:pt x="52" y="16"/>
                  </a:lnTo>
                  <a:lnTo>
                    <a:pt x="52" y="1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ïşḷídè"/>
            <p:cNvSpPr/>
            <p:nvPr/>
          </p:nvSpPr>
          <p:spPr bwMode="auto">
            <a:xfrm>
              <a:off x="5458" y="7012"/>
              <a:ext cx="36" cy="76"/>
            </a:xfrm>
            <a:custGeom>
              <a:avLst/>
              <a:gdLst>
                <a:gd name="T0" fmla="*/ 18 w 21"/>
                <a:gd name="T1" fmla="*/ 0 h 44"/>
                <a:gd name="T2" fmla="*/ 21 w 21"/>
                <a:gd name="T3" fmla="*/ 44 h 44"/>
                <a:gd name="T4" fmla="*/ 0 w 21"/>
                <a:gd name="T5" fmla="*/ 31 h 44"/>
                <a:gd name="T6" fmla="*/ 18 w 21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4">
                  <a:moveTo>
                    <a:pt x="18" y="0"/>
                  </a:moveTo>
                  <a:lnTo>
                    <a:pt x="21" y="44"/>
                  </a:lnTo>
                  <a:lnTo>
                    <a:pt x="0" y="3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iṣľïḋe"/>
            <p:cNvSpPr/>
            <p:nvPr/>
          </p:nvSpPr>
          <p:spPr bwMode="auto">
            <a:xfrm>
              <a:off x="5466" y="7012"/>
              <a:ext cx="50" cy="28"/>
            </a:xfrm>
            <a:custGeom>
              <a:avLst/>
              <a:gdLst>
                <a:gd name="T0" fmla="*/ 16 w 18"/>
                <a:gd name="T1" fmla="*/ 10 h 10"/>
                <a:gd name="T2" fmla="*/ 0 w 18"/>
                <a:gd name="T3" fmla="*/ 10 h 10"/>
                <a:gd name="T4" fmla="*/ 0 w 18"/>
                <a:gd name="T5" fmla="*/ 6 h 10"/>
                <a:gd name="T6" fmla="*/ 18 w 18"/>
                <a:gd name="T7" fmla="*/ 6 h 10"/>
                <a:gd name="T8" fmla="*/ 16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6" y="10"/>
                  </a:moveTo>
                  <a:cubicBezTo>
                    <a:pt x="8" y="5"/>
                    <a:pt x="0" y="9"/>
                    <a:pt x="0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7" y="0"/>
                    <a:pt x="18" y="6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iṧ1idé"/>
            <p:cNvSpPr/>
            <p:nvPr/>
          </p:nvSpPr>
          <p:spPr bwMode="auto">
            <a:xfrm>
              <a:off x="5687" y="7012"/>
              <a:ext cx="157" cy="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iṣḷíḍè"/>
            <p:cNvSpPr/>
            <p:nvPr/>
          </p:nvSpPr>
          <p:spPr bwMode="auto">
            <a:xfrm>
              <a:off x="5718" y="7048"/>
              <a:ext cx="60" cy="59"/>
            </a:xfrm>
            <a:custGeom>
              <a:avLst/>
              <a:gdLst>
                <a:gd name="T0" fmla="*/ 4 w 22"/>
                <a:gd name="T1" fmla="*/ 19 h 21"/>
                <a:gd name="T2" fmla="*/ 4 w 22"/>
                <a:gd name="T3" fmla="*/ 17 h 21"/>
                <a:gd name="T4" fmla="*/ 4 w 22"/>
                <a:gd name="T5" fmla="*/ 16 h 21"/>
                <a:gd name="T6" fmla="*/ 4 w 22"/>
                <a:gd name="T7" fmla="*/ 15 h 21"/>
                <a:gd name="T8" fmla="*/ 4 w 22"/>
                <a:gd name="T9" fmla="*/ 15 h 21"/>
                <a:gd name="T10" fmla="*/ 4 w 22"/>
                <a:gd name="T11" fmla="*/ 13 h 21"/>
                <a:gd name="T12" fmla="*/ 5 w 22"/>
                <a:gd name="T13" fmla="*/ 12 h 21"/>
                <a:gd name="T14" fmla="*/ 5 w 22"/>
                <a:gd name="T15" fmla="*/ 11 h 21"/>
                <a:gd name="T16" fmla="*/ 5 w 22"/>
                <a:gd name="T17" fmla="*/ 11 h 21"/>
                <a:gd name="T18" fmla="*/ 6 w 22"/>
                <a:gd name="T19" fmla="*/ 8 h 21"/>
                <a:gd name="T20" fmla="*/ 7 w 22"/>
                <a:gd name="T21" fmla="*/ 8 h 21"/>
                <a:gd name="T22" fmla="*/ 7 w 22"/>
                <a:gd name="T23" fmla="*/ 7 h 21"/>
                <a:gd name="T24" fmla="*/ 8 w 22"/>
                <a:gd name="T25" fmla="*/ 6 h 21"/>
                <a:gd name="T26" fmla="*/ 9 w 22"/>
                <a:gd name="T27" fmla="*/ 6 h 21"/>
                <a:gd name="T28" fmla="*/ 9 w 22"/>
                <a:gd name="T29" fmla="*/ 5 h 21"/>
                <a:gd name="T30" fmla="*/ 11 w 22"/>
                <a:gd name="T31" fmla="*/ 5 h 21"/>
                <a:gd name="T32" fmla="*/ 20 w 22"/>
                <a:gd name="T33" fmla="*/ 4 h 21"/>
                <a:gd name="T34" fmla="*/ 22 w 22"/>
                <a:gd name="T35" fmla="*/ 2 h 21"/>
                <a:gd name="T36" fmla="*/ 20 w 22"/>
                <a:gd name="T37" fmla="*/ 0 h 21"/>
                <a:gd name="T38" fmla="*/ 4 w 22"/>
                <a:gd name="T39" fmla="*/ 5 h 21"/>
                <a:gd name="T40" fmla="*/ 0 w 22"/>
                <a:gd name="T41" fmla="*/ 16 h 21"/>
                <a:gd name="T42" fmla="*/ 0 w 22"/>
                <a:gd name="T43" fmla="*/ 19 h 21"/>
                <a:gd name="T44" fmla="*/ 4 w 22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1">
                  <a:moveTo>
                    <a:pt x="4" y="19"/>
                  </a:moveTo>
                  <a:cubicBezTo>
                    <a:pt x="4" y="18"/>
                    <a:pt x="4" y="17"/>
                    <a:pt x="4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6"/>
                    <a:pt x="4" y="15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4" y="13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0"/>
                    <a:pt x="5" y="11"/>
                  </a:cubicBezTo>
                  <a:cubicBezTo>
                    <a:pt x="5" y="10"/>
                    <a:pt x="6" y="9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3"/>
                    <a:pt x="17" y="3"/>
                    <a:pt x="20" y="4"/>
                  </a:cubicBezTo>
                  <a:cubicBezTo>
                    <a:pt x="21" y="4"/>
                    <a:pt x="22" y="3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4" y="0"/>
                    <a:pt x="8" y="1"/>
                    <a:pt x="4" y="5"/>
                  </a:cubicBezTo>
                  <a:cubicBezTo>
                    <a:pt x="2" y="8"/>
                    <a:pt x="1" y="12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4" y="21"/>
                    <a:pt x="4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iṧḻïďé"/>
            <p:cNvSpPr/>
            <p:nvPr/>
          </p:nvSpPr>
          <p:spPr bwMode="auto">
            <a:xfrm>
              <a:off x="5683" y="7032"/>
              <a:ext cx="31" cy="59"/>
            </a:xfrm>
            <a:custGeom>
              <a:avLst/>
              <a:gdLst>
                <a:gd name="T0" fmla="*/ 3 w 11"/>
                <a:gd name="T1" fmla="*/ 21 h 21"/>
                <a:gd name="T2" fmla="*/ 11 w 11"/>
                <a:gd name="T3" fmla="*/ 2 h 21"/>
                <a:gd name="T4" fmla="*/ 9 w 11"/>
                <a:gd name="T5" fmla="*/ 0 h 21"/>
                <a:gd name="T6" fmla="*/ 0 w 11"/>
                <a:gd name="T7" fmla="*/ 21 h 21"/>
                <a:gd name="T8" fmla="*/ 3 w 11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1">
                  <a:moveTo>
                    <a:pt x="3" y="21"/>
                  </a:moveTo>
                  <a:cubicBezTo>
                    <a:pt x="3" y="14"/>
                    <a:pt x="6" y="7"/>
                    <a:pt x="11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5"/>
                    <a:pt x="0" y="13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íŝľîḓe"/>
            <p:cNvSpPr/>
            <p:nvPr/>
          </p:nvSpPr>
          <p:spPr bwMode="auto">
            <a:xfrm>
              <a:off x="5709" y="7010"/>
              <a:ext cx="140" cy="162"/>
            </a:xfrm>
            <a:custGeom>
              <a:avLst/>
              <a:gdLst>
                <a:gd name="T0" fmla="*/ 2 w 50"/>
                <a:gd name="T1" fmla="*/ 10 h 58"/>
                <a:gd name="T2" fmla="*/ 20 w 50"/>
                <a:gd name="T3" fmla="*/ 3 h 58"/>
                <a:gd name="T4" fmla="*/ 39 w 50"/>
                <a:gd name="T5" fmla="*/ 10 h 58"/>
                <a:gd name="T6" fmla="*/ 47 w 50"/>
                <a:gd name="T7" fmla="*/ 29 h 58"/>
                <a:gd name="T8" fmla="*/ 39 w 50"/>
                <a:gd name="T9" fmla="*/ 47 h 58"/>
                <a:gd name="T10" fmla="*/ 20 w 50"/>
                <a:gd name="T11" fmla="*/ 55 h 58"/>
                <a:gd name="T12" fmla="*/ 8 w 50"/>
                <a:gd name="T13" fmla="*/ 52 h 58"/>
                <a:gd name="T14" fmla="*/ 5 w 50"/>
                <a:gd name="T15" fmla="*/ 50 h 58"/>
                <a:gd name="T16" fmla="*/ 2 w 50"/>
                <a:gd name="T17" fmla="*/ 48 h 58"/>
                <a:gd name="T18" fmla="*/ 0 w 50"/>
                <a:gd name="T19" fmla="*/ 50 h 58"/>
                <a:gd name="T20" fmla="*/ 3 w 50"/>
                <a:gd name="T21" fmla="*/ 53 h 58"/>
                <a:gd name="T22" fmla="*/ 6 w 50"/>
                <a:gd name="T23" fmla="*/ 55 h 58"/>
                <a:gd name="T24" fmla="*/ 20 w 50"/>
                <a:gd name="T25" fmla="*/ 58 h 58"/>
                <a:gd name="T26" fmla="*/ 41 w 50"/>
                <a:gd name="T27" fmla="*/ 50 h 58"/>
                <a:gd name="T28" fmla="*/ 50 w 50"/>
                <a:gd name="T29" fmla="*/ 29 h 58"/>
                <a:gd name="T30" fmla="*/ 41 w 50"/>
                <a:gd name="T31" fmla="*/ 8 h 58"/>
                <a:gd name="T32" fmla="*/ 20 w 50"/>
                <a:gd name="T33" fmla="*/ 0 h 58"/>
                <a:gd name="T34" fmla="*/ 0 w 50"/>
                <a:gd name="T35" fmla="*/ 8 h 58"/>
                <a:gd name="T36" fmla="*/ 2 w 50"/>
                <a:gd name="T3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58">
                  <a:moveTo>
                    <a:pt x="2" y="10"/>
                  </a:moveTo>
                  <a:cubicBezTo>
                    <a:pt x="6" y="6"/>
                    <a:pt x="13" y="3"/>
                    <a:pt x="20" y="3"/>
                  </a:cubicBezTo>
                  <a:cubicBezTo>
                    <a:pt x="27" y="3"/>
                    <a:pt x="34" y="6"/>
                    <a:pt x="39" y="10"/>
                  </a:cubicBezTo>
                  <a:cubicBezTo>
                    <a:pt x="44" y="15"/>
                    <a:pt x="47" y="22"/>
                    <a:pt x="47" y="29"/>
                  </a:cubicBezTo>
                  <a:cubicBezTo>
                    <a:pt x="47" y="36"/>
                    <a:pt x="44" y="43"/>
                    <a:pt x="39" y="47"/>
                  </a:cubicBezTo>
                  <a:cubicBezTo>
                    <a:pt x="34" y="52"/>
                    <a:pt x="27" y="55"/>
                    <a:pt x="20" y="55"/>
                  </a:cubicBezTo>
                  <a:cubicBezTo>
                    <a:pt x="16" y="55"/>
                    <a:pt x="11" y="54"/>
                    <a:pt x="8" y="52"/>
                  </a:cubicBezTo>
                  <a:cubicBezTo>
                    <a:pt x="7" y="52"/>
                    <a:pt x="6" y="51"/>
                    <a:pt x="5" y="50"/>
                  </a:cubicBezTo>
                  <a:cubicBezTo>
                    <a:pt x="3" y="49"/>
                    <a:pt x="2" y="48"/>
                    <a:pt x="2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2" y="52"/>
                    <a:pt x="3" y="53"/>
                  </a:cubicBezTo>
                  <a:cubicBezTo>
                    <a:pt x="4" y="53"/>
                    <a:pt x="5" y="54"/>
                    <a:pt x="6" y="55"/>
                  </a:cubicBezTo>
                  <a:cubicBezTo>
                    <a:pt x="10" y="57"/>
                    <a:pt x="15" y="58"/>
                    <a:pt x="20" y="58"/>
                  </a:cubicBezTo>
                  <a:cubicBezTo>
                    <a:pt x="28" y="58"/>
                    <a:pt x="36" y="55"/>
                    <a:pt x="41" y="50"/>
                  </a:cubicBezTo>
                  <a:cubicBezTo>
                    <a:pt x="46" y="44"/>
                    <a:pt x="50" y="37"/>
                    <a:pt x="50" y="29"/>
                  </a:cubicBezTo>
                  <a:cubicBezTo>
                    <a:pt x="50" y="21"/>
                    <a:pt x="46" y="14"/>
                    <a:pt x="41" y="8"/>
                  </a:cubicBezTo>
                  <a:cubicBezTo>
                    <a:pt x="36" y="3"/>
                    <a:pt x="28" y="0"/>
                    <a:pt x="20" y="0"/>
                  </a:cubicBezTo>
                  <a:cubicBezTo>
                    <a:pt x="12" y="0"/>
                    <a:pt x="5" y="3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íṥḻïḍé"/>
            <p:cNvSpPr/>
            <p:nvPr/>
          </p:nvSpPr>
          <p:spPr bwMode="auto">
            <a:xfrm>
              <a:off x="5799" y="6691"/>
              <a:ext cx="122" cy="122"/>
            </a:xfrm>
            <a:prstGeom prst="ellipse">
              <a:avLst/>
            </a:pr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ïṡḷiďê"/>
            <p:cNvSpPr/>
            <p:nvPr/>
          </p:nvSpPr>
          <p:spPr bwMode="auto">
            <a:xfrm>
              <a:off x="5871" y="6360"/>
              <a:ext cx="448" cy="403"/>
            </a:xfrm>
            <a:custGeom>
              <a:avLst/>
              <a:gdLst>
                <a:gd name="T0" fmla="*/ 140 w 160"/>
                <a:gd name="T1" fmla="*/ 26 h 144"/>
                <a:gd name="T2" fmla="*/ 115 w 160"/>
                <a:gd name="T3" fmla="*/ 118 h 144"/>
                <a:gd name="T4" fmla="*/ 20 w 160"/>
                <a:gd name="T5" fmla="*/ 118 h 144"/>
                <a:gd name="T6" fmla="*/ 44 w 160"/>
                <a:gd name="T7" fmla="*/ 26 h 144"/>
                <a:gd name="T8" fmla="*/ 140 w 160"/>
                <a:gd name="T9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44">
                  <a:moveTo>
                    <a:pt x="140" y="26"/>
                  </a:moveTo>
                  <a:cubicBezTo>
                    <a:pt x="160" y="51"/>
                    <a:pt x="149" y="93"/>
                    <a:pt x="115" y="118"/>
                  </a:cubicBezTo>
                  <a:cubicBezTo>
                    <a:pt x="82" y="144"/>
                    <a:pt x="39" y="144"/>
                    <a:pt x="20" y="118"/>
                  </a:cubicBezTo>
                  <a:cubicBezTo>
                    <a:pt x="0" y="93"/>
                    <a:pt x="11" y="51"/>
                    <a:pt x="44" y="26"/>
                  </a:cubicBezTo>
                  <a:cubicBezTo>
                    <a:pt x="78" y="0"/>
                    <a:pt x="120" y="0"/>
                    <a:pt x="140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íšlîḑê"/>
            <p:cNvSpPr/>
            <p:nvPr/>
          </p:nvSpPr>
          <p:spPr bwMode="auto">
            <a:xfrm>
              <a:off x="4189" y="9552"/>
              <a:ext cx="290" cy="574"/>
            </a:xfrm>
            <a:custGeom>
              <a:avLst/>
              <a:gdLst>
                <a:gd name="T0" fmla="*/ 64 w 168"/>
                <a:gd name="T1" fmla="*/ 0 h 333"/>
                <a:gd name="T2" fmla="*/ 0 w 168"/>
                <a:gd name="T3" fmla="*/ 252 h 333"/>
                <a:gd name="T4" fmla="*/ 91 w 168"/>
                <a:gd name="T5" fmla="*/ 333 h 333"/>
                <a:gd name="T6" fmla="*/ 168 w 168"/>
                <a:gd name="T7" fmla="*/ 73 h 333"/>
                <a:gd name="T8" fmla="*/ 64 w 168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33">
                  <a:moveTo>
                    <a:pt x="64" y="0"/>
                  </a:moveTo>
                  <a:lnTo>
                    <a:pt x="0" y="252"/>
                  </a:lnTo>
                  <a:lnTo>
                    <a:pt x="91" y="333"/>
                  </a:lnTo>
                  <a:lnTo>
                    <a:pt x="168" y="7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îśļíḍe"/>
            <p:cNvSpPr/>
            <p:nvPr/>
          </p:nvSpPr>
          <p:spPr bwMode="auto">
            <a:xfrm>
              <a:off x="4189" y="9552"/>
              <a:ext cx="290" cy="574"/>
            </a:xfrm>
            <a:custGeom>
              <a:avLst/>
              <a:gdLst>
                <a:gd name="T0" fmla="*/ 64 w 168"/>
                <a:gd name="T1" fmla="*/ 0 h 333"/>
                <a:gd name="T2" fmla="*/ 0 w 168"/>
                <a:gd name="T3" fmla="*/ 252 h 333"/>
                <a:gd name="T4" fmla="*/ 91 w 168"/>
                <a:gd name="T5" fmla="*/ 333 h 333"/>
                <a:gd name="T6" fmla="*/ 168 w 168"/>
                <a:gd name="T7" fmla="*/ 73 h 333"/>
                <a:gd name="T8" fmla="*/ 64 w 168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33">
                  <a:moveTo>
                    <a:pt x="64" y="0"/>
                  </a:moveTo>
                  <a:lnTo>
                    <a:pt x="0" y="252"/>
                  </a:lnTo>
                  <a:lnTo>
                    <a:pt x="91" y="333"/>
                  </a:lnTo>
                  <a:lnTo>
                    <a:pt x="168" y="73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î$ļïḍé"/>
            <p:cNvSpPr/>
            <p:nvPr/>
          </p:nvSpPr>
          <p:spPr bwMode="auto">
            <a:xfrm>
              <a:off x="4182" y="9543"/>
              <a:ext cx="302" cy="593"/>
            </a:xfrm>
            <a:custGeom>
              <a:avLst/>
              <a:gdLst>
                <a:gd name="T0" fmla="*/ 68 w 175"/>
                <a:gd name="T1" fmla="*/ 5 h 344"/>
                <a:gd name="T2" fmla="*/ 65 w 175"/>
                <a:gd name="T3" fmla="*/ 5 h 344"/>
                <a:gd name="T4" fmla="*/ 0 w 175"/>
                <a:gd name="T5" fmla="*/ 258 h 344"/>
                <a:gd name="T6" fmla="*/ 97 w 175"/>
                <a:gd name="T7" fmla="*/ 344 h 344"/>
                <a:gd name="T8" fmla="*/ 175 w 175"/>
                <a:gd name="T9" fmla="*/ 76 h 344"/>
                <a:gd name="T10" fmla="*/ 66 w 175"/>
                <a:gd name="T11" fmla="*/ 0 h 344"/>
                <a:gd name="T12" fmla="*/ 65 w 175"/>
                <a:gd name="T13" fmla="*/ 5 h 344"/>
                <a:gd name="T14" fmla="*/ 68 w 175"/>
                <a:gd name="T15" fmla="*/ 5 h 344"/>
                <a:gd name="T16" fmla="*/ 66 w 175"/>
                <a:gd name="T17" fmla="*/ 8 h 344"/>
                <a:gd name="T18" fmla="*/ 167 w 175"/>
                <a:gd name="T19" fmla="*/ 80 h 344"/>
                <a:gd name="T20" fmla="*/ 94 w 175"/>
                <a:gd name="T21" fmla="*/ 333 h 344"/>
                <a:gd name="T22" fmla="*/ 8 w 175"/>
                <a:gd name="T23" fmla="*/ 257 h 344"/>
                <a:gd name="T24" fmla="*/ 71 w 175"/>
                <a:gd name="T25" fmla="*/ 7 h 344"/>
                <a:gd name="T26" fmla="*/ 68 w 175"/>
                <a:gd name="T27" fmla="*/ 5 h 344"/>
                <a:gd name="T28" fmla="*/ 66 w 175"/>
                <a:gd name="T29" fmla="*/ 8 h 344"/>
                <a:gd name="T30" fmla="*/ 68 w 175"/>
                <a:gd name="T31" fmla="*/ 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44">
                  <a:moveTo>
                    <a:pt x="68" y="5"/>
                  </a:moveTo>
                  <a:lnTo>
                    <a:pt x="65" y="5"/>
                  </a:lnTo>
                  <a:lnTo>
                    <a:pt x="0" y="258"/>
                  </a:lnTo>
                  <a:lnTo>
                    <a:pt x="97" y="344"/>
                  </a:lnTo>
                  <a:lnTo>
                    <a:pt x="175" y="76"/>
                  </a:lnTo>
                  <a:lnTo>
                    <a:pt x="66" y="0"/>
                  </a:lnTo>
                  <a:lnTo>
                    <a:pt x="65" y="5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167" y="80"/>
                  </a:lnTo>
                  <a:lnTo>
                    <a:pt x="94" y="333"/>
                  </a:lnTo>
                  <a:lnTo>
                    <a:pt x="8" y="257"/>
                  </a:lnTo>
                  <a:lnTo>
                    <a:pt x="71" y="7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68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îṥ1iḓé"/>
            <p:cNvSpPr/>
            <p:nvPr/>
          </p:nvSpPr>
          <p:spPr bwMode="auto">
            <a:xfrm>
              <a:off x="4182" y="9543"/>
              <a:ext cx="302" cy="593"/>
            </a:xfrm>
            <a:custGeom>
              <a:avLst/>
              <a:gdLst>
                <a:gd name="T0" fmla="*/ 68 w 175"/>
                <a:gd name="T1" fmla="*/ 5 h 344"/>
                <a:gd name="T2" fmla="*/ 65 w 175"/>
                <a:gd name="T3" fmla="*/ 5 h 344"/>
                <a:gd name="T4" fmla="*/ 0 w 175"/>
                <a:gd name="T5" fmla="*/ 258 h 344"/>
                <a:gd name="T6" fmla="*/ 97 w 175"/>
                <a:gd name="T7" fmla="*/ 344 h 344"/>
                <a:gd name="T8" fmla="*/ 175 w 175"/>
                <a:gd name="T9" fmla="*/ 76 h 344"/>
                <a:gd name="T10" fmla="*/ 66 w 175"/>
                <a:gd name="T11" fmla="*/ 0 h 344"/>
                <a:gd name="T12" fmla="*/ 65 w 175"/>
                <a:gd name="T13" fmla="*/ 5 h 344"/>
                <a:gd name="T14" fmla="*/ 68 w 175"/>
                <a:gd name="T15" fmla="*/ 5 h 344"/>
                <a:gd name="T16" fmla="*/ 66 w 175"/>
                <a:gd name="T17" fmla="*/ 8 h 344"/>
                <a:gd name="T18" fmla="*/ 167 w 175"/>
                <a:gd name="T19" fmla="*/ 80 h 344"/>
                <a:gd name="T20" fmla="*/ 94 w 175"/>
                <a:gd name="T21" fmla="*/ 333 h 344"/>
                <a:gd name="T22" fmla="*/ 8 w 175"/>
                <a:gd name="T23" fmla="*/ 257 h 344"/>
                <a:gd name="T24" fmla="*/ 71 w 175"/>
                <a:gd name="T25" fmla="*/ 7 h 344"/>
                <a:gd name="T26" fmla="*/ 68 w 175"/>
                <a:gd name="T27" fmla="*/ 5 h 344"/>
                <a:gd name="T28" fmla="*/ 66 w 175"/>
                <a:gd name="T29" fmla="*/ 8 h 344"/>
                <a:gd name="T30" fmla="*/ 68 w 175"/>
                <a:gd name="T31" fmla="*/ 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44">
                  <a:moveTo>
                    <a:pt x="68" y="5"/>
                  </a:moveTo>
                  <a:lnTo>
                    <a:pt x="65" y="5"/>
                  </a:lnTo>
                  <a:lnTo>
                    <a:pt x="0" y="258"/>
                  </a:lnTo>
                  <a:lnTo>
                    <a:pt x="97" y="344"/>
                  </a:lnTo>
                  <a:lnTo>
                    <a:pt x="175" y="76"/>
                  </a:lnTo>
                  <a:lnTo>
                    <a:pt x="66" y="0"/>
                  </a:lnTo>
                  <a:lnTo>
                    <a:pt x="65" y="5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167" y="80"/>
                  </a:lnTo>
                  <a:lnTo>
                    <a:pt x="94" y="333"/>
                  </a:lnTo>
                  <a:lnTo>
                    <a:pt x="8" y="257"/>
                  </a:lnTo>
                  <a:lnTo>
                    <a:pt x="71" y="7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68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ïṩ1iḑe"/>
            <p:cNvSpPr/>
            <p:nvPr/>
          </p:nvSpPr>
          <p:spPr bwMode="auto">
            <a:xfrm>
              <a:off x="4215" y="9571"/>
              <a:ext cx="117" cy="448"/>
            </a:xfrm>
            <a:custGeom>
              <a:avLst/>
              <a:gdLst>
                <a:gd name="T0" fmla="*/ 62 w 68"/>
                <a:gd name="T1" fmla="*/ 0 h 260"/>
                <a:gd name="T2" fmla="*/ 0 w 68"/>
                <a:gd name="T3" fmla="*/ 258 h 260"/>
                <a:gd name="T4" fmla="*/ 7 w 68"/>
                <a:gd name="T5" fmla="*/ 260 h 260"/>
                <a:gd name="T6" fmla="*/ 68 w 68"/>
                <a:gd name="T7" fmla="*/ 2 h 260"/>
                <a:gd name="T8" fmla="*/ 62 w 68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0">
                  <a:moveTo>
                    <a:pt x="62" y="0"/>
                  </a:moveTo>
                  <a:lnTo>
                    <a:pt x="0" y="258"/>
                  </a:lnTo>
                  <a:lnTo>
                    <a:pt x="7" y="260"/>
                  </a:lnTo>
                  <a:lnTo>
                    <a:pt x="68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îšḻiḓe"/>
            <p:cNvSpPr/>
            <p:nvPr/>
          </p:nvSpPr>
          <p:spPr bwMode="auto">
            <a:xfrm>
              <a:off x="4215" y="9571"/>
              <a:ext cx="117" cy="448"/>
            </a:xfrm>
            <a:custGeom>
              <a:avLst/>
              <a:gdLst>
                <a:gd name="T0" fmla="*/ 62 w 68"/>
                <a:gd name="T1" fmla="*/ 0 h 260"/>
                <a:gd name="T2" fmla="*/ 0 w 68"/>
                <a:gd name="T3" fmla="*/ 258 h 260"/>
                <a:gd name="T4" fmla="*/ 7 w 68"/>
                <a:gd name="T5" fmla="*/ 260 h 260"/>
                <a:gd name="T6" fmla="*/ 68 w 68"/>
                <a:gd name="T7" fmla="*/ 2 h 260"/>
                <a:gd name="T8" fmla="*/ 62 w 68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0">
                  <a:moveTo>
                    <a:pt x="62" y="0"/>
                  </a:moveTo>
                  <a:lnTo>
                    <a:pt x="0" y="258"/>
                  </a:lnTo>
                  <a:lnTo>
                    <a:pt x="7" y="260"/>
                  </a:lnTo>
                  <a:lnTo>
                    <a:pt x="68" y="2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íṧlídè"/>
            <p:cNvSpPr/>
            <p:nvPr/>
          </p:nvSpPr>
          <p:spPr bwMode="auto">
            <a:xfrm>
              <a:off x="4255" y="9600"/>
              <a:ext cx="121" cy="450"/>
            </a:xfrm>
            <a:custGeom>
              <a:avLst/>
              <a:gdLst>
                <a:gd name="T0" fmla="*/ 63 w 70"/>
                <a:gd name="T1" fmla="*/ 0 h 261"/>
                <a:gd name="T2" fmla="*/ 0 w 70"/>
                <a:gd name="T3" fmla="*/ 259 h 261"/>
                <a:gd name="T4" fmla="*/ 6 w 70"/>
                <a:gd name="T5" fmla="*/ 261 h 261"/>
                <a:gd name="T6" fmla="*/ 70 w 70"/>
                <a:gd name="T7" fmla="*/ 1 h 261"/>
                <a:gd name="T8" fmla="*/ 63 w 70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61">
                  <a:moveTo>
                    <a:pt x="63" y="0"/>
                  </a:moveTo>
                  <a:lnTo>
                    <a:pt x="0" y="259"/>
                  </a:lnTo>
                  <a:lnTo>
                    <a:pt x="6" y="261"/>
                  </a:lnTo>
                  <a:lnTo>
                    <a:pt x="70" y="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îṧlîḋe"/>
            <p:cNvSpPr/>
            <p:nvPr/>
          </p:nvSpPr>
          <p:spPr bwMode="auto">
            <a:xfrm>
              <a:off x="4255" y="9600"/>
              <a:ext cx="121" cy="450"/>
            </a:xfrm>
            <a:custGeom>
              <a:avLst/>
              <a:gdLst>
                <a:gd name="T0" fmla="*/ 63 w 70"/>
                <a:gd name="T1" fmla="*/ 0 h 261"/>
                <a:gd name="T2" fmla="*/ 0 w 70"/>
                <a:gd name="T3" fmla="*/ 259 h 261"/>
                <a:gd name="T4" fmla="*/ 6 w 70"/>
                <a:gd name="T5" fmla="*/ 261 h 261"/>
                <a:gd name="T6" fmla="*/ 70 w 70"/>
                <a:gd name="T7" fmla="*/ 1 h 261"/>
                <a:gd name="T8" fmla="*/ 63 w 70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61">
                  <a:moveTo>
                    <a:pt x="63" y="0"/>
                  </a:moveTo>
                  <a:lnTo>
                    <a:pt x="0" y="259"/>
                  </a:lnTo>
                  <a:lnTo>
                    <a:pt x="6" y="261"/>
                  </a:lnTo>
                  <a:lnTo>
                    <a:pt x="70" y="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iS1iḑè"/>
            <p:cNvSpPr/>
            <p:nvPr/>
          </p:nvSpPr>
          <p:spPr bwMode="auto">
            <a:xfrm>
              <a:off x="4286" y="9619"/>
              <a:ext cx="128" cy="453"/>
            </a:xfrm>
            <a:custGeom>
              <a:avLst/>
              <a:gdLst>
                <a:gd name="T0" fmla="*/ 68 w 74"/>
                <a:gd name="T1" fmla="*/ 0 h 263"/>
                <a:gd name="T2" fmla="*/ 0 w 74"/>
                <a:gd name="T3" fmla="*/ 261 h 263"/>
                <a:gd name="T4" fmla="*/ 6 w 74"/>
                <a:gd name="T5" fmla="*/ 263 h 263"/>
                <a:gd name="T6" fmla="*/ 74 w 74"/>
                <a:gd name="T7" fmla="*/ 2 h 263"/>
                <a:gd name="T8" fmla="*/ 68 w 7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63">
                  <a:moveTo>
                    <a:pt x="68" y="0"/>
                  </a:moveTo>
                  <a:lnTo>
                    <a:pt x="0" y="261"/>
                  </a:lnTo>
                  <a:lnTo>
                    <a:pt x="6" y="263"/>
                  </a:lnTo>
                  <a:lnTo>
                    <a:pt x="74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î$1îďe"/>
            <p:cNvSpPr/>
            <p:nvPr/>
          </p:nvSpPr>
          <p:spPr bwMode="auto">
            <a:xfrm>
              <a:off x="4286" y="9619"/>
              <a:ext cx="128" cy="453"/>
            </a:xfrm>
            <a:custGeom>
              <a:avLst/>
              <a:gdLst>
                <a:gd name="T0" fmla="*/ 68 w 74"/>
                <a:gd name="T1" fmla="*/ 0 h 263"/>
                <a:gd name="T2" fmla="*/ 0 w 74"/>
                <a:gd name="T3" fmla="*/ 261 h 263"/>
                <a:gd name="T4" fmla="*/ 6 w 74"/>
                <a:gd name="T5" fmla="*/ 263 h 263"/>
                <a:gd name="T6" fmla="*/ 74 w 74"/>
                <a:gd name="T7" fmla="*/ 2 h 263"/>
                <a:gd name="T8" fmla="*/ 68 w 7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63">
                  <a:moveTo>
                    <a:pt x="68" y="0"/>
                  </a:moveTo>
                  <a:lnTo>
                    <a:pt x="0" y="261"/>
                  </a:lnTo>
                  <a:lnTo>
                    <a:pt x="6" y="263"/>
                  </a:lnTo>
                  <a:lnTo>
                    <a:pt x="74" y="2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îṣḷíďè"/>
            <p:cNvSpPr/>
            <p:nvPr/>
          </p:nvSpPr>
          <p:spPr bwMode="auto">
            <a:xfrm>
              <a:off x="4318" y="9647"/>
              <a:ext cx="129" cy="457"/>
            </a:xfrm>
            <a:custGeom>
              <a:avLst/>
              <a:gdLst>
                <a:gd name="T0" fmla="*/ 68 w 75"/>
                <a:gd name="T1" fmla="*/ 0 h 265"/>
                <a:gd name="T2" fmla="*/ 0 w 75"/>
                <a:gd name="T3" fmla="*/ 263 h 265"/>
                <a:gd name="T4" fmla="*/ 7 w 75"/>
                <a:gd name="T5" fmla="*/ 265 h 265"/>
                <a:gd name="T6" fmla="*/ 75 w 75"/>
                <a:gd name="T7" fmla="*/ 2 h 265"/>
                <a:gd name="T8" fmla="*/ 68 w 75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65">
                  <a:moveTo>
                    <a:pt x="68" y="0"/>
                  </a:moveTo>
                  <a:lnTo>
                    <a:pt x="0" y="263"/>
                  </a:lnTo>
                  <a:lnTo>
                    <a:pt x="7" y="265"/>
                  </a:lnTo>
                  <a:lnTo>
                    <a:pt x="75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íṩļîḑé"/>
            <p:cNvSpPr/>
            <p:nvPr/>
          </p:nvSpPr>
          <p:spPr bwMode="auto">
            <a:xfrm>
              <a:off x="4318" y="9647"/>
              <a:ext cx="129" cy="457"/>
            </a:xfrm>
            <a:custGeom>
              <a:avLst/>
              <a:gdLst>
                <a:gd name="T0" fmla="*/ 68 w 75"/>
                <a:gd name="T1" fmla="*/ 0 h 265"/>
                <a:gd name="T2" fmla="*/ 0 w 75"/>
                <a:gd name="T3" fmla="*/ 263 h 265"/>
                <a:gd name="T4" fmla="*/ 7 w 75"/>
                <a:gd name="T5" fmla="*/ 265 h 265"/>
                <a:gd name="T6" fmla="*/ 75 w 75"/>
                <a:gd name="T7" fmla="*/ 2 h 265"/>
                <a:gd name="T8" fmla="*/ 68 w 75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65">
                  <a:moveTo>
                    <a:pt x="68" y="0"/>
                  </a:moveTo>
                  <a:lnTo>
                    <a:pt x="0" y="263"/>
                  </a:lnTo>
                  <a:lnTo>
                    <a:pt x="7" y="265"/>
                  </a:lnTo>
                  <a:lnTo>
                    <a:pt x="75" y="2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í$ļîḑê"/>
            <p:cNvSpPr/>
            <p:nvPr/>
          </p:nvSpPr>
          <p:spPr bwMode="auto">
            <a:xfrm>
              <a:off x="3708" y="9957"/>
              <a:ext cx="750" cy="372"/>
            </a:xfrm>
            <a:custGeom>
              <a:avLst/>
              <a:gdLst>
                <a:gd name="T0" fmla="*/ 0 w 435"/>
                <a:gd name="T1" fmla="*/ 216 h 216"/>
                <a:gd name="T2" fmla="*/ 424 w 435"/>
                <a:gd name="T3" fmla="*/ 216 h 216"/>
                <a:gd name="T4" fmla="*/ 435 w 435"/>
                <a:gd name="T5" fmla="*/ 0 h 216"/>
                <a:gd name="T6" fmla="*/ 218 w 435"/>
                <a:gd name="T7" fmla="*/ 0 h 216"/>
                <a:gd name="T8" fmla="*/ 179 w 435"/>
                <a:gd name="T9" fmla="*/ 94 h 216"/>
                <a:gd name="T10" fmla="*/ 0 w 435"/>
                <a:gd name="T1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5" h="216">
                  <a:moveTo>
                    <a:pt x="0" y="216"/>
                  </a:moveTo>
                  <a:lnTo>
                    <a:pt x="424" y="216"/>
                  </a:lnTo>
                  <a:lnTo>
                    <a:pt x="435" y="0"/>
                  </a:lnTo>
                  <a:lnTo>
                    <a:pt x="218" y="0"/>
                  </a:lnTo>
                  <a:lnTo>
                    <a:pt x="179" y="94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í$lïďé"/>
            <p:cNvSpPr/>
            <p:nvPr/>
          </p:nvSpPr>
          <p:spPr bwMode="auto">
            <a:xfrm>
              <a:off x="3689" y="9952"/>
              <a:ext cx="776" cy="383"/>
            </a:xfrm>
            <a:custGeom>
              <a:avLst/>
              <a:gdLst>
                <a:gd name="T0" fmla="*/ 11 w 450"/>
                <a:gd name="T1" fmla="*/ 219 h 222"/>
                <a:gd name="T2" fmla="*/ 11 w 450"/>
                <a:gd name="T3" fmla="*/ 222 h 222"/>
                <a:gd name="T4" fmla="*/ 438 w 450"/>
                <a:gd name="T5" fmla="*/ 222 h 222"/>
                <a:gd name="T6" fmla="*/ 450 w 450"/>
                <a:gd name="T7" fmla="*/ 0 h 222"/>
                <a:gd name="T8" fmla="*/ 226 w 450"/>
                <a:gd name="T9" fmla="*/ 0 h 222"/>
                <a:gd name="T10" fmla="*/ 188 w 450"/>
                <a:gd name="T11" fmla="*/ 96 h 222"/>
                <a:gd name="T12" fmla="*/ 0 w 450"/>
                <a:gd name="T13" fmla="*/ 222 h 222"/>
                <a:gd name="T14" fmla="*/ 11 w 450"/>
                <a:gd name="T15" fmla="*/ 222 h 222"/>
                <a:gd name="T16" fmla="*/ 11 w 450"/>
                <a:gd name="T17" fmla="*/ 219 h 222"/>
                <a:gd name="T18" fmla="*/ 13 w 450"/>
                <a:gd name="T19" fmla="*/ 221 h 222"/>
                <a:gd name="T20" fmla="*/ 193 w 450"/>
                <a:gd name="T21" fmla="*/ 99 h 222"/>
                <a:gd name="T22" fmla="*/ 230 w 450"/>
                <a:gd name="T23" fmla="*/ 7 h 222"/>
                <a:gd name="T24" fmla="*/ 441 w 450"/>
                <a:gd name="T25" fmla="*/ 7 h 222"/>
                <a:gd name="T26" fmla="*/ 432 w 450"/>
                <a:gd name="T27" fmla="*/ 216 h 222"/>
                <a:gd name="T28" fmla="*/ 11 w 450"/>
                <a:gd name="T29" fmla="*/ 216 h 222"/>
                <a:gd name="T30" fmla="*/ 11 w 450"/>
                <a:gd name="T31" fmla="*/ 219 h 222"/>
                <a:gd name="T32" fmla="*/ 13 w 450"/>
                <a:gd name="T33" fmla="*/ 221 h 222"/>
                <a:gd name="T34" fmla="*/ 11 w 450"/>
                <a:gd name="T35" fmla="*/ 21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0" h="222">
                  <a:moveTo>
                    <a:pt x="11" y="219"/>
                  </a:moveTo>
                  <a:lnTo>
                    <a:pt x="11" y="222"/>
                  </a:lnTo>
                  <a:lnTo>
                    <a:pt x="438" y="222"/>
                  </a:lnTo>
                  <a:lnTo>
                    <a:pt x="450" y="0"/>
                  </a:lnTo>
                  <a:lnTo>
                    <a:pt x="226" y="0"/>
                  </a:lnTo>
                  <a:lnTo>
                    <a:pt x="188" y="96"/>
                  </a:lnTo>
                  <a:lnTo>
                    <a:pt x="0" y="222"/>
                  </a:lnTo>
                  <a:lnTo>
                    <a:pt x="11" y="222"/>
                  </a:lnTo>
                  <a:lnTo>
                    <a:pt x="11" y="219"/>
                  </a:lnTo>
                  <a:lnTo>
                    <a:pt x="13" y="221"/>
                  </a:lnTo>
                  <a:lnTo>
                    <a:pt x="193" y="99"/>
                  </a:lnTo>
                  <a:lnTo>
                    <a:pt x="230" y="7"/>
                  </a:lnTo>
                  <a:lnTo>
                    <a:pt x="441" y="7"/>
                  </a:lnTo>
                  <a:lnTo>
                    <a:pt x="432" y="216"/>
                  </a:lnTo>
                  <a:lnTo>
                    <a:pt x="11" y="216"/>
                  </a:lnTo>
                  <a:lnTo>
                    <a:pt x="11" y="219"/>
                  </a:lnTo>
                  <a:lnTo>
                    <a:pt x="13" y="221"/>
                  </a:lnTo>
                  <a:lnTo>
                    <a:pt x="11" y="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iṡľîḍè"/>
            <p:cNvSpPr/>
            <p:nvPr/>
          </p:nvSpPr>
          <p:spPr bwMode="auto">
            <a:xfrm>
              <a:off x="3886" y="10164"/>
              <a:ext cx="50" cy="98"/>
            </a:xfrm>
            <a:custGeom>
              <a:avLst/>
              <a:gdLst>
                <a:gd name="T0" fmla="*/ 1 w 18"/>
                <a:gd name="T1" fmla="*/ 3 h 35"/>
                <a:gd name="T2" fmla="*/ 13 w 18"/>
                <a:gd name="T3" fmla="*/ 30 h 35"/>
                <a:gd name="T4" fmla="*/ 15 w 18"/>
                <a:gd name="T5" fmla="*/ 34 h 35"/>
                <a:gd name="T6" fmla="*/ 18 w 18"/>
                <a:gd name="T7" fmla="*/ 32 h 35"/>
                <a:gd name="T8" fmla="*/ 5 w 18"/>
                <a:gd name="T9" fmla="*/ 5 h 35"/>
                <a:gd name="T10" fmla="*/ 4 w 18"/>
                <a:gd name="T11" fmla="*/ 1 h 35"/>
                <a:gd name="T12" fmla="*/ 1 w 18"/>
                <a:gd name="T13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5">
                  <a:moveTo>
                    <a:pt x="1" y="3"/>
                  </a:moveTo>
                  <a:cubicBezTo>
                    <a:pt x="5" y="12"/>
                    <a:pt x="9" y="21"/>
                    <a:pt x="13" y="30"/>
                  </a:cubicBezTo>
                  <a:cubicBezTo>
                    <a:pt x="14" y="31"/>
                    <a:pt x="14" y="32"/>
                    <a:pt x="15" y="34"/>
                  </a:cubicBezTo>
                  <a:cubicBezTo>
                    <a:pt x="16" y="35"/>
                    <a:pt x="18" y="34"/>
                    <a:pt x="18" y="32"/>
                  </a:cubicBezTo>
                  <a:cubicBezTo>
                    <a:pt x="14" y="23"/>
                    <a:pt x="9" y="14"/>
                    <a:pt x="5" y="5"/>
                  </a:cubicBezTo>
                  <a:cubicBezTo>
                    <a:pt x="5" y="4"/>
                    <a:pt x="4" y="3"/>
                    <a:pt x="4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ïṣḻiḓè"/>
            <p:cNvSpPr/>
            <p:nvPr/>
          </p:nvSpPr>
          <p:spPr bwMode="auto">
            <a:xfrm>
              <a:off x="3944" y="10131"/>
              <a:ext cx="50" cy="100"/>
            </a:xfrm>
            <a:custGeom>
              <a:avLst/>
              <a:gdLst>
                <a:gd name="T0" fmla="*/ 1 w 18"/>
                <a:gd name="T1" fmla="*/ 3 h 36"/>
                <a:gd name="T2" fmla="*/ 13 w 18"/>
                <a:gd name="T3" fmla="*/ 30 h 36"/>
                <a:gd name="T4" fmla="*/ 15 w 18"/>
                <a:gd name="T5" fmla="*/ 34 h 36"/>
                <a:gd name="T6" fmla="*/ 17 w 18"/>
                <a:gd name="T7" fmla="*/ 33 h 36"/>
                <a:gd name="T8" fmla="*/ 5 w 18"/>
                <a:gd name="T9" fmla="*/ 6 h 36"/>
                <a:gd name="T10" fmla="*/ 3 w 18"/>
                <a:gd name="T11" fmla="*/ 2 h 36"/>
                <a:gd name="T12" fmla="*/ 1 w 18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6">
                  <a:moveTo>
                    <a:pt x="1" y="3"/>
                  </a:moveTo>
                  <a:cubicBezTo>
                    <a:pt x="5" y="12"/>
                    <a:pt x="9" y="21"/>
                    <a:pt x="13" y="30"/>
                  </a:cubicBezTo>
                  <a:cubicBezTo>
                    <a:pt x="14" y="32"/>
                    <a:pt x="14" y="33"/>
                    <a:pt x="15" y="34"/>
                  </a:cubicBezTo>
                  <a:cubicBezTo>
                    <a:pt x="16" y="36"/>
                    <a:pt x="18" y="34"/>
                    <a:pt x="17" y="33"/>
                  </a:cubicBezTo>
                  <a:cubicBezTo>
                    <a:pt x="13" y="24"/>
                    <a:pt x="9" y="15"/>
                    <a:pt x="5" y="6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îsḻîḍê"/>
            <p:cNvSpPr/>
            <p:nvPr/>
          </p:nvSpPr>
          <p:spPr bwMode="auto">
            <a:xfrm>
              <a:off x="3848" y="9991"/>
              <a:ext cx="152" cy="140"/>
            </a:xfrm>
            <a:custGeom>
              <a:avLst/>
              <a:gdLst>
                <a:gd name="T0" fmla="*/ 52 w 54"/>
                <a:gd name="T1" fmla="*/ 46 h 50"/>
                <a:gd name="T2" fmla="*/ 31 w 54"/>
                <a:gd name="T3" fmla="*/ 37 h 50"/>
                <a:gd name="T4" fmla="*/ 15 w 54"/>
                <a:gd name="T5" fmla="*/ 27 h 50"/>
                <a:gd name="T6" fmla="*/ 4 w 54"/>
                <a:gd name="T7" fmla="*/ 16 h 50"/>
                <a:gd name="T8" fmla="*/ 7 w 54"/>
                <a:gd name="T9" fmla="*/ 5 h 50"/>
                <a:gd name="T10" fmla="*/ 16 w 54"/>
                <a:gd name="T11" fmla="*/ 5 h 50"/>
                <a:gd name="T12" fmla="*/ 28 w 54"/>
                <a:gd name="T13" fmla="*/ 14 h 50"/>
                <a:gd name="T14" fmla="*/ 38 w 54"/>
                <a:gd name="T15" fmla="*/ 28 h 50"/>
                <a:gd name="T16" fmla="*/ 50 w 54"/>
                <a:gd name="T17" fmla="*/ 49 h 50"/>
                <a:gd name="T18" fmla="*/ 53 w 54"/>
                <a:gd name="T19" fmla="*/ 47 h 50"/>
                <a:gd name="T20" fmla="*/ 42 w 54"/>
                <a:gd name="T21" fmla="*/ 28 h 50"/>
                <a:gd name="T22" fmla="*/ 31 w 54"/>
                <a:gd name="T23" fmla="*/ 13 h 50"/>
                <a:gd name="T24" fmla="*/ 18 w 54"/>
                <a:gd name="T25" fmla="*/ 2 h 50"/>
                <a:gd name="T26" fmla="*/ 7 w 54"/>
                <a:gd name="T27" fmla="*/ 2 h 50"/>
                <a:gd name="T28" fmla="*/ 0 w 54"/>
                <a:gd name="T29" fmla="*/ 13 h 50"/>
                <a:gd name="T30" fmla="*/ 8 w 54"/>
                <a:gd name="T31" fmla="*/ 25 h 50"/>
                <a:gd name="T32" fmla="*/ 24 w 54"/>
                <a:gd name="T33" fmla="*/ 36 h 50"/>
                <a:gd name="T34" fmla="*/ 51 w 54"/>
                <a:gd name="T35" fmla="*/ 49 h 50"/>
                <a:gd name="T36" fmla="*/ 52 w 54"/>
                <a:gd name="T37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50">
                  <a:moveTo>
                    <a:pt x="52" y="46"/>
                  </a:moveTo>
                  <a:cubicBezTo>
                    <a:pt x="45" y="44"/>
                    <a:pt x="38" y="40"/>
                    <a:pt x="31" y="37"/>
                  </a:cubicBezTo>
                  <a:cubicBezTo>
                    <a:pt x="25" y="34"/>
                    <a:pt x="20" y="31"/>
                    <a:pt x="15" y="27"/>
                  </a:cubicBezTo>
                  <a:cubicBezTo>
                    <a:pt x="11" y="24"/>
                    <a:pt x="7" y="20"/>
                    <a:pt x="4" y="16"/>
                  </a:cubicBezTo>
                  <a:cubicBezTo>
                    <a:pt x="2" y="12"/>
                    <a:pt x="4" y="8"/>
                    <a:pt x="7" y="5"/>
                  </a:cubicBezTo>
                  <a:cubicBezTo>
                    <a:pt x="10" y="3"/>
                    <a:pt x="13" y="3"/>
                    <a:pt x="16" y="5"/>
                  </a:cubicBezTo>
                  <a:cubicBezTo>
                    <a:pt x="21" y="7"/>
                    <a:pt x="24" y="10"/>
                    <a:pt x="28" y="14"/>
                  </a:cubicBezTo>
                  <a:cubicBezTo>
                    <a:pt x="31" y="18"/>
                    <a:pt x="35" y="23"/>
                    <a:pt x="38" y="28"/>
                  </a:cubicBezTo>
                  <a:cubicBezTo>
                    <a:pt x="43" y="35"/>
                    <a:pt x="47" y="42"/>
                    <a:pt x="50" y="49"/>
                  </a:cubicBezTo>
                  <a:cubicBezTo>
                    <a:pt x="51" y="50"/>
                    <a:pt x="54" y="49"/>
                    <a:pt x="53" y="47"/>
                  </a:cubicBezTo>
                  <a:cubicBezTo>
                    <a:pt x="50" y="40"/>
                    <a:pt x="46" y="34"/>
                    <a:pt x="42" y="28"/>
                  </a:cubicBezTo>
                  <a:cubicBezTo>
                    <a:pt x="38" y="23"/>
                    <a:pt x="35" y="17"/>
                    <a:pt x="31" y="13"/>
                  </a:cubicBezTo>
                  <a:cubicBezTo>
                    <a:pt x="27" y="9"/>
                    <a:pt x="23" y="5"/>
                    <a:pt x="18" y="2"/>
                  </a:cubicBezTo>
                  <a:cubicBezTo>
                    <a:pt x="15" y="0"/>
                    <a:pt x="11" y="0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1" y="18"/>
                    <a:pt x="4" y="22"/>
                    <a:pt x="8" y="25"/>
                  </a:cubicBezTo>
                  <a:cubicBezTo>
                    <a:pt x="12" y="29"/>
                    <a:pt x="18" y="33"/>
                    <a:pt x="24" y="36"/>
                  </a:cubicBezTo>
                  <a:cubicBezTo>
                    <a:pt x="32" y="41"/>
                    <a:pt x="42" y="46"/>
                    <a:pt x="51" y="49"/>
                  </a:cubicBezTo>
                  <a:cubicBezTo>
                    <a:pt x="53" y="50"/>
                    <a:pt x="54" y="47"/>
                    <a:pt x="52" y="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îṥľíḓè"/>
            <p:cNvSpPr/>
            <p:nvPr/>
          </p:nvSpPr>
          <p:spPr bwMode="auto">
            <a:xfrm>
              <a:off x="3949" y="9964"/>
              <a:ext cx="53" cy="171"/>
            </a:xfrm>
            <a:custGeom>
              <a:avLst/>
              <a:gdLst>
                <a:gd name="T0" fmla="*/ 1 w 19"/>
                <a:gd name="T1" fmla="*/ 2 h 61"/>
                <a:gd name="T2" fmla="*/ 14 w 19"/>
                <a:gd name="T3" fmla="*/ 52 h 61"/>
                <a:gd name="T4" fmla="*/ 16 w 19"/>
                <a:gd name="T5" fmla="*/ 59 h 61"/>
                <a:gd name="T6" fmla="*/ 19 w 19"/>
                <a:gd name="T7" fmla="*/ 59 h 61"/>
                <a:gd name="T8" fmla="*/ 6 w 19"/>
                <a:gd name="T9" fmla="*/ 9 h 61"/>
                <a:gd name="T10" fmla="*/ 4 w 19"/>
                <a:gd name="T11" fmla="*/ 2 h 61"/>
                <a:gd name="T12" fmla="*/ 1 w 19"/>
                <a:gd name="T1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1" y="2"/>
                  </a:moveTo>
                  <a:cubicBezTo>
                    <a:pt x="5" y="19"/>
                    <a:pt x="10" y="36"/>
                    <a:pt x="14" y="52"/>
                  </a:cubicBezTo>
                  <a:cubicBezTo>
                    <a:pt x="14" y="55"/>
                    <a:pt x="15" y="57"/>
                    <a:pt x="16" y="59"/>
                  </a:cubicBezTo>
                  <a:cubicBezTo>
                    <a:pt x="16" y="61"/>
                    <a:pt x="19" y="60"/>
                    <a:pt x="19" y="59"/>
                  </a:cubicBezTo>
                  <a:cubicBezTo>
                    <a:pt x="14" y="42"/>
                    <a:pt x="10" y="25"/>
                    <a:pt x="6" y="9"/>
                  </a:cubicBezTo>
                  <a:cubicBezTo>
                    <a:pt x="5" y="6"/>
                    <a:pt x="4" y="4"/>
                    <a:pt x="4" y="2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ïşļiḋé"/>
            <p:cNvSpPr/>
            <p:nvPr/>
          </p:nvSpPr>
          <p:spPr bwMode="auto">
            <a:xfrm>
              <a:off x="4227" y="10162"/>
              <a:ext cx="221" cy="167"/>
            </a:xfrm>
            <a:custGeom>
              <a:avLst/>
              <a:gdLst>
                <a:gd name="T0" fmla="*/ 76 w 79"/>
                <a:gd name="T1" fmla="*/ 60 h 60"/>
                <a:gd name="T2" fmla="*/ 79 w 79"/>
                <a:gd name="T3" fmla="*/ 1 h 60"/>
                <a:gd name="T4" fmla="*/ 64 w 79"/>
                <a:gd name="T5" fmla="*/ 0 h 60"/>
                <a:gd name="T6" fmla="*/ 0 w 79"/>
                <a:gd name="T7" fmla="*/ 60 h 60"/>
                <a:gd name="T8" fmla="*/ 76 w 79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0">
                  <a:moveTo>
                    <a:pt x="76" y="60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74" y="0"/>
                    <a:pt x="69" y="0"/>
                    <a:pt x="64" y="0"/>
                  </a:cubicBezTo>
                  <a:cubicBezTo>
                    <a:pt x="31" y="0"/>
                    <a:pt x="4" y="26"/>
                    <a:pt x="0" y="60"/>
                  </a:cubicBezTo>
                  <a:lnTo>
                    <a:pt x="76" y="60"/>
                  </a:ln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ïṧļiḍé"/>
            <p:cNvSpPr/>
            <p:nvPr/>
          </p:nvSpPr>
          <p:spPr bwMode="auto">
            <a:xfrm>
              <a:off x="4220" y="10157"/>
              <a:ext cx="229" cy="176"/>
            </a:xfrm>
            <a:custGeom>
              <a:avLst/>
              <a:gdLst>
                <a:gd name="T0" fmla="*/ 78 w 82"/>
                <a:gd name="T1" fmla="*/ 62 h 63"/>
                <a:gd name="T2" fmla="*/ 79 w 82"/>
                <a:gd name="T3" fmla="*/ 62 h 63"/>
                <a:gd name="T4" fmla="*/ 82 w 82"/>
                <a:gd name="T5" fmla="*/ 2 h 63"/>
                <a:gd name="T6" fmla="*/ 81 w 82"/>
                <a:gd name="T7" fmla="*/ 2 h 63"/>
                <a:gd name="T8" fmla="*/ 66 w 82"/>
                <a:gd name="T9" fmla="*/ 0 h 63"/>
                <a:gd name="T10" fmla="*/ 1 w 82"/>
                <a:gd name="T11" fmla="*/ 62 h 63"/>
                <a:gd name="T12" fmla="*/ 0 w 82"/>
                <a:gd name="T13" fmla="*/ 63 h 63"/>
                <a:gd name="T14" fmla="*/ 79 w 82"/>
                <a:gd name="T15" fmla="*/ 63 h 63"/>
                <a:gd name="T16" fmla="*/ 79 w 82"/>
                <a:gd name="T17" fmla="*/ 62 h 63"/>
                <a:gd name="T18" fmla="*/ 78 w 82"/>
                <a:gd name="T19" fmla="*/ 62 h 63"/>
                <a:gd name="T20" fmla="*/ 78 w 82"/>
                <a:gd name="T21" fmla="*/ 60 h 63"/>
                <a:gd name="T22" fmla="*/ 2 w 82"/>
                <a:gd name="T23" fmla="*/ 60 h 63"/>
                <a:gd name="T24" fmla="*/ 2 w 82"/>
                <a:gd name="T25" fmla="*/ 62 h 63"/>
                <a:gd name="T26" fmla="*/ 4 w 82"/>
                <a:gd name="T27" fmla="*/ 62 h 63"/>
                <a:gd name="T28" fmla="*/ 66 w 82"/>
                <a:gd name="T29" fmla="*/ 3 h 63"/>
                <a:gd name="T30" fmla="*/ 80 w 82"/>
                <a:gd name="T31" fmla="*/ 5 h 63"/>
                <a:gd name="T32" fmla="*/ 81 w 82"/>
                <a:gd name="T33" fmla="*/ 3 h 63"/>
                <a:gd name="T34" fmla="*/ 79 w 82"/>
                <a:gd name="T35" fmla="*/ 3 h 63"/>
                <a:gd name="T36" fmla="*/ 76 w 82"/>
                <a:gd name="T37" fmla="*/ 62 h 63"/>
                <a:gd name="T38" fmla="*/ 78 w 82"/>
                <a:gd name="T39" fmla="*/ 62 h 63"/>
                <a:gd name="T40" fmla="*/ 78 w 82"/>
                <a:gd name="T41" fmla="*/ 60 h 63"/>
                <a:gd name="T42" fmla="*/ 78 w 82"/>
                <a:gd name="T4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63">
                  <a:moveTo>
                    <a:pt x="78" y="62"/>
                  </a:moveTo>
                  <a:cubicBezTo>
                    <a:pt x="79" y="62"/>
                    <a:pt x="79" y="62"/>
                    <a:pt x="79" y="6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6" y="1"/>
                    <a:pt x="71" y="0"/>
                    <a:pt x="66" y="0"/>
                  </a:cubicBezTo>
                  <a:cubicBezTo>
                    <a:pt x="32" y="0"/>
                    <a:pt x="4" y="27"/>
                    <a:pt x="1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7" y="29"/>
                    <a:pt x="34" y="3"/>
                    <a:pt x="66" y="3"/>
                  </a:cubicBezTo>
                  <a:cubicBezTo>
                    <a:pt x="71" y="3"/>
                    <a:pt x="76" y="4"/>
                    <a:pt x="80" y="5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60"/>
                    <a:pt x="78" y="60"/>
                    <a:pt x="78" y="60"/>
                  </a:cubicBezTo>
                  <a:lnTo>
                    <a:pt x="78" y="6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iṣ1iḑe"/>
            <p:cNvSpPr/>
            <p:nvPr/>
          </p:nvSpPr>
          <p:spPr bwMode="auto">
            <a:xfrm>
              <a:off x="4170" y="8466"/>
              <a:ext cx="1108" cy="1262"/>
            </a:xfrm>
            <a:custGeom>
              <a:avLst/>
              <a:gdLst>
                <a:gd name="T0" fmla="*/ 0 w 396"/>
                <a:gd name="T1" fmla="*/ 438 h 451"/>
                <a:gd name="T2" fmla="*/ 143 w 396"/>
                <a:gd name="T3" fmla="*/ 451 h 451"/>
                <a:gd name="T4" fmla="*/ 287 w 396"/>
                <a:gd name="T5" fmla="*/ 164 h 451"/>
                <a:gd name="T6" fmla="*/ 396 w 396"/>
                <a:gd name="T7" fmla="*/ 26 h 451"/>
                <a:gd name="T8" fmla="*/ 283 w 396"/>
                <a:gd name="T9" fmla="*/ 0 h 451"/>
                <a:gd name="T10" fmla="*/ 117 w 396"/>
                <a:gd name="T11" fmla="*/ 88 h 451"/>
                <a:gd name="T12" fmla="*/ 0 w 396"/>
                <a:gd name="T13" fmla="*/ 438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451">
                  <a:moveTo>
                    <a:pt x="0" y="438"/>
                  </a:moveTo>
                  <a:cubicBezTo>
                    <a:pt x="143" y="451"/>
                    <a:pt x="143" y="451"/>
                    <a:pt x="143" y="451"/>
                  </a:cubicBezTo>
                  <a:cubicBezTo>
                    <a:pt x="287" y="164"/>
                    <a:pt x="287" y="164"/>
                    <a:pt x="287" y="164"/>
                  </a:cubicBezTo>
                  <a:cubicBezTo>
                    <a:pt x="396" y="26"/>
                    <a:pt x="396" y="26"/>
                    <a:pt x="396" y="26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3" y="0"/>
                    <a:pt x="145" y="22"/>
                    <a:pt x="117" y="88"/>
                  </a:cubicBezTo>
                  <a:cubicBezTo>
                    <a:pt x="90" y="155"/>
                    <a:pt x="0" y="438"/>
                    <a:pt x="0" y="438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îśľidè"/>
            <p:cNvSpPr/>
            <p:nvPr/>
          </p:nvSpPr>
          <p:spPr bwMode="auto">
            <a:xfrm>
              <a:off x="4170" y="8466"/>
              <a:ext cx="843" cy="1253"/>
            </a:xfrm>
            <a:custGeom>
              <a:avLst/>
              <a:gdLst>
                <a:gd name="T0" fmla="*/ 0 w 301"/>
                <a:gd name="T1" fmla="*/ 438 h 448"/>
                <a:gd name="T2" fmla="*/ 0 w 301"/>
                <a:gd name="T3" fmla="*/ 438 h 448"/>
                <a:gd name="T4" fmla="*/ 0 w 301"/>
                <a:gd name="T5" fmla="*/ 438 h 448"/>
                <a:gd name="T6" fmla="*/ 0 w 301"/>
                <a:gd name="T7" fmla="*/ 438 h 448"/>
                <a:gd name="T8" fmla="*/ 283 w 301"/>
                <a:gd name="T9" fmla="*/ 0 h 448"/>
                <a:gd name="T10" fmla="*/ 117 w 301"/>
                <a:gd name="T11" fmla="*/ 88 h 448"/>
                <a:gd name="T12" fmla="*/ 1 w 301"/>
                <a:gd name="T13" fmla="*/ 436 h 448"/>
                <a:gd name="T14" fmla="*/ 142 w 301"/>
                <a:gd name="T15" fmla="*/ 448 h 448"/>
                <a:gd name="T16" fmla="*/ 226 w 301"/>
                <a:gd name="T17" fmla="*/ 281 h 448"/>
                <a:gd name="T18" fmla="*/ 183 w 301"/>
                <a:gd name="T19" fmla="*/ 116 h 448"/>
                <a:gd name="T20" fmla="*/ 183 w 301"/>
                <a:gd name="T21" fmla="*/ 116 h 448"/>
                <a:gd name="T22" fmla="*/ 183 w 301"/>
                <a:gd name="T23" fmla="*/ 116 h 448"/>
                <a:gd name="T24" fmla="*/ 301 w 301"/>
                <a:gd name="T25" fmla="*/ 4 h 448"/>
                <a:gd name="T26" fmla="*/ 283 w 301"/>
                <a:gd name="T2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448">
                  <a:moveTo>
                    <a:pt x="0" y="438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moveTo>
                    <a:pt x="283" y="0"/>
                  </a:moveTo>
                  <a:cubicBezTo>
                    <a:pt x="283" y="0"/>
                    <a:pt x="145" y="22"/>
                    <a:pt x="117" y="88"/>
                  </a:cubicBezTo>
                  <a:cubicBezTo>
                    <a:pt x="91" y="152"/>
                    <a:pt x="9" y="411"/>
                    <a:pt x="1" y="436"/>
                  </a:cubicBezTo>
                  <a:cubicBezTo>
                    <a:pt x="142" y="448"/>
                    <a:pt x="142" y="448"/>
                    <a:pt x="142" y="448"/>
                  </a:cubicBezTo>
                  <a:cubicBezTo>
                    <a:pt x="226" y="281"/>
                    <a:pt x="226" y="281"/>
                    <a:pt x="226" y="281"/>
                  </a:cubicBezTo>
                  <a:cubicBezTo>
                    <a:pt x="204" y="210"/>
                    <a:pt x="183" y="139"/>
                    <a:pt x="183" y="116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58"/>
                    <a:pt x="233" y="22"/>
                    <a:pt x="301" y="4"/>
                  </a:cubicBezTo>
                  <a:cubicBezTo>
                    <a:pt x="283" y="0"/>
                    <a:pt x="283" y="0"/>
                    <a:pt x="283" y="0"/>
                  </a:cubicBezTo>
                </a:path>
              </a:pathLst>
            </a:custGeom>
            <a:solidFill>
              <a:srgbClr val="563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iṣḷíḋè"/>
            <p:cNvSpPr/>
            <p:nvPr/>
          </p:nvSpPr>
          <p:spPr bwMode="auto">
            <a:xfrm>
              <a:off x="4170" y="8537"/>
              <a:ext cx="1110" cy="1196"/>
            </a:xfrm>
            <a:custGeom>
              <a:avLst/>
              <a:gdLst>
                <a:gd name="T0" fmla="*/ 0 w 644"/>
                <a:gd name="T1" fmla="*/ 673 h 694"/>
                <a:gd name="T2" fmla="*/ 234 w 644"/>
                <a:gd name="T3" fmla="*/ 694 h 694"/>
                <a:gd name="T4" fmla="*/ 468 w 644"/>
                <a:gd name="T5" fmla="*/ 227 h 694"/>
                <a:gd name="T6" fmla="*/ 644 w 644"/>
                <a:gd name="T7" fmla="*/ 3 h 694"/>
                <a:gd name="T8" fmla="*/ 640 w 644"/>
                <a:gd name="T9" fmla="*/ 0 h 694"/>
                <a:gd name="T10" fmla="*/ 463 w 644"/>
                <a:gd name="T11" fmla="*/ 224 h 694"/>
                <a:gd name="T12" fmla="*/ 231 w 644"/>
                <a:gd name="T13" fmla="*/ 686 h 694"/>
                <a:gd name="T14" fmla="*/ 0 w 644"/>
                <a:gd name="T15" fmla="*/ 667 h 694"/>
                <a:gd name="T16" fmla="*/ 0 w 644"/>
                <a:gd name="T17" fmla="*/ 673 h 694"/>
                <a:gd name="T18" fmla="*/ 0 w 644"/>
                <a:gd name="T19" fmla="*/ 673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4" h="694">
                  <a:moveTo>
                    <a:pt x="0" y="673"/>
                  </a:moveTo>
                  <a:lnTo>
                    <a:pt x="234" y="694"/>
                  </a:lnTo>
                  <a:lnTo>
                    <a:pt x="468" y="227"/>
                  </a:lnTo>
                  <a:lnTo>
                    <a:pt x="644" y="3"/>
                  </a:lnTo>
                  <a:lnTo>
                    <a:pt x="640" y="0"/>
                  </a:lnTo>
                  <a:lnTo>
                    <a:pt x="463" y="224"/>
                  </a:lnTo>
                  <a:lnTo>
                    <a:pt x="231" y="686"/>
                  </a:lnTo>
                  <a:lnTo>
                    <a:pt x="0" y="667"/>
                  </a:lnTo>
                  <a:lnTo>
                    <a:pt x="0" y="673"/>
                  </a:lnTo>
                  <a:lnTo>
                    <a:pt x="0" y="6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iṣḷiďè"/>
            <p:cNvSpPr/>
            <p:nvPr/>
          </p:nvSpPr>
          <p:spPr bwMode="auto">
            <a:xfrm>
              <a:off x="4170" y="8537"/>
              <a:ext cx="1110" cy="1196"/>
            </a:xfrm>
            <a:custGeom>
              <a:avLst/>
              <a:gdLst>
                <a:gd name="T0" fmla="*/ 0 w 644"/>
                <a:gd name="T1" fmla="*/ 673 h 694"/>
                <a:gd name="T2" fmla="*/ 234 w 644"/>
                <a:gd name="T3" fmla="*/ 694 h 694"/>
                <a:gd name="T4" fmla="*/ 468 w 644"/>
                <a:gd name="T5" fmla="*/ 227 h 694"/>
                <a:gd name="T6" fmla="*/ 644 w 644"/>
                <a:gd name="T7" fmla="*/ 3 h 694"/>
                <a:gd name="T8" fmla="*/ 640 w 644"/>
                <a:gd name="T9" fmla="*/ 0 h 694"/>
                <a:gd name="T10" fmla="*/ 463 w 644"/>
                <a:gd name="T11" fmla="*/ 224 h 694"/>
                <a:gd name="T12" fmla="*/ 231 w 644"/>
                <a:gd name="T13" fmla="*/ 686 h 694"/>
                <a:gd name="T14" fmla="*/ 0 w 644"/>
                <a:gd name="T15" fmla="*/ 667 h 694"/>
                <a:gd name="T16" fmla="*/ 0 w 644"/>
                <a:gd name="T17" fmla="*/ 673 h 694"/>
                <a:gd name="T18" fmla="*/ 0 w 644"/>
                <a:gd name="T19" fmla="*/ 673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4" h="694">
                  <a:moveTo>
                    <a:pt x="0" y="673"/>
                  </a:moveTo>
                  <a:lnTo>
                    <a:pt x="234" y="694"/>
                  </a:lnTo>
                  <a:lnTo>
                    <a:pt x="468" y="227"/>
                  </a:lnTo>
                  <a:lnTo>
                    <a:pt x="644" y="3"/>
                  </a:lnTo>
                  <a:lnTo>
                    <a:pt x="640" y="0"/>
                  </a:lnTo>
                  <a:lnTo>
                    <a:pt x="463" y="224"/>
                  </a:lnTo>
                  <a:lnTo>
                    <a:pt x="231" y="686"/>
                  </a:lnTo>
                  <a:lnTo>
                    <a:pt x="0" y="667"/>
                  </a:lnTo>
                  <a:lnTo>
                    <a:pt x="0" y="673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ïṧliḋê"/>
            <p:cNvSpPr/>
            <p:nvPr/>
          </p:nvSpPr>
          <p:spPr bwMode="auto">
            <a:xfrm>
              <a:off x="5028" y="9642"/>
              <a:ext cx="277" cy="346"/>
            </a:xfrm>
            <a:custGeom>
              <a:avLst/>
              <a:gdLst>
                <a:gd name="T0" fmla="*/ 0 w 161"/>
                <a:gd name="T1" fmla="*/ 3 h 201"/>
                <a:gd name="T2" fmla="*/ 47 w 161"/>
                <a:gd name="T3" fmla="*/ 195 h 201"/>
                <a:gd name="T4" fmla="*/ 161 w 161"/>
                <a:gd name="T5" fmla="*/ 201 h 201"/>
                <a:gd name="T6" fmla="*/ 119 w 161"/>
                <a:gd name="T7" fmla="*/ 0 h 201"/>
                <a:gd name="T8" fmla="*/ 0 w 161"/>
                <a:gd name="T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01">
                  <a:moveTo>
                    <a:pt x="0" y="3"/>
                  </a:moveTo>
                  <a:lnTo>
                    <a:pt x="47" y="195"/>
                  </a:lnTo>
                  <a:lnTo>
                    <a:pt x="161" y="201"/>
                  </a:lnTo>
                  <a:lnTo>
                    <a:pt x="11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ïṡḷíḓé"/>
            <p:cNvSpPr/>
            <p:nvPr/>
          </p:nvSpPr>
          <p:spPr bwMode="auto">
            <a:xfrm>
              <a:off x="5028" y="9642"/>
              <a:ext cx="277" cy="346"/>
            </a:xfrm>
            <a:custGeom>
              <a:avLst/>
              <a:gdLst>
                <a:gd name="T0" fmla="*/ 0 w 161"/>
                <a:gd name="T1" fmla="*/ 3 h 201"/>
                <a:gd name="T2" fmla="*/ 47 w 161"/>
                <a:gd name="T3" fmla="*/ 195 h 201"/>
                <a:gd name="T4" fmla="*/ 161 w 161"/>
                <a:gd name="T5" fmla="*/ 201 h 201"/>
                <a:gd name="T6" fmla="*/ 119 w 161"/>
                <a:gd name="T7" fmla="*/ 0 h 201"/>
                <a:gd name="T8" fmla="*/ 0 w 161"/>
                <a:gd name="T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01">
                  <a:moveTo>
                    <a:pt x="0" y="3"/>
                  </a:moveTo>
                  <a:lnTo>
                    <a:pt x="47" y="195"/>
                  </a:lnTo>
                  <a:lnTo>
                    <a:pt x="161" y="201"/>
                  </a:lnTo>
                  <a:lnTo>
                    <a:pt x="119" y="0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îṣ1íḓè"/>
            <p:cNvSpPr/>
            <p:nvPr/>
          </p:nvSpPr>
          <p:spPr bwMode="auto">
            <a:xfrm>
              <a:off x="5020" y="9636"/>
              <a:ext cx="295" cy="360"/>
            </a:xfrm>
            <a:custGeom>
              <a:avLst/>
              <a:gdLst>
                <a:gd name="T0" fmla="*/ 5 w 171"/>
                <a:gd name="T1" fmla="*/ 6 h 209"/>
                <a:gd name="T2" fmla="*/ 2 w 171"/>
                <a:gd name="T3" fmla="*/ 8 h 209"/>
                <a:gd name="T4" fmla="*/ 51 w 171"/>
                <a:gd name="T5" fmla="*/ 201 h 209"/>
                <a:gd name="T6" fmla="*/ 171 w 171"/>
                <a:gd name="T7" fmla="*/ 209 h 209"/>
                <a:gd name="T8" fmla="*/ 127 w 171"/>
                <a:gd name="T9" fmla="*/ 0 h 209"/>
                <a:gd name="T10" fmla="*/ 0 w 171"/>
                <a:gd name="T11" fmla="*/ 3 h 209"/>
                <a:gd name="T12" fmla="*/ 2 w 171"/>
                <a:gd name="T13" fmla="*/ 8 h 209"/>
                <a:gd name="T14" fmla="*/ 5 w 171"/>
                <a:gd name="T15" fmla="*/ 6 h 209"/>
                <a:gd name="T16" fmla="*/ 5 w 171"/>
                <a:gd name="T17" fmla="*/ 9 h 209"/>
                <a:gd name="T18" fmla="*/ 122 w 171"/>
                <a:gd name="T19" fmla="*/ 6 h 209"/>
                <a:gd name="T20" fmla="*/ 163 w 171"/>
                <a:gd name="T21" fmla="*/ 201 h 209"/>
                <a:gd name="T22" fmla="*/ 56 w 171"/>
                <a:gd name="T23" fmla="*/ 194 h 209"/>
                <a:gd name="T24" fmla="*/ 9 w 171"/>
                <a:gd name="T25" fmla="*/ 6 h 209"/>
                <a:gd name="T26" fmla="*/ 5 w 171"/>
                <a:gd name="T27" fmla="*/ 6 h 209"/>
                <a:gd name="T28" fmla="*/ 5 w 171"/>
                <a:gd name="T29" fmla="*/ 9 h 209"/>
                <a:gd name="T30" fmla="*/ 5 w 171"/>
                <a:gd name="T31" fmla="*/ 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1" h="209">
                  <a:moveTo>
                    <a:pt x="5" y="6"/>
                  </a:moveTo>
                  <a:lnTo>
                    <a:pt x="2" y="8"/>
                  </a:lnTo>
                  <a:lnTo>
                    <a:pt x="51" y="201"/>
                  </a:lnTo>
                  <a:lnTo>
                    <a:pt x="171" y="209"/>
                  </a:lnTo>
                  <a:lnTo>
                    <a:pt x="127" y="0"/>
                  </a:lnTo>
                  <a:lnTo>
                    <a:pt x="0" y="3"/>
                  </a:lnTo>
                  <a:lnTo>
                    <a:pt x="2" y="8"/>
                  </a:lnTo>
                  <a:lnTo>
                    <a:pt x="5" y="6"/>
                  </a:lnTo>
                  <a:lnTo>
                    <a:pt x="5" y="9"/>
                  </a:lnTo>
                  <a:lnTo>
                    <a:pt x="122" y="6"/>
                  </a:lnTo>
                  <a:lnTo>
                    <a:pt x="163" y="201"/>
                  </a:lnTo>
                  <a:lnTo>
                    <a:pt x="56" y="194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9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ïŝḷidé"/>
            <p:cNvSpPr/>
            <p:nvPr/>
          </p:nvSpPr>
          <p:spPr bwMode="auto">
            <a:xfrm>
              <a:off x="5020" y="9636"/>
              <a:ext cx="295" cy="360"/>
            </a:xfrm>
            <a:custGeom>
              <a:avLst/>
              <a:gdLst>
                <a:gd name="T0" fmla="*/ 5 w 171"/>
                <a:gd name="T1" fmla="*/ 6 h 209"/>
                <a:gd name="T2" fmla="*/ 2 w 171"/>
                <a:gd name="T3" fmla="*/ 8 h 209"/>
                <a:gd name="T4" fmla="*/ 51 w 171"/>
                <a:gd name="T5" fmla="*/ 201 h 209"/>
                <a:gd name="T6" fmla="*/ 171 w 171"/>
                <a:gd name="T7" fmla="*/ 209 h 209"/>
                <a:gd name="T8" fmla="*/ 127 w 171"/>
                <a:gd name="T9" fmla="*/ 0 h 209"/>
                <a:gd name="T10" fmla="*/ 0 w 171"/>
                <a:gd name="T11" fmla="*/ 3 h 209"/>
                <a:gd name="T12" fmla="*/ 2 w 171"/>
                <a:gd name="T13" fmla="*/ 8 h 209"/>
                <a:gd name="T14" fmla="*/ 5 w 171"/>
                <a:gd name="T15" fmla="*/ 6 h 209"/>
                <a:gd name="T16" fmla="*/ 5 w 171"/>
                <a:gd name="T17" fmla="*/ 9 h 209"/>
                <a:gd name="T18" fmla="*/ 122 w 171"/>
                <a:gd name="T19" fmla="*/ 6 h 209"/>
                <a:gd name="T20" fmla="*/ 163 w 171"/>
                <a:gd name="T21" fmla="*/ 201 h 209"/>
                <a:gd name="T22" fmla="*/ 56 w 171"/>
                <a:gd name="T23" fmla="*/ 194 h 209"/>
                <a:gd name="T24" fmla="*/ 9 w 171"/>
                <a:gd name="T25" fmla="*/ 6 h 209"/>
                <a:gd name="T26" fmla="*/ 5 w 171"/>
                <a:gd name="T27" fmla="*/ 6 h 209"/>
                <a:gd name="T28" fmla="*/ 5 w 171"/>
                <a:gd name="T29" fmla="*/ 9 h 209"/>
                <a:gd name="T30" fmla="*/ 5 w 171"/>
                <a:gd name="T31" fmla="*/ 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1" h="209">
                  <a:moveTo>
                    <a:pt x="5" y="6"/>
                  </a:moveTo>
                  <a:lnTo>
                    <a:pt x="2" y="8"/>
                  </a:lnTo>
                  <a:lnTo>
                    <a:pt x="51" y="201"/>
                  </a:lnTo>
                  <a:lnTo>
                    <a:pt x="171" y="209"/>
                  </a:lnTo>
                  <a:lnTo>
                    <a:pt x="127" y="0"/>
                  </a:lnTo>
                  <a:lnTo>
                    <a:pt x="0" y="3"/>
                  </a:lnTo>
                  <a:lnTo>
                    <a:pt x="2" y="8"/>
                  </a:lnTo>
                  <a:lnTo>
                    <a:pt x="5" y="6"/>
                  </a:lnTo>
                  <a:lnTo>
                    <a:pt x="5" y="9"/>
                  </a:lnTo>
                  <a:lnTo>
                    <a:pt x="122" y="6"/>
                  </a:lnTo>
                  <a:lnTo>
                    <a:pt x="163" y="201"/>
                  </a:lnTo>
                  <a:lnTo>
                    <a:pt x="56" y="194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9"/>
                  </a:lnTo>
                  <a:lnTo>
                    <a:pt x="5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ïṡļidé"/>
            <p:cNvSpPr/>
            <p:nvPr/>
          </p:nvSpPr>
          <p:spPr bwMode="auto">
            <a:xfrm>
              <a:off x="5054" y="9645"/>
              <a:ext cx="100" cy="341"/>
            </a:xfrm>
            <a:custGeom>
              <a:avLst/>
              <a:gdLst>
                <a:gd name="T0" fmla="*/ 0 w 58"/>
                <a:gd name="T1" fmla="*/ 1 h 198"/>
                <a:gd name="T2" fmla="*/ 54 w 58"/>
                <a:gd name="T3" fmla="*/ 198 h 198"/>
                <a:gd name="T4" fmla="*/ 58 w 58"/>
                <a:gd name="T5" fmla="*/ 196 h 198"/>
                <a:gd name="T6" fmla="*/ 6 w 58"/>
                <a:gd name="T7" fmla="*/ 0 h 198"/>
                <a:gd name="T8" fmla="*/ 0 w 58"/>
                <a:gd name="T9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8">
                  <a:moveTo>
                    <a:pt x="0" y="1"/>
                  </a:moveTo>
                  <a:lnTo>
                    <a:pt x="54" y="198"/>
                  </a:lnTo>
                  <a:lnTo>
                    <a:pt x="58" y="196"/>
                  </a:lnTo>
                  <a:lnTo>
                    <a:pt x="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ïSḷîḋê"/>
            <p:cNvSpPr/>
            <p:nvPr/>
          </p:nvSpPr>
          <p:spPr bwMode="auto">
            <a:xfrm>
              <a:off x="5054" y="9645"/>
              <a:ext cx="100" cy="341"/>
            </a:xfrm>
            <a:custGeom>
              <a:avLst/>
              <a:gdLst>
                <a:gd name="T0" fmla="*/ 0 w 58"/>
                <a:gd name="T1" fmla="*/ 1 h 198"/>
                <a:gd name="T2" fmla="*/ 54 w 58"/>
                <a:gd name="T3" fmla="*/ 198 h 198"/>
                <a:gd name="T4" fmla="*/ 58 w 58"/>
                <a:gd name="T5" fmla="*/ 196 h 198"/>
                <a:gd name="T6" fmla="*/ 6 w 58"/>
                <a:gd name="T7" fmla="*/ 0 h 198"/>
                <a:gd name="T8" fmla="*/ 0 w 58"/>
                <a:gd name="T9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8">
                  <a:moveTo>
                    <a:pt x="0" y="1"/>
                  </a:moveTo>
                  <a:lnTo>
                    <a:pt x="54" y="198"/>
                  </a:lnTo>
                  <a:lnTo>
                    <a:pt x="58" y="196"/>
                  </a:lnTo>
                  <a:lnTo>
                    <a:pt x="6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îṥḻíḋé"/>
            <p:cNvSpPr/>
            <p:nvPr/>
          </p:nvSpPr>
          <p:spPr bwMode="auto">
            <a:xfrm>
              <a:off x="5103" y="9645"/>
              <a:ext cx="100" cy="338"/>
            </a:xfrm>
            <a:custGeom>
              <a:avLst/>
              <a:gdLst>
                <a:gd name="T0" fmla="*/ 0 w 58"/>
                <a:gd name="T1" fmla="*/ 1 h 196"/>
                <a:gd name="T2" fmla="*/ 51 w 58"/>
                <a:gd name="T3" fmla="*/ 196 h 196"/>
                <a:gd name="T4" fmla="*/ 58 w 58"/>
                <a:gd name="T5" fmla="*/ 194 h 196"/>
                <a:gd name="T6" fmla="*/ 6 w 58"/>
                <a:gd name="T7" fmla="*/ 0 h 196"/>
                <a:gd name="T8" fmla="*/ 0 w 58"/>
                <a:gd name="T9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6">
                  <a:moveTo>
                    <a:pt x="0" y="1"/>
                  </a:moveTo>
                  <a:lnTo>
                    <a:pt x="51" y="196"/>
                  </a:lnTo>
                  <a:lnTo>
                    <a:pt x="58" y="194"/>
                  </a:lnTo>
                  <a:lnTo>
                    <a:pt x="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ïṣḻiḓé"/>
            <p:cNvSpPr/>
            <p:nvPr/>
          </p:nvSpPr>
          <p:spPr bwMode="auto">
            <a:xfrm>
              <a:off x="5103" y="9645"/>
              <a:ext cx="100" cy="338"/>
            </a:xfrm>
            <a:custGeom>
              <a:avLst/>
              <a:gdLst>
                <a:gd name="T0" fmla="*/ 0 w 58"/>
                <a:gd name="T1" fmla="*/ 1 h 196"/>
                <a:gd name="T2" fmla="*/ 51 w 58"/>
                <a:gd name="T3" fmla="*/ 196 h 196"/>
                <a:gd name="T4" fmla="*/ 58 w 58"/>
                <a:gd name="T5" fmla="*/ 194 h 196"/>
                <a:gd name="T6" fmla="*/ 6 w 58"/>
                <a:gd name="T7" fmla="*/ 0 h 196"/>
                <a:gd name="T8" fmla="*/ 0 w 58"/>
                <a:gd name="T9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6">
                  <a:moveTo>
                    <a:pt x="0" y="1"/>
                  </a:moveTo>
                  <a:lnTo>
                    <a:pt x="51" y="196"/>
                  </a:lnTo>
                  <a:lnTo>
                    <a:pt x="58" y="194"/>
                  </a:lnTo>
                  <a:lnTo>
                    <a:pt x="6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íŝḻíde"/>
            <p:cNvSpPr/>
            <p:nvPr/>
          </p:nvSpPr>
          <p:spPr bwMode="auto">
            <a:xfrm>
              <a:off x="5144" y="9636"/>
              <a:ext cx="95" cy="346"/>
            </a:xfrm>
            <a:custGeom>
              <a:avLst/>
              <a:gdLst>
                <a:gd name="T0" fmla="*/ 0 w 55"/>
                <a:gd name="T1" fmla="*/ 1 h 201"/>
                <a:gd name="T2" fmla="*/ 49 w 55"/>
                <a:gd name="T3" fmla="*/ 201 h 201"/>
                <a:gd name="T4" fmla="*/ 55 w 55"/>
                <a:gd name="T5" fmla="*/ 199 h 201"/>
                <a:gd name="T6" fmla="*/ 6 w 55"/>
                <a:gd name="T7" fmla="*/ 0 h 201"/>
                <a:gd name="T8" fmla="*/ 0 w 55"/>
                <a:gd name="T9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1">
                  <a:moveTo>
                    <a:pt x="0" y="1"/>
                  </a:moveTo>
                  <a:lnTo>
                    <a:pt x="49" y="201"/>
                  </a:lnTo>
                  <a:lnTo>
                    <a:pt x="55" y="199"/>
                  </a:lnTo>
                  <a:lnTo>
                    <a:pt x="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îŝļîḍê"/>
            <p:cNvSpPr/>
            <p:nvPr/>
          </p:nvSpPr>
          <p:spPr bwMode="auto">
            <a:xfrm>
              <a:off x="5144" y="9636"/>
              <a:ext cx="95" cy="346"/>
            </a:xfrm>
            <a:custGeom>
              <a:avLst/>
              <a:gdLst>
                <a:gd name="T0" fmla="*/ 0 w 55"/>
                <a:gd name="T1" fmla="*/ 1 h 201"/>
                <a:gd name="T2" fmla="*/ 49 w 55"/>
                <a:gd name="T3" fmla="*/ 201 h 201"/>
                <a:gd name="T4" fmla="*/ 55 w 55"/>
                <a:gd name="T5" fmla="*/ 199 h 201"/>
                <a:gd name="T6" fmla="*/ 6 w 55"/>
                <a:gd name="T7" fmla="*/ 0 h 201"/>
                <a:gd name="T8" fmla="*/ 0 w 55"/>
                <a:gd name="T9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1">
                  <a:moveTo>
                    <a:pt x="0" y="1"/>
                  </a:moveTo>
                  <a:lnTo>
                    <a:pt x="49" y="201"/>
                  </a:lnTo>
                  <a:lnTo>
                    <a:pt x="55" y="199"/>
                  </a:lnTo>
                  <a:lnTo>
                    <a:pt x="6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íṥľiḑé"/>
            <p:cNvSpPr/>
            <p:nvPr/>
          </p:nvSpPr>
          <p:spPr bwMode="auto">
            <a:xfrm>
              <a:off x="5185" y="9638"/>
              <a:ext cx="95" cy="348"/>
            </a:xfrm>
            <a:custGeom>
              <a:avLst/>
              <a:gdLst>
                <a:gd name="T0" fmla="*/ 0 w 55"/>
                <a:gd name="T1" fmla="*/ 0 h 202"/>
                <a:gd name="T2" fmla="*/ 49 w 55"/>
                <a:gd name="T3" fmla="*/ 202 h 202"/>
                <a:gd name="T4" fmla="*/ 55 w 55"/>
                <a:gd name="T5" fmla="*/ 202 h 202"/>
                <a:gd name="T6" fmla="*/ 7 w 55"/>
                <a:gd name="T7" fmla="*/ 0 h 202"/>
                <a:gd name="T8" fmla="*/ 0 w 55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2">
                  <a:moveTo>
                    <a:pt x="0" y="0"/>
                  </a:moveTo>
                  <a:lnTo>
                    <a:pt x="49" y="202"/>
                  </a:lnTo>
                  <a:lnTo>
                    <a:pt x="55" y="202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ïsľíḑe"/>
            <p:cNvSpPr/>
            <p:nvPr/>
          </p:nvSpPr>
          <p:spPr bwMode="auto">
            <a:xfrm>
              <a:off x="5185" y="9638"/>
              <a:ext cx="95" cy="348"/>
            </a:xfrm>
            <a:custGeom>
              <a:avLst/>
              <a:gdLst>
                <a:gd name="T0" fmla="*/ 0 w 55"/>
                <a:gd name="T1" fmla="*/ 0 h 202"/>
                <a:gd name="T2" fmla="*/ 49 w 55"/>
                <a:gd name="T3" fmla="*/ 202 h 202"/>
                <a:gd name="T4" fmla="*/ 55 w 55"/>
                <a:gd name="T5" fmla="*/ 202 h 202"/>
                <a:gd name="T6" fmla="*/ 7 w 55"/>
                <a:gd name="T7" fmla="*/ 0 h 202"/>
                <a:gd name="T8" fmla="*/ 0 w 55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2">
                  <a:moveTo>
                    <a:pt x="0" y="0"/>
                  </a:moveTo>
                  <a:lnTo>
                    <a:pt x="49" y="202"/>
                  </a:lnTo>
                  <a:lnTo>
                    <a:pt x="55" y="20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íṡľiḍè"/>
            <p:cNvSpPr/>
            <p:nvPr/>
          </p:nvSpPr>
          <p:spPr bwMode="auto">
            <a:xfrm>
              <a:off x="4685" y="9952"/>
              <a:ext cx="729" cy="369"/>
            </a:xfrm>
            <a:custGeom>
              <a:avLst/>
              <a:gdLst>
                <a:gd name="T0" fmla="*/ 0 w 423"/>
                <a:gd name="T1" fmla="*/ 214 h 214"/>
                <a:gd name="T2" fmla="*/ 423 w 423"/>
                <a:gd name="T3" fmla="*/ 214 h 214"/>
                <a:gd name="T4" fmla="*/ 397 w 423"/>
                <a:gd name="T5" fmla="*/ 0 h 214"/>
                <a:gd name="T6" fmla="*/ 185 w 423"/>
                <a:gd name="T7" fmla="*/ 8 h 214"/>
                <a:gd name="T8" fmla="*/ 180 w 423"/>
                <a:gd name="T9" fmla="*/ 94 h 214"/>
                <a:gd name="T10" fmla="*/ 0 w 423"/>
                <a:gd name="T11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214">
                  <a:moveTo>
                    <a:pt x="0" y="214"/>
                  </a:moveTo>
                  <a:lnTo>
                    <a:pt x="423" y="214"/>
                  </a:lnTo>
                  <a:lnTo>
                    <a:pt x="397" y="0"/>
                  </a:lnTo>
                  <a:lnTo>
                    <a:pt x="185" y="8"/>
                  </a:lnTo>
                  <a:lnTo>
                    <a:pt x="180" y="9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îŝļïďè"/>
            <p:cNvSpPr/>
            <p:nvPr/>
          </p:nvSpPr>
          <p:spPr bwMode="auto">
            <a:xfrm>
              <a:off x="4668" y="9947"/>
              <a:ext cx="755" cy="381"/>
            </a:xfrm>
            <a:custGeom>
              <a:avLst/>
              <a:gdLst>
                <a:gd name="T0" fmla="*/ 10 w 438"/>
                <a:gd name="T1" fmla="*/ 217 h 221"/>
                <a:gd name="T2" fmla="*/ 10 w 438"/>
                <a:gd name="T3" fmla="*/ 221 h 221"/>
                <a:gd name="T4" fmla="*/ 438 w 438"/>
                <a:gd name="T5" fmla="*/ 221 h 221"/>
                <a:gd name="T6" fmla="*/ 411 w 438"/>
                <a:gd name="T7" fmla="*/ 0 h 221"/>
                <a:gd name="T8" fmla="*/ 192 w 438"/>
                <a:gd name="T9" fmla="*/ 10 h 221"/>
                <a:gd name="T10" fmla="*/ 187 w 438"/>
                <a:gd name="T11" fmla="*/ 94 h 221"/>
                <a:gd name="T12" fmla="*/ 0 w 438"/>
                <a:gd name="T13" fmla="*/ 221 h 221"/>
                <a:gd name="T14" fmla="*/ 10 w 438"/>
                <a:gd name="T15" fmla="*/ 221 h 221"/>
                <a:gd name="T16" fmla="*/ 10 w 438"/>
                <a:gd name="T17" fmla="*/ 217 h 221"/>
                <a:gd name="T18" fmla="*/ 11 w 438"/>
                <a:gd name="T19" fmla="*/ 221 h 221"/>
                <a:gd name="T20" fmla="*/ 193 w 438"/>
                <a:gd name="T21" fmla="*/ 99 h 221"/>
                <a:gd name="T22" fmla="*/ 198 w 438"/>
                <a:gd name="T23" fmla="*/ 14 h 221"/>
                <a:gd name="T24" fmla="*/ 404 w 438"/>
                <a:gd name="T25" fmla="*/ 6 h 221"/>
                <a:gd name="T26" fmla="*/ 430 w 438"/>
                <a:gd name="T27" fmla="*/ 214 h 221"/>
                <a:gd name="T28" fmla="*/ 10 w 438"/>
                <a:gd name="T29" fmla="*/ 214 h 221"/>
                <a:gd name="T30" fmla="*/ 10 w 438"/>
                <a:gd name="T31" fmla="*/ 217 h 221"/>
                <a:gd name="T32" fmla="*/ 11 w 438"/>
                <a:gd name="T33" fmla="*/ 221 h 221"/>
                <a:gd name="T34" fmla="*/ 10 w 438"/>
                <a:gd name="T35" fmla="*/ 21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221">
                  <a:moveTo>
                    <a:pt x="10" y="217"/>
                  </a:moveTo>
                  <a:lnTo>
                    <a:pt x="10" y="221"/>
                  </a:lnTo>
                  <a:lnTo>
                    <a:pt x="438" y="221"/>
                  </a:lnTo>
                  <a:lnTo>
                    <a:pt x="411" y="0"/>
                  </a:lnTo>
                  <a:lnTo>
                    <a:pt x="192" y="10"/>
                  </a:lnTo>
                  <a:lnTo>
                    <a:pt x="187" y="94"/>
                  </a:lnTo>
                  <a:lnTo>
                    <a:pt x="0" y="221"/>
                  </a:lnTo>
                  <a:lnTo>
                    <a:pt x="10" y="221"/>
                  </a:lnTo>
                  <a:lnTo>
                    <a:pt x="10" y="217"/>
                  </a:lnTo>
                  <a:lnTo>
                    <a:pt x="11" y="221"/>
                  </a:lnTo>
                  <a:lnTo>
                    <a:pt x="193" y="99"/>
                  </a:lnTo>
                  <a:lnTo>
                    <a:pt x="198" y="14"/>
                  </a:lnTo>
                  <a:lnTo>
                    <a:pt x="404" y="6"/>
                  </a:lnTo>
                  <a:lnTo>
                    <a:pt x="430" y="214"/>
                  </a:lnTo>
                  <a:lnTo>
                    <a:pt x="10" y="214"/>
                  </a:lnTo>
                  <a:lnTo>
                    <a:pt x="10" y="217"/>
                  </a:lnTo>
                  <a:lnTo>
                    <a:pt x="11" y="221"/>
                  </a:lnTo>
                  <a:lnTo>
                    <a:pt x="10" y="2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ïṥḻîďè"/>
            <p:cNvSpPr/>
            <p:nvPr/>
          </p:nvSpPr>
          <p:spPr bwMode="auto">
            <a:xfrm>
              <a:off x="4865" y="10157"/>
              <a:ext cx="50" cy="100"/>
            </a:xfrm>
            <a:custGeom>
              <a:avLst/>
              <a:gdLst>
                <a:gd name="T0" fmla="*/ 1 w 18"/>
                <a:gd name="T1" fmla="*/ 3 h 36"/>
                <a:gd name="T2" fmla="*/ 13 w 18"/>
                <a:gd name="T3" fmla="*/ 30 h 36"/>
                <a:gd name="T4" fmla="*/ 15 w 18"/>
                <a:gd name="T5" fmla="*/ 34 h 36"/>
                <a:gd name="T6" fmla="*/ 17 w 18"/>
                <a:gd name="T7" fmla="*/ 33 h 36"/>
                <a:gd name="T8" fmla="*/ 5 w 18"/>
                <a:gd name="T9" fmla="*/ 6 h 36"/>
                <a:gd name="T10" fmla="*/ 3 w 18"/>
                <a:gd name="T11" fmla="*/ 2 h 36"/>
                <a:gd name="T12" fmla="*/ 1 w 18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6">
                  <a:moveTo>
                    <a:pt x="1" y="3"/>
                  </a:moveTo>
                  <a:cubicBezTo>
                    <a:pt x="5" y="12"/>
                    <a:pt x="9" y="21"/>
                    <a:pt x="13" y="30"/>
                  </a:cubicBezTo>
                  <a:cubicBezTo>
                    <a:pt x="13" y="32"/>
                    <a:pt x="14" y="33"/>
                    <a:pt x="15" y="34"/>
                  </a:cubicBezTo>
                  <a:cubicBezTo>
                    <a:pt x="15" y="36"/>
                    <a:pt x="18" y="35"/>
                    <a:pt x="17" y="33"/>
                  </a:cubicBezTo>
                  <a:cubicBezTo>
                    <a:pt x="13" y="24"/>
                    <a:pt x="9" y="15"/>
                    <a:pt x="5" y="6"/>
                  </a:cubicBezTo>
                  <a:cubicBezTo>
                    <a:pt x="4" y="5"/>
                    <a:pt x="4" y="3"/>
                    <a:pt x="3" y="2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islidé"/>
            <p:cNvSpPr/>
            <p:nvPr/>
          </p:nvSpPr>
          <p:spPr bwMode="auto">
            <a:xfrm>
              <a:off x="4920" y="10126"/>
              <a:ext cx="53" cy="100"/>
            </a:xfrm>
            <a:custGeom>
              <a:avLst/>
              <a:gdLst>
                <a:gd name="T0" fmla="*/ 1 w 19"/>
                <a:gd name="T1" fmla="*/ 3 h 36"/>
                <a:gd name="T2" fmla="*/ 14 w 19"/>
                <a:gd name="T3" fmla="*/ 30 h 36"/>
                <a:gd name="T4" fmla="*/ 15 w 19"/>
                <a:gd name="T5" fmla="*/ 34 h 36"/>
                <a:gd name="T6" fmla="*/ 18 w 19"/>
                <a:gd name="T7" fmla="*/ 32 h 36"/>
                <a:gd name="T8" fmla="*/ 6 w 19"/>
                <a:gd name="T9" fmla="*/ 5 h 36"/>
                <a:gd name="T10" fmla="*/ 4 w 19"/>
                <a:gd name="T11" fmla="*/ 1 h 36"/>
                <a:gd name="T12" fmla="*/ 1 w 19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6">
                  <a:moveTo>
                    <a:pt x="1" y="3"/>
                  </a:moveTo>
                  <a:cubicBezTo>
                    <a:pt x="5" y="12"/>
                    <a:pt x="9" y="21"/>
                    <a:pt x="14" y="30"/>
                  </a:cubicBezTo>
                  <a:cubicBezTo>
                    <a:pt x="14" y="31"/>
                    <a:pt x="15" y="33"/>
                    <a:pt x="15" y="34"/>
                  </a:cubicBezTo>
                  <a:cubicBezTo>
                    <a:pt x="16" y="36"/>
                    <a:pt x="19" y="34"/>
                    <a:pt x="18" y="32"/>
                  </a:cubicBezTo>
                  <a:cubicBezTo>
                    <a:pt x="14" y="23"/>
                    <a:pt x="10" y="14"/>
                    <a:pt x="6" y="5"/>
                  </a:cubicBezTo>
                  <a:cubicBezTo>
                    <a:pt x="5" y="4"/>
                    <a:pt x="4" y="3"/>
                    <a:pt x="4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íṧ1ídé"/>
            <p:cNvSpPr/>
            <p:nvPr/>
          </p:nvSpPr>
          <p:spPr bwMode="auto">
            <a:xfrm>
              <a:off x="4828" y="9983"/>
              <a:ext cx="148" cy="143"/>
            </a:xfrm>
            <a:custGeom>
              <a:avLst/>
              <a:gdLst>
                <a:gd name="T0" fmla="*/ 52 w 53"/>
                <a:gd name="T1" fmla="*/ 47 h 51"/>
                <a:gd name="T2" fmla="*/ 31 w 53"/>
                <a:gd name="T3" fmla="*/ 37 h 51"/>
                <a:gd name="T4" fmla="*/ 15 w 53"/>
                <a:gd name="T5" fmla="*/ 28 h 51"/>
                <a:gd name="T6" fmla="*/ 4 w 53"/>
                <a:gd name="T7" fmla="*/ 16 h 51"/>
                <a:gd name="T8" fmla="*/ 6 w 53"/>
                <a:gd name="T9" fmla="*/ 6 h 51"/>
                <a:gd name="T10" fmla="*/ 16 w 53"/>
                <a:gd name="T11" fmla="*/ 5 h 51"/>
                <a:gd name="T12" fmla="*/ 27 w 53"/>
                <a:gd name="T13" fmla="*/ 15 h 51"/>
                <a:gd name="T14" fmla="*/ 38 w 53"/>
                <a:gd name="T15" fmla="*/ 29 h 51"/>
                <a:gd name="T16" fmla="*/ 50 w 53"/>
                <a:gd name="T17" fmla="*/ 49 h 51"/>
                <a:gd name="T18" fmla="*/ 53 w 53"/>
                <a:gd name="T19" fmla="*/ 48 h 51"/>
                <a:gd name="T20" fmla="*/ 41 w 53"/>
                <a:gd name="T21" fmla="*/ 28 h 51"/>
                <a:gd name="T22" fmla="*/ 30 w 53"/>
                <a:gd name="T23" fmla="*/ 13 h 51"/>
                <a:gd name="T24" fmla="*/ 18 w 53"/>
                <a:gd name="T25" fmla="*/ 3 h 51"/>
                <a:gd name="T26" fmla="*/ 7 w 53"/>
                <a:gd name="T27" fmla="*/ 2 h 51"/>
                <a:gd name="T28" fmla="*/ 0 w 53"/>
                <a:gd name="T29" fmla="*/ 13 h 51"/>
                <a:gd name="T30" fmla="*/ 7 w 53"/>
                <a:gd name="T31" fmla="*/ 25 h 51"/>
                <a:gd name="T32" fmla="*/ 23 w 53"/>
                <a:gd name="T33" fmla="*/ 37 h 51"/>
                <a:gd name="T34" fmla="*/ 51 w 53"/>
                <a:gd name="T35" fmla="*/ 50 h 51"/>
                <a:gd name="T36" fmla="*/ 52 w 53"/>
                <a:gd name="T3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1">
                  <a:moveTo>
                    <a:pt x="52" y="47"/>
                  </a:moveTo>
                  <a:cubicBezTo>
                    <a:pt x="44" y="44"/>
                    <a:pt x="37" y="41"/>
                    <a:pt x="31" y="37"/>
                  </a:cubicBezTo>
                  <a:cubicBezTo>
                    <a:pt x="25" y="34"/>
                    <a:pt x="20" y="31"/>
                    <a:pt x="15" y="28"/>
                  </a:cubicBezTo>
                  <a:cubicBezTo>
                    <a:pt x="11" y="25"/>
                    <a:pt x="6" y="21"/>
                    <a:pt x="4" y="16"/>
                  </a:cubicBezTo>
                  <a:cubicBezTo>
                    <a:pt x="2" y="13"/>
                    <a:pt x="3" y="9"/>
                    <a:pt x="6" y="6"/>
                  </a:cubicBezTo>
                  <a:cubicBezTo>
                    <a:pt x="9" y="4"/>
                    <a:pt x="13" y="4"/>
                    <a:pt x="16" y="5"/>
                  </a:cubicBezTo>
                  <a:cubicBezTo>
                    <a:pt x="20" y="7"/>
                    <a:pt x="24" y="11"/>
                    <a:pt x="27" y="15"/>
                  </a:cubicBezTo>
                  <a:cubicBezTo>
                    <a:pt x="31" y="19"/>
                    <a:pt x="35" y="24"/>
                    <a:pt x="38" y="29"/>
                  </a:cubicBezTo>
                  <a:cubicBezTo>
                    <a:pt x="42" y="35"/>
                    <a:pt x="46" y="42"/>
                    <a:pt x="50" y="49"/>
                  </a:cubicBezTo>
                  <a:cubicBezTo>
                    <a:pt x="51" y="51"/>
                    <a:pt x="53" y="49"/>
                    <a:pt x="53" y="48"/>
                  </a:cubicBezTo>
                  <a:cubicBezTo>
                    <a:pt x="49" y="41"/>
                    <a:pt x="45" y="35"/>
                    <a:pt x="41" y="28"/>
                  </a:cubicBezTo>
                  <a:cubicBezTo>
                    <a:pt x="38" y="23"/>
                    <a:pt x="34" y="18"/>
                    <a:pt x="30" y="13"/>
                  </a:cubicBezTo>
                  <a:cubicBezTo>
                    <a:pt x="27" y="9"/>
                    <a:pt x="23" y="5"/>
                    <a:pt x="18" y="3"/>
                  </a:cubicBezTo>
                  <a:cubicBezTo>
                    <a:pt x="14" y="1"/>
                    <a:pt x="10" y="0"/>
                    <a:pt x="7" y="2"/>
                  </a:cubicBezTo>
                  <a:cubicBezTo>
                    <a:pt x="3" y="4"/>
                    <a:pt x="0" y="9"/>
                    <a:pt x="0" y="13"/>
                  </a:cubicBezTo>
                  <a:cubicBezTo>
                    <a:pt x="0" y="18"/>
                    <a:pt x="4" y="22"/>
                    <a:pt x="7" y="25"/>
                  </a:cubicBezTo>
                  <a:cubicBezTo>
                    <a:pt x="12" y="30"/>
                    <a:pt x="18" y="33"/>
                    <a:pt x="23" y="37"/>
                  </a:cubicBezTo>
                  <a:cubicBezTo>
                    <a:pt x="32" y="42"/>
                    <a:pt x="41" y="46"/>
                    <a:pt x="51" y="50"/>
                  </a:cubicBezTo>
                  <a:cubicBezTo>
                    <a:pt x="53" y="51"/>
                    <a:pt x="53" y="48"/>
                    <a:pt x="52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is1îďé"/>
            <p:cNvSpPr/>
            <p:nvPr/>
          </p:nvSpPr>
          <p:spPr bwMode="auto">
            <a:xfrm>
              <a:off x="4928" y="9955"/>
              <a:ext cx="53" cy="172"/>
            </a:xfrm>
            <a:custGeom>
              <a:avLst/>
              <a:gdLst>
                <a:gd name="T0" fmla="*/ 0 w 19"/>
                <a:gd name="T1" fmla="*/ 3 h 62"/>
                <a:gd name="T2" fmla="*/ 13 w 19"/>
                <a:gd name="T3" fmla="*/ 53 h 62"/>
                <a:gd name="T4" fmla="*/ 15 w 19"/>
                <a:gd name="T5" fmla="*/ 60 h 62"/>
                <a:gd name="T6" fmla="*/ 18 w 19"/>
                <a:gd name="T7" fmla="*/ 59 h 62"/>
                <a:gd name="T8" fmla="*/ 5 w 19"/>
                <a:gd name="T9" fmla="*/ 9 h 62"/>
                <a:gd name="T10" fmla="*/ 3 w 19"/>
                <a:gd name="T11" fmla="*/ 2 h 62"/>
                <a:gd name="T12" fmla="*/ 0 w 19"/>
                <a:gd name="T1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2">
                  <a:moveTo>
                    <a:pt x="0" y="3"/>
                  </a:moveTo>
                  <a:cubicBezTo>
                    <a:pt x="5" y="20"/>
                    <a:pt x="9" y="36"/>
                    <a:pt x="13" y="53"/>
                  </a:cubicBezTo>
                  <a:cubicBezTo>
                    <a:pt x="14" y="55"/>
                    <a:pt x="15" y="58"/>
                    <a:pt x="15" y="60"/>
                  </a:cubicBezTo>
                  <a:cubicBezTo>
                    <a:pt x="16" y="62"/>
                    <a:pt x="19" y="61"/>
                    <a:pt x="18" y="59"/>
                  </a:cubicBezTo>
                  <a:cubicBezTo>
                    <a:pt x="14" y="43"/>
                    <a:pt x="10" y="26"/>
                    <a:pt x="5" y="9"/>
                  </a:cubicBezTo>
                  <a:cubicBezTo>
                    <a:pt x="5" y="7"/>
                    <a:pt x="4" y="5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ïṣľiďé"/>
            <p:cNvSpPr/>
            <p:nvPr/>
          </p:nvSpPr>
          <p:spPr bwMode="auto">
            <a:xfrm>
              <a:off x="5190" y="10131"/>
              <a:ext cx="224" cy="190"/>
            </a:xfrm>
            <a:custGeom>
              <a:avLst/>
              <a:gdLst>
                <a:gd name="T0" fmla="*/ 0 w 80"/>
                <a:gd name="T1" fmla="*/ 64 h 68"/>
                <a:gd name="T2" fmla="*/ 0 w 80"/>
                <a:gd name="T3" fmla="*/ 68 h 68"/>
                <a:gd name="T4" fmla="*/ 80 w 80"/>
                <a:gd name="T5" fmla="*/ 68 h 68"/>
                <a:gd name="T6" fmla="*/ 72 w 80"/>
                <a:gd name="T7" fmla="*/ 1 h 68"/>
                <a:gd name="T8" fmla="*/ 63 w 80"/>
                <a:gd name="T9" fmla="*/ 0 h 68"/>
                <a:gd name="T10" fmla="*/ 0 w 80"/>
                <a:gd name="T11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68">
                  <a:moveTo>
                    <a:pt x="0" y="64"/>
                  </a:moveTo>
                  <a:cubicBezTo>
                    <a:pt x="0" y="65"/>
                    <a:pt x="0" y="67"/>
                    <a:pt x="0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9" y="1"/>
                    <a:pt x="66" y="0"/>
                    <a:pt x="63" y="0"/>
                  </a:cubicBezTo>
                  <a:cubicBezTo>
                    <a:pt x="28" y="0"/>
                    <a:pt x="0" y="29"/>
                    <a:pt x="0" y="64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íṩḷiḋe"/>
            <p:cNvSpPr/>
            <p:nvPr/>
          </p:nvSpPr>
          <p:spPr bwMode="auto">
            <a:xfrm>
              <a:off x="5185" y="10128"/>
              <a:ext cx="236" cy="200"/>
            </a:xfrm>
            <a:custGeom>
              <a:avLst/>
              <a:gdLst>
                <a:gd name="T0" fmla="*/ 2 w 84"/>
                <a:gd name="T1" fmla="*/ 65 h 71"/>
                <a:gd name="T2" fmla="*/ 0 w 84"/>
                <a:gd name="T3" fmla="*/ 65 h 71"/>
                <a:gd name="T4" fmla="*/ 1 w 84"/>
                <a:gd name="T5" fmla="*/ 70 h 71"/>
                <a:gd name="T6" fmla="*/ 1 w 84"/>
                <a:gd name="T7" fmla="*/ 71 h 71"/>
                <a:gd name="T8" fmla="*/ 84 w 84"/>
                <a:gd name="T9" fmla="*/ 71 h 71"/>
                <a:gd name="T10" fmla="*/ 75 w 84"/>
                <a:gd name="T11" fmla="*/ 1 h 71"/>
                <a:gd name="T12" fmla="*/ 74 w 84"/>
                <a:gd name="T13" fmla="*/ 0 h 71"/>
                <a:gd name="T14" fmla="*/ 65 w 84"/>
                <a:gd name="T15" fmla="*/ 0 h 71"/>
                <a:gd name="T16" fmla="*/ 0 w 84"/>
                <a:gd name="T17" fmla="*/ 65 h 71"/>
                <a:gd name="T18" fmla="*/ 2 w 84"/>
                <a:gd name="T19" fmla="*/ 65 h 71"/>
                <a:gd name="T20" fmla="*/ 3 w 84"/>
                <a:gd name="T21" fmla="*/ 65 h 71"/>
                <a:gd name="T22" fmla="*/ 22 w 84"/>
                <a:gd name="T23" fmla="*/ 21 h 71"/>
                <a:gd name="T24" fmla="*/ 65 w 84"/>
                <a:gd name="T25" fmla="*/ 3 h 71"/>
                <a:gd name="T26" fmla="*/ 74 w 84"/>
                <a:gd name="T27" fmla="*/ 3 h 71"/>
                <a:gd name="T28" fmla="*/ 74 w 84"/>
                <a:gd name="T29" fmla="*/ 2 h 71"/>
                <a:gd name="T30" fmla="*/ 73 w 84"/>
                <a:gd name="T31" fmla="*/ 2 h 71"/>
                <a:gd name="T32" fmla="*/ 81 w 84"/>
                <a:gd name="T33" fmla="*/ 68 h 71"/>
                <a:gd name="T34" fmla="*/ 2 w 84"/>
                <a:gd name="T35" fmla="*/ 68 h 71"/>
                <a:gd name="T36" fmla="*/ 2 w 84"/>
                <a:gd name="T37" fmla="*/ 69 h 71"/>
                <a:gd name="T38" fmla="*/ 4 w 84"/>
                <a:gd name="T39" fmla="*/ 69 h 71"/>
                <a:gd name="T40" fmla="*/ 3 w 84"/>
                <a:gd name="T41" fmla="*/ 65 h 71"/>
                <a:gd name="T42" fmla="*/ 2 w 84"/>
                <a:gd name="T43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71">
                  <a:moveTo>
                    <a:pt x="2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8"/>
                    <a:pt x="1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1" y="0"/>
                    <a:pt x="68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47"/>
                    <a:pt x="10" y="32"/>
                    <a:pt x="22" y="21"/>
                  </a:cubicBezTo>
                  <a:cubicBezTo>
                    <a:pt x="33" y="10"/>
                    <a:pt x="48" y="3"/>
                    <a:pt x="65" y="3"/>
                  </a:cubicBezTo>
                  <a:cubicBezTo>
                    <a:pt x="68" y="3"/>
                    <a:pt x="71" y="3"/>
                    <a:pt x="74" y="3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8"/>
                    <a:pt x="3" y="66"/>
                    <a:pt x="3" y="65"/>
                  </a:cubicBezTo>
                  <a:lnTo>
                    <a:pt x="2" y="6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îṩlïdé"/>
            <p:cNvSpPr/>
            <p:nvPr/>
          </p:nvSpPr>
          <p:spPr bwMode="auto">
            <a:xfrm>
              <a:off x="4682" y="8420"/>
              <a:ext cx="1413" cy="1286"/>
            </a:xfrm>
            <a:custGeom>
              <a:avLst/>
              <a:gdLst>
                <a:gd name="T0" fmla="*/ 495 w 505"/>
                <a:gd name="T1" fmla="*/ 11 h 460"/>
                <a:gd name="T2" fmla="*/ 434 w 505"/>
                <a:gd name="T3" fmla="*/ 170 h 460"/>
                <a:gd name="T4" fmla="*/ 185 w 505"/>
                <a:gd name="T5" fmla="*/ 180 h 460"/>
                <a:gd name="T6" fmla="*/ 240 w 505"/>
                <a:gd name="T7" fmla="*/ 453 h 460"/>
                <a:gd name="T8" fmla="*/ 97 w 505"/>
                <a:gd name="T9" fmla="*/ 460 h 460"/>
                <a:gd name="T10" fmla="*/ 0 w 505"/>
                <a:gd name="T11" fmla="*/ 133 h 460"/>
                <a:gd name="T12" fmla="*/ 172 w 505"/>
                <a:gd name="T13" fmla="*/ 11 h 460"/>
                <a:gd name="T14" fmla="*/ 495 w 505"/>
                <a:gd name="T15" fmla="*/ 1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5" h="460">
                  <a:moveTo>
                    <a:pt x="495" y="11"/>
                  </a:moveTo>
                  <a:cubicBezTo>
                    <a:pt x="495" y="11"/>
                    <a:pt x="505" y="157"/>
                    <a:pt x="434" y="170"/>
                  </a:cubicBezTo>
                  <a:cubicBezTo>
                    <a:pt x="363" y="182"/>
                    <a:pt x="185" y="180"/>
                    <a:pt x="185" y="180"/>
                  </a:cubicBezTo>
                  <a:cubicBezTo>
                    <a:pt x="240" y="453"/>
                    <a:pt x="240" y="453"/>
                    <a:pt x="240" y="453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0" y="182"/>
                    <a:pt x="0" y="133"/>
                  </a:cubicBezTo>
                  <a:cubicBezTo>
                    <a:pt x="0" y="60"/>
                    <a:pt x="77" y="22"/>
                    <a:pt x="172" y="11"/>
                  </a:cubicBezTo>
                  <a:cubicBezTo>
                    <a:pt x="266" y="0"/>
                    <a:pt x="495" y="11"/>
                    <a:pt x="495" y="11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iṡlîḓé"/>
            <p:cNvSpPr/>
            <p:nvPr/>
          </p:nvSpPr>
          <p:spPr bwMode="auto">
            <a:xfrm>
              <a:off x="4682" y="8435"/>
              <a:ext cx="1384" cy="1270"/>
            </a:xfrm>
            <a:custGeom>
              <a:avLst/>
              <a:gdLst>
                <a:gd name="T0" fmla="*/ 298 w 495"/>
                <a:gd name="T1" fmla="*/ 0 h 454"/>
                <a:gd name="T2" fmla="*/ 172 w 495"/>
                <a:gd name="T3" fmla="*/ 5 h 454"/>
                <a:gd name="T4" fmla="*/ 118 w 495"/>
                <a:gd name="T5" fmla="*/ 15 h 454"/>
                <a:gd name="T6" fmla="*/ 0 w 495"/>
                <a:gd name="T7" fmla="*/ 127 h 454"/>
                <a:gd name="T8" fmla="*/ 97 w 495"/>
                <a:gd name="T9" fmla="*/ 454 h 454"/>
                <a:gd name="T10" fmla="*/ 240 w 495"/>
                <a:gd name="T11" fmla="*/ 447 h 454"/>
                <a:gd name="T12" fmla="*/ 185 w 495"/>
                <a:gd name="T13" fmla="*/ 174 h 454"/>
                <a:gd name="T14" fmla="*/ 185 w 495"/>
                <a:gd name="T15" fmla="*/ 174 h 454"/>
                <a:gd name="T16" fmla="*/ 207 w 495"/>
                <a:gd name="T17" fmla="*/ 174 h 454"/>
                <a:gd name="T18" fmla="*/ 434 w 495"/>
                <a:gd name="T19" fmla="*/ 164 h 454"/>
                <a:gd name="T20" fmla="*/ 495 w 495"/>
                <a:gd name="T21" fmla="*/ 25 h 454"/>
                <a:gd name="T22" fmla="*/ 495 w 495"/>
                <a:gd name="T23" fmla="*/ 5 h 454"/>
                <a:gd name="T24" fmla="*/ 298 w 495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454">
                  <a:moveTo>
                    <a:pt x="298" y="0"/>
                  </a:moveTo>
                  <a:cubicBezTo>
                    <a:pt x="250" y="0"/>
                    <a:pt x="203" y="1"/>
                    <a:pt x="172" y="5"/>
                  </a:cubicBezTo>
                  <a:cubicBezTo>
                    <a:pt x="153" y="7"/>
                    <a:pt x="135" y="10"/>
                    <a:pt x="118" y="15"/>
                  </a:cubicBezTo>
                  <a:cubicBezTo>
                    <a:pt x="50" y="33"/>
                    <a:pt x="0" y="69"/>
                    <a:pt x="0" y="127"/>
                  </a:cubicBezTo>
                  <a:cubicBezTo>
                    <a:pt x="0" y="176"/>
                    <a:pt x="97" y="454"/>
                    <a:pt x="97" y="454"/>
                  </a:cubicBezTo>
                  <a:cubicBezTo>
                    <a:pt x="240" y="447"/>
                    <a:pt x="240" y="447"/>
                    <a:pt x="240" y="447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93" y="174"/>
                    <a:pt x="207" y="174"/>
                  </a:cubicBezTo>
                  <a:cubicBezTo>
                    <a:pt x="257" y="174"/>
                    <a:pt x="378" y="173"/>
                    <a:pt x="434" y="164"/>
                  </a:cubicBezTo>
                  <a:cubicBezTo>
                    <a:pt x="489" y="154"/>
                    <a:pt x="495" y="66"/>
                    <a:pt x="495" y="25"/>
                  </a:cubicBezTo>
                  <a:cubicBezTo>
                    <a:pt x="495" y="13"/>
                    <a:pt x="495" y="5"/>
                    <a:pt x="495" y="5"/>
                  </a:cubicBezTo>
                  <a:cubicBezTo>
                    <a:pt x="495" y="5"/>
                    <a:pt x="393" y="0"/>
                    <a:pt x="298" y="0"/>
                  </a:cubicBezTo>
                </a:path>
              </a:pathLst>
            </a:custGeom>
            <a:solidFill>
              <a:srgbClr val="563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íṡļiḓé"/>
            <p:cNvSpPr/>
            <p:nvPr/>
          </p:nvSpPr>
          <p:spPr bwMode="auto">
            <a:xfrm>
              <a:off x="4677" y="8430"/>
              <a:ext cx="1389" cy="1280"/>
            </a:xfrm>
            <a:custGeom>
              <a:avLst/>
              <a:gdLst>
                <a:gd name="T0" fmla="*/ 242 w 497"/>
                <a:gd name="T1" fmla="*/ 447 h 458"/>
                <a:gd name="T2" fmla="*/ 99 w 497"/>
                <a:gd name="T3" fmla="*/ 454 h 458"/>
                <a:gd name="T4" fmla="*/ 99 w 497"/>
                <a:gd name="T5" fmla="*/ 456 h 458"/>
                <a:gd name="T6" fmla="*/ 101 w 497"/>
                <a:gd name="T7" fmla="*/ 455 h 458"/>
                <a:gd name="T8" fmla="*/ 97 w 497"/>
                <a:gd name="T9" fmla="*/ 443 h 458"/>
                <a:gd name="T10" fmla="*/ 43 w 497"/>
                <a:gd name="T11" fmla="*/ 282 h 458"/>
                <a:gd name="T12" fmla="*/ 16 w 497"/>
                <a:gd name="T13" fmla="*/ 188 h 458"/>
                <a:gd name="T14" fmla="*/ 7 w 497"/>
                <a:gd name="T15" fmla="*/ 152 h 458"/>
                <a:gd name="T16" fmla="*/ 4 w 497"/>
                <a:gd name="T17" fmla="*/ 129 h 458"/>
                <a:gd name="T18" fmla="*/ 4 w 497"/>
                <a:gd name="T19" fmla="*/ 129 h 458"/>
                <a:gd name="T20" fmla="*/ 4 w 497"/>
                <a:gd name="T21" fmla="*/ 129 h 458"/>
                <a:gd name="T22" fmla="*/ 17 w 497"/>
                <a:gd name="T23" fmla="*/ 82 h 458"/>
                <a:gd name="T24" fmla="*/ 79 w 497"/>
                <a:gd name="T25" fmla="*/ 33 h 458"/>
                <a:gd name="T26" fmla="*/ 174 w 497"/>
                <a:gd name="T27" fmla="*/ 9 h 458"/>
                <a:gd name="T28" fmla="*/ 300 w 497"/>
                <a:gd name="T29" fmla="*/ 4 h 458"/>
                <a:gd name="T30" fmla="*/ 434 w 497"/>
                <a:gd name="T31" fmla="*/ 7 h 458"/>
                <a:gd name="T32" fmla="*/ 479 w 497"/>
                <a:gd name="T33" fmla="*/ 8 h 458"/>
                <a:gd name="T34" fmla="*/ 497 w 497"/>
                <a:gd name="T35" fmla="*/ 9 h 458"/>
                <a:gd name="T36" fmla="*/ 497 w 497"/>
                <a:gd name="T37" fmla="*/ 5 h 458"/>
                <a:gd name="T38" fmla="*/ 300 w 497"/>
                <a:gd name="T39" fmla="*/ 0 h 458"/>
                <a:gd name="T40" fmla="*/ 174 w 497"/>
                <a:gd name="T41" fmla="*/ 5 h 458"/>
                <a:gd name="T42" fmla="*/ 51 w 497"/>
                <a:gd name="T43" fmla="*/ 43 h 458"/>
                <a:gd name="T44" fmla="*/ 14 w 497"/>
                <a:gd name="T45" fmla="*/ 80 h 458"/>
                <a:gd name="T46" fmla="*/ 0 w 497"/>
                <a:gd name="T47" fmla="*/ 129 h 458"/>
                <a:gd name="T48" fmla="*/ 0 w 497"/>
                <a:gd name="T49" fmla="*/ 129 h 458"/>
                <a:gd name="T50" fmla="*/ 0 w 497"/>
                <a:gd name="T51" fmla="*/ 129 h 458"/>
                <a:gd name="T52" fmla="*/ 4 w 497"/>
                <a:gd name="T53" fmla="*/ 158 h 458"/>
                <a:gd name="T54" fmla="*/ 58 w 497"/>
                <a:gd name="T55" fmla="*/ 339 h 458"/>
                <a:gd name="T56" fmla="*/ 97 w 497"/>
                <a:gd name="T57" fmla="*/ 456 h 458"/>
                <a:gd name="T58" fmla="*/ 98 w 497"/>
                <a:gd name="T59" fmla="*/ 458 h 458"/>
                <a:gd name="T60" fmla="*/ 243 w 497"/>
                <a:gd name="T61" fmla="*/ 451 h 458"/>
                <a:gd name="T62" fmla="*/ 242 w 497"/>
                <a:gd name="T63" fmla="*/ 44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7" h="458">
                  <a:moveTo>
                    <a:pt x="242" y="447"/>
                  </a:moveTo>
                  <a:cubicBezTo>
                    <a:pt x="99" y="454"/>
                    <a:pt x="99" y="454"/>
                    <a:pt x="99" y="454"/>
                  </a:cubicBezTo>
                  <a:cubicBezTo>
                    <a:pt x="99" y="456"/>
                    <a:pt x="99" y="456"/>
                    <a:pt x="99" y="456"/>
                  </a:cubicBezTo>
                  <a:cubicBezTo>
                    <a:pt x="101" y="455"/>
                    <a:pt x="101" y="455"/>
                    <a:pt x="101" y="455"/>
                  </a:cubicBezTo>
                  <a:cubicBezTo>
                    <a:pt x="101" y="455"/>
                    <a:pt x="100" y="451"/>
                    <a:pt x="97" y="443"/>
                  </a:cubicBezTo>
                  <a:cubicBezTo>
                    <a:pt x="88" y="416"/>
                    <a:pt x="64" y="348"/>
                    <a:pt x="43" y="282"/>
                  </a:cubicBezTo>
                  <a:cubicBezTo>
                    <a:pt x="33" y="248"/>
                    <a:pt x="23" y="215"/>
                    <a:pt x="16" y="188"/>
                  </a:cubicBezTo>
                  <a:cubicBezTo>
                    <a:pt x="12" y="175"/>
                    <a:pt x="9" y="162"/>
                    <a:pt x="7" y="152"/>
                  </a:cubicBezTo>
                  <a:cubicBezTo>
                    <a:pt x="5" y="142"/>
                    <a:pt x="4" y="134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11"/>
                    <a:pt x="8" y="96"/>
                    <a:pt x="17" y="82"/>
                  </a:cubicBezTo>
                  <a:cubicBezTo>
                    <a:pt x="30" y="61"/>
                    <a:pt x="51" y="45"/>
                    <a:pt x="79" y="33"/>
                  </a:cubicBezTo>
                  <a:cubicBezTo>
                    <a:pt x="106" y="21"/>
                    <a:pt x="139" y="13"/>
                    <a:pt x="174" y="9"/>
                  </a:cubicBezTo>
                  <a:cubicBezTo>
                    <a:pt x="205" y="5"/>
                    <a:pt x="252" y="4"/>
                    <a:pt x="300" y="4"/>
                  </a:cubicBezTo>
                  <a:cubicBezTo>
                    <a:pt x="347" y="4"/>
                    <a:pt x="397" y="5"/>
                    <a:pt x="434" y="7"/>
                  </a:cubicBezTo>
                  <a:cubicBezTo>
                    <a:pt x="453" y="7"/>
                    <a:pt x="468" y="8"/>
                    <a:pt x="479" y="8"/>
                  </a:cubicBezTo>
                  <a:cubicBezTo>
                    <a:pt x="490" y="9"/>
                    <a:pt x="497" y="9"/>
                    <a:pt x="497" y="9"/>
                  </a:cubicBezTo>
                  <a:cubicBezTo>
                    <a:pt x="497" y="5"/>
                    <a:pt x="497" y="5"/>
                    <a:pt x="497" y="5"/>
                  </a:cubicBezTo>
                  <a:cubicBezTo>
                    <a:pt x="497" y="5"/>
                    <a:pt x="395" y="0"/>
                    <a:pt x="300" y="0"/>
                  </a:cubicBezTo>
                  <a:cubicBezTo>
                    <a:pt x="252" y="0"/>
                    <a:pt x="205" y="1"/>
                    <a:pt x="174" y="5"/>
                  </a:cubicBezTo>
                  <a:cubicBezTo>
                    <a:pt x="126" y="11"/>
                    <a:pt x="83" y="23"/>
                    <a:pt x="51" y="43"/>
                  </a:cubicBezTo>
                  <a:cubicBezTo>
                    <a:pt x="35" y="53"/>
                    <a:pt x="22" y="65"/>
                    <a:pt x="14" y="80"/>
                  </a:cubicBezTo>
                  <a:cubicBezTo>
                    <a:pt x="5" y="94"/>
                    <a:pt x="0" y="11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6"/>
                    <a:pt x="1" y="145"/>
                    <a:pt x="4" y="158"/>
                  </a:cubicBezTo>
                  <a:cubicBezTo>
                    <a:pt x="13" y="201"/>
                    <a:pt x="37" y="275"/>
                    <a:pt x="58" y="339"/>
                  </a:cubicBezTo>
                  <a:cubicBezTo>
                    <a:pt x="79" y="403"/>
                    <a:pt x="97" y="456"/>
                    <a:pt x="97" y="456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243" y="451"/>
                    <a:pt x="243" y="451"/>
                    <a:pt x="243" y="451"/>
                  </a:cubicBezTo>
                  <a:cubicBezTo>
                    <a:pt x="242" y="447"/>
                    <a:pt x="242" y="447"/>
                    <a:pt x="242" y="4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isļiḓè"/>
            <p:cNvSpPr/>
            <p:nvPr/>
          </p:nvSpPr>
          <p:spPr bwMode="auto">
            <a:xfrm>
              <a:off x="3374" y="7186"/>
              <a:ext cx="1474" cy="988"/>
            </a:xfrm>
            <a:custGeom>
              <a:avLst/>
              <a:gdLst>
                <a:gd name="T0" fmla="*/ 468 w 527"/>
                <a:gd name="T1" fmla="*/ 353 h 353"/>
                <a:gd name="T2" fmla="*/ 60 w 527"/>
                <a:gd name="T3" fmla="*/ 353 h 353"/>
                <a:gd name="T4" fmla="*/ 0 w 527"/>
                <a:gd name="T5" fmla="*/ 294 h 353"/>
                <a:gd name="T6" fmla="*/ 0 w 527"/>
                <a:gd name="T7" fmla="*/ 59 h 353"/>
                <a:gd name="T8" fmla="*/ 60 w 527"/>
                <a:gd name="T9" fmla="*/ 0 h 353"/>
                <a:gd name="T10" fmla="*/ 468 w 527"/>
                <a:gd name="T11" fmla="*/ 0 h 353"/>
                <a:gd name="T12" fmla="*/ 527 w 527"/>
                <a:gd name="T13" fmla="*/ 59 h 353"/>
                <a:gd name="T14" fmla="*/ 527 w 527"/>
                <a:gd name="T15" fmla="*/ 294 h 353"/>
                <a:gd name="T16" fmla="*/ 468 w 527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53">
                  <a:moveTo>
                    <a:pt x="468" y="353"/>
                  </a:moveTo>
                  <a:cubicBezTo>
                    <a:pt x="60" y="353"/>
                    <a:pt x="60" y="353"/>
                    <a:pt x="60" y="353"/>
                  </a:cubicBezTo>
                  <a:cubicBezTo>
                    <a:pt x="27" y="353"/>
                    <a:pt x="0" y="327"/>
                    <a:pt x="0" y="29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7" y="0"/>
                    <a:pt x="60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00" y="0"/>
                    <a:pt x="527" y="26"/>
                    <a:pt x="527" y="59"/>
                  </a:cubicBezTo>
                  <a:cubicBezTo>
                    <a:pt x="527" y="294"/>
                    <a:pt x="527" y="294"/>
                    <a:pt x="527" y="294"/>
                  </a:cubicBezTo>
                  <a:cubicBezTo>
                    <a:pt x="527" y="327"/>
                    <a:pt x="500" y="353"/>
                    <a:pt x="468" y="35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išlîḓé"/>
            <p:cNvSpPr/>
            <p:nvPr/>
          </p:nvSpPr>
          <p:spPr bwMode="auto">
            <a:xfrm>
              <a:off x="3708" y="7625"/>
              <a:ext cx="488" cy="769"/>
            </a:xfrm>
            <a:custGeom>
              <a:avLst/>
              <a:gdLst>
                <a:gd name="T0" fmla="*/ 116 w 283"/>
                <a:gd name="T1" fmla="*/ 0 h 446"/>
                <a:gd name="T2" fmla="*/ 0 w 283"/>
                <a:gd name="T3" fmla="*/ 446 h 446"/>
                <a:gd name="T4" fmla="*/ 180 w 283"/>
                <a:gd name="T5" fmla="*/ 446 h 446"/>
                <a:gd name="T6" fmla="*/ 283 w 283"/>
                <a:gd name="T7" fmla="*/ 0 h 446"/>
                <a:gd name="T8" fmla="*/ 116 w 283"/>
                <a:gd name="T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46">
                  <a:moveTo>
                    <a:pt x="116" y="0"/>
                  </a:moveTo>
                  <a:lnTo>
                    <a:pt x="0" y="446"/>
                  </a:lnTo>
                  <a:lnTo>
                    <a:pt x="180" y="446"/>
                  </a:lnTo>
                  <a:lnTo>
                    <a:pt x="283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ïśļiḑé"/>
            <p:cNvSpPr/>
            <p:nvPr/>
          </p:nvSpPr>
          <p:spPr bwMode="auto">
            <a:xfrm>
              <a:off x="3708" y="8344"/>
              <a:ext cx="574" cy="50"/>
            </a:xfrm>
            <a:custGeom>
              <a:avLst/>
              <a:gdLst>
                <a:gd name="T0" fmla="*/ 7 w 333"/>
                <a:gd name="T1" fmla="*/ 0 h 29"/>
                <a:gd name="T2" fmla="*/ 0 w 333"/>
                <a:gd name="T3" fmla="*/ 29 h 29"/>
                <a:gd name="T4" fmla="*/ 333 w 333"/>
                <a:gd name="T5" fmla="*/ 29 h 29"/>
                <a:gd name="T6" fmla="*/ 333 w 333"/>
                <a:gd name="T7" fmla="*/ 0 h 29"/>
                <a:gd name="T8" fmla="*/ 7 w 33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29">
                  <a:moveTo>
                    <a:pt x="7" y="0"/>
                  </a:moveTo>
                  <a:lnTo>
                    <a:pt x="0" y="29"/>
                  </a:lnTo>
                  <a:lnTo>
                    <a:pt x="333" y="29"/>
                  </a:lnTo>
                  <a:lnTo>
                    <a:pt x="33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íśḻîḑé"/>
            <p:cNvSpPr/>
            <p:nvPr/>
          </p:nvSpPr>
          <p:spPr bwMode="auto">
            <a:xfrm>
              <a:off x="4249" y="8344"/>
              <a:ext cx="1048" cy="62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ísḻîḓé"/>
            <p:cNvSpPr/>
            <p:nvPr/>
          </p:nvSpPr>
          <p:spPr bwMode="auto">
            <a:xfrm>
              <a:off x="2952" y="8394"/>
              <a:ext cx="3899" cy="131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i$ḷïďe"/>
            <p:cNvSpPr/>
            <p:nvPr/>
          </p:nvSpPr>
          <p:spPr bwMode="auto">
            <a:xfrm>
              <a:off x="3374" y="8461"/>
              <a:ext cx="117" cy="1873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íṥḷïḓe"/>
            <p:cNvSpPr/>
            <p:nvPr/>
          </p:nvSpPr>
          <p:spPr bwMode="auto">
            <a:xfrm>
              <a:off x="6316" y="8461"/>
              <a:ext cx="117" cy="1873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íṩļîḓè"/>
            <p:cNvSpPr/>
            <p:nvPr/>
          </p:nvSpPr>
          <p:spPr bwMode="auto">
            <a:xfrm>
              <a:off x="4425" y="6467"/>
              <a:ext cx="633" cy="503"/>
            </a:xfrm>
            <a:custGeom>
              <a:avLst/>
              <a:gdLst>
                <a:gd name="T0" fmla="*/ 36 w 226"/>
                <a:gd name="T1" fmla="*/ 0 h 180"/>
                <a:gd name="T2" fmla="*/ 190 w 226"/>
                <a:gd name="T3" fmla="*/ 0 h 180"/>
                <a:gd name="T4" fmla="*/ 226 w 226"/>
                <a:gd name="T5" fmla="*/ 34 h 180"/>
                <a:gd name="T6" fmla="*/ 226 w 226"/>
                <a:gd name="T7" fmla="*/ 93 h 180"/>
                <a:gd name="T8" fmla="*/ 226 w 226"/>
                <a:gd name="T9" fmla="*/ 114 h 180"/>
                <a:gd name="T10" fmla="*/ 226 w 226"/>
                <a:gd name="T11" fmla="*/ 180 h 180"/>
                <a:gd name="T12" fmla="*/ 190 w 226"/>
                <a:gd name="T13" fmla="*/ 148 h 180"/>
                <a:gd name="T14" fmla="*/ 36 w 226"/>
                <a:gd name="T15" fmla="*/ 148 h 180"/>
                <a:gd name="T16" fmla="*/ 0 w 226"/>
                <a:gd name="T17" fmla="*/ 114 h 180"/>
                <a:gd name="T18" fmla="*/ 0 w 226"/>
                <a:gd name="T19" fmla="*/ 34 h 180"/>
                <a:gd name="T20" fmla="*/ 36 w 226"/>
                <a:gd name="T2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180">
                  <a:moveTo>
                    <a:pt x="36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210" y="0"/>
                    <a:pt x="226" y="15"/>
                    <a:pt x="226" y="34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16" y="148"/>
                    <a:pt x="0" y="133"/>
                    <a:pt x="0" y="11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iṡḷïḓè"/>
            <p:cNvSpPr/>
            <p:nvPr/>
          </p:nvSpPr>
          <p:spPr bwMode="auto">
            <a:xfrm>
              <a:off x="4420" y="6460"/>
              <a:ext cx="643" cy="520"/>
            </a:xfrm>
            <a:custGeom>
              <a:avLst/>
              <a:gdLst>
                <a:gd name="T0" fmla="*/ 38 w 230"/>
                <a:gd name="T1" fmla="*/ 2 h 186"/>
                <a:gd name="T2" fmla="*/ 38 w 230"/>
                <a:gd name="T3" fmla="*/ 4 h 186"/>
                <a:gd name="T4" fmla="*/ 192 w 230"/>
                <a:gd name="T5" fmla="*/ 4 h 186"/>
                <a:gd name="T6" fmla="*/ 216 w 230"/>
                <a:gd name="T7" fmla="*/ 13 h 186"/>
                <a:gd name="T8" fmla="*/ 226 w 230"/>
                <a:gd name="T9" fmla="*/ 36 h 186"/>
                <a:gd name="T10" fmla="*/ 226 w 230"/>
                <a:gd name="T11" fmla="*/ 95 h 186"/>
                <a:gd name="T12" fmla="*/ 226 w 230"/>
                <a:gd name="T13" fmla="*/ 116 h 186"/>
                <a:gd name="T14" fmla="*/ 226 w 230"/>
                <a:gd name="T15" fmla="*/ 178 h 186"/>
                <a:gd name="T16" fmla="*/ 192 w 230"/>
                <a:gd name="T17" fmla="*/ 148 h 186"/>
                <a:gd name="T18" fmla="*/ 38 w 230"/>
                <a:gd name="T19" fmla="*/ 148 h 186"/>
                <a:gd name="T20" fmla="*/ 14 w 230"/>
                <a:gd name="T21" fmla="*/ 139 h 186"/>
                <a:gd name="T22" fmla="*/ 4 w 230"/>
                <a:gd name="T23" fmla="*/ 116 h 186"/>
                <a:gd name="T24" fmla="*/ 4 w 230"/>
                <a:gd name="T25" fmla="*/ 36 h 186"/>
                <a:gd name="T26" fmla="*/ 14 w 230"/>
                <a:gd name="T27" fmla="*/ 13 h 186"/>
                <a:gd name="T28" fmla="*/ 38 w 230"/>
                <a:gd name="T29" fmla="*/ 4 h 186"/>
                <a:gd name="T30" fmla="*/ 38 w 230"/>
                <a:gd name="T31" fmla="*/ 2 h 186"/>
                <a:gd name="T32" fmla="*/ 38 w 230"/>
                <a:gd name="T33" fmla="*/ 0 h 186"/>
                <a:gd name="T34" fmla="*/ 11 w 230"/>
                <a:gd name="T35" fmla="*/ 10 h 186"/>
                <a:gd name="T36" fmla="*/ 0 w 230"/>
                <a:gd name="T37" fmla="*/ 36 h 186"/>
                <a:gd name="T38" fmla="*/ 0 w 230"/>
                <a:gd name="T39" fmla="*/ 116 h 186"/>
                <a:gd name="T40" fmla="*/ 11 w 230"/>
                <a:gd name="T41" fmla="*/ 142 h 186"/>
                <a:gd name="T42" fmla="*/ 38 w 230"/>
                <a:gd name="T43" fmla="*/ 152 h 186"/>
                <a:gd name="T44" fmla="*/ 191 w 230"/>
                <a:gd name="T45" fmla="*/ 152 h 186"/>
                <a:gd name="T46" fmla="*/ 230 w 230"/>
                <a:gd name="T47" fmla="*/ 186 h 186"/>
                <a:gd name="T48" fmla="*/ 230 w 230"/>
                <a:gd name="T49" fmla="*/ 116 h 186"/>
                <a:gd name="T50" fmla="*/ 230 w 230"/>
                <a:gd name="T51" fmla="*/ 95 h 186"/>
                <a:gd name="T52" fmla="*/ 230 w 230"/>
                <a:gd name="T53" fmla="*/ 36 h 186"/>
                <a:gd name="T54" fmla="*/ 219 w 230"/>
                <a:gd name="T55" fmla="*/ 10 h 186"/>
                <a:gd name="T56" fmla="*/ 192 w 230"/>
                <a:gd name="T57" fmla="*/ 0 h 186"/>
                <a:gd name="T58" fmla="*/ 38 w 230"/>
                <a:gd name="T59" fmla="*/ 0 h 186"/>
                <a:gd name="T60" fmla="*/ 38 w 230"/>
                <a:gd name="T61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186">
                  <a:moveTo>
                    <a:pt x="38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202" y="4"/>
                    <a:pt x="210" y="7"/>
                    <a:pt x="216" y="13"/>
                  </a:cubicBezTo>
                  <a:cubicBezTo>
                    <a:pt x="222" y="19"/>
                    <a:pt x="226" y="27"/>
                    <a:pt x="226" y="36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116"/>
                    <a:pt x="226" y="116"/>
                    <a:pt x="226" y="116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29" y="148"/>
                    <a:pt x="20" y="145"/>
                    <a:pt x="14" y="139"/>
                  </a:cubicBezTo>
                  <a:cubicBezTo>
                    <a:pt x="8" y="133"/>
                    <a:pt x="4" y="125"/>
                    <a:pt x="4" y="11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7"/>
                    <a:pt x="8" y="19"/>
                    <a:pt x="14" y="13"/>
                  </a:cubicBezTo>
                  <a:cubicBezTo>
                    <a:pt x="20" y="7"/>
                    <a:pt x="29" y="4"/>
                    <a:pt x="38" y="4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18" y="4"/>
                    <a:pt x="11" y="10"/>
                  </a:cubicBezTo>
                  <a:cubicBezTo>
                    <a:pt x="5" y="17"/>
                    <a:pt x="0" y="26"/>
                    <a:pt x="0" y="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6"/>
                    <a:pt x="5" y="135"/>
                    <a:pt x="11" y="142"/>
                  </a:cubicBezTo>
                  <a:cubicBezTo>
                    <a:pt x="18" y="148"/>
                    <a:pt x="28" y="152"/>
                    <a:pt x="38" y="152"/>
                  </a:cubicBezTo>
                  <a:cubicBezTo>
                    <a:pt x="191" y="152"/>
                    <a:pt x="191" y="152"/>
                    <a:pt x="191" y="152"/>
                  </a:cubicBezTo>
                  <a:cubicBezTo>
                    <a:pt x="230" y="186"/>
                    <a:pt x="230" y="186"/>
                    <a:pt x="230" y="186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6"/>
                    <a:pt x="226" y="17"/>
                    <a:pt x="219" y="10"/>
                  </a:cubicBezTo>
                  <a:cubicBezTo>
                    <a:pt x="212" y="4"/>
                    <a:pt x="203" y="0"/>
                    <a:pt x="192" y="0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38" y="2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ïṣľiḓé"/>
            <p:cNvSpPr/>
            <p:nvPr/>
          </p:nvSpPr>
          <p:spPr bwMode="auto">
            <a:xfrm>
              <a:off x="4301" y="6329"/>
              <a:ext cx="631" cy="507"/>
            </a:xfrm>
            <a:custGeom>
              <a:avLst/>
              <a:gdLst>
                <a:gd name="T0" fmla="*/ 35 w 225"/>
                <a:gd name="T1" fmla="*/ 0 h 181"/>
                <a:gd name="T2" fmla="*/ 190 w 225"/>
                <a:gd name="T3" fmla="*/ 0 h 181"/>
                <a:gd name="T4" fmla="*/ 225 w 225"/>
                <a:gd name="T5" fmla="*/ 34 h 181"/>
                <a:gd name="T6" fmla="*/ 225 w 225"/>
                <a:gd name="T7" fmla="*/ 94 h 181"/>
                <a:gd name="T8" fmla="*/ 225 w 225"/>
                <a:gd name="T9" fmla="*/ 115 h 181"/>
                <a:gd name="T10" fmla="*/ 225 w 225"/>
                <a:gd name="T11" fmla="*/ 181 h 181"/>
                <a:gd name="T12" fmla="*/ 189 w 225"/>
                <a:gd name="T13" fmla="*/ 149 h 181"/>
                <a:gd name="T14" fmla="*/ 35 w 225"/>
                <a:gd name="T15" fmla="*/ 149 h 181"/>
                <a:gd name="T16" fmla="*/ 0 w 225"/>
                <a:gd name="T17" fmla="*/ 115 h 181"/>
                <a:gd name="T18" fmla="*/ 0 w 225"/>
                <a:gd name="T19" fmla="*/ 34 h 181"/>
                <a:gd name="T20" fmla="*/ 35 w 225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181">
                  <a:moveTo>
                    <a:pt x="35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209" y="0"/>
                    <a:pt x="225" y="16"/>
                    <a:pt x="225" y="34"/>
                  </a:cubicBezTo>
                  <a:cubicBezTo>
                    <a:pt x="225" y="94"/>
                    <a:pt x="225" y="94"/>
                    <a:pt x="225" y="94"/>
                  </a:cubicBezTo>
                  <a:cubicBezTo>
                    <a:pt x="225" y="115"/>
                    <a:pt x="225" y="115"/>
                    <a:pt x="225" y="115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189" y="149"/>
                    <a:pt x="189" y="149"/>
                    <a:pt x="189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16" y="149"/>
                    <a:pt x="0" y="134"/>
                    <a:pt x="0" y="11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íṡ1ïḑé"/>
            <p:cNvSpPr/>
            <p:nvPr/>
          </p:nvSpPr>
          <p:spPr bwMode="auto">
            <a:xfrm>
              <a:off x="4296" y="6324"/>
              <a:ext cx="641" cy="522"/>
            </a:xfrm>
            <a:custGeom>
              <a:avLst/>
              <a:gdLst>
                <a:gd name="T0" fmla="*/ 37 w 229"/>
                <a:gd name="T1" fmla="*/ 2 h 187"/>
                <a:gd name="T2" fmla="*/ 37 w 229"/>
                <a:gd name="T3" fmla="*/ 4 h 187"/>
                <a:gd name="T4" fmla="*/ 192 w 229"/>
                <a:gd name="T5" fmla="*/ 4 h 187"/>
                <a:gd name="T6" fmla="*/ 216 w 229"/>
                <a:gd name="T7" fmla="*/ 14 h 187"/>
                <a:gd name="T8" fmla="*/ 225 w 229"/>
                <a:gd name="T9" fmla="*/ 36 h 187"/>
                <a:gd name="T10" fmla="*/ 225 w 229"/>
                <a:gd name="T11" fmla="*/ 96 h 187"/>
                <a:gd name="T12" fmla="*/ 225 w 229"/>
                <a:gd name="T13" fmla="*/ 117 h 187"/>
                <a:gd name="T14" fmla="*/ 225 w 229"/>
                <a:gd name="T15" fmla="*/ 178 h 187"/>
                <a:gd name="T16" fmla="*/ 192 w 229"/>
                <a:gd name="T17" fmla="*/ 149 h 187"/>
                <a:gd name="T18" fmla="*/ 37 w 229"/>
                <a:gd name="T19" fmla="*/ 149 h 187"/>
                <a:gd name="T20" fmla="*/ 14 w 229"/>
                <a:gd name="T21" fmla="*/ 140 h 187"/>
                <a:gd name="T22" fmla="*/ 4 w 229"/>
                <a:gd name="T23" fmla="*/ 117 h 187"/>
                <a:gd name="T24" fmla="*/ 4 w 229"/>
                <a:gd name="T25" fmla="*/ 36 h 187"/>
                <a:gd name="T26" fmla="*/ 14 w 229"/>
                <a:gd name="T27" fmla="*/ 14 h 187"/>
                <a:gd name="T28" fmla="*/ 37 w 229"/>
                <a:gd name="T29" fmla="*/ 4 h 187"/>
                <a:gd name="T30" fmla="*/ 37 w 229"/>
                <a:gd name="T31" fmla="*/ 2 h 187"/>
                <a:gd name="T32" fmla="*/ 37 w 229"/>
                <a:gd name="T33" fmla="*/ 0 h 187"/>
                <a:gd name="T34" fmla="*/ 11 w 229"/>
                <a:gd name="T35" fmla="*/ 11 h 187"/>
                <a:gd name="T36" fmla="*/ 0 w 229"/>
                <a:gd name="T37" fmla="*/ 36 h 187"/>
                <a:gd name="T38" fmla="*/ 0 w 229"/>
                <a:gd name="T39" fmla="*/ 117 h 187"/>
                <a:gd name="T40" fmla="*/ 11 w 229"/>
                <a:gd name="T41" fmla="*/ 142 h 187"/>
                <a:gd name="T42" fmla="*/ 37 w 229"/>
                <a:gd name="T43" fmla="*/ 153 h 187"/>
                <a:gd name="T44" fmla="*/ 190 w 229"/>
                <a:gd name="T45" fmla="*/ 153 h 187"/>
                <a:gd name="T46" fmla="*/ 229 w 229"/>
                <a:gd name="T47" fmla="*/ 187 h 187"/>
                <a:gd name="T48" fmla="*/ 229 w 229"/>
                <a:gd name="T49" fmla="*/ 117 h 187"/>
                <a:gd name="T50" fmla="*/ 229 w 229"/>
                <a:gd name="T51" fmla="*/ 96 h 187"/>
                <a:gd name="T52" fmla="*/ 229 w 229"/>
                <a:gd name="T53" fmla="*/ 36 h 187"/>
                <a:gd name="T54" fmla="*/ 218 w 229"/>
                <a:gd name="T55" fmla="*/ 11 h 187"/>
                <a:gd name="T56" fmla="*/ 192 w 229"/>
                <a:gd name="T57" fmla="*/ 0 h 187"/>
                <a:gd name="T58" fmla="*/ 37 w 229"/>
                <a:gd name="T59" fmla="*/ 0 h 187"/>
                <a:gd name="T60" fmla="*/ 37 w 229"/>
                <a:gd name="T61" fmla="*/ 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187">
                  <a:moveTo>
                    <a:pt x="37" y="2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201" y="4"/>
                    <a:pt x="209" y="8"/>
                    <a:pt x="216" y="14"/>
                  </a:cubicBezTo>
                  <a:cubicBezTo>
                    <a:pt x="222" y="20"/>
                    <a:pt x="225" y="27"/>
                    <a:pt x="225" y="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5" y="178"/>
                    <a:pt x="225" y="178"/>
                    <a:pt x="225" y="178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37" y="149"/>
                    <a:pt x="37" y="149"/>
                    <a:pt x="37" y="149"/>
                  </a:cubicBezTo>
                  <a:cubicBezTo>
                    <a:pt x="28" y="149"/>
                    <a:pt x="20" y="145"/>
                    <a:pt x="14" y="140"/>
                  </a:cubicBezTo>
                  <a:cubicBezTo>
                    <a:pt x="8" y="134"/>
                    <a:pt x="4" y="126"/>
                    <a:pt x="4" y="11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7"/>
                    <a:pt x="8" y="20"/>
                    <a:pt x="14" y="14"/>
                  </a:cubicBezTo>
                  <a:cubicBezTo>
                    <a:pt x="20" y="8"/>
                    <a:pt x="28" y="4"/>
                    <a:pt x="37" y="4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7" y="0"/>
                    <a:pt x="18" y="4"/>
                    <a:pt x="11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7"/>
                    <a:pt x="4" y="136"/>
                    <a:pt x="11" y="142"/>
                  </a:cubicBezTo>
                  <a:cubicBezTo>
                    <a:pt x="18" y="149"/>
                    <a:pt x="27" y="153"/>
                    <a:pt x="37" y="153"/>
                  </a:cubicBezTo>
                  <a:cubicBezTo>
                    <a:pt x="190" y="153"/>
                    <a:pt x="190" y="153"/>
                    <a:pt x="190" y="153"/>
                  </a:cubicBezTo>
                  <a:cubicBezTo>
                    <a:pt x="229" y="187"/>
                    <a:pt x="229" y="187"/>
                    <a:pt x="229" y="18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29" y="36"/>
                    <a:pt x="229" y="36"/>
                    <a:pt x="229" y="36"/>
                  </a:cubicBezTo>
                  <a:cubicBezTo>
                    <a:pt x="229" y="26"/>
                    <a:pt x="225" y="17"/>
                    <a:pt x="218" y="11"/>
                  </a:cubicBezTo>
                  <a:cubicBezTo>
                    <a:pt x="212" y="4"/>
                    <a:pt x="202" y="0"/>
                    <a:pt x="192" y="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7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ïşľíḑe"/>
            <p:cNvSpPr/>
            <p:nvPr/>
          </p:nvSpPr>
          <p:spPr bwMode="auto">
            <a:xfrm>
              <a:off x="4716" y="6505"/>
              <a:ext cx="86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ïṡļîḋe"/>
            <p:cNvSpPr/>
            <p:nvPr/>
          </p:nvSpPr>
          <p:spPr bwMode="auto">
            <a:xfrm>
              <a:off x="4565" y="6505"/>
              <a:ext cx="86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ïŝľîḓè"/>
            <p:cNvSpPr/>
            <p:nvPr/>
          </p:nvSpPr>
          <p:spPr bwMode="auto">
            <a:xfrm>
              <a:off x="4413" y="6505"/>
              <a:ext cx="88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ïsľíḋe"/>
            <p:cNvSpPr/>
            <p:nvPr/>
          </p:nvSpPr>
          <p:spPr bwMode="auto">
            <a:xfrm>
              <a:off x="6114" y="8089"/>
              <a:ext cx="233" cy="233"/>
            </a:xfrm>
            <a:custGeom>
              <a:avLst/>
              <a:gdLst>
                <a:gd name="T0" fmla="*/ 41 w 83"/>
                <a:gd name="T1" fmla="*/ 0 h 83"/>
                <a:gd name="T2" fmla="*/ 0 w 83"/>
                <a:gd name="T3" fmla="*/ 41 h 83"/>
                <a:gd name="T4" fmla="*/ 41 w 83"/>
                <a:gd name="T5" fmla="*/ 83 h 83"/>
                <a:gd name="T6" fmla="*/ 83 w 83"/>
                <a:gd name="T7" fmla="*/ 41 h 83"/>
                <a:gd name="T8" fmla="*/ 41 w 83"/>
                <a:gd name="T9" fmla="*/ 0 h 83"/>
                <a:gd name="T10" fmla="*/ 41 w 83"/>
                <a:gd name="T11" fmla="*/ 67 h 83"/>
                <a:gd name="T12" fmla="*/ 15 w 83"/>
                <a:gd name="T13" fmla="*/ 41 h 83"/>
                <a:gd name="T14" fmla="*/ 41 w 83"/>
                <a:gd name="T15" fmla="*/ 15 h 83"/>
                <a:gd name="T16" fmla="*/ 68 w 83"/>
                <a:gd name="T17" fmla="*/ 41 h 83"/>
                <a:gd name="T18" fmla="*/ 41 w 83"/>
                <a:gd name="T19" fmla="*/ 6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3"/>
                    <a:pt x="41" y="83"/>
                  </a:cubicBezTo>
                  <a:cubicBezTo>
                    <a:pt x="64" y="83"/>
                    <a:pt x="83" y="64"/>
                    <a:pt x="83" y="41"/>
                  </a:cubicBezTo>
                  <a:cubicBezTo>
                    <a:pt x="83" y="18"/>
                    <a:pt x="64" y="0"/>
                    <a:pt x="41" y="0"/>
                  </a:cubicBezTo>
                  <a:close/>
                  <a:moveTo>
                    <a:pt x="41" y="67"/>
                  </a:moveTo>
                  <a:cubicBezTo>
                    <a:pt x="27" y="67"/>
                    <a:pt x="15" y="56"/>
                    <a:pt x="15" y="41"/>
                  </a:cubicBezTo>
                  <a:cubicBezTo>
                    <a:pt x="15" y="27"/>
                    <a:pt x="27" y="15"/>
                    <a:pt x="41" y="15"/>
                  </a:cubicBezTo>
                  <a:cubicBezTo>
                    <a:pt x="56" y="15"/>
                    <a:pt x="68" y="27"/>
                    <a:pt x="68" y="41"/>
                  </a:cubicBezTo>
                  <a:cubicBezTo>
                    <a:pt x="68" y="56"/>
                    <a:pt x="56" y="67"/>
                    <a:pt x="41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îṡḷiḑè"/>
            <p:cNvSpPr/>
            <p:nvPr/>
          </p:nvSpPr>
          <p:spPr bwMode="auto">
            <a:xfrm>
              <a:off x="6109" y="8084"/>
              <a:ext cx="243" cy="243"/>
            </a:xfrm>
            <a:custGeom>
              <a:avLst/>
              <a:gdLst>
                <a:gd name="T0" fmla="*/ 43 w 87"/>
                <a:gd name="T1" fmla="*/ 2 h 87"/>
                <a:gd name="T2" fmla="*/ 43 w 87"/>
                <a:gd name="T3" fmla="*/ 0 h 87"/>
                <a:gd name="T4" fmla="*/ 0 w 87"/>
                <a:gd name="T5" fmla="*/ 43 h 87"/>
                <a:gd name="T6" fmla="*/ 43 w 87"/>
                <a:gd name="T7" fmla="*/ 87 h 87"/>
                <a:gd name="T8" fmla="*/ 87 w 87"/>
                <a:gd name="T9" fmla="*/ 43 h 87"/>
                <a:gd name="T10" fmla="*/ 43 w 87"/>
                <a:gd name="T11" fmla="*/ 0 h 87"/>
                <a:gd name="T12" fmla="*/ 43 w 87"/>
                <a:gd name="T13" fmla="*/ 2 h 87"/>
                <a:gd name="T14" fmla="*/ 43 w 87"/>
                <a:gd name="T15" fmla="*/ 4 h 87"/>
                <a:gd name="T16" fmla="*/ 71 w 87"/>
                <a:gd name="T17" fmla="*/ 15 h 87"/>
                <a:gd name="T18" fmla="*/ 83 w 87"/>
                <a:gd name="T19" fmla="*/ 43 h 87"/>
                <a:gd name="T20" fmla="*/ 71 w 87"/>
                <a:gd name="T21" fmla="*/ 71 h 87"/>
                <a:gd name="T22" fmla="*/ 43 w 87"/>
                <a:gd name="T23" fmla="*/ 83 h 87"/>
                <a:gd name="T24" fmla="*/ 16 w 87"/>
                <a:gd name="T25" fmla="*/ 71 h 87"/>
                <a:gd name="T26" fmla="*/ 4 w 87"/>
                <a:gd name="T27" fmla="*/ 43 h 87"/>
                <a:gd name="T28" fmla="*/ 16 w 87"/>
                <a:gd name="T29" fmla="*/ 15 h 87"/>
                <a:gd name="T30" fmla="*/ 43 w 87"/>
                <a:gd name="T31" fmla="*/ 4 h 87"/>
                <a:gd name="T32" fmla="*/ 43 w 87"/>
                <a:gd name="T33" fmla="*/ 2 h 87"/>
                <a:gd name="T34" fmla="*/ 43 w 87"/>
                <a:gd name="T35" fmla="*/ 69 h 87"/>
                <a:gd name="T36" fmla="*/ 43 w 87"/>
                <a:gd name="T37" fmla="*/ 67 h 87"/>
                <a:gd name="T38" fmla="*/ 26 w 87"/>
                <a:gd name="T39" fmla="*/ 60 h 87"/>
                <a:gd name="T40" fmla="*/ 19 w 87"/>
                <a:gd name="T41" fmla="*/ 43 h 87"/>
                <a:gd name="T42" fmla="*/ 26 w 87"/>
                <a:gd name="T43" fmla="*/ 26 h 87"/>
                <a:gd name="T44" fmla="*/ 43 w 87"/>
                <a:gd name="T45" fmla="*/ 19 h 87"/>
                <a:gd name="T46" fmla="*/ 61 w 87"/>
                <a:gd name="T47" fmla="*/ 26 h 87"/>
                <a:gd name="T48" fmla="*/ 68 w 87"/>
                <a:gd name="T49" fmla="*/ 43 h 87"/>
                <a:gd name="T50" fmla="*/ 61 w 87"/>
                <a:gd name="T51" fmla="*/ 60 h 87"/>
                <a:gd name="T52" fmla="*/ 43 w 87"/>
                <a:gd name="T53" fmla="*/ 67 h 87"/>
                <a:gd name="T54" fmla="*/ 43 w 87"/>
                <a:gd name="T55" fmla="*/ 69 h 87"/>
                <a:gd name="T56" fmla="*/ 43 w 87"/>
                <a:gd name="T57" fmla="*/ 71 h 87"/>
                <a:gd name="T58" fmla="*/ 72 w 87"/>
                <a:gd name="T59" fmla="*/ 43 h 87"/>
                <a:gd name="T60" fmla="*/ 43 w 87"/>
                <a:gd name="T61" fmla="*/ 15 h 87"/>
                <a:gd name="T62" fmla="*/ 15 w 87"/>
                <a:gd name="T63" fmla="*/ 43 h 87"/>
                <a:gd name="T64" fmla="*/ 43 w 87"/>
                <a:gd name="T65" fmla="*/ 71 h 87"/>
                <a:gd name="T66" fmla="*/ 43 w 87"/>
                <a:gd name="T67" fmla="*/ 6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7">
                  <a:moveTo>
                    <a:pt x="43" y="2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7"/>
                    <a:pt x="43" y="87"/>
                  </a:cubicBezTo>
                  <a:cubicBezTo>
                    <a:pt x="67" y="87"/>
                    <a:pt x="87" y="67"/>
                    <a:pt x="87" y="43"/>
                  </a:cubicBezTo>
                  <a:cubicBezTo>
                    <a:pt x="87" y="19"/>
                    <a:pt x="67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54" y="4"/>
                    <a:pt x="64" y="8"/>
                    <a:pt x="71" y="15"/>
                  </a:cubicBezTo>
                  <a:cubicBezTo>
                    <a:pt x="78" y="23"/>
                    <a:pt x="83" y="32"/>
                    <a:pt x="83" y="43"/>
                  </a:cubicBezTo>
                  <a:cubicBezTo>
                    <a:pt x="83" y="54"/>
                    <a:pt x="78" y="64"/>
                    <a:pt x="71" y="71"/>
                  </a:cubicBezTo>
                  <a:cubicBezTo>
                    <a:pt x="64" y="78"/>
                    <a:pt x="54" y="83"/>
                    <a:pt x="43" y="83"/>
                  </a:cubicBezTo>
                  <a:cubicBezTo>
                    <a:pt x="33" y="83"/>
                    <a:pt x="23" y="78"/>
                    <a:pt x="16" y="71"/>
                  </a:cubicBezTo>
                  <a:cubicBezTo>
                    <a:pt x="8" y="64"/>
                    <a:pt x="4" y="54"/>
                    <a:pt x="4" y="43"/>
                  </a:cubicBezTo>
                  <a:cubicBezTo>
                    <a:pt x="4" y="32"/>
                    <a:pt x="8" y="23"/>
                    <a:pt x="16" y="15"/>
                  </a:cubicBezTo>
                  <a:cubicBezTo>
                    <a:pt x="23" y="8"/>
                    <a:pt x="33" y="4"/>
                    <a:pt x="43" y="4"/>
                  </a:cubicBezTo>
                  <a:lnTo>
                    <a:pt x="43" y="2"/>
                  </a:lnTo>
                  <a:close/>
                  <a:moveTo>
                    <a:pt x="43" y="69"/>
                  </a:moveTo>
                  <a:cubicBezTo>
                    <a:pt x="43" y="67"/>
                    <a:pt x="43" y="67"/>
                    <a:pt x="43" y="67"/>
                  </a:cubicBezTo>
                  <a:cubicBezTo>
                    <a:pt x="37" y="67"/>
                    <a:pt x="31" y="65"/>
                    <a:pt x="26" y="60"/>
                  </a:cubicBezTo>
                  <a:cubicBezTo>
                    <a:pt x="22" y="56"/>
                    <a:pt x="19" y="50"/>
                    <a:pt x="19" y="43"/>
                  </a:cubicBezTo>
                  <a:cubicBezTo>
                    <a:pt x="19" y="37"/>
                    <a:pt x="22" y="31"/>
                    <a:pt x="26" y="26"/>
                  </a:cubicBezTo>
                  <a:cubicBezTo>
                    <a:pt x="31" y="22"/>
                    <a:pt x="37" y="19"/>
                    <a:pt x="43" y="19"/>
                  </a:cubicBezTo>
                  <a:cubicBezTo>
                    <a:pt x="50" y="19"/>
                    <a:pt x="56" y="22"/>
                    <a:pt x="61" y="26"/>
                  </a:cubicBezTo>
                  <a:cubicBezTo>
                    <a:pt x="65" y="31"/>
                    <a:pt x="68" y="37"/>
                    <a:pt x="68" y="43"/>
                  </a:cubicBezTo>
                  <a:cubicBezTo>
                    <a:pt x="68" y="50"/>
                    <a:pt x="65" y="56"/>
                    <a:pt x="61" y="60"/>
                  </a:cubicBezTo>
                  <a:cubicBezTo>
                    <a:pt x="56" y="65"/>
                    <a:pt x="50" y="67"/>
                    <a:pt x="43" y="67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59" y="71"/>
                    <a:pt x="72" y="59"/>
                    <a:pt x="72" y="43"/>
                  </a:cubicBezTo>
                  <a:cubicBezTo>
                    <a:pt x="72" y="28"/>
                    <a:pt x="59" y="15"/>
                    <a:pt x="43" y="15"/>
                  </a:cubicBezTo>
                  <a:cubicBezTo>
                    <a:pt x="28" y="15"/>
                    <a:pt x="15" y="28"/>
                    <a:pt x="15" y="43"/>
                  </a:cubicBezTo>
                  <a:cubicBezTo>
                    <a:pt x="15" y="59"/>
                    <a:pt x="28" y="71"/>
                    <a:pt x="43" y="71"/>
                  </a:cubicBezTo>
                  <a:lnTo>
                    <a:pt x="43" y="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iṩḻiḓê"/>
            <p:cNvSpPr/>
            <p:nvPr/>
          </p:nvSpPr>
          <p:spPr bwMode="auto">
            <a:xfrm>
              <a:off x="5916" y="8022"/>
              <a:ext cx="319" cy="369"/>
            </a:xfrm>
            <a:custGeom>
              <a:avLst/>
              <a:gdLst>
                <a:gd name="T0" fmla="*/ 91 w 114"/>
                <a:gd name="T1" fmla="*/ 132 h 132"/>
                <a:gd name="T2" fmla="*/ 23 w 114"/>
                <a:gd name="T3" fmla="*/ 132 h 132"/>
                <a:gd name="T4" fmla="*/ 0 w 114"/>
                <a:gd name="T5" fmla="*/ 108 h 132"/>
                <a:gd name="T6" fmla="*/ 0 w 114"/>
                <a:gd name="T7" fmla="*/ 24 h 132"/>
                <a:gd name="T8" fmla="*/ 23 w 114"/>
                <a:gd name="T9" fmla="*/ 0 h 132"/>
                <a:gd name="T10" fmla="*/ 91 w 114"/>
                <a:gd name="T11" fmla="*/ 0 h 132"/>
                <a:gd name="T12" fmla="*/ 114 w 114"/>
                <a:gd name="T13" fmla="*/ 24 h 132"/>
                <a:gd name="T14" fmla="*/ 114 w 114"/>
                <a:gd name="T15" fmla="*/ 108 h 132"/>
                <a:gd name="T16" fmla="*/ 91 w 114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32">
                  <a:moveTo>
                    <a:pt x="91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10" y="132"/>
                    <a:pt x="0" y="121"/>
                    <a:pt x="0" y="1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4" y="0"/>
                    <a:pt x="114" y="11"/>
                    <a:pt x="114" y="24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21"/>
                    <a:pt x="104" y="132"/>
                    <a:pt x="9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ïṣḻîďè"/>
            <p:cNvSpPr/>
            <p:nvPr/>
          </p:nvSpPr>
          <p:spPr bwMode="auto">
            <a:xfrm>
              <a:off x="5911" y="8016"/>
              <a:ext cx="329" cy="381"/>
            </a:xfrm>
            <a:custGeom>
              <a:avLst/>
              <a:gdLst>
                <a:gd name="T0" fmla="*/ 93 w 118"/>
                <a:gd name="T1" fmla="*/ 134 h 136"/>
                <a:gd name="T2" fmla="*/ 93 w 118"/>
                <a:gd name="T3" fmla="*/ 132 h 136"/>
                <a:gd name="T4" fmla="*/ 25 w 118"/>
                <a:gd name="T5" fmla="*/ 132 h 136"/>
                <a:gd name="T6" fmla="*/ 10 w 118"/>
                <a:gd name="T7" fmla="*/ 125 h 136"/>
                <a:gd name="T8" fmla="*/ 4 w 118"/>
                <a:gd name="T9" fmla="*/ 110 h 136"/>
                <a:gd name="T10" fmla="*/ 4 w 118"/>
                <a:gd name="T11" fmla="*/ 26 h 136"/>
                <a:gd name="T12" fmla="*/ 10 w 118"/>
                <a:gd name="T13" fmla="*/ 11 h 136"/>
                <a:gd name="T14" fmla="*/ 25 w 118"/>
                <a:gd name="T15" fmla="*/ 4 h 136"/>
                <a:gd name="T16" fmla="*/ 93 w 118"/>
                <a:gd name="T17" fmla="*/ 4 h 136"/>
                <a:gd name="T18" fmla="*/ 108 w 118"/>
                <a:gd name="T19" fmla="*/ 11 h 136"/>
                <a:gd name="T20" fmla="*/ 114 w 118"/>
                <a:gd name="T21" fmla="*/ 26 h 136"/>
                <a:gd name="T22" fmla="*/ 114 w 118"/>
                <a:gd name="T23" fmla="*/ 110 h 136"/>
                <a:gd name="T24" fmla="*/ 108 w 118"/>
                <a:gd name="T25" fmla="*/ 125 h 136"/>
                <a:gd name="T26" fmla="*/ 93 w 118"/>
                <a:gd name="T27" fmla="*/ 132 h 136"/>
                <a:gd name="T28" fmla="*/ 93 w 118"/>
                <a:gd name="T29" fmla="*/ 134 h 136"/>
                <a:gd name="T30" fmla="*/ 93 w 118"/>
                <a:gd name="T31" fmla="*/ 136 h 136"/>
                <a:gd name="T32" fmla="*/ 118 w 118"/>
                <a:gd name="T33" fmla="*/ 110 h 136"/>
                <a:gd name="T34" fmla="*/ 118 w 118"/>
                <a:gd name="T35" fmla="*/ 26 h 136"/>
                <a:gd name="T36" fmla="*/ 93 w 118"/>
                <a:gd name="T37" fmla="*/ 0 h 136"/>
                <a:gd name="T38" fmla="*/ 25 w 118"/>
                <a:gd name="T39" fmla="*/ 0 h 136"/>
                <a:gd name="T40" fmla="*/ 0 w 118"/>
                <a:gd name="T41" fmla="*/ 26 h 136"/>
                <a:gd name="T42" fmla="*/ 0 w 118"/>
                <a:gd name="T43" fmla="*/ 110 h 136"/>
                <a:gd name="T44" fmla="*/ 25 w 118"/>
                <a:gd name="T45" fmla="*/ 136 h 136"/>
                <a:gd name="T46" fmla="*/ 93 w 118"/>
                <a:gd name="T47" fmla="*/ 136 h 136"/>
                <a:gd name="T48" fmla="*/ 93 w 118"/>
                <a:gd name="T49" fmla="*/ 1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136">
                  <a:moveTo>
                    <a:pt x="93" y="134"/>
                  </a:moveTo>
                  <a:cubicBezTo>
                    <a:pt x="93" y="132"/>
                    <a:pt x="93" y="132"/>
                    <a:pt x="93" y="132"/>
                  </a:cubicBezTo>
                  <a:cubicBezTo>
                    <a:pt x="25" y="132"/>
                    <a:pt x="25" y="132"/>
                    <a:pt x="25" y="132"/>
                  </a:cubicBezTo>
                  <a:cubicBezTo>
                    <a:pt x="20" y="132"/>
                    <a:pt x="14" y="129"/>
                    <a:pt x="10" y="125"/>
                  </a:cubicBezTo>
                  <a:cubicBezTo>
                    <a:pt x="6" y="122"/>
                    <a:pt x="4" y="116"/>
                    <a:pt x="4" y="11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0"/>
                    <a:pt x="6" y="14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9" y="4"/>
                    <a:pt x="104" y="7"/>
                    <a:pt x="108" y="11"/>
                  </a:cubicBezTo>
                  <a:cubicBezTo>
                    <a:pt x="112" y="14"/>
                    <a:pt x="114" y="20"/>
                    <a:pt x="114" y="26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4" y="116"/>
                    <a:pt x="112" y="122"/>
                    <a:pt x="108" y="125"/>
                  </a:cubicBezTo>
                  <a:cubicBezTo>
                    <a:pt x="104" y="129"/>
                    <a:pt x="99" y="132"/>
                    <a:pt x="93" y="132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107" y="136"/>
                    <a:pt x="118" y="124"/>
                    <a:pt x="118" y="110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12"/>
                    <a:pt x="107" y="0"/>
                    <a:pt x="9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24"/>
                    <a:pt x="11" y="136"/>
                    <a:pt x="25" y="136"/>
                  </a:cubicBezTo>
                  <a:cubicBezTo>
                    <a:pt x="93" y="136"/>
                    <a:pt x="93" y="136"/>
                    <a:pt x="93" y="136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ïSľíḋe"/>
            <p:cNvSpPr/>
            <p:nvPr/>
          </p:nvSpPr>
          <p:spPr bwMode="auto">
            <a:xfrm>
              <a:off x="5966" y="8106"/>
              <a:ext cx="67" cy="95"/>
            </a:xfrm>
            <a:custGeom>
              <a:avLst/>
              <a:gdLst>
                <a:gd name="T0" fmla="*/ 24 w 24"/>
                <a:gd name="T1" fmla="*/ 19 h 34"/>
                <a:gd name="T2" fmla="*/ 7 w 24"/>
                <a:gd name="T3" fmla="*/ 1 h 34"/>
                <a:gd name="T4" fmla="*/ 3 w 24"/>
                <a:gd name="T5" fmla="*/ 33 h 34"/>
                <a:gd name="T6" fmla="*/ 24 w 24"/>
                <a:gd name="T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4">
                  <a:moveTo>
                    <a:pt x="24" y="19"/>
                  </a:moveTo>
                  <a:cubicBezTo>
                    <a:pt x="24" y="19"/>
                    <a:pt x="13" y="0"/>
                    <a:pt x="7" y="1"/>
                  </a:cubicBezTo>
                  <a:cubicBezTo>
                    <a:pt x="2" y="2"/>
                    <a:pt x="0" y="34"/>
                    <a:pt x="3" y="33"/>
                  </a:cubicBezTo>
                  <a:cubicBezTo>
                    <a:pt x="6" y="31"/>
                    <a:pt x="24" y="19"/>
                    <a:pt x="24" y="19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iṧḷîďè"/>
            <p:cNvSpPr/>
            <p:nvPr/>
          </p:nvSpPr>
          <p:spPr bwMode="auto">
            <a:xfrm>
              <a:off x="6118" y="8106"/>
              <a:ext cx="67" cy="95"/>
            </a:xfrm>
            <a:custGeom>
              <a:avLst/>
              <a:gdLst>
                <a:gd name="T0" fmla="*/ 0 w 24"/>
                <a:gd name="T1" fmla="*/ 19 h 34"/>
                <a:gd name="T2" fmla="*/ 17 w 24"/>
                <a:gd name="T3" fmla="*/ 1 h 34"/>
                <a:gd name="T4" fmla="*/ 21 w 24"/>
                <a:gd name="T5" fmla="*/ 33 h 34"/>
                <a:gd name="T6" fmla="*/ 0 w 24"/>
                <a:gd name="T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4">
                  <a:moveTo>
                    <a:pt x="0" y="19"/>
                  </a:moveTo>
                  <a:cubicBezTo>
                    <a:pt x="0" y="19"/>
                    <a:pt x="11" y="0"/>
                    <a:pt x="17" y="1"/>
                  </a:cubicBezTo>
                  <a:cubicBezTo>
                    <a:pt x="22" y="2"/>
                    <a:pt x="24" y="34"/>
                    <a:pt x="21" y="33"/>
                  </a:cubicBezTo>
                  <a:cubicBezTo>
                    <a:pt x="18" y="31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iṥḷiďe"/>
            <p:cNvSpPr/>
            <p:nvPr/>
          </p:nvSpPr>
          <p:spPr bwMode="auto">
            <a:xfrm>
              <a:off x="5963" y="8123"/>
              <a:ext cx="224" cy="181"/>
            </a:xfrm>
            <a:prstGeom prst="ellipse">
              <a:avLst/>
            </a:pr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íšḷiḑê"/>
            <p:cNvSpPr/>
            <p:nvPr/>
          </p:nvSpPr>
          <p:spPr bwMode="auto">
            <a:xfrm>
              <a:off x="6133" y="8182"/>
              <a:ext cx="16" cy="1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iṧḻîḑe"/>
            <p:cNvSpPr/>
            <p:nvPr/>
          </p:nvSpPr>
          <p:spPr bwMode="auto">
            <a:xfrm>
              <a:off x="6109" y="8201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îsliḍe"/>
            <p:cNvSpPr/>
            <p:nvPr/>
          </p:nvSpPr>
          <p:spPr bwMode="auto">
            <a:xfrm>
              <a:off x="6109" y="8213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ïś1îďê"/>
            <p:cNvSpPr/>
            <p:nvPr/>
          </p:nvSpPr>
          <p:spPr bwMode="auto">
            <a:xfrm>
              <a:off x="6118" y="8206"/>
              <a:ext cx="5" cy="7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îṩļíďè"/>
            <p:cNvSpPr/>
            <p:nvPr/>
          </p:nvSpPr>
          <p:spPr bwMode="auto">
            <a:xfrm>
              <a:off x="6042" y="8204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iṧḷîḋe"/>
            <p:cNvSpPr/>
            <p:nvPr/>
          </p:nvSpPr>
          <p:spPr bwMode="auto">
            <a:xfrm>
              <a:off x="6042" y="8215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îṧľîdè"/>
            <p:cNvSpPr/>
            <p:nvPr/>
          </p:nvSpPr>
          <p:spPr bwMode="auto">
            <a:xfrm>
              <a:off x="6033" y="8209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iṣlîdê"/>
            <p:cNvSpPr/>
            <p:nvPr/>
          </p:nvSpPr>
          <p:spPr bwMode="auto">
            <a:xfrm>
              <a:off x="6000" y="8182"/>
              <a:ext cx="16" cy="1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iS1îḍé"/>
            <p:cNvSpPr/>
            <p:nvPr/>
          </p:nvSpPr>
          <p:spPr bwMode="auto">
            <a:xfrm>
              <a:off x="6064" y="8223"/>
              <a:ext cx="31" cy="33"/>
            </a:xfrm>
            <a:custGeom>
              <a:avLst/>
              <a:gdLst>
                <a:gd name="T0" fmla="*/ 1 w 11"/>
                <a:gd name="T1" fmla="*/ 1 h 12"/>
                <a:gd name="T2" fmla="*/ 5 w 11"/>
                <a:gd name="T3" fmla="*/ 12 h 12"/>
                <a:gd name="T4" fmla="*/ 10 w 11"/>
                <a:gd name="T5" fmla="*/ 1 h 12"/>
                <a:gd name="T6" fmla="*/ 9 w 11"/>
                <a:gd name="T7" fmla="*/ 1 h 12"/>
                <a:gd name="T8" fmla="*/ 5 w 11"/>
                <a:gd name="T9" fmla="*/ 10 h 12"/>
                <a:gd name="T10" fmla="*/ 2 w 11"/>
                <a:gd name="T11" fmla="*/ 1 h 12"/>
                <a:gd name="T12" fmla="*/ 1 w 11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" y="1"/>
                  </a:moveTo>
                  <a:cubicBezTo>
                    <a:pt x="0" y="4"/>
                    <a:pt x="1" y="12"/>
                    <a:pt x="5" y="12"/>
                  </a:cubicBezTo>
                  <a:cubicBezTo>
                    <a:pt x="10" y="12"/>
                    <a:pt x="11" y="4"/>
                    <a:pt x="10" y="1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9" y="4"/>
                    <a:pt x="9" y="10"/>
                    <a:pt x="5" y="10"/>
                  </a:cubicBezTo>
                  <a:cubicBezTo>
                    <a:pt x="2" y="10"/>
                    <a:pt x="2" y="4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iṣḻïḍe"/>
            <p:cNvSpPr/>
            <p:nvPr/>
          </p:nvSpPr>
          <p:spPr bwMode="auto">
            <a:xfrm>
              <a:off x="6069" y="8192"/>
              <a:ext cx="19" cy="31"/>
            </a:xfrm>
            <a:custGeom>
              <a:avLst/>
              <a:gdLst>
                <a:gd name="T0" fmla="*/ 7 w 7"/>
                <a:gd name="T1" fmla="*/ 2 h 11"/>
                <a:gd name="T2" fmla="*/ 3 w 7"/>
                <a:gd name="T3" fmla="*/ 0 h 11"/>
                <a:gd name="T4" fmla="*/ 0 w 7"/>
                <a:gd name="T5" fmla="*/ 2 h 11"/>
                <a:gd name="T6" fmla="*/ 3 w 7"/>
                <a:gd name="T7" fmla="*/ 5 h 11"/>
                <a:gd name="T8" fmla="*/ 3 w 7"/>
                <a:gd name="T9" fmla="*/ 10 h 11"/>
                <a:gd name="T10" fmla="*/ 4 w 7"/>
                <a:gd name="T11" fmla="*/ 10 h 11"/>
                <a:gd name="T12" fmla="*/ 4 w 7"/>
                <a:gd name="T13" fmla="*/ 5 h 11"/>
                <a:gd name="T14" fmla="*/ 7 w 7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1">
                  <a:moveTo>
                    <a:pt x="7" y="2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3" y="7"/>
                    <a:pt x="3" y="9"/>
                    <a:pt x="3" y="10"/>
                  </a:cubicBezTo>
                  <a:cubicBezTo>
                    <a:pt x="3" y="11"/>
                    <a:pt x="4" y="11"/>
                    <a:pt x="4" y="10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6" y="5"/>
                    <a:pt x="7" y="4"/>
                    <a:pt x="7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íŝḻîḑê"/>
            <p:cNvSpPr/>
            <p:nvPr/>
          </p:nvSpPr>
          <p:spPr bwMode="auto">
            <a:xfrm>
              <a:off x="6083" y="7834"/>
              <a:ext cx="165" cy="16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íşḻíḍé"/>
            <p:cNvSpPr/>
            <p:nvPr/>
          </p:nvSpPr>
          <p:spPr bwMode="auto">
            <a:xfrm>
              <a:off x="6149" y="7486"/>
              <a:ext cx="445" cy="39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ïślîḑè"/>
            <p:cNvSpPr/>
            <p:nvPr/>
          </p:nvSpPr>
          <p:spPr bwMode="auto">
            <a:xfrm>
              <a:off x="2338" y="10327"/>
              <a:ext cx="4557" cy="1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îsľîḋê"/>
            <p:cNvSpPr/>
            <p:nvPr/>
          </p:nvSpPr>
          <p:spPr bwMode="auto">
            <a:xfrm>
              <a:off x="2338" y="10327"/>
              <a:ext cx="4557" cy="10"/>
            </a:xfrm>
            <a:custGeom>
              <a:avLst/>
              <a:gdLst>
                <a:gd name="T0" fmla="*/ 0 w 2644"/>
                <a:gd name="T1" fmla="*/ 6 h 6"/>
                <a:gd name="T2" fmla="*/ 2644 w 2644"/>
                <a:gd name="T3" fmla="*/ 6 h 6"/>
                <a:gd name="T4" fmla="*/ 2644 w 2644"/>
                <a:gd name="T5" fmla="*/ 0 h 6"/>
                <a:gd name="T6" fmla="*/ 0 w 264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4" h="6">
                  <a:moveTo>
                    <a:pt x="0" y="6"/>
                  </a:moveTo>
                  <a:lnTo>
                    <a:pt x="2644" y="6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丁克里奇的生涯决策风格理论</a:t>
            </a:r>
            <a:endParaRPr lang="zh-CN" altLang="en-US" sz="2400" b="1" spc="150" dirty="0">
              <a:solidFill>
                <a:schemeClr val="accent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832485" y="1478280"/>
            <a:ext cx="1049020" cy="1039495"/>
          </a:xfrm>
          <a:custGeom>
            <a:avLst/>
            <a:gdLst>
              <a:gd name="connsiteX0" fmla="*/ 833306 w 1200421"/>
              <a:gd name="connsiteY0" fmla="*/ 445 h 1189525"/>
              <a:gd name="connsiteX1" fmla="*/ 981764 w 1200421"/>
              <a:gd name="connsiteY1" fmla="*/ 38205 h 1189525"/>
              <a:gd name="connsiteX2" fmla="*/ 1162217 w 1200421"/>
              <a:gd name="connsiteY2" fmla="*/ 553047 h 1189525"/>
              <a:gd name="connsiteX3" fmla="*/ 952392 w 1200421"/>
              <a:gd name="connsiteY3" fmla="*/ 989336 h 1189525"/>
              <a:gd name="connsiteX4" fmla="*/ 805675 w 1200421"/>
              <a:gd name="connsiteY4" fmla="*/ 1019691 h 1189525"/>
              <a:gd name="connsiteX5" fmla="*/ 1056982 w 1200421"/>
              <a:gd name="connsiteY5" fmla="*/ 497151 h 1189525"/>
              <a:gd name="connsiteX6" fmla="*/ 932224 w 1200421"/>
              <a:gd name="connsiteY6" fmla="*/ 141211 h 1189525"/>
              <a:gd name="connsiteX7" fmla="*/ 576284 w 1200421"/>
              <a:gd name="connsiteY7" fmla="*/ 265968 h 1189525"/>
              <a:gd name="connsiteX8" fmla="*/ 148393 w 1200421"/>
              <a:gd name="connsiteY8" fmla="*/ 1155680 h 1189525"/>
              <a:gd name="connsiteX9" fmla="*/ 5058 w 1200421"/>
              <a:gd name="connsiteY9" fmla="*/ 1185336 h 1189525"/>
              <a:gd name="connsiteX10" fmla="*/ 0 w 1200421"/>
              <a:gd name="connsiteY10" fmla="*/ 1189525 h 1189525"/>
              <a:gd name="connsiteX11" fmla="*/ 466921 w 1200421"/>
              <a:gd name="connsiteY11" fmla="*/ 218657 h 1189525"/>
              <a:gd name="connsiteX12" fmla="*/ 833306 w 1200421"/>
              <a:gd name="connsiteY12" fmla="*/ 445 h 11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0421" h="1189525">
                <a:moveTo>
                  <a:pt x="833306" y="445"/>
                </a:moveTo>
                <a:cubicBezTo>
                  <a:pt x="883358" y="2856"/>
                  <a:pt x="933764" y="15120"/>
                  <a:pt x="981764" y="38205"/>
                </a:cubicBezTo>
                <a:cubicBezTo>
                  <a:pt x="1173765" y="130544"/>
                  <a:pt x="1254556" y="361047"/>
                  <a:pt x="1162217" y="553047"/>
                </a:cubicBezTo>
                <a:lnTo>
                  <a:pt x="952392" y="989336"/>
                </a:lnTo>
                <a:lnTo>
                  <a:pt x="805675" y="1019691"/>
                </a:lnTo>
                <a:lnTo>
                  <a:pt x="1056982" y="497151"/>
                </a:lnTo>
                <a:cubicBezTo>
                  <a:pt x="1120821" y="364410"/>
                  <a:pt x="1064965" y="205050"/>
                  <a:pt x="932224" y="141211"/>
                </a:cubicBezTo>
                <a:cubicBezTo>
                  <a:pt x="799483" y="77371"/>
                  <a:pt x="640123" y="133227"/>
                  <a:pt x="576284" y="265968"/>
                </a:cubicBezTo>
                <a:lnTo>
                  <a:pt x="148393" y="1155680"/>
                </a:lnTo>
                <a:lnTo>
                  <a:pt x="5058" y="1185336"/>
                </a:lnTo>
                <a:lnTo>
                  <a:pt x="0" y="1189525"/>
                </a:lnTo>
                <a:lnTo>
                  <a:pt x="466921" y="218657"/>
                </a:lnTo>
                <a:cubicBezTo>
                  <a:pt x="536176" y="74657"/>
                  <a:pt x="683148" y="-6788"/>
                  <a:pt x="833306" y="4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08000" bIns="252000" rtlCol="0" anchor="ctr">
            <a:normAutofit/>
          </a:bodyPr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1</a:t>
            </a:r>
            <a:endParaRPr lang="en-US" altLang="zh-CN" sz="280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88" name="椭圆 87"/>
          <p:cNvSpPr/>
          <p:nvPr>
            <p:custDataLst>
              <p:tags r:id="rId3"/>
            </p:custDataLst>
          </p:nvPr>
        </p:nvSpPr>
        <p:spPr>
          <a:xfrm>
            <a:off x="664210" y="2112645"/>
            <a:ext cx="1806575" cy="182626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smtClean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冲动型</a:t>
            </a:r>
            <a:endParaRPr lang="en-US" altLang="zh-CN" sz="2400" smtClean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89" name="任意多边形 88"/>
          <p:cNvSpPr/>
          <p:nvPr>
            <p:custDataLst>
              <p:tags r:id="rId4"/>
            </p:custDataLst>
          </p:nvPr>
        </p:nvSpPr>
        <p:spPr>
          <a:xfrm>
            <a:off x="3853815" y="1478280"/>
            <a:ext cx="1049020" cy="1039495"/>
          </a:xfrm>
          <a:custGeom>
            <a:avLst/>
            <a:gdLst>
              <a:gd name="connsiteX0" fmla="*/ 833306 w 1200421"/>
              <a:gd name="connsiteY0" fmla="*/ 445 h 1189525"/>
              <a:gd name="connsiteX1" fmla="*/ 981764 w 1200421"/>
              <a:gd name="connsiteY1" fmla="*/ 38205 h 1189525"/>
              <a:gd name="connsiteX2" fmla="*/ 1162217 w 1200421"/>
              <a:gd name="connsiteY2" fmla="*/ 553047 h 1189525"/>
              <a:gd name="connsiteX3" fmla="*/ 952392 w 1200421"/>
              <a:gd name="connsiteY3" fmla="*/ 989336 h 1189525"/>
              <a:gd name="connsiteX4" fmla="*/ 805675 w 1200421"/>
              <a:gd name="connsiteY4" fmla="*/ 1019691 h 1189525"/>
              <a:gd name="connsiteX5" fmla="*/ 1056982 w 1200421"/>
              <a:gd name="connsiteY5" fmla="*/ 497151 h 1189525"/>
              <a:gd name="connsiteX6" fmla="*/ 932224 w 1200421"/>
              <a:gd name="connsiteY6" fmla="*/ 141211 h 1189525"/>
              <a:gd name="connsiteX7" fmla="*/ 576284 w 1200421"/>
              <a:gd name="connsiteY7" fmla="*/ 265968 h 1189525"/>
              <a:gd name="connsiteX8" fmla="*/ 148393 w 1200421"/>
              <a:gd name="connsiteY8" fmla="*/ 1155680 h 1189525"/>
              <a:gd name="connsiteX9" fmla="*/ 5058 w 1200421"/>
              <a:gd name="connsiteY9" fmla="*/ 1185336 h 1189525"/>
              <a:gd name="connsiteX10" fmla="*/ 0 w 1200421"/>
              <a:gd name="connsiteY10" fmla="*/ 1189525 h 1189525"/>
              <a:gd name="connsiteX11" fmla="*/ 466921 w 1200421"/>
              <a:gd name="connsiteY11" fmla="*/ 218657 h 1189525"/>
              <a:gd name="connsiteX12" fmla="*/ 833306 w 1200421"/>
              <a:gd name="connsiteY12" fmla="*/ 445 h 11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0421" h="1189525">
                <a:moveTo>
                  <a:pt x="833306" y="445"/>
                </a:moveTo>
                <a:cubicBezTo>
                  <a:pt x="883358" y="2856"/>
                  <a:pt x="933764" y="15120"/>
                  <a:pt x="981764" y="38205"/>
                </a:cubicBezTo>
                <a:cubicBezTo>
                  <a:pt x="1173765" y="130544"/>
                  <a:pt x="1254556" y="361047"/>
                  <a:pt x="1162217" y="553047"/>
                </a:cubicBezTo>
                <a:lnTo>
                  <a:pt x="952392" y="989336"/>
                </a:lnTo>
                <a:lnTo>
                  <a:pt x="805675" y="1019691"/>
                </a:lnTo>
                <a:lnTo>
                  <a:pt x="1056982" y="497151"/>
                </a:lnTo>
                <a:cubicBezTo>
                  <a:pt x="1120821" y="364410"/>
                  <a:pt x="1064965" y="205050"/>
                  <a:pt x="932224" y="141211"/>
                </a:cubicBezTo>
                <a:cubicBezTo>
                  <a:pt x="799483" y="77371"/>
                  <a:pt x="640123" y="133227"/>
                  <a:pt x="576284" y="265968"/>
                </a:cubicBezTo>
                <a:lnTo>
                  <a:pt x="148393" y="1155680"/>
                </a:lnTo>
                <a:lnTo>
                  <a:pt x="5058" y="1185336"/>
                </a:lnTo>
                <a:lnTo>
                  <a:pt x="0" y="1189525"/>
                </a:lnTo>
                <a:lnTo>
                  <a:pt x="466921" y="218657"/>
                </a:lnTo>
                <a:cubicBezTo>
                  <a:pt x="536176" y="74657"/>
                  <a:pt x="683148" y="-6788"/>
                  <a:pt x="833306" y="4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08000" bIns="252000" rtlCol="0" anchor="ctr">
            <a:normAutofit/>
          </a:bodyPr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2</a:t>
            </a:r>
            <a:endParaRPr lang="en-US" altLang="zh-CN" sz="280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90" name="椭圆 89"/>
          <p:cNvSpPr/>
          <p:nvPr>
            <p:custDataLst>
              <p:tags r:id="rId5"/>
            </p:custDataLst>
          </p:nvPr>
        </p:nvSpPr>
        <p:spPr>
          <a:xfrm>
            <a:off x="3688080" y="2112645"/>
            <a:ext cx="1806575" cy="182626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2400" smtClean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宿命型</a:t>
            </a:r>
            <a:endParaRPr lang="en-US" altLang="zh-CN" sz="2400" smtClean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91" name="任意多边形 90"/>
          <p:cNvSpPr/>
          <p:nvPr>
            <p:custDataLst>
              <p:tags r:id="rId6"/>
            </p:custDataLst>
          </p:nvPr>
        </p:nvSpPr>
        <p:spPr>
          <a:xfrm>
            <a:off x="6864985" y="1478280"/>
            <a:ext cx="1049020" cy="1039495"/>
          </a:xfrm>
          <a:custGeom>
            <a:avLst/>
            <a:gdLst>
              <a:gd name="connsiteX0" fmla="*/ 833306 w 1200421"/>
              <a:gd name="connsiteY0" fmla="*/ 445 h 1189525"/>
              <a:gd name="connsiteX1" fmla="*/ 981764 w 1200421"/>
              <a:gd name="connsiteY1" fmla="*/ 38205 h 1189525"/>
              <a:gd name="connsiteX2" fmla="*/ 1162217 w 1200421"/>
              <a:gd name="connsiteY2" fmla="*/ 553047 h 1189525"/>
              <a:gd name="connsiteX3" fmla="*/ 952392 w 1200421"/>
              <a:gd name="connsiteY3" fmla="*/ 989336 h 1189525"/>
              <a:gd name="connsiteX4" fmla="*/ 805675 w 1200421"/>
              <a:gd name="connsiteY4" fmla="*/ 1019691 h 1189525"/>
              <a:gd name="connsiteX5" fmla="*/ 1056982 w 1200421"/>
              <a:gd name="connsiteY5" fmla="*/ 497151 h 1189525"/>
              <a:gd name="connsiteX6" fmla="*/ 932224 w 1200421"/>
              <a:gd name="connsiteY6" fmla="*/ 141211 h 1189525"/>
              <a:gd name="connsiteX7" fmla="*/ 576284 w 1200421"/>
              <a:gd name="connsiteY7" fmla="*/ 265968 h 1189525"/>
              <a:gd name="connsiteX8" fmla="*/ 148393 w 1200421"/>
              <a:gd name="connsiteY8" fmla="*/ 1155680 h 1189525"/>
              <a:gd name="connsiteX9" fmla="*/ 5058 w 1200421"/>
              <a:gd name="connsiteY9" fmla="*/ 1185336 h 1189525"/>
              <a:gd name="connsiteX10" fmla="*/ 0 w 1200421"/>
              <a:gd name="connsiteY10" fmla="*/ 1189525 h 1189525"/>
              <a:gd name="connsiteX11" fmla="*/ 466921 w 1200421"/>
              <a:gd name="connsiteY11" fmla="*/ 218657 h 1189525"/>
              <a:gd name="connsiteX12" fmla="*/ 833306 w 1200421"/>
              <a:gd name="connsiteY12" fmla="*/ 445 h 11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0421" h="1189525">
                <a:moveTo>
                  <a:pt x="833306" y="445"/>
                </a:moveTo>
                <a:cubicBezTo>
                  <a:pt x="883358" y="2856"/>
                  <a:pt x="933764" y="15120"/>
                  <a:pt x="981764" y="38205"/>
                </a:cubicBezTo>
                <a:cubicBezTo>
                  <a:pt x="1173765" y="130544"/>
                  <a:pt x="1254556" y="361047"/>
                  <a:pt x="1162217" y="553047"/>
                </a:cubicBezTo>
                <a:lnTo>
                  <a:pt x="952392" y="989336"/>
                </a:lnTo>
                <a:lnTo>
                  <a:pt x="805675" y="1019691"/>
                </a:lnTo>
                <a:lnTo>
                  <a:pt x="1056982" y="497151"/>
                </a:lnTo>
                <a:cubicBezTo>
                  <a:pt x="1120821" y="364410"/>
                  <a:pt x="1064965" y="205050"/>
                  <a:pt x="932224" y="141211"/>
                </a:cubicBezTo>
                <a:cubicBezTo>
                  <a:pt x="799483" y="77371"/>
                  <a:pt x="640123" y="133227"/>
                  <a:pt x="576284" y="265968"/>
                </a:cubicBezTo>
                <a:lnTo>
                  <a:pt x="148393" y="1155680"/>
                </a:lnTo>
                <a:lnTo>
                  <a:pt x="5058" y="1185336"/>
                </a:lnTo>
                <a:lnTo>
                  <a:pt x="0" y="1189525"/>
                </a:lnTo>
                <a:lnTo>
                  <a:pt x="466921" y="218657"/>
                </a:lnTo>
                <a:cubicBezTo>
                  <a:pt x="536176" y="74657"/>
                  <a:pt x="683148" y="-6788"/>
                  <a:pt x="833306" y="4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08000" bIns="252000" rtlCol="0" anchor="ctr">
            <a:normAutofit/>
          </a:bodyPr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3</a:t>
            </a:r>
            <a:endParaRPr lang="en-US" altLang="zh-CN" sz="280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92" name="椭圆 91"/>
          <p:cNvSpPr/>
          <p:nvPr>
            <p:custDataLst>
              <p:tags r:id="rId7"/>
            </p:custDataLst>
          </p:nvPr>
        </p:nvSpPr>
        <p:spPr>
          <a:xfrm>
            <a:off x="6699885" y="2112645"/>
            <a:ext cx="1806575" cy="182626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2400" smtClean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顺从型</a:t>
            </a:r>
            <a:endParaRPr lang="en-US" altLang="zh-CN" sz="2400" smtClean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93" name="任意多边形 92"/>
          <p:cNvSpPr/>
          <p:nvPr>
            <p:custDataLst>
              <p:tags r:id="rId8"/>
            </p:custDataLst>
          </p:nvPr>
        </p:nvSpPr>
        <p:spPr>
          <a:xfrm>
            <a:off x="9753600" y="1478280"/>
            <a:ext cx="1049020" cy="1039495"/>
          </a:xfrm>
          <a:custGeom>
            <a:avLst/>
            <a:gdLst>
              <a:gd name="connsiteX0" fmla="*/ 833306 w 1200421"/>
              <a:gd name="connsiteY0" fmla="*/ 445 h 1189525"/>
              <a:gd name="connsiteX1" fmla="*/ 981764 w 1200421"/>
              <a:gd name="connsiteY1" fmla="*/ 38205 h 1189525"/>
              <a:gd name="connsiteX2" fmla="*/ 1162217 w 1200421"/>
              <a:gd name="connsiteY2" fmla="*/ 553047 h 1189525"/>
              <a:gd name="connsiteX3" fmla="*/ 952392 w 1200421"/>
              <a:gd name="connsiteY3" fmla="*/ 989336 h 1189525"/>
              <a:gd name="connsiteX4" fmla="*/ 805675 w 1200421"/>
              <a:gd name="connsiteY4" fmla="*/ 1019691 h 1189525"/>
              <a:gd name="connsiteX5" fmla="*/ 1056982 w 1200421"/>
              <a:gd name="connsiteY5" fmla="*/ 497151 h 1189525"/>
              <a:gd name="connsiteX6" fmla="*/ 932224 w 1200421"/>
              <a:gd name="connsiteY6" fmla="*/ 141211 h 1189525"/>
              <a:gd name="connsiteX7" fmla="*/ 576284 w 1200421"/>
              <a:gd name="connsiteY7" fmla="*/ 265968 h 1189525"/>
              <a:gd name="connsiteX8" fmla="*/ 148393 w 1200421"/>
              <a:gd name="connsiteY8" fmla="*/ 1155680 h 1189525"/>
              <a:gd name="connsiteX9" fmla="*/ 5058 w 1200421"/>
              <a:gd name="connsiteY9" fmla="*/ 1185336 h 1189525"/>
              <a:gd name="connsiteX10" fmla="*/ 0 w 1200421"/>
              <a:gd name="connsiteY10" fmla="*/ 1189525 h 1189525"/>
              <a:gd name="connsiteX11" fmla="*/ 466921 w 1200421"/>
              <a:gd name="connsiteY11" fmla="*/ 218657 h 1189525"/>
              <a:gd name="connsiteX12" fmla="*/ 833306 w 1200421"/>
              <a:gd name="connsiteY12" fmla="*/ 445 h 11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0421" h="1189525">
                <a:moveTo>
                  <a:pt x="833306" y="445"/>
                </a:moveTo>
                <a:cubicBezTo>
                  <a:pt x="883358" y="2856"/>
                  <a:pt x="933764" y="15120"/>
                  <a:pt x="981764" y="38205"/>
                </a:cubicBezTo>
                <a:cubicBezTo>
                  <a:pt x="1173765" y="130544"/>
                  <a:pt x="1254556" y="361047"/>
                  <a:pt x="1162217" y="553047"/>
                </a:cubicBezTo>
                <a:lnTo>
                  <a:pt x="952392" y="989336"/>
                </a:lnTo>
                <a:lnTo>
                  <a:pt x="805675" y="1019691"/>
                </a:lnTo>
                <a:lnTo>
                  <a:pt x="1056982" y="497151"/>
                </a:lnTo>
                <a:cubicBezTo>
                  <a:pt x="1120821" y="364410"/>
                  <a:pt x="1064965" y="205050"/>
                  <a:pt x="932224" y="141211"/>
                </a:cubicBezTo>
                <a:cubicBezTo>
                  <a:pt x="799483" y="77371"/>
                  <a:pt x="640123" y="133227"/>
                  <a:pt x="576284" y="265968"/>
                </a:cubicBezTo>
                <a:lnTo>
                  <a:pt x="148393" y="1155680"/>
                </a:lnTo>
                <a:lnTo>
                  <a:pt x="5058" y="1185336"/>
                </a:lnTo>
                <a:lnTo>
                  <a:pt x="0" y="1189525"/>
                </a:lnTo>
                <a:lnTo>
                  <a:pt x="466921" y="218657"/>
                </a:lnTo>
                <a:cubicBezTo>
                  <a:pt x="536176" y="74657"/>
                  <a:pt x="683148" y="-6788"/>
                  <a:pt x="833306" y="4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08000" bIns="252000" rtlCol="0" anchor="ctr">
            <a:normAutofit/>
          </a:bodyPr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4</a:t>
            </a:r>
            <a:endParaRPr lang="en-US" altLang="zh-CN" sz="280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94" name="椭圆 93"/>
          <p:cNvSpPr/>
          <p:nvPr>
            <p:custDataLst>
              <p:tags r:id="rId9"/>
            </p:custDataLst>
          </p:nvPr>
        </p:nvSpPr>
        <p:spPr>
          <a:xfrm>
            <a:off x="9587865" y="2112645"/>
            <a:ext cx="1806575" cy="182626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2400" smtClean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延迟型</a:t>
            </a:r>
            <a:endParaRPr lang="en-US" altLang="zh-CN" sz="2400" smtClean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95" name="任意多边形 94"/>
          <p:cNvSpPr/>
          <p:nvPr>
            <p:custDataLst>
              <p:tags r:id="rId10"/>
            </p:custDataLst>
          </p:nvPr>
        </p:nvSpPr>
        <p:spPr>
          <a:xfrm>
            <a:off x="829945" y="4067175"/>
            <a:ext cx="1049020" cy="1039495"/>
          </a:xfrm>
          <a:custGeom>
            <a:avLst/>
            <a:gdLst>
              <a:gd name="connsiteX0" fmla="*/ 833306 w 1200421"/>
              <a:gd name="connsiteY0" fmla="*/ 445 h 1189525"/>
              <a:gd name="connsiteX1" fmla="*/ 981764 w 1200421"/>
              <a:gd name="connsiteY1" fmla="*/ 38205 h 1189525"/>
              <a:gd name="connsiteX2" fmla="*/ 1162217 w 1200421"/>
              <a:gd name="connsiteY2" fmla="*/ 553047 h 1189525"/>
              <a:gd name="connsiteX3" fmla="*/ 952392 w 1200421"/>
              <a:gd name="connsiteY3" fmla="*/ 989336 h 1189525"/>
              <a:gd name="connsiteX4" fmla="*/ 805675 w 1200421"/>
              <a:gd name="connsiteY4" fmla="*/ 1019691 h 1189525"/>
              <a:gd name="connsiteX5" fmla="*/ 1056982 w 1200421"/>
              <a:gd name="connsiteY5" fmla="*/ 497151 h 1189525"/>
              <a:gd name="connsiteX6" fmla="*/ 932224 w 1200421"/>
              <a:gd name="connsiteY6" fmla="*/ 141211 h 1189525"/>
              <a:gd name="connsiteX7" fmla="*/ 576284 w 1200421"/>
              <a:gd name="connsiteY7" fmla="*/ 265968 h 1189525"/>
              <a:gd name="connsiteX8" fmla="*/ 148393 w 1200421"/>
              <a:gd name="connsiteY8" fmla="*/ 1155680 h 1189525"/>
              <a:gd name="connsiteX9" fmla="*/ 5058 w 1200421"/>
              <a:gd name="connsiteY9" fmla="*/ 1185336 h 1189525"/>
              <a:gd name="connsiteX10" fmla="*/ 0 w 1200421"/>
              <a:gd name="connsiteY10" fmla="*/ 1189525 h 1189525"/>
              <a:gd name="connsiteX11" fmla="*/ 466921 w 1200421"/>
              <a:gd name="connsiteY11" fmla="*/ 218657 h 1189525"/>
              <a:gd name="connsiteX12" fmla="*/ 833306 w 1200421"/>
              <a:gd name="connsiteY12" fmla="*/ 445 h 11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0421" h="1189525">
                <a:moveTo>
                  <a:pt x="833306" y="445"/>
                </a:moveTo>
                <a:cubicBezTo>
                  <a:pt x="883358" y="2856"/>
                  <a:pt x="933764" y="15120"/>
                  <a:pt x="981764" y="38205"/>
                </a:cubicBezTo>
                <a:cubicBezTo>
                  <a:pt x="1173765" y="130544"/>
                  <a:pt x="1254556" y="361047"/>
                  <a:pt x="1162217" y="553047"/>
                </a:cubicBezTo>
                <a:lnTo>
                  <a:pt x="952392" y="989336"/>
                </a:lnTo>
                <a:lnTo>
                  <a:pt x="805675" y="1019691"/>
                </a:lnTo>
                <a:lnTo>
                  <a:pt x="1056982" y="497151"/>
                </a:lnTo>
                <a:cubicBezTo>
                  <a:pt x="1120821" y="364410"/>
                  <a:pt x="1064965" y="205050"/>
                  <a:pt x="932224" y="141211"/>
                </a:cubicBezTo>
                <a:cubicBezTo>
                  <a:pt x="799483" y="77371"/>
                  <a:pt x="640123" y="133227"/>
                  <a:pt x="576284" y="265968"/>
                </a:cubicBezTo>
                <a:lnTo>
                  <a:pt x="148393" y="1155680"/>
                </a:lnTo>
                <a:lnTo>
                  <a:pt x="5058" y="1185336"/>
                </a:lnTo>
                <a:lnTo>
                  <a:pt x="0" y="1189525"/>
                </a:lnTo>
                <a:lnTo>
                  <a:pt x="466921" y="218657"/>
                </a:lnTo>
                <a:cubicBezTo>
                  <a:pt x="536176" y="74657"/>
                  <a:pt x="683148" y="-6788"/>
                  <a:pt x="833306" y="4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08000" bIns="252000" rtlCol="0" anchor="ctr">
            <a:normAutofit/>
          </a:bodyPr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5</a:t>
            </a:r>
            <a:endParaRPr lang="en-US" altLang="zh-CN" sz="280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96" name="椭圆 95"/>
          <p:cNvSpPr/>
          <p:nvPr>
            <p:custDataLst>
              <p:tags r:id="rId11"/>
            </p:custDataLst>
          </p:nvPr>
        </p:nvSpPr>
        <p:spPr>
          <a:xfrm>
            <a:off x="664210" y="4701540"/>
            <a:ext cx="1806575" cy="182626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2400" smtClean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烦恼型</a:t>
            </a:r>
            <a:endParaRPr lang="en-US" altLang="zh-CN" sz="2400" smtClean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97" name="任意多边形 96"/>
          <p:cNvSpPr/>
          <p:nvPr>
            <p:custDataLst>
              <p:tags r:id="rId12"/>
            </p:custDataLst>
          </p:nvPr>
        </p:nvSpPr>
        <p:spPr>
          <a:xfrm>
            <a:off x="3851275" y="4067175"/>
            <a:ext cx="1049020" cy="1039495"/>
          </a:xfrm>
          <a:custGeom>
            <a:avLst/>
            <a:gdLst>
              <a:gd name="connsiteX0" fmla="*/ 833306 w 1200421"/>
              <a:gd name="connsiteY0" fmla="*/ 445 h 1189525"/>
              <a:gd name="connsiteX1" fmla="*/ 981764 w 1200421"/>
              <a:gd name="connsiteY1" fmla="*/ 38205 h 1189525"/>
              <a:gd name="connsiteX2" fmla="*/ 1162217 w 1200421"/>
              <a:gd name="connsiteY2" fmla="*/ 553047 h 1189525"/>
              <a:gd name="connsiteX3" fmla="*/ 952392 w 1200421"/>
              <a:gd name="connsiteY3" fmla="*/ 989336 h 1189525"/>
              <a:gd name="connsiteX4" fmla="*/ 805675 w 1200421"/>
              <a:gd name="connsiteY4" fmla="*/ 1019691 h 1189525"/>
              <a:gd name="connsiteX5" fmla="*/ 1056982 w 1200421"/>
              <a:gd name="connsiteY5" fmla="*/ 497151 h 1189525"/>
              <a:gd name="connsiteX6" fmla="*/ 932224 w 1200421"/>
              <a:gd name="connsiteY6" fmla="*/ 141211 h 1189525"/>
              <a:gd name="connsiteX7" fmla="*/ 576284 w 1200421"/>
              <a:gd name="connsiteY7" fmla="*/ 265968 h 1189525"/>
              <a:gd name="connsiteX8" fmla="*/ 148393 w 1200421"/>
              <a:gd name="connsiteY8" fmla="*/ 1155680 h 1189525"/>
              <a:gd name="connsiteX9" fmla="*/ 5058 w 1200421"/>
              <a:gd name="connsiteY9" fmla="*/ 1185336 h 1189525"/>
              <a:gd name="connsiteX10" fmla="*/ 0 w 1200421"/>
              <a:gd name="connsiteY10" fmla="*/ 1189525 h 1189525"/>
              <a:gd name="connsiteX11" fmla="*/ 466921 w 1200421"/>
              <a:gd name="connsiteY11" fmla="*/ 218657 h 1189525"/>
              <a:gd name="connsiteX12" fmla="*/ 833306 w 1200421"/>
              <a:gd name="connsiteY12" fmla="*/ 445 h 11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0421" h="1189525">
                <a:moveTo>
                  <a:pt x="833306" y="445"/>
                </a:moveTo>
                <a:cubicBezTo>
                  <a:pt x="883358" y="2856"/>
                  <a:pt x="933764" y="15120"/>
                  <a:pt x="981764" y="38205"/>
                </a:cubicBezTo>
                <a:cubicBezTo>
                  <a:pt x="1173765" y="130544"/>
                  <a:pt x="1254556" y="361047"/>
                  <a:pt x="1162217" y="553047"/>
                </a:cubicBezTo>
                <a:lnTo>
                  <a:pt x="952392" y="989336"/>
                </a:lnTo>
                <a:lnTo>
                  <a:pt x="805675" y="1019691"/>
                </a:lnTo>
                <a:lnTo>
                  <a:pt x="1056982" y="497151"/>
                </a:lnTo>
                <a:cubicBezTo>
                  <a:pt x="1120821" y="364410"/>
                  <a:pt x="1064965" y="205050"/>
                  <a:pt x="932224" y="141211"/>
                </a:cubicBezTo>
                <a:cubicBezTo>
                  <a:pt x="799483" y="77371"/>
                  <a:pt x="640123" y="133227"/>
                  <a:pt x="576284" y="265968"/>
                </a:cubicBezTo>
                <a:lnTo>
                  <a:pt x="148393" y="1155680"/>
                </a:lnTo>
                <a:lnTo>
                  <a:pt x="5058" y="1185336"/>
                </a:lnTo>
                <a:lnTo>
                  <a:pt x="0" y="1189525"/>
                </a:lnTo>
                <a:lnTo>
                  <a:pt x="466921" y="218657"/>
                </a:lnTo>
                <a:cubicBezTo>
                  <a:pt x="536176" y="74657"/>
                  <a:pt x="683148" y="-6788"/>
                  <a:pt x="833306" y="4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08000" bIns="252000" rtlCol="0" anchor="ctr">
            <a:normAutofit/>
          </a:bodyPr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6</a:t>
            </a:r>
            <a:endParaRPr lang="en-US" altLang="zh-CN" sz="280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98" name="椭圆 97"/>
          <p:cNvSpPr/>
          <p:nvPr>
            <p:custDataLst>
              <p:tags r:id="rId13"/>
            </p:custDataLst>
          </p:nvPr>
        </p:nvSpPr>
        <p:spPr>
          <a:xfrm>
            <a:off x="3685540" y="4701540"/>
            <a:ext cx="1806575" cy="182626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2400" smtClean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直觉型</a:t>
            </a:r>
            <a:endParaRPr lang="en-US" altLang="zh-CN" sz="2400" smtClean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99" name="任意多边形 98"/>
          <p:cNvSpPr/>
          <p:nvPr>
            <p:custDataLst>
              <p:tags r:id="rId14"/>
            </p:custDataLst>
          </p:nvPr>
        </p:nvSpPr>
        <p:spPr>
          <a:xfrm>
            <a:off x="6862445" y="4067175"/>
            <a:ext cx="1049020" cy="1039495"/>
          </a:xfrm>
          <a:custGeom>
            <a:avLst/>
            <a:gdLst>
              <a:gd name="connsiteX0" fmla="*/ 833306 w 1200421"/>
              <a:gd name="connsiteY0" fmla="*/ 445 h 1189525"/>
              <a:gd name="connsiteX1" fmla="*/ 981764 w 1200421"/>
              <a:gd name="connsiteY1" fmla="*/ 38205 h 1189525"/>
              <a:gd name="connsiteX2" fmla="*/ 1162217 w 1200421"/>
              <a:gd name="connsiteY2" fmla="*/ 553047 h 1189525"/>
              <a:gd name="connsiteX3" fmla="*/ 952392 w 1200421"/>
              <a:gd name="connsiteY3" fmla="*/ 989336 h 1189525"/>
              <a:gd name="connsiteX4" fmla="*/ 805675 w 1200421"/>
              <a:gd name="connsiteY4" fmla="*/ 1019691 h 1189525"/>
              <a:gd name="connsiteX5" fmla="*/ 1056982 w 1200421"/>
              <a:gd name="connsiteY5" fmla="*/ 497151 h 1189525"/>
              <a:gd name="connsiteX6" fmla="*/ 932224 w 1200421"/>
              <a:gd name="connsiteY6" fmla="*/ 141211 h 1189525"/>
              <a:gd name="connsiteX7" fmla="*/ 576284 w 1200421"/>
              <a:gd name="connsiteY7" fmla="*/ 265968 h 1189525"/>
              <a:gd name="connsiteX8" fmla="*/ 148393 w 1200421"/>
              <a:gd name="connsiteY8" fmla="*/ 1155680 h 1189525"/>
              <a:gd name="connsiteX9" fmla="*/ 5058 w 1200421"/>
              <a:gd name="connsiteY9" fmla="*/ 1185336 h 1189525"/>
              <a:gd name="connsiteX10" fmla="*/ 0 w 1200421"/>
              <a:gd name="connsiteY10" fmla="*/ 1189525 h 1189525"/>
              <a:gd name="connsiteX11" fmla="*/ 466921 w 1200421"/>
              <a:gd name="connsiteY11" fmla="*/ 218657 h 1189525"/>
              <a:gd name="connsiteX12" fmla="*/ 833306 w 1200421"/>
              <a:gd name="connsiteY12" fmla="*/ 445 h 11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0421" h="1189525">
                <a:moveTo>
                  <a:pt x="833306" y="445"/>
                </a:moveTo>
                <a:cubicBezTo>
                  <a:pt x="883358" y="2856"/>
                  <a:pt x="933764" y="15120"/>
                  <a:pt x="981764" y="38205"/>
                </a:cubicBezTo>
                <a:cubicBezTo>
                  <a:pt x="1173765" y="130544"/>
                  <a:pt x="1254556" y="361047"/>
                  <a:pt x="1162217" y="553047"/>
                </a:cubicBezTo>
                <a:lnTo>
                  <a:pt x="952392" y="989336"/>
                </a:lnTo>
                <a:lnTo>
                  <a:pt x="805675" y="1019691"/>
                </a:lnTo>
                <a:lnTo>
                  <a:pt x="1056982" y="497151"/>
                </a:lnTo>
                <a:cubicBezTo>
                  <a:pt x="1120821" y="364410"/>
                  <a:pt x="1064965" y="205050"/>
                  <a:pt x="932224" y="141211"/>
                </a:cubicBezTo>
                <a:cubicBezTo>
                  <a:pt x="799483" y="77371"/>
                  <a:pt x="640123" y="133227"/>
                  <a:pt x="576284" y="265968"/>
                </a:cubicBezTo>
                <a:lnTo>
                  <a:pt x="148393" y="1155680"/>
                </a:lnTo>
                <a:lnTo>
                  <a:pt x="5058" y="1185336"/>
                </a:lnTo>
                <a:lnTo>
                  <a:pt x="0" y="1189525"/>
                </a:lnTo>
                <a:lnTo>
                  <a:pt x="466921" y="218657"/>
                </a:lnTo>
                <a:cubicBezTo>
                  <a:pt x="536176" y="74657"/>
                  <a:pt x="683148" y="-6788"/>
                  <a:pt x="833306" y="4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08000" bIns="252000" rtlCol="0" anchor="ctr">
            <a:normAutofit/>
          </a:bodyPr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7</a:t>
            </a:r>
            <a:endParaRPr lang="en-US" altLang="zh-CN" sz="280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100" name="椭圆 99"/>
          <p:cNvSpPr/>
          <p:nvPr>
            <p:custDataLst>
              <p:tags r:id="rId15"/>
            </p:custDataLst>
          </p:nvPr>
        </p:nvSpPr>
        <p:spPr>
          <a:xfrm>
            <a:off x="6697345" y="4701540"/>
            <a:ext cx="1806575" cy="182626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2400" smtClean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瘫痪型</a:t>
            </a:r>
            <a:endParaRPr lang="en-US" altLang="zh-CN" sz="2400" smtClean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101" name="任意多边形 100"/>
          <p:cNvSpPr/>
          <p:nvPr>
            <p:custDataLst>
              <p:tags r:id="rId16"/>
            </p:custDataLst>
          </p:nvPr>
        </p:nvSpPr>
        <p:spPr>
          <a:xfrm>
            <a:off x="9751060" y="4067175"/>
            <a:ext cx="1049020" cy="1039495"/>
          </a:xfrm>
          <a:custGeom>
            <a:avLst/>
            <a:gdLst>
              <a:gd name="connsiteX0" fmla="*/ 833306 w 1200421"/>
              <a:gd name="connsiteY0" fmla="*/ 445 h 1189525"/>
              <a:gd name="connsiteX1" fmla="*/ 981764 w 1200421"/>
              <a:gd name="connsiteY1" fmla="*/ 38205 h 1189525"/>
              <a:gd name="connsiteX2" fmla="*/ 1162217 w 1200421"/>
              <a:gd name="connsiteY2" fmla="*/ 553047 h 1189525"/>
              <a:gd name="connsiteX3" fmla="*/ 952392 w 1200421"/>
              <a:gd name="connsiteY3" fmla="*/ 989336 h 1189525"/>
              <a:gd name="connsiteX4" fmla="*/ 805675 w 1200421"/>
              <a:gd name="connsiteY4" fmla="*/ 1019691 h 1189525"/>
              <a:gd name="connsiteX5" fmla="*/ 1056982 w 1200421"/>
              <a:gd name="connsiteY5" fmla="*/ 497151 h 1189525"/>
              <a:gd name="connsiteX6" fmla="*/ 932224 w 1200421"/>
              <a:gd name="connsiteY6" fmla="*/ 141211 h 1189525"/>
              <a:gd name="connsiteX7" fmla="*/ 576284 w 1200421"/>
              <a:gd name="connsiteY7" fmla="*/ 265968 h 1189525"/>
              <a:gd name="connsiteX8" fmla="*/ 148393 w 1200421"/>
              <a:gd name="connsiteY8" fmla="*/ 1155680 h 1189525"/>
              <a:gd name="connsiteX9" fmla="*/ 5058 w 1200421"/>
              <a:gd name="connsiteY9" fmla="*/ 1185336 h 1189525"/>
              <a:gd name="connsiteX10" fmla="*/ 0 w 1200421"/>
              <a:gd name="connsiteY10" fmla="*/ 1189525 h 1189525"/>
              <a:gd name="connsiteX11" fmla="*/ 466921 w 1200421"/>
              <a:gd name="connsiteY11" fmla="*/ 218657 h 1189525"/>
              <a:gd name="connsiteX12" fmla="*/ 833306 w 1200421"/>
              <a:gd name="connsiteY12" fmla="*/ 445 h 11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0421" h="1189525">
                <a:moveTo>
                  <a:pt x="833306" y="445"/>
                </a:moveTo>
                <a:cubicBezTo>
                  <a:pt x="883358" y="2856"/>
                  <a:pt x="933764" y="15120"/>
                  <a:pt x="981764" y="38205"/>
                </a:cubicBezTo>
                <a:cubicBezTo>
                  <a:pt x="1173765" y="130544"/>
                  <a:pt x="1254556" y="361047"/>
                  <a:pt x="1162217" y="553047"/>
                </a:cubicBezTo>
                <a:lnTo>
                  <a:pt x="952392" y="989336"/>
                </a:lnTo>
                <a:lnTo>
                  <a:pt x="805675" y="1019691"/>
                </a:lnTo>
                <a:lnTo>
                  <a:pt x="1056982" y="497151"/>
                </a:lnTo>
                <a:cubicBezTo>
                  <a:pt x="1120821" y="364410"/>
                  <a:pt x="1064965" y="205050"/>
                  <a:pt x="932224" y="141211"/>
                </a:cubicBezTo>
                <a:cubicBezTo>
                  <a:pt x="799483" y="77371"/>
                  <a:pt x="640123" y="133227"/>
                  <a:pt x="576284" y="265968"/>
                </a:cubicBezTo>
                <a:lnTo>
                  <a:pt x="148393" y="1155680"/>
                </a:lnTo>
                <a:lnTo>
                  <a:pt x="5058" y="1185336"/>
                </a:lnTo>
                <a:lnTo>
                  <a:pt x="0" y="1189525"/>
                </a:lnTo>
                <a:lnTo>
                  <a:pt x="466921" y="218657"/>
                </a:lnTo>
                <a:cubicBezTo>
                  <a:pt x="536176" y="74657"/>
                  <a:pt x="683148" y="-6788"/>
                  <a:pt x="833306" y="4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08000" bIns="252000" rtlCol="0" anchor="ctr">
            <a:normAutofit/>
          </a:bodyPr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8</a:t>
            </a:r>
            <a:endParaRPr lang="en-US" altLang="zh-CN" sz="2800" dirty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  <p:sp>
        <p:nvSpPr>
          <p:cNvPr id="102" name="椭圆 101"/>
          <p:cNvSpPr/>
          <p:nvPr>
            <p:custDataLst>
              <p:tags r:id="rId17"/>
            </p:custDataLst>
          </p:nvPr>
        </p:nvSpPr>
        <p:spPr>
          <a:xfrm>
            <a:off x="9585325" y="4701540"/>
            <a:ext cx="1806575" cy="182626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2400" smtClean="0">
                <a:solidFill>
                  <a:schemeClr val="accent1"/>
                </a:solidFill>
                <a:latin typeface="思源黑体 Normal" panose="020B0400000000000000" charset="-122"/>
                <a:ea typeface="思源黑体 Normal" panose="020B0400000000000000" charset="-122"/>
                <a:sym typeface="Arial" panose="020B0604020202020204" pitchFamily="34" charset="0"/>
              </a:rPr>
              <a:t>计划型</a:t>
            </a:r>
            <a:endParaRPr lang="en-US" altLang="zh-CN" sz="2400" smtClean="0">
              <a:solidFill>
                <a:schemeClr val="accent1"/>
              </a:solidFill>
              <a:latin typeface="思源黑体 Normal" panose="020B0400000000000000" charset="-122"/>
              <a:ea typeface="思源黑体 Normal" panose="020B0400000000000000" charset="-122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克朗伯兹生涯决策理论</a:t>
            </a:r>
            <a:endParaRPr lang="zh-CN" altLang="en-US" sz="2400" b="1" spc="150" dirty="0">
              <a:solidFill>
                <a:schemeClr val="accent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40" name="Freeform 10"/>
          <p:cNvSpPr/>
          <p:nvPr>
            <p:custDataLst>
              <p:tags r:id="rId2"/>
            </p:custDataLst>
          </p:nvPr>
        </p:nvSpPr>
        <p:spPr bwMode="auto">
          <a:xfrm>
            <a:off x="1236215" y="3061349"/>
            <a:ext cx="2028582" cy="2036888"/>
          </a:xfrm>
          <a:custGeom>
            <a:avLst/>
            <a:gdLst>
              <a:gd name="T0" fmla="*/ 488 w 488"/>
              <a:gd name="T1" fmla="*/ 477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7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7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 sz="180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41" name="Freeform 11"/>
          <p:cNvSpPr/>
          <p:nvPr>
            <p:custDataLst>
              <p:tags r:id="rId3"/>
            </p:custDataLst>
          </p:nvPr>
        </p:nvSpPr>
        <p:spPr bwMode="auto">
          <a:xfrm>
            <a:off x="688062" y="3061349"/>
            <a:ext cx="485863" cy="487939"/>
          </a:xfrm>
          <a:custGeom>
            <a:avLst/>
            <a:gdLst>
              <a:gd name="T0" fmla="*/ 117 w 117"/>
              <a:gd name="T1" fmla="*/ 106 h 117"/>
              <a:gd name="T2" fmla="*/ 106 w 117"/>
              <a:gd name="T3" fmla="*/ 117 h 117"/>
              <a:gd name="T4" fmla="*/ 11 w 117"/>
              <a:gd name="T5" fmla="*/ 117 h 117"/>
              <a:gd name="T6" fmla="*/ 0 w 117"/>
              <a:gd name="T7" fmla="*/ 106 h 117"/>
              <a:gd name="T8" fmla="*/ 0 w 117"/>
              <a:gd name="T9" fmla="*/ 11 h 117"/>
              <a:gd name="T10" fmla="*/ 11 w 117"/>
              <a:gd name="T11" fmla="*/ 0 h 117"/>
              <a:gd name="T12" fmla="*/ 106 w 117"/>
              <a:gd name="T13" fmla="*/ 0 h 117"/>
              <a:gd name="T14" fmla="*/ 117 w 117"/>
              <a:gd name="T15" fmla="*/ 11 h 117"/>
              <a:gd name="T16" fmla="*/ 117 w 117"/>
              <a:gd name="T17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7">
                <a:moveTo>
                  <a:pt x="117" y="106"/>
                </a:moveTo>
                <a:cubicBezTo>
                  <a:pt x="117" y="112"/>
                  <a:pt x="112" y="117"/>
                  <a:pt x="106" y="117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5" y="117"/>
                  <a:pt x="0" y="112"/>
                  <a:pt x="0" y="10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1"/>
                </a:cubicBezTo>
                <a:lnTo>
                  <a:pt x="117" y="1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 sz="180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42" name="Freeform 12"/>
          <p:cNvSpPr/>
          <p:nvPr>
            <p:custDataLst>
              <p:tags r:id="rId4"/>
            </p:custDataLst>
          </p:nvPr>
        </p:nvSpPr>
        <p:spPr bwMode="auto">
          <a:xfrm>
            <a:off x="3975764" y="3640647"/>
            <a:ext cx="2028583" cy="2036888"/>
          </a:xfrm>
          <a:custGeom>
            <a:avLst/>
            <a:gdLst>
              <a:gd name="T0" fmla="*/ 488 w 488"/>
              <a:gd name="T1" fmla="*/ 476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6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6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 sz="180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43" name="Freeform 13"/>
          <p:cNvSpPr/>
          <p:nvPr>
            <p:custDataLst>
              <p:tags r:id="rId5"/>
            </p:custDataLst>
          </p:nvPr>
        </p:nvSpPr>
        <p:spPr bwMode="auto">
          <a:xfrm>
            <a:off x="3427611" y="5185442"/>
            <a:ext cx="485863" cy="492093"/>
          </a:xfrm>
          <a:custGeom>
            <a:avLst/>
            <a:gdLst>
              <a:gd name="T0" fmla="*/ 117 w 117"/>
              <a:gd name="T1" fmla="*/ 106 h 118"/>
              <a:gd name="T2" fmla="*/ 106 w 117"/>
              <a:gd name="T3" fmla="*/ 118 h 118"/>
              <a:gd name="T4" fmla="*/ 11 w 117"/>
              <a:gd name="T5" fmla="*/ 118 h 118"/>
              <a:gd name="T6" fmla="*/ 0 w 117"/>
              <a:gd name="T7" fmla="*/ 106 h 118"/>
              <a:gd name="T8" fmla="*/ 0 w 117"/>
              <a:gd name="T9" fmla="*/ 12 h 118"/>
              <a:gd name="T10" fmla="*/ 11 w 117"/>
              <a:gd name="T11" fmla="*/ 0 h 118"/>
              <a:gd name="T12" fmla="*/ 106 w 117"/>
              <a:gd name="T13" fmla="*/ 0 h 118"/>
              <a:gd name="T14" fmla="*/ 117 w 117"/>
              <a:gd name="T15" fmla="*/ 12 h 118"/>
              <a:gd name="T16" fmla="*/ 117 w 117"/>
              <a:gd name="T17" fmla="*/ 10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8">
                <a:moveTo>
                  <a:pt x="117" y="106"/>
                </a:moveTo>
                <a:cubicBezTo>
                  <a:pt x="117" y="113"/>
                  <a:pt x="112" y="118"/>
                  <a:pt x="106" y="118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5" y="118"/>
                  <a:pt x="0" y="113"/>
                  <a:pt x="0" y="10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2"/>
                </a:cubicBezTo>
                <a:lnTo>
                  <a:pt x="117" y="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 sz="180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44" name="Freeform 14"/>
          <p:cNvSpPr/>
          <p:nvPr>
            <p:custDataLst>
              <p:tags r:id="rId6"/>
            </p:custDataLst>
          </p:nvPr>
        </p:nvSpPr>
        <p:spPr bwMode="auto">
          <a:xfrm>
            <a:off x="6707865" y="3061349"/>
            <a:ext cx="2028583" cy="2036888"/>
          </a:xfrm>
          <a:custGeom>
            <a:avLst/>
            <a:gdLst>
              <a:gd name="T0" fmla="*/ 488 w 488"/>
              <a:gd name="T1" fmla="*/ 477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7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7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 sz="180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45" name="Freeform 15"/>
          <p:cNvSpPr/>
          <p:nvPr>
            <p:custDataLst>
              <p:tags r:id="rId7"/>
            </p:custDataLst>
          </p:nvPr>
        </p:nvSpPr>
        <p:spPr bwMode="auto">
          <a:xfrm>
            <a:off x="6157636" y="3061349"/>
            <a:ext cx="485863" cy="487939"/>
          </a:xfrm>
          <a:custGeom>
            <a:avLst/>
            <a:gdLst>
              <a:gd name="T0" fmla="*/ 117 w 117"/>
              <a:gd name="T1" fmla="*/ 106 h 117"/>
              <a:gd name="T2" fmla="*/ 106 w 117"/>
              <a:gd name="T3" fmla="*/ 117 h 117"/>
              <a:gd name="T4" fmla="*/ 11 w 117"/>
              <a:gd name="T5" fmla="*/ 117 h 117"/>
              <a:gd name="T6" fmla="*/ 0 w 117"/>
              <a:gd name="T7" fmla="*/ 106 h 117"/>
              <a:gd name="T8" fmla="*/ 0 w 117"/>
              <a:gd name="T9" fmla="*/ 11 h 117"/>
              <a:gd name="T10" fmla="*/ 11 w 117"/>
              <a:gd name="T11" fmla="*/ 0 h 117"/>
              <a:gd name="T12" fmla="*/ 106 w 117"/>
              <a:gd name="T13" fmla="*/ 0 h 117"/>
              <a:gd name="T14" fmla="*/ 117 w 117"/>
              <a:gd name="T15" fmla="*/ 11 h 117"/>
              <a:gd name="T16" fmla="*/ 117 w 117"/>
              <a:gd name="T17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7">
                <a:moveTo>
                  <a:pt x="117" y="106"/>
                </a:moveTo>
                <a:cubicBezTo>
                  <a:pt x="117" y="112"/>
                  <a:pt x="112" y="117"/>
                  <a:pt x="106" y="117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5" y="117"/>
                  <a:pt x="0" y="112"/>
                  <a:pt x="0" y="10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1"/>
                </a:cubicBezTo>
                <a:lnTo>
                  <a:pt x="117" y="1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 sz="180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46" name="Freeform 16"/>
          <p:cNvSpPr/>
          <p:nvPr>
            <p:custDataLst>
              <p:tags r:id="rId8"/>
            </p:custDataLst>
          </p:nvPr>
        </p:nvSpPr>
        <p:spPr bwMode="auto">
          <a:xfrm>
            <a:off x="9411856" y="3640647"/>
            <a:ext cx="2028582" cy="2036888"/>
          </a:xfrm>
          <a:custGeom>
            <a:avLst/>
            <a:gdLst>
              <a:gd name="T0" fmla="*/ 488 w 488"/>
              <a:gd name="T1" fmla="*/ 476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6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6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 sz="180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47" name="Freeform 17"/>
          <p:cNvSpPr/>
          <p:nvPr>
            <p:custDataLst>
              <p:tags r:id="rId9"/>
            </p:custDataLst>
          </p:nvPr>
        </p:nvSpPr>
        <p:spPr bwMode="auto">
          <a:xfrm>
            <a:off x="8861626" y="5185442"/>
            <a:ext cx="487940" cy="492093"/>
          </a:xfrm>
          <a:custGeom>
            <a:avLst/>
            <a:gdLst>
              <a:gd name="T0" fmla="*/ 117 w 117"/>
              <a:gd name="T1" fmla="*/ 106 h 118"/>
              <a:gd name="T2" fmla="*/ 106 w 117"/>
              <a:gd name="T3" fmla="*/ 118 h 118"/>
              <a:gd name="T4" fmla="*/ 11 w 117"/>
              <a:gd name="T5" fmla="*/ 118 h 118"/>
              <a:gd name="T6" fmla="*/ 0 w 117"/>
              <a:gd name="T7" fmla="*/ 106 h 118"/>
              <a:gd name="T8" fmla="*/ 0 w 117"/>
              <a:gd name="T9" fmla="*/ 12 h 118"/>
              <a:gd name="T10" fmla="*/ 11 w 117"/>
              <a:gd name="T11" fmla="*/ 0 h 118"/>
              <a:gd name="T12" fmla="*/ 106 w 117"/>
              <a:gd name="T13" fmla="*/ 0 h 118"/>
              <a:gd name="T14" fmla="*/ 117 w 117"/>
              <a:gd name="T15" fmla="*/ 12 h 118"/>
              <a:gd name="T16" fmla="*/ 117 w 117"/>
              <a:gd name="T17" fmla="*/ 10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8">
                <a:moveTo>
                  <a:pt x="117" y="106"/>
                </a:moveTo>
                <a:cubicBezTo>
                  <a:pt x="117" y="113"/>
                  <a:pt x="112" y="118"/>
                  <a:pt x="106" y="118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5" y="118"/>
                  <a:pt x="0" y="113"/>
                  <a:pt x="0" y="10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2"/>
                </a:cubicBezTo>
                <a:lnTo>
                  <a:pt x="117" y="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 sz="180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00146" y="3117267"/>
            <a:ext cx="449236" cy="376104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rmAutofit fontScale="9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01</a:t>
            </a:r>
            <a:endParaRPr lang="en-US" altLang="zh-CN" sz="1800" dirty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65568" y="3117267"/>
            <a:ext cx="449236" cy="376104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rmAutofit fontScale="9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03</a:t>
            </a:r>
            <a:endParaRPr lang="en-US" altLang="zh-CN" sz="180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50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33466" y="5243437"/>
            <a:ext cx="449236" cy="376104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rmAutofit fontScale="9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02</a:t>
            </a:r>
            <a:endParaRPr lang="en-US" altLang="zh-CN" sz="180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871633" y="5243437"/>
            <a:ext cx="449236" cy="376104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rmAutofit fontScale="9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04</a:t>
            </a:r>
            <a:endParaRPr lang="en-US" altLang="zh-CN" sz="1800" dirty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14"/>
            </p:custDataLst>
          </p:nvPr>
        </p:nvSpPr>
        <p:spPr>
          <a:xfrm>
            <a:off x="9542780" y="4506595"/>
            <a:ext cx="1767840" cy="8121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altLang="zh-CN" smtClean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完成任务的技能</a:t>
            </a:r>
            <a:endParaRPr lang="en-US" altLang="zh-CN" smtClean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53" name="文本框 52"/>
          <p:cNvSpPr txBox="1"/>
          <p:nvPr>
            <p:custDataLst>
              <p:tags r:id="rId15"/>
            </p:custDataLst>
          </p:nvPr>
        </p:nvSpPr>
        <p:spPr>
          <a:xfrm>
            <a:off x="4140200" y="4451350"/>
            <a:ext cx="1700530" cy="6470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altLang="zh-CN" smtClean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环境条件与事件</a:t>
            </a:r>
            <a:endParaRPr lang="en-US" altLang="zh-CN" smtClean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16"/>
            </p:custDataLst>
          </p:nvPr>
        </p:nvSpPr>
        <p:spPr>
          <a:xfrm>
            <a:off x="6969363" y="3855338"/>
            <a:ext cx="1507421" cy="132289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altLang="zh-CN" smtClean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学习的经验</a:t>
            </a:r>
            <a:endParaRPr lang="en-US" altLang="zh-CN" smtClean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17"/>
            </p:custDataLst>
          </p:nvPr>
        </p:nvSpPr>
        <p:spPr>
          <a:xfrm>
            <a:off x="1491604" y="3441318"/>
            <a:ext cx="1507421" cy="132289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buFont typeface="Arial" panose="020B0604020202020204" pitchFamily="34" charset="0"/>
              <a:buNone/>
              <a:defRPr sz="1800"/>
            </a:lvl1pPr>
          </a:lstStyle>
          <a:p>
            <a:pPr>
              <a:lnSpc>
                <a:spcPct val="200000"/>
              </a:lnSpc>
            </a:pPr>
            <a:r>
              <a:rPr lang="en-US" altLang="zh-CN" smtClean="0">
                <a:solidFill>
                  <a:schemeClr val="bg1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遗传天赋和特殊能力</a:t>
            </a:r>
            <a:endParaRPr lang="en-US" altLang="zh-CN" smtClean="0">
              <a:solidFill>
                <a:schemeClr val="bg1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18"/>
            </p:custDataLst>
          </p:nvPr>
        </p:nvSpPr>
        <p:spPr>
          <a:xfrm>
            <a:off x="662305" y="1539875"/>
            <a:ext cx="10988675" cy="108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buFont typeface="Arial" panose="020B0604020202020204" pitchFamily="34" charset="0"/>
              <a:buNone/>
              <a:defRPr sz="1800"/>
            </a:lvl1pPr>
          </a:lstStyle>
          <a:p>
            <a:pPr algn="just">
              <a:lnSpc>
                <a:spcPct val="200000"/>
              </a:lnSpc>
            </a:pPr>
            <a:r>
              <a:rPr lang="en-US" altLang="zh-CN" smtClean="0">
                <a:latin typeface="思源黑体 Normal" panose="020B0400000000000000" charset="-122"/>
                <a:ea typeface="思源黑体 Normal" panose="020B0400000000000000" charset="-122"/>
              </a:rPr>
              <a:t>美国心理学家克朗伯兹在其职业生涯决策的社会学习理论中指出，职业选择过程受到四类因素的影响：</a:t>
            </a:r>
            <a:endParaRPr lang="en-US" altLang="zh-CN" smtClean="0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120140" y="445135"/>
            <a:ext cx="6097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2400" b="1" spc="150" dirty="0">
                <a:solidFill>
                  <a:schemeClr val="accent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Source Han Serif SC" panose="02020400000000000000" pitchFamily="18" charset="-122"/>
              </a:rPr>
              <a:t>克朗伯兹生涯决策理论</a:t>
            </a:r>
            <a:endParaRPr lang="zh-CN" altLang="en-US" sz="2400" b="1" spc="150" dirty="0">
              <a:solidFill>
                <a:schemeClr val="accent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Source Han Serif SC" panose="020204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flipH="1">
            <a:off x="492760" y="417830"/>
            <a:ext cx="570865" cy="586740"/>
            <a:chOff x="1294924" y="555070"/>
            <a:chExt cx="1416179" cy="1454804"/>
          </a:xfrm>
        </p:grpSpPr>
        <p:sp>
          <p:nvSpPr>
            <p:cNvPr id="3" name="椭圆 2"/>
            <p:cNvSpPr/>
            <p:nvPr/>
          </p:nvSpPr>
          <p:spPr>
            <a:xfrm>
              <a:off x="1414565" y="586853"/>
              <a:ext cx="1269242" cy="126924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Shape 23345"/>
            <p:cNvSpPr/>
            <p:nvPr/>
          </p:nvSpPr>
          <p:spPr>
            <a:xfrm>
              <a:off x="1294924" y="555070"/>
              <a:ext cx="1416179" cy="14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31"/>
                  </a:moveTo>
                  <a:lnTo>
                    <a:pt x="7658" y="13189"/>
                  </a:lnTo>
                  <a:lnTo>
                    <a:pt x="21207" y="0"/>
                  </a:lnTo>
                  <a:lnTo>
                    <a:pt x="0" y="10131"/>
                  </a:lnTo>
                  <a:close/>
                  <a:moveTo>
                    <a:pt x="8149" y="14050"/>
                  </a:moveTo>
                  <a:lnTo>
                    <a:pt x="12175" y="21600"/>
                  </a:lnTo>
                  <a:lnTo>
                    <a:pt x="21600" y="478"/>
                  </a:lnTo>
                  <a:lnTo>
                    <a:pt x="8149" y="14050"/>
                  </a:lnTo>
                  <a:close/>
                </a:path>
              </a:pathLst>
            </a:custGeom>
            <a:solidFill>
              <a:srgbClr val="224A52"/>
            </a:solidFill>
            <a:ln w="12700">
              <a:miter lim="400000"/>
            </a:ln>
          </p:spPr>
          <p:txBody>
            <a:bodyPr lIns="22860" tIns="22860" rIns="22860" bIns="2286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>
                <a:defRPr sz="21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6" name="文本框 55"/>
          <p:cNvSpPr txBox="1"/>
          <p:nvPr>
            <p:custDataLst>
              <p:tags r:id="rId2"/>
            </p:custDataLst>
          </p:nvPr>
        </p:nvSpPr>
        <p:spPr>
          <a:xfrm>
            <a:off x="560705" y="1671320"/>
            <a:ext cx="7014210" cy="108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buFont typeface="Arial" panose="020B0604020202020204" pitchFamily="34" charset="0"/>
              <a:buNone/>
              <a:defRPr sz="1800"/>
            </a:lvl1pPr>
          </a:lstStyle>
          <a:p>
            <a:pPr algn="just">
              <a:lnSpc>
                <a:spcPct val="200000"/>
              </a:lnSpc>
            </a:pPr>
            <a:r>
              <a:rPr lang="en-US" altLang="zh-CN" smtClean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决策</a:t>
            </a:r>
            <a:r>
              <a:rPr lang="zh-CN" altLang="en-US" smtClean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步骤</a:t>
            </a:r>
            <a:r>
              <a:rPr lang="en-US" altLang="zh-CN" smtClean="0">
                <a:solidFill>
                  <a:srgbClr val="C00000"/>
                </a:solidFill>
                <a:latin typeface="思源黑体 Normal" panose="020B0400000000000000" charset="-122"/>
                <a:ea typeface="思源黑体 Normal" panose="020B0400000000000000" charset="-122"/>
              </a:rPr>
              <a:t>：</a:t>
            </a:r>
            <a:endParaRPr lang="en-US" altLang="zh-CN" smtClean="0">
              <a:solidFill>
                <a:srgbClr val="C00000"/>
              </a:solidFill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44577" y="3899360"/>
            <a:ext cx="1702053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700" dirty="0">
                <a:latin typeface="思源黑体 Normal" panose="020B0400000000000000" charset="-122"/>
                <a:ea typeface="思源黑体 Normal" panose="020B0400000000000000" charset="-122"/>
                <a:cs typeface="+mn-ea"/>
              </a:rPr>
              <a:t>描述必须要完成的决策，估计完成所需时间并设定时间表</a:t>
            </a:r>
            <a:endParaRPr lang="zh-CN" altLang="en-US" sz="1700" dirty="0">
              <a:latin typeface="思源黑体 Normal" panose="020B0400000000000000" charset="-122"/>
              <a:ea typeface="思源黑体 Normal" panose="020B0400000000000000" charset="-122"/>
              <a:cs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157992" y="2565149"/>
            <a:ext cx="1702053" cy="1268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700" dirty="0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+mn-ea"/>
              </a:rPr>
              <a:t>描述决策所需采取的行动，估计时间及完成期限</a:t>
            </a:r>
            <a:endParaRPr lang="zh-CN" altLang="en-US" sz="1700" dirty="0">
              <a:latin typeface="思源黑体 Normal" panose="020B0400000000000000" charset="-122"/>
              <a:ea typeface="思源黑体 Normal" panose="020B0400000000000000" charset="-122"/>
              <a:cs typeface="+mn-ea"/>
              <a:sym typeface="+mn-ea"/>
            </a:endParaRPr>
          </a:p>
        </p:txBody>
      </p:sp>
      <p:sp>
        <p:nvSpPr>
          <p:cNvPr id="14" name="矩形: 圆角 6"/>
          <p:cNvSpPr/>
          <p:nvPr>
            <p:custDataLst>
              <p:tags r:id="rId5"/>
            </p:custDataLst>
          </p:nvPr>
        </p:nvSpPr>
        <p:spPr>
          <a:xfrm>
            <a:off x="3620726" y="3804474"/>
            <a:ext cx="1812766" cy="1811906"/>
          </a:xfrm>
          <a:custGeom>
            <a:avLst/>
            <a:gdLst>
              <a:gd name="connsiteX0" fmla="*/ 0 w 1729212"/>
              <a:gd name="connsiteY0" fmla="*/ 288208 h 1729212"/>
              <a:gd name="connsiteX1" fmla="*/ 288208 w 1729212"/>
              <a:gd name="connsiteY1" fmla="*/ 0 h 1729212"/>
              <a:gd name="connsiteX2" fmla="*/ 1441004 w 1729212"/>
              <a:gd name="connsiteY2" fmla="*/ 0 h 1729212"/>
              <a:gd name="connsiteX3" fmla="*/ 1729212 w 1729212"/>
              <a:gd name="connsiteY3" fmla="*/ 288208 h 1729212"/>
              <a:gd name="connsiteX4" fmla="*/ 1729212 w 1729212"/>
              <a:gd name="connsiteY4" fmla="*/ 1441004 h 1729212"/>
              <a:gd name="connsiteX5" fmla="*/ 1441004 w 1729212"/>
              <a:gd name="connsiteY5" fmla="*/ 1729212 h 1729212"/>
              <a:gd name="connsiteX6" fmla="*/ 288208 w 1729212"/>
              <a:gd name="connsiteY6" fmla="*/ 1729212 h 1729212"/>
              <a:gd name="connsiteX7" fmla="*/ 0 w 1729212"/>
              <a:gd name="connsiteY7" fmla="*/ 1441004 h 1729212"/>
              <a:gd name="connsiteX8" fmla="*/ 0 w 1729212"/>
              <a:gd name="connsiteY8" fmla="*/ 288208 h 1729212"/>
              <a:gd name="connsiteX0-1" fmla="*/ 1729212 w 1820652"/>
              <a:gd name="connsiteY0-2" fmla="*/ 288208 h 1729212"/>
              <a:gd name="connsiteX1-3" fmla="*/ 1729212 w 1820652"/>
              <a:gd name="connsiteY1-4" fmla="*/ 1441004 h 1729212"/>
              <a:gd name="connsiteX2-5" fmla="*/ 1441004 w 1820652"/>
              <a:gd name="connsiteY2-6" fmla="*/ 1729212 h 1729212"/>
              <a:gd name="connsiteX3-7" fmla="*/ 288208 w 1820652"/>
              <a:gd name="connsiteY3-8" fmla="*/ 1729212 h 1729212"/>
              <a:gd name="connsiteX4-9" fmla="*/ 0 w 1820652"/>
              <a:gd name="connsiteY4-10" fmla="*/ 1441004 h 1729212"/>
              <a:gd name="connsiteX5-11" fmla="*/ 0 w 1820652"/>
              <a:gd name="connsiteY5-12" fmla="*/ 288208 h 1729212"/>
              <a:gd name="connsiteX6-13" fmla="*/ 288208 w 1820652"/>
              <a:gd name="connsiteY6-14" fmla="*/ 0 h 1729212"/>
              <a:gd name="connsiteX7-15" fmla="*/ 1441004 w 1820652"/>
              <a:gd name="connsiteY7-16" fmla="*/ 0 h 1729212"/>
              <a:gd name="connsiteX8-17" fmla="*/ 1820652 w 1820652"/>
              <a:gd name="connsiteY8-18" fmla="*/ 379648 h 1729212"/>
              <a:gd name="connsiteX0-19" fmla="*/ 1729212 w 1729212"/>
              <a:gd name="connsiteY0-20" fmla="*/ 288208 h 1729212"/>
              <a:gd name="connsiteX1-21" fmla="*/ 1729212 w 1729212"/>
              <a:gd name="connsiteY1-22" fmla="*/ 1441004 h 1729212"/>
              <a:gd name="connsiteX2-23" fmla="*/ 1441004 w 1729212"/>
              <a:gd name="connsiteY2-24" fmla="*/ 1729212 h 1729212"/>
              <a:gd name="connsiteX3-25" fmla="*/ 288208 w 1729212"/>
              <a:gd name="connsiteY3-26" fmla="*/ 1729212 h 1729212"/>
              <a:gd name="connsiteX4-27" fmla="*/ 0 w 1729212"/>
              <a:gd name="connsiteY4-28" fmla="*/ 1441004 h 1729212"/>
              <a:gd name="connsiteX5-29" fmla="*/ 0 w 1729212"/>
              <a:gd name="connsiteY5-30" fmla="*/ 288208 h 1729212"/>
              <a:gd name="connsiteX6-31" fmla="*/ 288208 w 1729212"/>
              <a:gd name="connsiteY6-32" fmla="*/ 0 h 1729212"/>
              <a:gd name="connsiteX7-33" fmla="*/ 1441004 w 1729212"/>
              <a:gd name="connsiteY7-34" fmla="*/ 0 h 1729212"/>
              <a:gd name="connsiteX0-35" fmla="*/ 1729212 w 1729212"/>
              <a:gd name="connsiteY0-36" fmla="*/ 295488 h 1736492"/>
              <a:gd name="connsiteX1-37" fmla="*/ 1729212 w 1729212"/>
              <a:gd name="connsiteY1-38" fmla="*/ 1448284 h 1736492"/>
              <a:gd name="connsiteX2-39" fmla="*/ 1441004 w 1729212"/>
              <a:gd name="connsiteY2-40" fmla="*/ 1736492 h 1736492"/>
              <a:gd name="connsiteX3-41" fmla="*/ 288208 w 1729212"/>
              <a:gd name="connsiteY3-42" fmla="*/ 1736492 h 1736492"/>
              <a:gd name="connsiteX4-43" fmla="*/ 0 w 1729212"/>
              <a:gd name="connsiteY4-44" fmla="*/ 1448284 h 1736492"/>
              <a:gd name="connsiteX5-45" fmla="*/ 0 w 1729212"/>
              <a:gd name="connsiteY5-46" fmla="*/ 295488 h 1736492"/>
              <a:gd name="connsiteX6-47" fmla="*/ 288208 w 1729212"/>
              <a:gd name="connsiteY6-48" fmla="*/ 7280 h 1736492"/>
              <a:gd name="connsiteX7-49" fmla="*/ 1142417 w 1729212"/>
              <a:gd name="connsiteY7-50" fmla="*/ 0 h 1736492"/>
              <a:gd name="connsiteX8-51" fmla="*/ 1441004 w 1729212"/>
              <a:gd name="connsiteY8-52" fmla="*/ 7280 h 1736492"/>
              <a:gd name="connsiteX0-53" fmla="*/ 1729212 w 1729212"/>
              <a:gd name="connsiteY0-54" fmla="*/ 295488 h 1736492"/>
              <a:gd name="connsiteX1-55" fmla="*/ 1729212 w 1729212"/>
              <a:gd name="connsiteY1-56" fmla="*/ 1448284 h 1736492"/>
              <a:gd name="connsiteX2-57" fmla="*/ 1441004 w 1729212"/>
              <a:gd name="connsiteY2-58" fmla="*/ 1736492 h 1736492"/>
              <a:gd name="connsiteX3-59" fmla="*/ 288208 w 1729212"/>
              <a:gd name="connsiteY3-60" fmla="*/ 1736492 h 1736492"/>
              <a:gd name="connsiteX4-61" fmla="*/ 0 w 1729212"/>
              <a:gd name="connsiteY4-62" fmla="*/ 1448284 h 1736492"/>
              <a:gd name="connsiteX5-63" fmla="*/ 0 w 1729212"/>
              <a:gd name="connsiteY5-64" fmla="*/ 295488 h 1736492"/>
              <a:gd name="connsiteX6-65" fmla="*/ 288208 w 1729212"/>
              <a:gd name="connsiteY6-66" fmla="*/ 7280 h 1736492"/>
              <a:gd name="connsiteX7-67" fmla="*/ 1142417 w 1729212"/>
              <a:gd name="connsiteY7-68" fmla="*/ 0 h 1736492"/>
              <a:gd name="connsiteX0-69" fmla="*/ 1729212 w 1729212"/>
              <a:gd name="connsiteY0-70" fmla="*/ 295488 h 1736492"/>
              <a:gd name="connsiteX1-71" fmla="*/ 1729212 w 1729212"/>
              <a:gd name="connsiteY1-72" fmla="*/ 1448284 h 1736492"/>
              <a:gd name="connsiteX2-73" fmla="*/ 1441004 w 1729212"/>
              <a:gd name="connsiteY2-74" fmla="*/ 1736492 h 1736492"/>
              <a:gd name="connsiteX3-75" fmla="*/ 288208 w 1729212"/>
              <a:gd name="connsiteY3-76" fmla="*/ 1736492 h 1736492"/>
              <a:gd name="connsiteX4-77" fmla="*/ 0 w 1729212"/>
              <a:gd name="connsiteY4-78" fmla="*/ 1448284 h 1736492"/>
              <a:gd name="connsiteX5-79" fmla="*/ 0 w 1729212"/>
              <a:gd name="connsiteY5-80" fmla="*/ 295488 h 1736492"/>
              <a:gd name="connsiteX6-81" fmla="*/ 288208 w 1729212"/>
              <a:gd name="connsiteY6-82" fmla="*/ 7280 h 1736492"/>
              <a:gd name="connsiteX7-83" fmla="*/ 812478 w 1729212"/>
              <a:gd name="connsiteY7-84" fmla="*/ 0 h 1736492"/>
              <a:gd name="connsiteX8-85" fmla="*/ 1142417 w 1729212"/>
              <a:gd name="connsiteY8-86" fmla="*/ 0 h 1736492"/>
              <a:gd name="connsiteX0-87" fmla="*/ 1729212 w 1729212"/>
              <a:gd name="connsiteY0-88" fmla="*/ 295488 h 1736492"/>
              <a:gd name="connsiteX1-89" fmla="*/ 1729212 w 1729212"/>
              <a:gd name="connsiteY1-90" fmla="*/ 1448284 h 1736492"/>
              <a:gd name="connsiteX2-91" fmla="*/ 1441004 w 1729212"/>
              <a:gd name="connsiteY2-92" fmla="*/ 1736492 h 1736492"/>
              <a:gd name="connsiteX3-93" fmla="*/ 288208 w 1729212"/>
              <a:gd name="connsiteY3-94" fmla="*/ 1736492 h 1736492"/>
              <a:gd name="connsiteX4-95" fmla="*/ 0 w 1729212"/>
              <a:gd name="connsiteY4-96" fmla="*/ 1448284 h 1736492"/>
              <a:gd name="connsiteX5-97" fmla="*/ 0 w 1729212"/>
              <a:gd name="connsiteY5-98" fmla="*/ 295488 h 1736492"/>
              <a:gd name="connsiteX6-99" fmla="*/ 288208 w 1729212"/>
              <a:gd name="connsiteY6-100" fmla="*/ 7280 h 1736492"/>
              <a:gd name="connsiteX7-101" fmla="*/ 803052 w 1729212"/>
              <a:gd name="connsiteY7-102" fmla="*/ 9427 h 1736492"/>
              <a:gd name="connsiteX8-103" fmla="*/ 1142417 w 1729212"/>
              <a:gd name="connsiteY8-104" fmla="*/ 0 h 1736492"/>
              <a:gd name="connsiteX0-105" fmla="*/ 1729212 w 1729212"/>
              <a:gd name="connsiteY0-106" fmla="*/ 288208 h 1729212"/>
              <a:gd name="connsiteX1-107" fmla="*/ 1729212 w 1729212"/>
              <a:gd name="connsiteY1-108" fmla="*/ 1441004 h 1729212"/>
              <a:gd name="connsiteX2-109" fmla="*/ 1441004 w 1729212"/>
              <a:gd name="connsiteY2-110" fmla="*/ 1729212 h 1729212"/>
              <a:gd name="connsiteX3-111" fmla="*/ 288208 w 1729212"/>
              <a:gd name="connsiteY3-112" fmla="*/ 1729212 h 1729212"/>
              <a:gd name="connsiteX4-113" fmla="*/ 0 w 1729212"/>
              <a:gd name="connsiteY4-114" fmla="*/ 1441004 h 1729212"/>
              <a:gd name="connsiteX5-115" fmla="*/ 0 w 1729212"/>
              <a:gd name="connsiteY5-116" fmla="*/ 288208 h 1729212"/>
              <a:gd name="connsiteX6-117" fmla="*/ 288208 w 1729212"/>
              <a:gd name="connsiteY6-118" fmla="*/ 0 h 1729212"/>
              <a:gd name="connsiteX7-119" fmla="*/ 803052 w 1729212"/>
              <a:gd name="connsiteY7-120" fmla="*/ 2147 h 1729212"/>
              <a:gd name="connsiteX0-121" fmla="*/ 1729212 w 1729212"/>
              <a:gd name="connsiteY0-122" fmla="*/ 758988 h 1729212"/>
              <a:gd name="connsiteX1-123" fmla="*/ 1729212 w 1729212"/>
              <a:gd name="connsiteY1-124" fmla="*/ 1441004 h 1729212"/>
              <a:gd name="connsiteX2-125" fmla="*/ 1441004 w 1729212"/>
              <a:gd name="connsiteY2-126" fmla="*/ 1729212 h 1729212"/>
              <a:gd name="connsiteX3-127" fmla="*/ 288208 w 1729212"/>
              <a:gd name="connsiteY3-128" fmla="*/ 1729212 h 1729212"/>
              <a:gd name="connsiteX4-129" fmla="*/ 0 w 1729212"/>
              <a:gd name="connsiteY4-130" fmla="*/ 1441004 h 1729212"/>
              <a:gd name="connsiteX5-131" fmla="*/ 0 w 1729212"/>
              <a:gd name="connsiteY5-132" fmla="*/ 288208 h 1729212"/>
              <a:gd name="connsiteX6-133" fmla="*/ 288208 w 1729212"/>
              <a:gd name="connsiteY6-134" fmla="*/ 0 h 1729212"/>
              <a:gd name="connsiteX7-135" fmla="*/ 803052 w 1729212"/>
              <a:gd name="connsiteY7-136" fmla="*/ 2147 h 1729212"/>
              <a:gd name="connsiteX0-137" fmla="*/ 1720159 w 1729212"/>
              <a:gd name="connsiteY0-138" fmla="*/ 758988 h 1729212"/>
              <a:gd name="connsiteX1-139" fmla="*/ 1729212 w 1729212"/>
              <a:gd name="connsiteY1-140" fmla="*/ 1441004 h 1729212"/>
              <a:gd name="connsiteX2-141" fmla="*/ 1441004 w 1729212"/>
              <a:gd name="connsiteY2-142" fmla="*/ 1729212 h 1729212"/>
              <a:gd name="connsiteX3-143" fmla="*/ 288208 w 1729212"/>
              <a:gd name="connsiteY3-144" fmla="*/ 1729212 h 1729212"/>
              <a:gd name="connsiteX4-145" fmla="*/ 0 w 1729212"/>
              <a:gd name="connsiteY4-146" fmla="*/ 1441004 h 1729212"/>
              <a:gd name="connsiteX5-147" fmla="*/ 0 w 1729212"/>
              <a:gd name="connsiteY5-148" fmla="*/ 288208 h 1729212"/>
              <a:gd name="connsiteX6-149" fmla="*/ 288208 w 1729212"/>
              <a:gd name="connsiteY6-150" fmla="*/ 0 h 1729212"/>
              <a:gd name="connsiteX7-151" fmla="*/ 803052 w 1729212"/>
              <a:gd name="connsiteY7-152" fmla="*/ 2147 h 1729212"/>
              <a:gd name="connsiteX0-153" fmla="*/ 1738266 w 1738266"/>
              <a:gd name="connsiteY0-154" fmla="*/ 777095 h 1729212"/>
              <a:gd name="connsiteX1-155" fmla="*/ 1729212 w 1738266"/>
              <a:gd name="connsiteY1-156" fmla="*/ 1441004 h 1729212"/>
              <a:gd name="connsiteX2-157" fmla="*/ 1441004 w 1738266"/>
              <a:gd name="connsiteY2-158" fmla="*/ 1729212 h 1729212"/>
              <a:gd name="connsiteX3-159" fmla="*/ 288208 w 1738266"/>
              <a:gd name="connsiteY3-160" fmla="*/ 1729212 h 1729212"/>
              <a:gd name="connsiteX4-161" fmla="*/ 0 w 1738266"/>
              <a:gd name="connsiteY4-162" fmla="*/ 1441004 h 1729212"/>
              <a:gd name="connsiteX5-163" fmla="*/ 0 w 1738266"/>
              <a:gd name="connsiteY5-164" fmla="*/ 288208 h 1729212"/>
              <a:gd name="connsiteX6-165" fmla="*/ 288208 w 1738266"/>
              <a:gd name="connsiteY6-166" fmla="*/ 0 h 1729212"/>
              <a:gd name="connsiteX7-167" fmla="*/ 803052 w 1738266"/>
              <a:gd name="connsiteY7-168" fmla="*/ 2147 h 1729212"/>
              <a:gd name="connsiteX0-169" fmla="*/ 1711105 w 1729212"/>
              <a:gd name="connsiteY0-170" fmla="*/ 777095 h 1729212"/>
              <a:gd name="connsiteX1-171" fmla="*/ 1729212 w 1729212"/>
              <a:gd name="connsiteY1-172" fmla="*/ 1441004 h 1729212"/>
              <a:gd name="connsiteX2-173" fmla="*/ 1441004 w 1729212"/>
              <a:gd name="connsiteY2-174" fmla="*/ 1729212 h 1729212"/>
              <a:gd name="connsiteX3-175" fmla="*/ 288208 w 1729212"/>
              <a:gd name="connsiteY3-176" fmla="*/ 1729212 h 1729212"/>
              <a:gd name="connsiteX4-177" fmla="*/ 0 w 1729212"/>
              <a:gd name="connsiteY4-178" fmla="*/ 1441004 h 1729212"/>
              <a:gd name="connsiteX5-179" fmla="*/ 0 w 1729212"/>
              <a:gd name="connsiteY5-180" fmla="*/ 288208 h 1729212"/>
              <a:gd name="connsiteX6-181" fmla="*/ 288208 w 1729212"/>
              <a:gd name="connsiteY6-182" fmla="*/ 0 h 1729212"/>
              <a:gd name="connsiteX7-183" fmla="*/ 803052 w 1729212"/>
              <a:gd name="connsiteY7-184" fmla="*/ 2147 h 1729212"/>
              <a:gd name="connsiteX0-185" fmla="*/ 1720159 w 1729212"/>
              <a:gd name="connsiteY0-186" fmla="*/ 777095 h 1729212"/>
              <a:gd name="connsiteX1-187" fmla="*/ 1729212 w 1729212"/>
              <a:gd name="connsiteY1-188" fmla="*/ 1441004 h 1729212"/>
              <a:gd name="connsiteX2-189" fmla="*/ 1441004 w 1729212"/>
              <a:gd name="connsiteY2-190" fmla="*/ 1729212 h 1729212"/>
              <a:gd name="connsiteX3-191" fmla="*/ 288208 w 1729212"/>
              <a:gd name="connsiteY3-192" fmla="*/ 1729212 h 1729212"/>
              <a:gd name="connsiteX4-193" fmla="*/ 0 w 1729212"/>
              <a:gd name="connsiteY4-194" fmla="*/ 1441004 h 1729212"/>
              <a:gd name="connsiteX5-195" fmla="*/ 0 w 1729212"/>
              <a:gd name="connsiteY5-196" fmla="*/ 288208 h 1729212"/>
              <a:gd name="connsiteX6-197" fmla="*/ 288208 w 1729212"/>
              <a:gd name="connsiteY6-198" fmla="*/ 0 h 1729212"/>
              <a:gd name="connsiteX7-199" fmla="*/ 803052 w 1729212"/>
              <a:gd name="connsiteY7-200" fmla="*/ 2147 h 1729212"/>
              <a:gd name="connsiteX0-201" fmla="*/ 1720159 w 1729212"/>
              <a:gd name="connsiteY0-202" fmla="*/ 777095 h 1729212"/>
              <a:gd name="connsiteX1-203" fmla="*/ 1729212 w 1729212"/>
              <a:gd name="connsiteY1-204" fmla="*/ 1441004 h 1729212"/>
              <a:gd name="connsiteX2-205" fmla="*/ 1441004 w 1729212"/>
              <a:gd name="connsiteY2-206" fmla="*/ 1729212 h 1729212"/>
              <a:gd name="connsiteX3-207" fmla="*/ 288208 w 1729212"/>
              <a:gd name="connsiteY3-208" fmla="*/ 1729212 h 1729212"/>
              <a:gd name="connsiteX4-209" fmla="*/ 0 w 1729212"/>
              <a:gd name="connsiteY4-210" fmla="*/ 1441004 h 1729212"/>
              <a:gd name="connsiteX5-211" fmla="*/ 0 w 1729212"/>
              <a:gd name="connsiteY5-212" fmla="*/ 288208 h 1729212"/>
              <a:gd name="connsiteX6-213" fmla="*/ 288208 w 1729212"/>
              <a:gd name="connsiteY6-214" fmla="*/ 0 h 1729212"/>
              <a:gd name="connsiteX7-215" fmla="*/ 1342846 w 1729212"/>
              <a:gd name="connsiteY7-216" fmla="*/ 2147 h 1729212"/>
              <a:gd name="connsiteX0-217" fmla="*/ 1720159 w 1729212"/>
              <a:gd name="connsiteY0-218" fmla="*/ 777095 h 1729212"/>
              <a:gd name="connsiteX1-219" fmla="*/ 1729212 w 1729212"/>
              <a:gd name="connsiteY1-220" fmla="*/ 1441004 h 1729212"/>
              <a:gd name="connsiteX2-221" fmla="*/ 1441004 w 1729212"/>
              <a:gd name="connsiteY2-222" fmla="*/ 1729212 h 1729212"/>
              <a:gd name="connsiteX3-223" fmla="*/ 288208 w 1729212"/>
              <a:gd name="connsiteY3-224" fmla="*/ 1729212 h 1729212"/>
              <a:gd name="connsiteX4-225" fmla="*/ 0 w 1729212"/>
              <a:gd name="connsiteY4-226" fmla="*/ 1441004 h 1729212"/>
              <a:gd name="connsiteX5-227" fmla="*/ 0 w 1729212"/>
              <a:gd name="connsiteY5-228" fmla="*/ 288208 h 1729212"/>
              <a:gd name="connsiteX6-229" fmla="*/ 288208 w 1729212"/>
              <a:gd name="connsiteY6-230" fmla="*/ 0 h 1729212"/>
              <a:gd name="connsiteX7-231" fmla="*/ 1297863 w 1729212"/>
              <a:gd name="connsiteY7-232" fmla="*/ 2147 h 1729212"/>
              <a:gd name="connsiteX0-233" fmla="*/ 1711162 w 1729212"/>
              <a:gd name="connsiteY0-234" fmla="*/ 444222 h 1729212"/>
              <a:gd name="connsiteX1-235" fmla="*/ 1729212 w 1729212"/>
              <a:gd name="connsiteY1-236" fmla="*/ 1441004 h 1729212"/>
              <a:gd name="connsiteX2-237" fmla="*/ 1441004 w 1729212"/>
              <a:gd name="connsiteY2-238" fmla="*/ 1729212 h 1729212"/>
              <a:gd name="connsiteX3-239" fmla="*/ 288208 w 1729212"/>
              <a:gd name="connsiteY3-240" fmla="*/ 1729212 h 1729212"/>
              <a:gd name="connsiteX4-241" fmla="*/ 0 w 1729212"/>
              <a:gd name="connsiteY4-242" fmla="*/ 1441004 h 1729212"/>
              <a:gd name="connsiteX5-243" fmla="*/ 0 w 1729212"/>
              <a:gd name="connsiteY5-244" fmla="*/ 288208 h 1729212"/>
              <a:gd name="connsiteX6-245" fmla="*/ 288208 w 1729212"/>
              <a:gd name="connsiteY6-246" fmla="*/ 0 h 1729212"/>
              <a:gd name="connsiteX7-247" fmla="*/ 1297863 w 1729212"/>
              <a:gd name="connsiteY7-248" fmla="*/ 2147 h 1729212"/>
              <a:gd name="connsiteX0-249" fmla="*/ 1720159 w 1729212"/>
              <a:gd name="connsiteY0-250" fmla="*/ 444222 h 1729212"/>
              <a:gd name="connsiteX1-251" fmla="*/ 1729212 w 1729212"/>
              <a:gd name="connsiteY1-252" fmla="*/ 1441004 h 1729212"/>
              <a:gd name="connsiteX2-253" fmla="*/ 1441004 w 1729212"/>
              <a:gd name="connsiteY2-254" fmla="*/ 1729212 h 1729212"/>
              <a:gd name="connsiteX3-255" fmla="*/ 288208 w 1729212"/>
              <a:gd name="connsiteY3-256" fmla="*/ 1729212 h 1729212"/>
              <a:gd name="connsiteX4-257" fmla="*/ 0 w 1729212"/>
              <a:gd name="connsiteY4-258" fmla="*/ 1441004 h 1729212"/>
              <a:gd name="connsiteX5-259" fmla="*/ 0 w 1729212"/>
              <a:gd name="connsiteY5-260" fmla="*/ 288208 h 1729212"/>
              <a:gd name="connsiteX6-261" fmla="*/ 288208 w 1729212"/>
              <a:gd name="connsiteY6-262" fmla="*/ 0 h 1729212"/>
              <a:gd name="connsiteX7-263" fmla="*/ 1297863 w 1729212"/>
              <a:gd name="connsiteY7-264" fmla="*/ 2147 h 1729212"/>
              <a:gd name="connsiteX0-265" fmla="*/ 1720159 w 1729212"/>
              <a:gd name="connsiteY0-266" fmla="*/ 462216 h 1729212"/>
              <a:gd name="connsiteX1-267" fmla="*/ 1729212 w 1729212"/>
              <a:gd name="connsiteY1-268" fmla="*/ 1441004 h 1729212"/>
              <a:gd name="connsiteX2-269" fmla="*/ 1441004 w 1729212"/>
              <a:gd name="connsiteY2-270" fmla="*/ 1729212 h 1729212"/>
              <a:gd name="connsiteX3-271" fmla="*/ 288208 w 1729212"/>
              <a:gd name="connsiteY3-272" fmla="*/ 1729212 h 1729212"/>
              <a:gd name="connsiteX4-273" fmla="*/ 0 w 1729212"/>
              <a:gd name="connsiteY4-274" fmla="*/ 1441004 h 1729212"/>
              <a:gd name="connsiteX5-275" fmla="*/ 0 w 1729212"/>
              <a:gd name="connsiteY5-276" fmla="*/ 288208 h 1729212"/>
              <a:gd name="connsiteX6-277" fmla="*/ 288208 w 1729212"/>
              <a:gd name="connsiteY6-278" fmla="*/ 0 h 1729212"/>
              <a:gd name="connsiteX7-279" fmla="*/ 1297863 w 1729212"/>
              <a:gd name="connsiteY7-280" fmla="*/ 2147 h 1729212"/>
              <a:gd name="connsiteX0-281" fmla="*/ 1720159 w 1729212"/>
              <a:gd name="connsiteY0-282" fmla="*/ 435226 h 1729212"/>
              <a:gd name="connsiteX1-283" fmla="*/ 1729212 w 1729212"/>
              <a:gd name="connsiteY1-284" fmla="*/ 1441004 h 1729212"/>
              <a:gd name="connsiteX2-285" fmla="*/ 1441004 w 1729212"/>
              <a:gd name="connsiteY2-286" fmla="*/ 1729212 h 1729212"/>
              <a:gd name="connsiteX3-287" fmla="*/ 288208 w 1729212"/>
              <a:gd name="connsiteY3-288" fmla="*/ 1729212 h 1729212"/>
              <a:gd name="connsiteX4-289" fmla="*/ 0 w 1729212"/>
              <a:gd name="connsiteY4-290" fmla="*/ 1441004 h 1729212"/>
              <a:gd name="connsiteX5-291" fmla="*/ 0 w 1729212"/>
              <a:gd name="connsiteY5-292" fmla="*/ 288208 h 1729212"/>
              <a:gd name="connsiteX6-293" fmla="*/ 288208 w 1729212"/>
              <a:gd name="connsiteY6-294" fmla="*/ 0 h 1729212"/>
              <a:gd name="connsiteX7-295" fmla="*/ 1297863 w 1729212"/>
              <a:gd name="connsiteY7-296" fmla="*/ 2147 h 1729212"/>
              <a:gd name="connsiteX0-297" fmla="*/ 1720159 w 1729212"/>
              <a:gd name="connsiteY0-298" fmla="*/ 444222 h 1729212"/>
              <a:gd name="connsiteX1-299" fmla="*/ 1729212 w 1729212"/>
              <a:gd name="connsiteY1-300" fmla="*/ 1441004 h 1729212"/>
              <a:gd name="connsiteX2-301" fmla="*/ 1441004 w 1729212"/>
              <a:gd name="connsiteY2-302" fmla="*/ 1729212 h 1729212"/>
              <a:gd name="connsiteX3-303" fmla="*/ 288208 w 1729212"/>
              <a:gd name="connsiteY3-304" fmla="*/ 1729212 h 1729212"/>
              <a:gd name="connsiteX4-305" fmla="*/ 0 w 1729212"/>
              <a:gd name="connsiteY4-306" fmla="*/ 1441004 h 1729212"/>
              <a:gd name="connsiteX5-307" fmla="*/ 0 w 1729212"/>
              <a:gd name="connsiteY5-308" fmla="*/ 288208 h 1729212"/>
              <a:gd name="connsiteX6-309" fmla="*/ 288208 w 1729212"/>
              <a:gd name="connsiteY6-310" fmla="*/ 0 h 1729212"/>
              <a:gd name="connsiteX7-311" fmla="*/ 1297863 w 1729212"/>
              <a:gd name="connsiteY7-312" fmla="*/ 2147 h 1729212"/>
              <a:gd name="connsiteX0-313" fmla="*/ 1756145 w 1756340"/>
              <a:gd name="connsiteY0-314" fmla="*/ 444222 h 1729212"/>
              <a:gd name="connsiteX1-315" fmla="*/ 1729212 w 1756340"/>
              <a:gd name="connsiteY1-316" fmla="*/ 1441004 h 1729212"/>
              <a:gd name="connsiteX2-317" fmla="*/ 1441004 w 1756340"/>
              <a:gd name="connsiteY2-318" fmla="*/ 1729212 h 1729212"/>
              <a:gd name="connsiteX3-319" fmla="*/ 288208 w 1756340"/>
              <a:gd name="connsiteY3-320" fmla="*/ 1729212 h 1729212"/>
              <a:gd name="connsiteX4-321" fmla="*/ 0 w 1756340"/>
              <a:gd name="connsiteY4-322" fmla="*/ 1441004 h 1729212"/>
              <a:gd name="connsiteX5-323" fmla="*/ 0 w 1756340"/>
              <a:gd name="connsiteY5-324" fmla="*/ 288208 h 1729212"/>
              <a:gd name="connsiteX6-325" fmla="*/ 288208 w 1756340"/>
              <a:gd name="connsiteY6-326" fmla="*/ 0 h 1729212"/>
              <a:gd name="connsiteX7-327" fmla="*/ 1297863 w 1756340"/>
              <a:gd name="connsiteY7-328" fmla="*/ 2147 h 1729212"/>
              <a:gd name="connsiteX0-329" fmla="*/ 1738152 w 1738556"/>
              <a:gd name="connsiteY0-330" fmla="*/ 444222 h 1729212"/>
              <a:gd name="connsiteX1-331" fmla="*/ 1729212 w 1738556"/>
              <a:gd name="connsiteY1-332" fmla="*/ 1441004 h 1729212"/>
              <a:gd name="connsiteX2-333" fmla="*/ 1441004 w 1738556"/>
              <a:gd name="connsiteY2-334" fmla="*/ 1729212 h 1729212"/>
              <a:gd name="connsiteX3-335" fmla="*/ 288208 w 1738556"/>
              <a:gd name="connsiteY3-336" fmla="*/ 1729212 h 1729212"/>
              <a:gd name="connsiteX4-337" fmla="*/ 0 w 1738556"/>
              <a:gd name="connsiteY4-338" fmla="*/ 1441004 h 1729212"/>
              <a:gd name="connsiteX5-339" fmla="*/ 0 w 1738556"/>
              <a:gd name="connsiteY5-340" fmla="*/ 288208 h 1729212"/>
              <a:gd name="connsiteX6-341" fmla="*/ 288208 w 1738556"/>
              <a:gd name="connsiteY6-342" fmla="*/ 0 h 1729212"/>
              <a:gd name="connsiteX7-343" fmla="*/ 1297863 w 1738556"/>
              <a:gd name="connsiteY7-344" fmla="*/ 2147 h 1729212"/>
              <a:gd name="connsiteX0-345" fmla="*/ 1729156 w 1730033"/>
              <a:gd name="connsiteY0-346" fmla="*/ 444222 h 1729212"/>
              <a:gd name="connsiteX1-347" fmla="*/ 1729212 w 1730033"/>
              <a:gd name="connsiteY1-348" fmla="*/ 1441004 h 1729212"/>
              <a:gd name="connsiteX2-349" fmla="*/ 1441004 w 1730033"/>
              <a:gd name="connsiteY2-350" fmla="*/ 1729212 h 1729212"/>
              <a:gd name="connsiteX3-351" fmla="*/ 288208 w 1730033"/>
              <a:gd name="connsiteY3-352" fmla="*/ 1729212 h 1729212"/>
              <a:gd name="connsiteX4-353" fmla="*/ 0 w 1730033"/>
              <a:gd name="connsiteY4-354" fmla="*/ 1441004 h 1729212"/>
              <a:gd name="connsiteX5-355" fmla="*/ 0 w 1730033"/>
              <a:gd name="connsiteY5-356" fmla="*/ 288208 h 1729212"/>
              <a:gd name="connsiteX6-357" fmla="*/ 288208 w 1730033"/>
              <a:gd name="connsiteY6-358" fmla="*/ 0 h 1729212"/>
              <a:gd name="connsiteX7-359" fmla="*/ 1297863 w 1730033"/>
              <a:gd name="connsiteY7-360" fmla="*/ 2147 h 1729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730033" h="1729212">
                <a:moveTo>
                  <a:pt x="1729156" y="444222"/>
                </a:moveTo>
                <a:cubicBezTo>
                  <a:pt x="1732174" y="776483"/>
                  <a:pt x="1726194" y="1108743"/>
                  <a:pt x="1729212" y="1441004"/>
                </a:cubicBezTo>
                <a:cubicBezTo>
                  <a:pt x="1729212" y="1600177"/>
                  <a:pt x="1600177" y="1729212"/>
                  <a:pt x="1441004" y="1729212"/>
                </a:cubicBezTo>
                <a:lnTo>
                  <a:pt x="288208" y="1729212"/>
                </a:lnTo>
                <a:cubicBezTo>
                  <a:pt x="129035" y="1729212"/>
                  <a:pt x="0" y="1600177"/>
                  <a:pt x="0" y="1441004"/>
                </a:cubicBezTo>
                <a:lnTo>
                  <a:pt x="0" y="288208"/>
                </a:lnTo>
                <a:cubicBezTo>
                  <a:pt x="0" y="129035"/>
                  <a:pt x="129035" y="0"/>
                  <a:pt x="288208" y="0"/>
                </a:cubicBezTo>
                <a:lnTo>
                  <a:pt x="1297863" y="2147"/>
                </a:lnTo>
              </a:path>
            </a:pathLst>
          </a:custGeom>
          <a:noFill/>
          <a:ln w="19050">
            <a:solidFill>
              <a:srgbClr val="578D9D"/>
            </a:solidFill>
            <a:headEnd type="arrow"/>
          </a:ln>
        </p:spPr>
        <p:style>
          <a:lnRef idx="2">
            <a:srgbClr val="304E68">
              <a:shade val="50000"/>
            </a:srgbClr>
          </a:lnRef>
          <a:fillRef idx="1">
            <a:srgbClr val="304E68"/>
          </a:fillRef>
          <a:effectRef idx="0">
            <a:srgbClr val="304E6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7" name="矩形: 圆角 6"/>
          <p:cNvSpPr/>
          <p:nvPr>
            <p:custDataLst>
              <p:tags r:id="rId6"/>
            </p:custDataLst>
          </p:nvPr>
        </p:nvSpPr>
        <p:spPr>
          <a:xfrm rot="5400000">
            <a:off x="2102000" y="2371080"/>
            <a:ext cx="1812766" cy="1811906"/>
          </a:xfrm>
          <a:custGeom>
            <a:avLst/>
            <a:gdLst>
              <a:gd name="connsiteX0" fmla="*/ 0 w 1729212"/>
              <a:gd name="connsiteY0" fmla="*/ 288208 h 1729212"/>
              <a:gd name="connsiteX1" fmla="*/ 288208 w 1729212"/>
              <a:gd name="connsiteY1" fmla="*/ 0 h 1729212"/>
              <a:gd name="connsiteX2" fmla="*/ 1441004 w 1729212"/>
              <a:gd name="connsiteY2" fmla="*/ 0 h 1729212"/>
              <a:gd name="connsiteX3" fmla="*/ 1729212 w 1729212"/>
              <a:gd name="connsiteY3" fmla="*/ 288208 h 1729212"/>
              <a:gd name="connsiteX4" fmla="*/ 1729212 w 1729212"/>
              <a:gd name="connsiteY4" fmla="*/ 1441004 h 1729212"/>
              <a:gd name="connsiteX5" fmla="*/ 1441004 w 1729212"/>
              <a:gd name="connsiteY5" fmla="*/ 1729212 h 1729212"/>
              <a:gd name="connsiteX6" fmla="*/ 288208 w 1729212"/>
              <a:gd name="connsiteY6" fmla="*/ 1729212 h 1729212"/>
              <a:gd name="connsiteX7" fmla="*/ 0 w 1729212"/>
              <a:gd name="connsiteY7" fmla="*/ 1441004 h 1729212"/>
              <a:gd name="connsiteX8" fmla="*/ 0 w 1729212"/>
              <a:gd name="connsiteY8" fmla="*/ 288208 h 1729212"/>
              <a:gd name="connsiteX0-1" fmla="*/ 1729212 w 1820652"/>
              <a:gd name="connsiteY0-2" fmla="*/ 288208 h 1729212"/>
              <a:gd name="connsiteX1-3" fmla="*/ 1729212 w 1820652"/>
              <a:gd name="connsiteY1-4" fmla="*/ 1441004 h 1729212"/>
              <a:gd name="connsiteX2-5" fmla="*/ 1441004 w 1820652"/>
              <a:gd name="connsiteY2-6" fmla="*/ 1729212 h 1729212"/>
              <a:gd name="connsiteX3-7" fmla="*/ 288208 w 1820652"/>
              <a:gd name="connsiteY3-8" fmla="*/ 1729212 h 1729212"/>
              <a:gd name="connsiteX4-9" fmla="*/ 0 w 1820652"/>
              <a:gd name="connsiteY4-10" fmla="*/ 1441004 h 1729212"/>
              <a:gd name="connsiteX5-11" fmla="*/ 0 w 1820652"/>
              <a:gd name="connsiteY5-12" fmla="*/ 288208 h 1729212"/>
              <a:gd name="connsiteX6-13" fmla="*/ 288208 w 1820652"/>
              <a:gd name="connsiteY6-14" fmla="*/ 0 h 1729212"/>
              <a:gd name="connsiteX7-15" fmla="*/ 1441004 w 1820652"/>
              <a:gd name="connsiteY7-16" fmla="*/ 0 h 1729212"/>
              <a:gd name="connsiteX8-17" fmla="*/ 1820652 w 1820652"/>
              <a:gd name="connsiteY8-18" fmla="*/ 379648 h 1729212"/>
              <a:gd name="connsiteX0-19" fmla="*/ 1729212 w 1729212"/>
              <a:gd name="connsiteY0-20" fmla="*/ 288208 h 1729212"/>
              <a:gd name="connsiteX1-21" fmla="*/ 1729212 w 1729212"/>
              <a:gd name="connsiteY1-22" fmla="*/ 1441004 h 1729212"/>
              <a:gd name="connsiteX2-23" fmla="*/ 1441004 w 1729212"/>
              <a:gd name="connsiteY2-24" fmla="*/ 1729212 h 1729212"/>
              <a:gd name="connsiteX3-25" fmla="*/ 288208 w 1729212"/>
              <a:gd name="connsiteY3-26" fmla="*/ 1729212 h 1729212"/>
              <a:gd name="connsiteX4-27" fmla="*/ 0 w 1729212"/>
              <a:gd name="connsiteY4-28" fmla="*/ 1441004 h 1729212"/>
              <a:gd name="connsiteX5-29" fmla="*/ 0 w 1729212"/>
              <a:gd name="connsiteY5-30" fmla="*/ 288208 h 1729212"/>
              <a:gd name="connsiteX6-31" fmla="*/ 288208 w 1729212"/>
              <a:gd name="connsiteY6-32" fmla="*/ 0 h 1729212"/>
              <a:gd name="connsiteX7-33" fmla="*/ 1441004 w 1729212"/>
              <a:gd name="connsiteY7-34" fmla="*/ 0 h 1729212"/>
              <a:gd name="connsiteX0-35" fmla="*/ 1729212 w 1729212"/>
              <a:gd name="connsiteY0-36" fmla="*/ 295488 h 1736492"/>
              <a:gd name="connsiteX1-37" fmla="*/ 1729212 w 1729212"/>
              <a:gd name="connsiteY1-38" fmla="*/ 1448284 h 1736492"/>
              <a:gd name="connsiteX2-39" fmla="*/ 1441004 w 1729212"/>
              <a:gd name="connsiteY2-40" fmla="*/ 1736492 h 1736492"/>
              <a:gd name="connsiteX3-41" fmla="*/ 288208 w 1729212"/>
              <a:gd name="connsiteY3-42" fmla="*/ 1736492 h 1736492"/>
              <a:gd name="connsiteX4-43" fmla="*/ 0 w 1729212"/>
              <a:gd name="connsiteY4-44" fmla="*/ 1448284 h 1736492"/>
              <a:gd name="connsiteX5-45" fmla="*/ 0 w 1729212"/>
              <a:gd name="connsiteY5-46" fmla="*/ 295488 h 1736492"/>
              <a:gd name="connsiteX6-47" fmla="*/ 288208 w 1729212"/>
              <a:gd name="connsiteY6-48" fmla="*/ 7280 h 1736492"/>
              <a:gd name="connsiteX7-49" fmla="*/ 1142417 w 1729212"/>
              <a:gd name="connsiteY7-50" fmla="*/ 0 h 1736492"/>
              <a:gd name="connsiteX8-51" fmla="*/ 1441004 w 1729212"/>
              <a:gd name="connsiteY8-52" fmla="*/ 7280 h 1736492"/>
              <a:gd name="connsiteX0-53" fmla="*/ 1729212 w 1729212"/>
              <a:gd name="connsiteY0-54" fmla="*/ 295488 h 1736492"/>
              <a:gd name="connsiteX1-55" fmla="*/ 1729212 w 1729212"/>
              <a:gd name="connsiteY1-56" fmla="*/ 1448284 h 1736492"/>
              <a:gd name="connsiteX2-57" fmla="*/ 1441004 w 1729212"/>
              <a:gd name="connsiteY2-58" fmla="*/ 1736492 h 1736492"/>
              <a:gd name="connsiteX3-59" fmla="*/ 288208 w 1729212"/>
              <a:gd name="connsiteY3-60" fmla="*/ 1736492 h 1736492"/>
              <a:gd name="connsiteX4-61" fmla="*/ 0 w 1729212"/>
              <a:gd name="connsiteY4-62" fmla="*/ 1448284 h 1736492"/>
              <a:gd name="connsiteX5-63" fmla="*/ 0 w 1729212"/>
              <a:gd name="connsiteY5-64" fmla="*/ 295488 h 1736492"/>
              <a:gd name="connsiteX6-65" fmla="*/ 288208 w 1729212"/>
              <a:gd name="connsiteY6-66" fmla="*/ 7280 h 1736492"/>
              <a:gd name="connsiteX7-67" fmla="*/ 1142417 w 1729212"/>
              <a:gd name="connsiteY7-68" fmla="*/ 0 h 1736492"/>
              <a:gd name="connsiteX0-69" fmla="*/ 1729212 w 1729212"/>
              <a:gd name="connsiteY0-70" fmla="*/ 295488 h 1736492"/>
              <a:gd name="connsiteX1-71" fmla="*/ 1729212 w 1729212"/>
              <a:gd name="connsiteY1-72" fmla="*/ 1448284 h 1736492"/>
              <a:gd name="connsiteX2-73" fmla="*/ 1441004 w 1729212"/>
              <a:gd name="connsiteY2-74" fmla="*/ 1736492 h 1736492"/>
              <a:gd name="connsiteX3-75" fmla="*/ 288208 w 1729212"/>
              <a:gd name="connsiteY3-76" fmla="*/ 1736492 h 1736492"/>
              <a:gd name="connsiteX4-77" fmla="*/ 0 w 1729212"/>
              <a:gd name="connsiteY4-78" fmla="*/ 1448284 h 1736492"/>
              <a:gd name="connsiteX5-79" fmla="*/ 0 w 1729212"/>
              <a:gd name="connsiteY5-80" fmla="*/ 295488 h 1736492"/>
              <a:gd name="connsiteX6-81" fmla="*/ 288208 w 1729212"/>
              <a:gd name="connsiteY6-82" fmla="*/ 7280 h 1736492"/>
              <a:gd name="connsiteX7-83" fmla="*/ 812478 w 1729212"/>
              <a:gd name="connsiteY7-84" fmla="*/ 0 h 1736492"/>
              <a:gd name="connsiteX8-85" fmla="*/ 1142417 w 1729212"/>
              <a:gd name="connsiteY8-86" fmla="*/ 0 h 1736492"/>
              <a:gd name="connsiteX0-87" fmla="*/ 1729212 w 1729212"/>
              <a:gd name="connsiteY0-88" fmla="*/ 295488 h 1736492"/>
              <a:gd name="connsiteX1-89" fmla="*/ 1729212 w 1729212"/>
              <a:gd name="connsiteY1-90" fmla="*/ 1448284 h 1736492"/>
              <a:gd name="connsiteX2-91" fmla="*/ 1441004 w 1729212"/>
              <a:gd name="connsiteY2-92" fmla="*/ 1736492 h 1736492"/>
              <a:gd name="connsiteX3-93" fmla="*/ 288208 w 1729212"/>
              <a:gd name="connsiteY3-94" fmla="*/ 1736492 h 1736492"/>
              <a:gd name="connsiteX4-95" fmla="*/ 0 w 1729212"/>
              <a:gd name="connsiteY4-96" fmla="*/ 1448284 h 1736492"/>
              <a:gd name="connsiteX5-97" fmla="*/ 0 w 1729212"/>
              <a:gd name="connsiteY5-98" fmla="*/ 295488 h 1736492"/>
              <a:gd name="connsiteX6-99" fmla="*/ 288208 w 1729212"/>
              <a:gd name="connsiteY6-100" fmla="*/ 7280 h 1736492"/>
              <a:gd name="connsiteX7-101" fmla="*/ 803052 w 1729212"/>
              <a:gd name="connsiteY7-102" fmla="*/ 9427 h 1736492"/>
              <a:gd name="connsiteX8-103" fmla="*/ 1142417 w 1729212"/>
              <a:gd name="connsiteY8-104" fmla="*/ 0 h 1736492"/>
              <a:gd name="connsiteX0-105" fmla="*/ 1729212 w 1729212"/>
              <a:gd name="connsiteY0-106" fmla="*/ 288208 h 1729212"/>
              <a:gd name="connsiteX1-107" fmla="*/ 1729212 w 1729212"/>
              <a:gd name="connsiteY1-108" fmla="*/ 1441004 h 1729212"/>
              <a:gd name="connsiteX2-109" fmla="*/ 1441004 w 1729212"/>
              <a:gd name="connsiteY2-110" fmla="*/ 1729212 h 1729212"/>
              <a:gd name="connsiteX3-111" fmla="*/ 288208 w 1729212"/>
              <a:gd name="connsiteY3-112" fmla="*/ 1729212 h 1729212"/>
              <a:gd name="connsiteX4-113" fmla="*/ 0 w 1729212"/>
              <a:gd name="connsiteY4-114" fmla="*/ 1441004 h 1729212"/>
              <a:gd name="connsiteX5-115" fmla="*/ 0 w 1729212"/>
              <a:gd name="connsiteY5-116" fmla="*/ 288208 h 1729212"/>
              <a:gd name="connsiteX6-117" fmla="*/ 288208 w 1729212"/>
              <a:gd name="connsiteY6-118" fmla="*/ 0 h 1729212"/>
              <a:gd name="connsiteX7-119" fmla="*/ 803052 w 1729212"/>
              <a:gd name="connsiteY7-120" fmla="*/ 2147 h 1729212"/>
              <a:gd name="connsiteX0-121" fmla="*/ 1729212 w 1729212"/>
              <a:gd name="connsiteY0-122" fmla="*/ 758988 h 1729212"/>
              <a:gd name="connsiteX1-123" fmla="*/ 1729212 w 1729212"/>
              <a:gd name="connsiteY1-124" fmla="*/ 1441004 h 1729212"/>
              <a:gd name="connsiteX2-125" fmla="*/ 1441004 w 1729212"/>
              <a:gd name="connsiteY2-126" fmla="*/ 1729212 h 1729212"/>
              <a:gd name="connsiteX3-127" fmla="*/ 288208 w 1729212"/>
              <a:gd name="connsiteY3-128" fmla="*/ 1729212 h 1729212"/>
              <a:gd name="connsiteX4-129" fmla="*/ 0 w 1729212"/>
              <a:gd name="connsiteY4-130" fmla="*/ 1441004 h 1729212"/>
              <a:gd name="connsiteX5-131" fmla="*/ 0 w 1729212"/>
              <a:gd name="connsiteY5-132" fmla="*/ 288208 h 1729212"/>
              <a:gd name="connsiteX6-133" fmla="*/ 288208 w 1729212"/>
              <a:gd name="connsiteY6-134" fmla="*/ 0 h 1729212"/>
              <a:gd name="connsiteX7-135" fmla="*/ 803052 w 1729212"/>
              <a:gd name="connsiteY7-136" fmla="*/ 2147 h 1729212"/>
              <a:gd name="connsiteX0-137" fmla="*/ 1720159 w 1729212"/>
              <a:gd name="connsiteY0-138" fmla="*/ 758988 h 1729212"/>
              <a:gd name="connsiteX1-139" fmla="*/ 1729212 w 1729212"/>
              <a:gd name="connsiteY1-140" fmla="*/ 1441004 h 1729212"/>
              <a:gd name="connsiteX2-141" fmla="*/ 1441004 w 1729212"/>
              <a:gd name="connsiteY2-142" fmla="*/ 1729212 h 1729212"/>
              <a:gd name="connsiteX3-143" fmla="*/ 288208 w 1729212"/>
              <a:gd name="connsiteY3-144" fmla="*/ 1729212 h 1729212"/>
              <a:gd name="connsiteX4-145" fmla="*/ 0 w 1729212"/>
              <a:gd name="connsiteY4-146" fmla="*/ 1441004 h 1729212"/>
              <a:gd name="connsiteX5-147" fmla="*/ 0 w 1729212"/>
              <a:gd name="connsiteY5-148" fmla="*/ 288208 h 1729212"/>
              <a:gd name="connsiteX6-149" fmla="*/ 288208 w 1729212"/>
              <a:gd name="connsiteY6-150" fmla="*/ 0 h 1729212"/>
              <a:gd name="connsiteX7-151" fmla="*/ 803052 w 1729212"/>
              <a:gd name="connsiteY7-152" fmla="*/ 2147 h 1729212"/>
              <a:gd name="connsiteX0-153" fmla="*/ 1738266 w 1738266"/>
              <a:gd name="connsiteY0-154" fmla="*/ 777095 h 1729212"/>
              <a:gd name="connsiteX1-155" fmla="*/ 1729212 w 1738266"/>
              <a:gd name="connsiteY1-156" fmla="*/ 1441004 h 1729212"/>
              <a:gd name="connsiteX2-157" fmla="*/ 1441004 w 1738266"/>
              <a:gd name="connsiteY2-158" fmla="*/ 1729212 h 1729212"/>
              <a:gd name="connsiteX3-159" fmla="*/ 288208 w 1738266"/>
              <a:gd name="connsiteY3-160" fmla="*/ 1729212 h 1729212"/>
              <a:gd name="connsiteX4-161" fmla="*/ 0 w 1738266"/>
              <a:gd name="connsiteY4-162" fmla="*/ 1441004 h 1729212"/>
              <a:gd name="connsiteX5-163" fmla="*/ 0 w 1738266"/>
              <a:gd name="connsiteY5-164" fmla="*/ 288208 h 1729212"/>
              <a:gd name="connsiteX6-165" fmla="*/ 288208 w 1738266"/>
              <a:gd name="connsiteY6-166" fmla="*/ 0 h 1729212"/>
              <a:gd name="connsiteX7-167" fmla="*/ 803052 w 1738266"/>
              <a:gd name="connsiteY7-168" fmla="*/ 2147 h 1729212"/>
              <a:gd name="connsiteX0-169" fmla="*/ 1711105 w 1729212"/>
              <a:gd name="connsiteY0-170" fmla="*/ 777095 h 1729212"/>
              <a:gd name="connsiteX1-171" fmla="*/ 1729212 w 1729212"/>
              <a:gd name="connsiteY1-172" fmla="*/ 1441004 h 1729212"/>
              <a:gd name="connsiteX2-173" fmla="*/ 1441004 w 1729212"/>
              <a:gd name="connsiteY2-174" fmla="*/ 1729212 h 1729212"/>
              <a:gd name="connsiteX3-175" fmla="*/ 288208 w 1729212"/>
              <a:gd name="connsiteY3-176" fmla="*/ 1729212 h 1729212"/>
              <a:gd name="connsiteX4-177" fmla="*/ 0 w 1729212"/>
              <a:gd name="connsiteY4-178" fmla="*/ 1441004 h 1729212"/>
              <a:gd name="connsiteX5-179" fmla="*/ 0 w 1729212"/>
              <a:gd name="connsiteY5-180" fmla="*/ 288208 h 1729212"/>
              <a:gd name="connsiteX6-181" fmla="*/ 288208 w 1729212"/>
              <a:gd name="connsiteY6-182" fmla="*/ 0 h 1729212"/>
              <a:gd name="connsiteX7-183" fmla="*/ 803052 w 1729212"/>
              <a:gd name="connsiteY7-184" fmla="*/ 2147 h 1729212"/>
              <a:gd name="connsiteX0-185" fmla="*/ 1720159 w 1729212"/>
              <a:gd name="connsiteY0-186" fmla="*/ 777095 h 1729212"/>
              <a:gd name="connsiteX1-187" fmla="*/ 1729212 w 1729212"/>
              <a:gd name="connsiteY1-188" fmla="*/ 1441004 h 1729212"/>
              <a:gd name="connsiteX2-189" fmla="*/ 1441004 w 1729212"/>
              <a:gd name="connsiteY2-190" fmla="*/ 1729212 h 1729212"/>
              <a:gd name="connsiteX3-191" fmla="*/ 288208 w 1729212"/>
              <a:gd name="connsiteY3-192" fmla="*/ 1729212 h 1729212"/>
              <a:gd name="connsiteX4-193" fmla="*/ 0 w 1729212"/>
              <a:gd name="connsiteY4-194" fmla="*/ 1441004 h 1729212"/>
              <a:gd name="connsiteX5-195" fmla="*/ 0 w 1729212"/>
              <a:gd name="connsiteY5-196" fmla="*/ 288208 h 1729212"/>
              <a:gd name="connsiteX6-197" fmla="*/ 288208 w 1729212"/>
              <a:gd name="connsiteY6-198" fmla="*/ 0 h 1729212"/>
              <a:gd name="connsiteX7-199" fmla="*/ 803052 w 1729212"/>
              <a:gd name="connsiteY7-200" fmla="*/ 2147 h 1729212"/>
              <a:gd name="connsiteX0-201" fmla="*/ 1720159 w 1729212"/>
              <a:gd name="connsiteY0-202" fmla="*/ 777095 h 1729212"/>
              <a:gd name="connsiteX1-203" fmla="*/ 1729212 w 1729212"/>
              <a:gd name="connsiteY1-204" fmla="*/ 1441004 h 1729212"/>
              <a:gd name="connsiteX2-205" fmla="*/ 1441004 w 1729212"/>
              <a:gd name="connsiteY2-206" fmla="*/ 1729212 h 1729212"/>
              <a:gd name="connsiteX3-207" fmla="*/ 288208 w 1729212"/>
              <a:gd name="connsiteY3-208" fmla="*/ 1729212 h 1729212"/>
              <a:gd name="connsiteX4-209" fmla="*/ 0 w 1729212"/>
              <a:gd name="connsiteY4-210" fmla="*/ 1441004 h 1729212"/>
              <a:gd name="connsiteX5-211" fmla="*/ 0 w 1729212"/>
              <a:gd name="connsiteY5-212" fmla="*/ 288208 h 1729212"/>
              <a:gd name="connsiteX6-213" fmla="*/ 288208 w 1729212"/>
              <a:gd name="connsiteY6-214" fmla="*/ 0 h 1729212"/>
              <a:gd name="connsiteX7-215" fmla="*/ 1342846 w 1729212"/>
              <a:gd name="connsiteY7-216" fmla="*/ 2147 h 1729212"/>
              <a:gd name="connsiteX0-217" fmla="*/ 1720159 w 1729212"/>
              <a:gd name="connsiteY0-218" fmla="*/ 777095 h 1729212"/>
              <a:gd name="connsiteX1-219" fmla="*/ 1729212 w 1729212"/>
              <a:gd name="connsiteY1-220" fmla="*/ 1441004 h 1729212"/>
              <a:gd name="connsiteX2-221" fmla="*/ 1441004 w 1729212"/>
              <a:gd name="connsiteY2-222" fmla="*/ 1729212 h 1729212"/>
              <a:gd name="connsiteX3-223" fmla="*/ 288208 w 1729212"/>
              <a:gd name="connsiteY3-224" fmla="*/ 1729212 h 1729212"/>
              <a:gd name="connsiteX4-225" fmla="*/ 0 w 1729212"/>
              <a:gd name="connsiteY4-226" fmla="*/ 1441004 h 1729212"/>
              <a:gd name="connsiteX5-227" fmla="*/ 0 w 1729212"/>
              <a:gd name="connsiteY5-228" fmla="*/ 288208 h 1729212"/>
              <a:gd name="connsiteX6-229" fmla="*/ 288208 w 1729212"/>
              <a:gd name="connsiteY6-230" fmla="*/ 0 h 1729212"/>
              <a:gd name="connsiteX7-231" fmla="*/ 1297863 w 1729212"/>
              <a:gd name="connsiteY7-232" fmla="*/ 2147 h 1729212"/>
              <a:gd name="connsiteX0-233" fmla="*/ 1711162 w 1729212"/>
              <a:gd name="connsiteY0-234" fmla="*/ 444222 h 1729212"/>
              <a:gd name="connsiteX1-235" fmla="*/ 1729212 w 1729212"/>
              <a:gd name="connsiteY1-236" fmla="*/ 1441004 h 1729212"/>
              <a:gd name="connsiteX2-237" fmla="*/ 1441004 w 1729212"/>
              <a:gd name="connsiteY2-238" fmla="*/ 1729212 h 1729212"/>
              <a:gd name="connsiteX3-239" fmla="*/ 288208 w 1729212"/>
              <a:gd name="connsiteY3-240" fmla="*/ 1729212 h 1729212"/>
              <a:gd name="connsiteX4-241" fmla="*/ 0 w 1729212"/>
              <a:gd name="connsiteY4-242" fmla="*/ 1441004 h 1729212"/>
              <a:gd name="connsiteX5-243" fmla="*/ 0 w 1729212"/>
              <a:gd name="connsiteY5-244" fmla="*/ 288208 h 1729212"/>
              <a:gd name="connsiteX6-245" fmla="*/ 288208 w 1729212"/>
              <a:gd name="connsiteY6-246" fmla="*/ 0 h 1729212"/>
              <a:gd name="connsiteX7-247" fmla="*/ 1297863 w 1729212"/>
              <a:gd name="connsiteY7-248" fmla="*/ 2147 h 1729212"/>
              <a:gd name="connsiteX0-249" fmla="*/ 1720159 w 1729212"/>
              <a:gd name="connsiteY0-250" fmla="*/ 444222 h 1729212"/>
              <a:gd name="connsiteX1-251" fmla="*/ 1729212 w 1729212"/>
              <a:gd name="connsiteY1-252" fmla="*/ 1441004 h 1729212"/>
              <a:gd name="connsiteX2-253" fmla="*/ 1441004 w 1729212"/>
              <a:gd name="connsiteY2-254" fmla="*/ 1729212 h 1729212"/>
              <a:gd name="connsiteX3-255" fmla="*/ 288208 w 1729212"/>
              <a:gd name="connsiteY3-256" fmla="*/ 1729212 h 1729212"/>
              <a:gd name="connsiteX4-257" fmla="*/ 0 w 1729212"/>
              <a:gd name="connsiteY4-258" fmla="*/ 1441004 h 1729212"/>
              <a:gd name="connsiteX5-259" fmla="*/ 0 w 1729212"/>
              <a:gd name="connsiteY5-260" fmla="*/ 288208 h 1729212"/>
              <a:gd name="connsiteX6-261" fmla="*/ 288208 w 1729212"/>
              <a:gd name="connsiteY6-262" fmla="*/ 0 h 1729212"/>
              <a:gd name="connsiteX7-263" fmla="*/ 1297863 w 1729212"/>
              <a:gd name="connsiteY7-264" fmla="*/ 2147 h 1729212"/>
              <a:gd name="connsiteX0-265" fmla="*/ 1720159 w 1729212"/>
              <a:gd name="connsiteY0-266" fmla="*/ 462216 h 1729212"/>
              <a:gd name="connsiteX1-267" fmla="*/ 1729212 w 1729212"/>
              <a:gd name="connsiteY1-268" fmla="*/ 1441004 h 1729212"/>
              <a:gd name="connsiteX2-269" fmla="*/ 1441004 w 1729212"/>
              <a:gd name="connsiteY2-270" fmla="*/ 1729212 h 1729212"/>
              <a:gd name="connsiteX3-271" fmla="*/ 288208 w 1729212"/>
              <a:gd name="connsiteY3-272" fmla="*/ 1729212 h 1729212"/>
              <a:gd name="connsiteX4-273" fmla="*/ 0 w 1729212"/>
              <a:gd name="connsiteY4-274" fmla="*/ 1441004 h 1729212"/>
              <a:gd name="connsiteX5-275" fmla="*/ 0 w 1729212"/>
              <a:gd name="connsiteY5-276" fmla="*/ 288208 h 1729212"/>
              <a:gd name="connsiteX6-277" fmla="*/ 288208 w 1729212"/>
              <a:gd name="connsiteY6-278" fmla="*/ 0 h 1729212"/>
              <a:gd name="connsiteX7-279" fmla="*/ 1297863 w 1729212"/>
              <a:gd name="connsiteY7-280" fmla="*/ 2147 h 1729212"/>
              <a:gd name="connsiteX0-281" fmla="*/ 1720159 w 1729212"/>
              <a:gd name="connsiteY0-282" fmla="*/ 435226 h 1729212"/>
              <a:gd name="connsiteX1-283" fmla="*/ 1729212 w 1729212"/>
              <a:gd name="connsiteY1-284" fmla="*/ 1441004 h 1729212"/>
              <a:gd name="connsiteX2-285" fmla="*/ 1441004 w 1729212"/>
              <a:gd name="connsiteY2-286" fmla="*/ 1729212 h 1729212"/>
              <a:gd name="connsiteX3-287" fmla="*/ 288208 w 1729212"/>
              <a:gd name="connsiteY3-288" fmla="*/ 1729212 h 1729212"/>
              <a:gd name="connsiteX4-289" fmla="*/ 0 w 1729212"/>
              <a:gd name="connsiteY4-290" fmla="*/ 1441004 h 1729212"/>
              <a:gd name="connsiteX5-291" fmla="*/ 0 w 1729212"/>
              <a:gd name="connsiteY5-292" fmla="*/ 288208 h 1729212"/>
              <a:gd name="connsiteX6-293" fmla="*/ 288208 w 1729212"/>
              <a:gd name="connsiteY6-294" fmla="*/ 0 h 1729212"/>
              <a:gd name="connsiteX7-295" fmla="*/ 1297863 w 1729212"/>
              <a:gd name="connsiteY7-296" fmla="*/ 2147 h 1729212"/>
              <a:gd name="connsiteX0-297" fmla="*/ 1720159 w 1729212"/>
              <a:gd name="connsiteY0-298" fmla="*/ 444222 h 1729212"/>
              <a:gd name="connsiteX1-299" fmla="*/ 1729212 w 1729212"/>
              <a:gd name="connsiteY1-300" fmla="*/ 1441004 h 1729212"/>
              <a:gd name="connsiteX2-301" fmla="*/ 1441004 w 1729212"/>
              <a:gd name="connsiteY2-302" fmla="*/ 1729212 h 1729212"/>
              <a:gd name="connsiteX3-303" fmla="*/ 288208 w 1729212"/>
              <a:gd name="connsiteY3-304" fmla="*/ 1729212 h 1729212"/>
              <a:gd name="connsiteX4-305" fmla="*/ 0 w 1729212"/>
              <a:gd name="connsiteY4-306" fmla="*/ 1441004 h 1729212"/>
              <a:gd name="connsiteX5-307" fmla="*/ 0 w 1729212"/>
              <a:gd name="connsiteY5-308" fmla="*/ 288208 h 1729212"/>
              <a:gd name="connsiteX6-309" fmla="*/ 288208 w 1729212"/>
              <a:gd name="connsiteY6-310" fmla="*/ 0 h 1729212"/>
              <a:gd name="connsiteX7-311" fmla="*/ 1297863 w 1729212"/>
              <a:gd name="connsiteY7-312" fmla="*/ 2147 h 1729212"/>
              <a:gd name="connsiteX0-313" fmla="*/ 1756145 w 1756340"/>
              <a:gd name="connsiteY0-314" fmla="*/ 444222 h 1729212"/>
              <a:gd name="connsiteX1-315" fmla="*/ 1729212 w 1756340"/>
              <a:gd name="connsiteY1-316" fmla="*/ 1441004 h 1729212"/>
              <a:gd name="connsiteX2-317" fmla="*/ 1441004 w 1756340"/>
              <a:gd name="connsiteY2-318" fmla="*/ 1729212 h 1729212"/>
              <a:gd name="connsiteX3-319" fmla="*/ 288208 w 1756340"/>
              <a:gd name="connsiteY3-320" fmla="*/ 1729212 h 1729212"/>
              <a:gd name="connsiteX4-321" fmla="*/ 0 w 1756340"/>
              <a:gd name="connsiteY4-322" fmla="*/ 1441004 h 1729212"/>
              <a:gd name="connsiteX5-323" fmla="*/ 0 w 1756340"/>
              <a:gd name="connsiteY5-324" fmla="*/ 288208 h 1729212"/>
              <a:gd name="connsiteX6-325" fmla="*/ 288208 w 1756340"/>
              <a:gd name="connsiteY6-326" fmla="*/ 0 h 1729212"/>
              <a:gd name="connsiteX7-327" fmla="*/ 1297863 w 1756340"/>
              <a:gd name="connsiteY7-328" fmla="*/ 2147 h 1729212"/>
              <a:gd name="connsiteX0-329" fmla="*/ 1738152 w 1738556"/>
              <a:gd name="connsiteY0-330" fmla="*/ 444222 h 1729212"/>
              <a:gd name="connsiteX1-331" fmla="*/ 1729212 w 1738556"/>
              <a:gd name="connsiteY1-332" fmla="*/ 1441004 h 1729212"/>
              <a:gd name="connsiteX2-333" fmla="*/ 1441004 w 1738556"/>
              <a:gd name="connsiteY2-334" fmla="*/ 1729212 h 1729212"/>
              <a:gd name="connsiteX3-335" fmla="*/ 288208 w 1738556"/>
              <a:gd name="connsiteY3-336" fmla="*/ 1729212 h 1729212"/>
              <a:gd name="connsiteX4-337" fmla="*/ 0 w 1738556"/>
              <a:gd name="connsiteY4-338" fmla="*/ 1441004 h 1729212"/>
              <a:gd name="connsiteX5-339" fmla="*/ 0 w 1738556"/>
              <a:gd name="connsiteY5-340" fmla="*/ 288208 h 1729212"/>
              <a:gd name="connsiteX6-341" fmla="*/ 288208 w 1738556"/>
              <a:gd name="connsiteY6-342" fmla="*/ 0 h 1729212"/>
              <a:gd name="connsiteX7-343" fmla="*/ 1297863 w 1738556"/>
              <a:gd name="connsiteY7-344" fmla="*/ 2147 h 1729212"/>
              <a:gd name="connsiteX0-345" fmla="*/ 1729156 w 1730033"/>
              <a:gd name="connsiteY0-346" fmla="*/ 444222 h 1729212"/>
              <a:gd name="connsiteX1-347" fmla="*/ 1729212 w 1730033"/>
              <a:gd name="connsiteY1-348" fmla="*/ 1441004 h 1729212"/>
              <a:gd name="connsiteX2-349" fmla="*/ 1441004 w 1730033"/>
              <a:gd name="connsiteY2-350" fmla="*/ 1729212 h 1729212"/>
              <a:gd name="connsiteX3-351" fmla="*/ 288208 w 1730033"/>
              <a:gd name="connsiteY3-352" fmla="*/ 1729212 h 1729212"/>
              <a:gd name="connsiteX4-353" fmla="*/ 0 w 1730033"/>
              <a:gd name="connsiteY4-354" fmla="*/ 1441004 h 1729212"/>
              <a:gd name="connsiteX5-355" fmla="*/ 0 w 1730033"/>
              <a:gd name="connsiteY5-356" fmla="*/ 288208 h 1729212"/>
              <a:gd name="connsiteX6-357" fmla="*/ 288208 w 1730033"/>
              <a:gd name="connsiteY6-358" fmla="*/ 0 h 1729212"/>
              <a:gd name="connsiteX7-359" fmla="*/ 1297863 w 1730033"/>
              <a:gd name="connsiteY7-360" fmla="*/ 2147 h 1729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730033" h="1729212">
                <a:moveTo>
                  <a:pt x="1729156" y="444222"/>
                </a:moveTo>
                <a:cubicBezTo>
                  <a:pt x="1732174" y="776483"/>
                  <a:pt x="1726194" y="1108743"/>
                  <a:pt x="1729212" y="1441004"/>
                </a:cubicBezTo>
                <a:cubicBezTo>
                  <a:pt x="1729212" y="1600177"/>
                  <a:pt x="1600177" y="1729212"/>
                  <a:pt x="1441004" y="1729212"/>
                </a:cubicBezTo>
                <a:lnTo>
                  <a:pt x="288208" y="1729212"/>
                </a:lnTo>
                <a:cubicBezTo>
                  <a:pt x="129035" y="1729212"/>
                  <a:pt x="0" y="1600177"/>
                  <a:pt x="0" y="1441004"/>
                </a:cubicBezTo>
                <a:lnTo>
                  <a:pt x="0" y="288208"/>
                </a:lnTo>
                <a:cubicBezTo>
                  <a:pt x="0" y="129035"/>
                  <a:pt x="129035" y="0"/>
                  <a:pt x="288208" y="0"/>
                </a:cubicBezTo>
                <a:lnTo>
                  <a:pt x="1297863" y="2147"/>
                </a:lnTo>
              </a:path>
            </a:pathLst>
          </a:custGeom>
          <a:noFill/>
          <a:ln w="19050">
            <a:solidFill>
              <a:srgbClr val="578D9D"/>
            </a:solidFill>
            <a:headEnd type="none"/>
            <a:tailEnd type="arrow"/>
          </a:ln>
        </p:spPr>
        <p:style>
          <a:lnRef idx="2">
            <a:srgbClr val="304E68">
              <a:shade val="50000"/>
            </a:srgbClr>
          </a:lnRef>
          <a:fillRef idx="1">
            <a:srgbClr val="304E68"/>
          </a:fillRef>
          <a:effectRef idx="0">
            <a:srgbClr val="304E6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676653" y="4234640"/>
            <a:ext cx="1702053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700" dirty="0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+mn-ea"/>
              </a:rPr>
              <a:t>描述各种可能选择的评价标准</a:t>
            </a:r>
            <a:endParaRPr lang="zh-CN" altLang="en-US" sz="1700" dirty="0">
              <a:latin typeface="思源黑体 Normal" panose="020B0400000000000000" charset="-122"/>
              <a:ea typeface="思源黑体 Normal" panose="020B0400000000000000" charset="-122"/>
              <a:cs typeface="+mn-ea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5244114" y="2608329"/>
            <a:ext cx="1702053" cy="1268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700" dirty="0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+mn-ea"/>
              </a:rPr>
              <a:t>描述可能做出的选择，确认选择方案</a:t>
            </a:r>
            <a:endParaRPr lang="zh-CN" altLang="en-US" sz="1700" dirty="0">
              <a:latin typeface="思源黑体 Normal" panose="020B0400000000000000" charset="-122"/>
              <a:ea typeface="思源黑体 Normal" panose="020B0400000000000000" charset="-122"/>
              <a:cs typeface="+mn-ea"/>
              <a:sym typeface="+mn-ea"/>
            </a:endParaRPr>
          </a:p>
        </p:txBody>
      </p:sp>
      <p:sp>
        <p:nvSpPr>
          <p:cNvPr id="22" name="矩形: 圆角 6"/>
          <p:cNvSpPr/>
          <p:nvPr>
            <p:custDataLst>
              <p:tags r:id="rId9"/>
            </p:custDataLst>
          </p:nvPr>
        </p:nvSpPr>
        <p:spPr>
          <a:xfrm rot="5400000">
            <a:off x="5169072" y="2371715"/>
            <a:ext cx="1812766" cy="1811906"/>
          </a:xfrm>
          <a:custGeom>
            <a:avLst/>
            <a:gdLst>
              <a:gd name="connsiteX0" fmla="*/ 0 w 1729212"/>
              <a:gd name="connsiteY0" fmla="*/ 288208 h 1729212"/>
              <a:gd name="connsiteX1" fmla="*/ 288208 w 1729212"/>
              <a:gd name="connsiteY1" fmla="*/ 0 h 1729212"/>
              <a:gd name="connsiteX2" fmla="*/ 1441004 w 1729212"/>
              <a:gd name="connsiteY2" fmla="*/ 0 h 1729212"/>
              <a:gd name="connsiteX3" fmla="*/ 1729212 w 1729212"/>
              <a:gd name="connsiteY3" fmla="*/ 288208 h 1729212"/>
              <a:gd name="connsiteX4" fmla="*/ 1729212 w 1729212"/>
              <a:gd name="connsiteY4" fmla="*/ 1441004 h 1729212"/>
              <a:gd name="connsiteX5" fmla="*/ 1441004 w 1729212"/>
              <a:gd name="connsiteY5" fmla="*/ 1729212 h 1729212"/>
              <a:gd name="connsiteX6" fmla="*/ 288208 w 1729212"/>
              <a:gd name="connsiteY6" fmla="*/ 1729212 h 1729212"/>
              <a:gd name="connsiteX7" fmla="*/ 0 w 1729212"/>
              <a:gd name="connsiteY7" fmla="*/ 1441004 h 1729212"/>
              <a:gd name="connsiteX8" fmla="*/ 0 w 1729212"/>
              <a:gd name="connsiteY8" fmla="*/ 288208 h 1729212"/>
              <a:gd name="connsiteX0-1" fmla="*/ 1729212 w 1820652"/>
              <a:gd name="connsiteY0-2" fmla="*/ 288208 h 1729212"/>
              <a:gd name="connsiteX1-3" fmla="*/ 1729212 w 1820652"/>
              <a:gd name="connsiteY1-4" fmla="*/ 1441004 h 1729212"/>
              <a:gd name="connsiteX2-5" fmla="*/ 1441004 w 1820652"/>
              <a:gd name="connsiteY2-6" fmla="*/ 1729212 h 1729212"/>
              <a:gd name="connsiteX3-7" fmla="*/ 288208 w 1820652"/>
              <a:gd name="connsiteY3-8" fmla="*/ 1729212 h 1729212"/>
              <a:gd name="connsiteX4-9" fmla="*/ 0 w 1820652"/>
              <a:gd name="connsiteY4-10" fmla="*/ 1441004 h 1729212"/>
              <a:gd name="connsiteX5-11" fmla="*/ 0 w 1820652"/>
              <a:gd name="connsiteY5-12" fmla="*/ 288208 h 1729212"/>
              <a:gd name="connsiteX6-13" fmla="*/ 288208 w 1820652"/>
              <a:gd name="connsiteY6-14" fmla="*/ 0 h 1729212"/>
              <a:gd name="connsiteX7-15" fmla="*/ 1441004 w 1820652"/>
              <a:gd name="connsiteY7-16" fmla="*/ 0 h 1729212"/>
              <a:gd name="connsiteX8-17" fmla="*/ 1820652 w 1820652"/>
              <a:gd name="connsiteY8-18" fmla="*/ 379648 h 1729212"/>
              <a:gd name="connsiteX0-19" fmla="*/ 1729212 w 1729212"/>
              <a:gd name="connsiteY0-20" fmla="*/ 288208 h 1729212"/>
              <a:gd name="connsiteX1-21" fmla="*/ 1729212 w 1729212"/>
              <a:gd name="connsiteY1-22" fmla="*/ 1441004 h 1729212"/>
              <a:gd name="connsiteX2-23" fmla="*/ 1441004 w 1729212"/>
              <a:gd name="connsiteY2-24" fmla="*/ 1729212 h 1729212"/>
              <a:gd name="connsiteX3-25" fmla="*/ 288208 w 1729212"/>
              <a:gd name="connsiteY3-26" fmla="*/ 1729212 h 1729212"/>
              <a:gd name="connsiteX4-27" fmla="*/ 0 w 1729212"/>
              <a:gd name="connsiteY4-28" fmla="*/ 1441004 h 1729212"/>
              <a:gd name="connsiteX5-29" fmla="*/ 0 w 1729212"/>
              <a:gd name="connsiteY5-30" fmla="*/ 288208 h 1729212"/>
              <a:gd name="connsiteX6-31" fmla="*/ 288208 w 1729212"/>
              <a:gd name="connsiteY6-32" fmla="*/ 0 h 1729212"/>
              <a:gd name="connsiteX7-33" fmla="*/ 1441004 w 1729212"/>
              <a:gd name="connsiteY7-34" fmla="*/ 0 h 1729212"/>
              <a:gd name="connsiteX0-35" fmla="*/ 1729212 w 1729212"/>
              <a:gd name="connsiteY0-36" fmla="*/ 295488 h 1736492"/>
              <a:gd name="connsiteX1-37" fmla="*/ 1729212 w 1729212"/>
              <a:gd name="connsiteY1-38" fmla="*/ 1448284 h 1736492"/>
              <a:gd name="connsiteX2-39" fmla="*/ 1441004 w 1729212"/>
              <a:gd name="connsiteY2-40" fmla="*/ 1736492 h 1736492"/>
              <a:gd name="connsiteX3-41" fmla="*/ 288208 w 1729212"/>
              <a:gd name="connsiteY3-42" fmla="*/ 1736492 h 1736492"/>
              <a:gd name="connsiteX4-43" fmla="*/ 0 w 1729212"/>
              <a:gd name="connsiteY4-44" fmla="*/ 1448284 h 1736492"/>
              <a:gd name="connsiteX5-45" fmla="*/ 0 w 1729212"/>
              <a:gd name="connsiteY5-46" fmla="*/ 295488 h 1736492"/>
              <a:gd name="connsiteX6-47" fmla="*/ 288208 w 1729212"/>
              <a:gd name="connsiteY6-48" fmla="*/ 7280 h 1736492"/>
              <a:gd name="connsiteX7-49" fmla="*/ 1142417 w 1729212"/>
              <a:gd name="connsiteY7-50" fmla="*/ 0 h 1736492"/>
              <a:gd name="connsiteX8-51" fmla="*/ 1441004 w 1729212"/>
              <a:gd name="connsiteY8-52" fmla="*/ 7280 h 1736492"/>
              <a:gd name="connsiteX0-53" fmla="*/ 1729212 w 1729212"/>
              <a:gd name="connsiteY0-54" fmla="*/ 295488 h 1736492"/>
              <a:gd name="connsiteX1-55" fmla="*/ 1729212 w 1729212"/>
              <a:gd name="connsiteY1-56" fmla="*/ 1448284 h 1736492"/>
              <a:gd name="connsiteX2-57" fmla="*/ 1441004 w 1729212"/>
              <a:gd name="connsiteY2-58" fmla="*/ 1736492 h 1736492"/>
              <a:gd name="connsiteX3-59" fmla="*/ 288208 w 1729212"/>
              <a:gd name="connsiteY3-60" fmla="*/ 1736492 h 1736492"/>
              <a:gd name="connsiteX4-61" fmla="*/ 0 w 1729212"/>
              <a:gd name="connsiteY4-62" fmla="*/ 1448284 h 1736492"/>
              <a:gd name="connsiteX5-63" fmla="*/ 0 w 1729212"/>
              <a:gd name="connsiteY5-64" fmla="*/ 295488 h 1736492"/>
              <a:gd name="connsiteX6-65" fmla="*/ 288208 w 1729212"/>
              <a:gd name="connsiteY6-66" fmla="*/ 7280 h 1736492"/>
              <a:gd name="connsiteX7-67" fmla="*/ 1142417 w 1729212"/>
              <a:gd name="connsiteY7-68" fmla="*/ 0 h 1736492"/>
              <a:gd name="connsiteX0-69" fmla="*/ 1729212 w 1729212"/>
              <a:gd name="connsiteY0-70" fmla="*/ 295488 h 1736492"/>
              <a:gd name="connsiteX1-71" fmla="*/ 1729212 w 1729212"/>
              <a:gd name="connsiteY1-72" fmla="*/ 1448284 h 1736492"/>
              <a:gd name="connsiteX2-73" fmla="*/ 1441004 w 1729212"/>
              <a:gd name="connsiteY2-74" fmla="*/ 1736492 h 1736492"/>
              <a:gd name="connsiteX3-75" fmla="*/ 288208 w 1729212"/>
              <a:gd name="connsiteY3-76" fmla="*/ 1736492 h 1736492"/>
              <a:gd name="connsiteX4-77" fmla="*/ 0 w 1729212"/>
              <a:gd name="connsiteY4-78" fmla="*/ 1448284 h 1736492"/>
              <a:gd name="connsiteX5-79" fmla="*/ 0 w 1729212"/>
              <a:gd name="connsiteY5-80" fmla="*/ 295488 h 1736492"/>
              <a:gd name="connsiteX6-81" fmla="*/ 288208 w 1729212"/>
              <a:gd name="connsiteY6-82" fmla="*/ 7280 h 1736492"/>
              <a:gd name="connsiteX7-83" fmla="*/ 812478 w 1729212"/>
              <a:gd name="connsiteY7-84" fmla="*/ 0 h 1736492"/>
              <a:gd name="connsiteX8-85" fmla="*/ 1142417 w 1729212"/>
              <a:gd name="connsiteY8-86" fmla="*/ 0 h 1736492"/>
              <a:gd name="connsiteX0-87" fmla="*/ 1729212 w 1729212"/>
              <a:gd name="connsiteY0-88" fmla="*/ 295488 h 1736492"/>
              <a:gd name="connsiteX1-89" fmla="*/ 1729212 w 1729212"/>
              <a:gd name="connsiteY1-90" fmla="*/ 1448284 h 1736492"/>
              <a:gd name="connsiteX2-91" fmla="*/ 1441004 w 1729212"/>
              <a:gd name="connsiteY2-92" fmla="*/ 1736492 h 1736492"/>
              <a:gd name="connsiteX3-93" fmla="*/ 288208 w 1729212"/>
              <a:gd name="connsiteY3-94" fmla="*/ 1736492 h 1736492"/>
              <a:gd name="connsiteX4-95" fmla="*/ 0 w 1729212"/>
              <a:gd name="connsiteY4-96" fmla="*/ 1448284 h 1736492"/>
              <a:gd name="connsiteX5-97" fmla="*/ 0 w 1729212"/>
              <a:gd name="connsiteY5-98" fmla="*/ 295488 h 1736492"/>
              <a:gd name="connsiteX6-99" fmla="*/ 288208 w 1729212"/>
              <a:gd name="connsiteY6-100" fmla="*/ 7280 h 1736492"/>
              <a:gd name="connsiteX7-101" fmla="*/ 803052 w 1729212"/>
              <a:gd name="connsiteY7-102" fmla="*/ 9427 h 1736492"/>
              <a:gd name="connsiteX8-103" fmla="*/ 1142417 w 1729212"/>
              <a:gd name="connsiteY8-104" fmla="*/ 0 h 1736492"/>
              <a:gd name="connsiteX0-105" fmla="*/ 1729212 w 1729212"/>
              <a:gd name="connsiteY0-106" fmla="*/ 288208 h 1729212"/>
              <a:gd name="connsiteX1-107" fmla="*/ 1729212 w 1729212"/>
              <a:gd name="connsiteY1-108" fmla="*/ 1441004 h 1729212"/>
              <a:gd name="connsiteX2-109" fmla="*/ 1441004 w 1729212"/>
              <a:gd name="connsiteY2-110" fmla="*/ 1729212 h 1729212"/>
              <a:gd name="connsiteX3-111" fmla="*/ 288208 w 1729212"/>
              <a:gd name="connsiteY3-112" fmla="*/ 1729212 h 1729212"/>
              <a:gd name="connsiteX4-113" fmla="*/ 0 w 1729212"/>
              <a:gd name="connsiteY4-114" fmla="*/ 1441004 h 1729212"/>
              <a:gd name="connsiteX5-115" fmla="*/ 0 w 1729212"/>
              <a:gd name="connsiteY5-116" fmla="*/ 288208 h 1729212"/>
              <a:gd name="connsiteX6-117" fmla="*/ 288208 w 1729212"/>
              <a:gd name="connsiteY6-118" fmla="*/ 0 h 1729212"/>
              <a:gd name="connsiteX7-119" fmla="*/ 803052 w 1729212"/>
              <a:gd name="connsiteY7-120" fmla="*/ 2147 h 1729212"/>
              <a:gd name="connsiteX0-121" fmla="*/ 1729212 w 1729212"/>
              <a:gd name="connsiteY0-122" fmla="*/ 758988 h 1729212"/>
              <a:gd name="connsiteX1-123" fmla="*/ 1729212 w 1729212"/>
              <a:gd name="connsiteY1-124" fmla="*/ 1441004 h 1729212"/>
              <a:gd name="connsiteX2-125" fmla="*/ 1441004 w 1729212"/>
              <a:gd name="connsiteY2-126" fmla="*/ 1729212 h 1729212"/>
              <a:gd name="connsiteX3-127" fmla="*/ 288208 w 1729212"/>
              <a:gd name="connsiteY3-128" fmla="*/ 1729212 h 1729212"/>
              <a:gd name="connsiteX4-129" fmla="*/ 0 w 1729212"/>
              <a:gd name="connsiteY4-130" fmla="*/ 1441004 h 1729212"/>
              <a:gd name="connsiteX5-131" fmla="*/ 0 w 1729212"/>
              <a:gd name="connsiteY5-132" fmla="*/ 288208 h 1729212"/>
              <a:gd name="connsiteX6-133" fmla="*/ 288208 w 1729212"/>
              <a:gd name="connsiteY6-134" fmla="*/ 0 h 1729212"/>
              <a:gd name="connsiteX7-135" fmla="*/ 803052 w 1729212"/>
              <a:gd name="connsiteY7-136" fmla="*/ 2147 h 1729212"/>
              <a:gd name="connsiteX0-137" fmla="*/ 1720159 w 1729212"/>
              <a:gd name="connsiteY0-138" fmla="*/ 758988 h 1729212"/>
              <a:gd name="connsiteX1-139" fmla="*/ 1729212 w 1729212"/>
              <a:gd name="connsiteY1-140" fmla="*/ 1441004 h 1729212"/>
              <a:gd name="connsiteX2-141" fmla="*/ 1441004 w 1729212"/>
              <a:gd name="connsiteY2-142" fmla="*/ 1729212 h 1729212"/>
              <a:gd name="connsiteX3-143" fmla="*/ 288208 w 1729212"/>
              <a:gd name="connsiteY3-144" fmla="*/ 1729212 h 1729212"/>
              <a:gd name="connsiteX4-145" fmla="*/ 0 w 1729212"/>
              <a:gd name="connsiteY4-146" fmla="*/ 1441004 h 1729212"/>
              <a:gd name="connsiteX5-147" fmla="*/ 0 w 1729212"/>
              <a:gd name="connsiteY5-148" fmla="*/ 288208 h 1729212"/>
              <a:gd name="connsiteX6-149" fmla="*/ 288208 w 1729212"/>
              <a:gd name="connsiteY6-150" fmla="*/ 0 h 1729212"/>
              <a:gd name="connsiteX7-151" fmla="*/ 803052 w 1729212"/>
              <a:gd name="connsiteY7-152" fmla="*/ 2147 h 1729212"/>
              <a:gd name="connsiteX0-153" fmla="*/ 1738266 w 1738266"/>
              <a:gd name="connsiteY0-154" fmla="*/ 777095 h 1729212"/>
              <a:gd name="connsiteX1-155" fmla="*/ 1729212 w 1738266"/>
              <a:gd name="connsiteY1-156" fmla="*/ 1441004 h 1729212"/>
              <a:gd name="connsiteX2-157" fmla="*/ 1441004 w 1738266"/>
              <a:gd name="connsiteY2-158" fmla="*/ 1729212 h 1729212"/>
              <a:gd name="connsiteX3-159" fmla="*/ 288208 w 1738266"/>
              <a:gd name="connsiteY3-160" fmla="*/ 1729212 h 1729212"/>
              <a:gd name="connsiteX4-161" fmla="*/ 0 w 1738266"/>
              <a:gd name="connsiteY4-162" fmla="*/ 1441004 h 1729212"/>
              <a:gd name="connsiteX5-163" fmla="*/ 0 w 1738266"/>
              <a:gd name="connsiteY5-164" fmla="*/ 288208 h 1729212"/>
              <a:gd name="connsiteX6-165" fmla="*/ 288208 w 1738266"/>
              <a:gd name="connsiteY6-166" fmla="*/ 0 h 1729212"/>
              <a:gd name="connsiteX7-167" fmla="*/ 803052 w 1738266"/>
              <a:gd name="connsiteY7-168" fmla="*/ 2147 h 1729212"/>
              <a:gd name="connsiteX0-169" fmla="*/ 1711105 w 1729212"/>
              <a:gd name="connsiteY0-170" fmla="*/ 777095 h 1729212"/>
              <a:gd name="connsiteX1-171" fmla="*/ 1729212 w 1729212"/>
              <a:gd name="connsiteY1-172" fmla="*/ 1441004 h 1729212"/>
              <a:gd name="connsiteX2-173" fmla="*/ 1441004 w 1729212"/>
              <a:gd name="connsiteY2-174" fmla="*/ 1729212 h 1729212"/>
              <a:gd name="connsiteX3-175" fmla="*/ 288208 w 1729212"/>
              <a:gd name="connsiteY3-176" fmla="*/ 1729212 h 1729212"/>
              <a:gd name="connsiteX4-177" fmla="*/ 0 w 1729212"/>
              <a:gd name="connsiteY4-178" fmla="*/ 1441004 h 1729212"/>
              <a:gd name="connsiteX5-179" fmla="*/ 0 w 1729212"/>
              <a:gd name="connsiteY5-180" fmla="*/ 288208 h 1729212"/>
              <a:gd name="connsiteX6-181" fmla="*/ 288208 w 1729212"/>
              <a:gd name="connsiteY6-182" fmla="*/ 0 h 1729212"/>
              <a:gd name="connsiteX7-183" fmla="*/ 803052 w 1729212"/>
              <a:gd name="connsiteY7-184" fmla="*/ 2147 h 1729212"/>
              <a:gd name="connsiteX0-185" fmla="*/ 1720159 w 1729212"/>
              <a:gd name="connsiteY0-186" fmla="*/ 777095 h 1729212"/>
              <a:gd name="connsiteX1-187" fmla="*/ 1729212 w 1729212"/>
              <a:gd name="connsiteY1-188" fmla="*/ 1441004 h 1729212"/>
              <a:gd name="connsiteX2-189" fmla="*/ 1441004 w 1729212"/>
              <a:gd name="connsiteY2-190" fmla="*/ 1729212 h 1729212"/>
              <a:gd name="connsiteX3-191" fmla="*/ 288208 w 1729212"/>
              <a:gd name="connsiteY3-192" fmla="*/ 1729212 h 1729212"/>
              <a:gd name="connsiteX4-193" fmla="*/ 0 w 1729212"/>
              <a:gd name="connsiteY4-194" fmla="*/ 1441004 h 1729212"/>
              <a:gd name="connsiteX5-195" fmla="*/ 0 w 1729212"/>
              <a:gd name="connsiteY5-196" fmla="*/ 288208 h 1729212"/>
              <a:gd name="connsiteX6-197" fmla="*/ 288208 w 1729212"/>
              <a:gd name="connsiteY6-198" fmla="*/ 0 h 1729212"/>
              <a:gd name="connsiteX7-199" fmla="*/ 803052 w 1729212"/>
              <a:gd name="connsiteY7-200" fmla="*/ 2147 h 1729212"/>
              <a:gd name="connsiteX0-201" fmla="*/ 1720159 w 1729212"/>
              <a:gd name="connsiteY0-202" fmla="*/ 777095 h 1729212"/>
              <a:gd name="connsiteX1-203" fmla="*/ 1729212 w 1729212"/>
              <a:gd name="connsiteY1-204" fmla="*/ 1441004 h 1729212"/>
              <a:gd name="connsiteX2-205" fmla="*/ 1441004 w 1729212"/>
              <a:gd name="connsiteY2-206" fmla="*/ 1729212 h 1729212"/>
              <a:gd name="connsiteX3-207" fmla="*/ 288208 w 1729212"/>
              <a:gd name="connsiteY3-208" fmla="*/ 1729212 h 1729212"/>
              <a:gd name="connsiteX4-209" fmla="*/ 0 w 1729212"/>
              <a:gd name="connsiteY4-210" fmla="*/ 1441004 h 1729212"/>
              <a:gd name="connsiteX5-211" fmla="*/ 0 w 1729212"/>
              <a:gd name="connsiteY5-212" fmla="*/ 288208 h 1729212"/>
              <a:gd name="connsiteX6-213" fmla="*/ 288208 w 1729212"/>
              <a:gd name="connsiteY6-214" fmla="*/ 0 h 1729212"/>
              <a:gd name="connsiteX7-215" fmla="*/ 1342846 w 1729212"/>
              <a:gd name="connsiteY7-216" fmla="*/ 2147 h 1729212"/>
              <a:gd name="connsiteX0-217" fmla="*/ 1720159 w 1729212"/>
              <a:gd name="connsiteY0-218" fmla="*/ 777095 h 1729212"/>
              <a:gd name="connsiteX1-219" fmla="*/ 1729212 w 1729212"/>
              <a:gd name="connsiteY1-220" fmla="*/ 1441004 h 1729212"/>
              <a:gd name="connsiteX2-221" fmla="*/ 1441004 w 1729212"/>
              <a:gd name="connsiteY2-222" fmla="*/ 1729212 h 1729212"/>
              <a:gd name="connsiteX3-223" fmla="*/ 288208 w 1729212"/>
              <a:gd name="connsiteY3-224" fmla="*/ 1729212 h 1729212"/>
              <a:gd name="connsiteX4-225" fmla="*/ 0 w 1729212"/>
              <a:gd name="connsiteY4-226" fmla="*/ 1441004 h 1729212"/>
              <a:gd name="connsiteX5-227" fmla="*/ 0 w 1729212"/>
              <a:gd name="connsiteY5-228" fmla="*/ 288208 h 1729212"/>
              <a:gd name="connsiteX6-229" fmla="*/ 288208 w 1729212"/>
              <a:gd name="connsiteY6-230" fmla="*/ 0 h 1729212"/>
              <a:gd name="connsiteX7-231" fmla="*/ 1297863 w 1729212"/>
              <a:gd name="connsiteY7-232" fmla="*/ 2147 h 1729212"/>
              <a:gd name="connsiteX0-233" fmla="*/ 1711162 w 1729212"/>
              <a:gd name="connsiteY0-234" fmla="*/ 444222 h 1729212"/>
              <a:gd name="connsiteX1-235" fmla="*/ 1729212 w 1729212"/>
              <a:gd name="connsiteY1-236" fmla="*/ 1441004 h 1729212"/>
              <a:gd name="connsiteX2-237" fmla="*/ 1441004 w 1729212"/>
              <a:gd name="connsiteY2-238" fmla="*/ 1729212 h 1729212"/>
              <a:gd name="connsiteX3-239" fmla="*/ 288208 w 1729212"/>
              <a:gd name="connsiteY3-240" fmla="*/ 1729212 h 1729212"/>
              <a:gd name="connsiteX4-241" fmla="*/ 0 w 1729212"/>
              <a:gd name="connsiteY4-242" fmla="*/ 1441004 h 1729212"/>
              <a:gd name="connsiteX5-243" fmla="*/ 0 w 1729212"/>
              <a:gd name="connsiteY5-244" fmla="*/ 288208 h 1729212"/>
              <a:gd name="connsiteX6-245" fmla="*/ 288208 w 1729212"/>
              <a:gd name="connsiteY6-246" fmla="*/ 0 h 1729212"/>
              <a:gd name="connsiteX7-247" fmla="*/ 1297863 w 1729212"/>
              <a:gd name="connsiteY7-248" fmla="*/ 2147 h 1729212"/>
              <a:gd name="connsiteX0-249" fmla="*/ 1720159 w 1729212"/>
              <a:gd name="connsiteY0-250" fmla="*/ 444222 h 1729212"/>
              <a:gd name="connsiteX1-251" fmla="*/ 1729212 w 1729212"/>
              <a:gd name="connsiteY1-252" fmla="*/ 1441004 h 1729212"/>
              <a:gd name="connsiteX2-253" fmla="*/ 1441004 w 1729212"/>
              <a:gd name="connsiteY2-254" fmla="*/ 1729212 h 1729212"/>
              <a:gd name="connsiteX3-255" fmla="*/ 288208 w 1729212"/>
              <a:gd name="connsiteY3-256" fmla="*/ 1729212 h 1729212"/>
              <a:gd name="connsiteX4-257" fmla="*/ 0 w 1729212"/>
              <a:gd name="connsiteY4-258" fmla="*/ 1441004 h 1729212"/>
              <a:gd name="connsiteX5-259" fmla="*/ 0 w 1729212"/>
              <a:gd name="connsiteY5-260" fmla="*/ 288208 h 1729212"/>
              <a:gd name="connsiteX6-261" fmla="*/ 288208 w 1729212"/>
              <a:gd name="connsiteY6-262" fmla="*/ 0 h 1729212"/>
              <a:gd name="connsiteX7-263" fmla="*/ 1297863 w 1729212"/>
              <a:gd name="connsiteY7-264" fmla="*/ 2147 h 1729212"/>
              <a:gd name="connsiteX0-265" fmla="*/ 1720159 w 1729212"/>
              <a:gd name="connsiteY0-266" fmla="*/ 462216 h 1729212"/>
              <a:gd name="connsiteX1-267" fmla="*/ 1729212 w 1729212"/>
              <a:gd name="connsiteY1-268" fmla="*/ 1441004 h 1729212"/>
              <a:gd name="connsiteX2-269" fmla="*/ 1441004 w 1729212"/>
              <a:gd name="connsiteY2-270" fmla="*/ 1729212 h 1729212"/>
              <a:gd name="connsiteX3-271" fmla="*/ 288208 w 1729212"/>
              <a:gd name="connsiteY3-272" fmla="*/ 1729212 h 1729212"/>
              <a:gd name="connsiteX4-273" fmla="*/ 0 w 1729212"/>
              <a:gd name="connsiteY4-274" fmla="*/ 1441004 h 1729212"/>
              <a:gd name="connsiteX5-275" fmla="*/ 0 w 1729212"/>
              <a:gd name="connsiteY5-276" fmla="*/ 288208 h 1729212"/>
              <a:gd name="connsiteX6-277" fmla="*/ 288208 w 1729212"/>
              <a:gd name="connsiteY6-278" fmla="*/ 0 h 1729212"/>
              <a:gd name="connsiteX7-279" fmla="*/ 1297863 w 1729212"/>
              <a:gd name="connsiteY7-280" fmla="*/ 2147 h 1729212"/>
              <a:gd name="connsiteX0-281" fmla="*/ 1720159 w 1729212"/>
              <a:gd name="connsiteY0-282" fmla="*/ 435226 h 1729212"/>
              <a:gd name="connsiteX1-283" fmla="*/ 1729212 w 1729212"/>
              <a:gd name="connsiteY1-284" fmla="*/ 1441004 h 1729212"/>
              <a:gd name="connsiteX2-285" fmla="*/ 1441004 w 1729212"/>
              <a:gd name="connsiteY2-286" fmla="*/ 1729212 h 1729212"/>
              <a:gd name="connsiteX3-287" fmla="*/ 288208 w 1729212"/>
              <a:gd name="connsiteY3-288" fmla="*/ 1729212 h 1729212"/>
              <a:gd name="connsiteX4-289" fmla="*/ 0 w 1729212"/>
              <a:gd name="connsiteY4-290" fmla="*/ 1441004 h 1729212"/>
              <a:gd name="connsiteX5-291" fmla="*/ 0 w 1729212"/>
              <a:gd name="connsiteY5-292" fmla="*/ 288208 h 1729212"/>
              <a:gd name="connsiteX6-293" fmla="*/ 288208 w 1729212"/>
              <a:gd name="connsiteY6-294" fmla="*/ 0 h 1729212"/>
              <a:gd name="connsiteX7-295" fmla="*/ 1297863 w 1729212"/>
              <a:gd name="connsiteY7-296" fmla="*/ 2147 h 1729212"/>
              <a:gd name="connsiteX0-297" fmla="*/ 1720159 w 1729212"/>
              <a:gd name="connsiteY0-298" fmla="*/ 444222 h 1729212"/>
              <a:gd name="connsiteX1-299" fmla="*/ 1729212 w 1729212"/>
              <a:gd name="connsiteY1-300" fmla="*/ 1441004 h 1729212"/>
              <a:gd name="connsiteX2-301" fmla="*/ 1441004 w 1729212"/>
              <a:gd name="connsiteY2-302" fmla="*/ 1729212 h 1729212"/>
              <a:gd name="connsiteX3-303" fmla="*/ 288208 w 1729212"/>
              <a:gd name="connsiteY3-304" fmla="*/ 1729212 h 1729212"/>
              <a:gd name="connsiteX4-305" fmla="*/ 0 w 1729212"/>
              <a:gd name="connsiteY4-306" fmla="*/ 1441004 h 1729212"/>
              <a:gd name="connsiteX5-307" fmla="*/ 0 w 1729212"/>
              <a:gd name="connsiteY5-308" fmla="*/ 288208 h 1729212"/>
              <a:gd name="connsiteX6-309" fmla="*/ 288208 w 1729212"/>
              <a:gd name="connsiteY6-310" fmla="*/ 0 h 1729212"/>
              <a:gd name="connsiteX7-311" fmla="*/ 1297863 w 1729212"/>
              <a:gd name="connsiteY7-312" fmla="*/ 2147 h 1729212"/>
              <a:gd name="connsiteX0-313" fmla="*/ 1756145 w 1756340"/>
              <a:gd name="connsiteY0-314" fmla="*/ 444222 h 1729212"/>
              <a:gd name="connsiteX1-315" fmla="*/ 1729212 w 1756340"/>
              <a:gd name="connsiteY1-316" fmla="*/ 1441004 h 1729212"/>
              <a:gd name="connsiteX2-317" fmla="*/ 1441004 w 1756340"/>
              <a:gd name="connsiteY2-318" fmla="*/ 1729212 h 1729212"/>
              <a:gd name="connsiteX3-319" fmla="*/ 288208 w 1756340"/>
              <a:gd name="connsiteY3-320" fmla="*/ 1729212 h 1729212"/>
              <a:gd name="connsiteX4-321" fmla="*/ 0 w 1756340"/>
              <a:gd name="connsiteY4-322" fmla="*/ 1441004 h 1729212"/>
              <a:gd name="connsiteX5-323" fmla="*/ 0 w 1756340"/>
              <a:gd name="connsiteY5-324" fmla="*/ 288208 h 1729212"/>
              <a:gd name="connsiteX6-325" fmla="*/ 288208 w 1756340"/>
              <a:gd name="connsiteY6-326" fmla="*/ 0 h 1729212"/>
              <a:gd name="connsiteX7-327" fmla="*/ 1297863 w 1756340"/>
              <a:gd name="connsiteY7-328" fmla="*/ 2147 h 1729212"/>
              <a:gd name="connsiteX0-329" fmla="*/ 1738152 w 1738556"/>
              <a:gd name="connsiteY0-330" fmla="*/ 444222 h 1729212"/>
              <a:gd name="connsiteX1-331" fmla="*/ 1729212 w 1738556"/>
              <a:gd name="connsiteY1-332" fmla="*/ 1441004 h 1729212"/>
              <a:gd name="connsiteX2-333" fmla="*/ 1441004 w 1738556"/>
              <a:gd name="connsiteY2-334" fmla="*/ 1729212 h 1729212"/>
              <a:gd name="connsiteX3-335" fmla="*/ 288208 w 1738556"/>
              <a:gd name="connsiteY3-336" fmla="*/ 1729212 h 1729212"/>
              <a:gd name="connsiteX4-337" fmla="*/ 0 w 1738556"/>
              <a:gd name="connsiteY4-338" fmla="*/ 1441004 h 1729212"/>
              <a:gd name="connsiteX5-339" fmla="*/ 0 w 1738556"/>
              <a:gd name="connsiteY5-340" fmla="*/ 288208 h 1729212"/>
              <a:gd name="connsiteX6-341" fmla="*/ 288208 w 1738556"/>
              <a:gd name="connsiteY6-342" fmla="*/ 0 h 1729212"/>
              <a:gd name="connsiteX7-343" fmla="*/ 1297863 w 1738556"/>
              <a:gd name="connsiteY7-344" fmla="*/ 2147 h 1729212"/>
              <a:gd name="connsiteX0-345" fmla="*/ 1729156 w 1730033"/>
              <a:gd name="connsiteY0-346" fmla="*/ 444222 h 1729212"/>
              <a:gd name="connsiteX1-347" fmla="*/ 1729212 w 1730033"/>
              <a:gd name="connsiteY1-348" fmla="*/ 1441004 h 1729212"/>
              <a:gd name="connsiteX2-349" fmla="*/ 1441004 w 1730033"/>
              <a:gd name="connsiteY2-350" fmla="*/ 1729212 h 1729212"/>
              <a:gd name="connsiteX3-351" fmla="*/ 288208 w 1730033"/>
              <a:gd name="connsiteY3-352" fmla="*/ 1729212 h 1729212"/>
              <a:gd name="connsiteX4-353" fmla="*/ 0 w 1730033"/>
              <a:gd name="connsiteY4-354" fmla="*/ 1441004 h 1729212"/>
              <a:gd name="connsiteX5-355" fmla="*/ 0 w 1730033"/>
              <a:gd name="connsiteY5-356" fmla="*/ 288208 h 1729212"/>
              <a:gd name="connsiteX6-357" fmla="*/ 288208 w 1730033"/>
              <a:gd name="connsiteY6-358" fmla="*/ 0 h 1729212"/>
              <a:gd name="connsiteX7-359" fmla="*/ 1297863 w 1730033"/>
              <a:gd name="connsiteY7-360" fmla="*/ 2147 h 1729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730033" h="1729212">
                <a:moveTo>
                  <a:pt x="1729156" y="444222"/>
                </a:moveTo>
                <a:cubicBezTo>
                  <a:pt x="1732174" y="776483"/>
                  <a:pt x="1726194" y="1108743"/>
                  <a:pt x="1729212" y="1441004"/>
                </a:cubicBezTo>
                <a:cubicBezTo>
                  <a:pt x="1729212" y="1600177"/>
                  <a:pt x="1600177" y="1729212"/>
                  <a:pt x="1441004" y="1729212"/>
                </a:cubicBezTo>
                <a:lnTo>
                  <a:pt x="288208" y="1729212"/>
                </a:lnTo>
                <a:cubicBezTo>
                  <a:pt x="129035" y="1729212"/>
                  <a:pt x="0" y="1600177"/>
                  <a:pt x="0" y="1441004"/>
                </a:cubicBezTo>
                <a:lnTo>
                  <a:pt x="0" y="288208"/>
                </a:lnTo>
                <a:cubicBezTo>
                  <a:pt x="0" y="129035"/>
                  <a:pt x="129035" y="0"/>
                  <a:pt x="288208" y="0"/>
                </a:cubicBezTo>
                <a:lnTo>
                  <a:pt x="1297863" y="2147"/>
                </a:lnTo>
              </a:path>
            </a:pathLst>
          </a:custGeom>
          <a:noFill/>
          <a:ln w="19050">
            <a:solidFill>
              <a:srgbClr val="578D9D"/>
            </a:solidFill>
            <a:headEnd type="none"/>
            <a:tailEnd type="arrow"/>
          </a:ln>
        </p:spPr>
        <p:style>
          <a:lnRef idx="2">
            <a:srgbClr val="304E68">
              <a:shade val="50000"/>
            </a:srgbClr>
          </a:lnRef>
          <a:fillRef idx="1">
            <a:srgbClr val="304E68"/>
          </a:fillRef>
          <a:effectRef idx="0">
            <a:srgbClr val="304E6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24" name="矩形: 圆角 6"/>
          <p:cNvSpPr/>
          <p:nvPr>
            <p:custDataLst>
              <p:tags r:id="rId10"/>
            </p:custDataLst>
          </p:nvPr>
        </p:nvSpPr>
        <p:spPr>
          <a:xfrm>
            <a:off x="6700088" y="3804474"/>
            <a:ext cx="1812766" cy="1811906"/>
          </a:xfrm>
          <a:custGeom>
            <a:avLst/>
            <a:gdLst>
              <a:gd name="connsiteX0" fmla="*/ 0 w 1729212"/>
              <a:gd name="connsiteY0" fmla="*/ 288208 h 1729212"/>
              <a:gd name="connsiteX1" fmla="*/ 288208 w 1729212"/>
              <a:gd name="connsiteY1" fmla="*/ 0 h 1729212"/>
              <a:gd name="connsiteX2" fmla="*/ 1441004 w 1729212"/>
              <a:gd name="connsiteY2" fmla="*/ 0 h 1729212"/>
              <a:gd name="connsiteX3" fmla="*/ 1729212 w 1729212"/>
              <a:gd name="connsiteY3" fmla="*/ 288208 h 1729212"/>
              <a:gd name="connsiteX4" fmla="*/ 1729212 w 1729212"/>
              <a:gd name="connsiteY4" fmla="*/ 1441004 h 1729212"/>
              <a:gd name="connsiteX5" fmla="*/ 1441004 w 1729212"/>
              <a:gd name="connsiteY5" fmla="*/ 1729212 h 1729212"/>
              <a:gd name="connsiteX6" fmla="*/ 288208 w 1729212"/>
              <a:gd name="connsiteY6" fmla="*/ 1729212 h 1729212"/>
              <a:gd name="connsiteX7" fmla="*/ 0 w 1729212"/>
              <a:gd name="connsiteY7" fmla="*/ 1441004 h 1729212"/>
              <a:gd name="connsiteX8" fmla="*/ 0 w 1729212"/>
              <a:gd name="connsiteY8" fmla="*/ 288208 h 1729212"/>
              <a:gd name="connsiteX0-1" fmla="*/ 1729212 w 1820652"/>
              <a:gd name="connsiteY0-2" fmla="*/ 288208 h 1729212"/>
              <a:gd name="connsiteX1-3" fmla="*/ 1729212 w 1820652"/>
              <a:gd name="connsiteY1-4" fmla="*/ 1441004 h 1729212"/>
              <a:gd name="connsiteX2-5" fmla="*/ 1441004 w 1820652"/>
              <a:gd name="connsiteY2-6" fmla="*/ 1729212 h 1729212"/>
              <a:gd name="connsiteX3-7" fmla="*/ 288208 w 1820652"/>
              <a:gd name="connsiteY3-8" fmla="*/ 1729212 h 1729212"/>
              <a:gd name="connsiteX4-9" fmla="*/ 0 w 1820652"/>
              <a:gd name="connsiteY4-10" fmla="*/ 1441004 h 1729212"/>
              <a:gd name="connsiteX5-11" fmla="*/ 0 w 1820652"/>
              <a:gd name="connsiteY5-12" fmla="*/ 288208 h 1729212"/>
              <a:gd name="connsiteX6-13" fmla="*/ 288208 w 1820652"/>
              <a:gd name="connsiteY6-14" fmla="*/ 0 h 1729212"/>
              <a:gd name="connsiteX7-15" fmla="*/ 1441004 w 1820652"/>
              <a:gd name="connsiteY7-16" fmla="*/ 0 h 1729212"/>
              <a:gd name="connsiteX8-17" fmla="*/ 1820652 w 1820652"/>
              <a:gd name="connsiteY8-18" fmla="*/ 379648 h 1729212"/>
              <a:gd name="connsiteX0-19" fmla="*/ 1729212 w 1729212"/>
              <a:gd name="connsiteY0-20" fmla="*/ 288208 h 1729212"/>
              <a:gd name="connsiteX1-21" fmla="*/ 1729212 w 1729212"/>
              <a:gd name="connsiteY1-22" fmla="*/ 1441004 h 1729212"/>
              <a:gd name="connsiteX2-23" fmla="*/ 1441004 w 1729212"/>
              <a:gd name="connsiteY2-24" fmla="*/ 1729212 h 1729212"/>
              <a:gd name="connsiteX3-25" fmla="*/ 288208 w 1729212"/>
              <a:gd name="connsiteY3-26" fmla="*/ 1729212 h 1729212"/>
              <a:gd name="connsiteX4-27" fmla="*/ 0 w 1729212"/>
              <a:gd name="connsiteY4-28" fmla="*/ 1441004 h 1729212"/>
              <a:gd name="connsiteX5-29" fmla="*/ 0 w 1729212"/>
              <a:gd name="connsiteY5-30" fmla="*/ 288208 h 1729212"/>
              <a:gd name="connsiteX6-31" fmla="*/ 288208 w 1729212"/>
              <a:gd name="connsiteY6-32" fmla="*/ 0 h 1729212"/>
              <a:gd name="connsiteX7-33" fmla="*/ 1441004 w 1729212"/>
              <a:gd name="connsiteY7-34" fmla="*/ 0 h 1729212"/>
              <a:gd name="connsiteX0-35" fmla="*/ 1729212 w 1729212"/>
              <a:gd name="connsiteY0-36" fmla="*/ 295488 h 1736492"/>
              <a:gd name="connsiteX1-37" fmla="*/ 1729212 w 1729212"/>
              <a:gd name="connsiteY1-38" fmla="*/ 1448284 h 1736492"/>
              <a:gd name="connsiteX2-39" fmla="*/ 1441004 w 1729212"/>
              <a:gd name="connsiteY2-40" fmla="*/ 1736492 h 1736492"/>
              <a:gd name="connsiteX3-41" fmla="*/ 288208 w 1729212"/>
              <a:gd name="connsiteY3-42" fmla="*/ 1736492 h 1736492"/>
              <a:gd name="connsiteX4-43" fmla="*/ 0 w 1729212"/>
              <a:gd name="connsiteY4-44" fmla="*/ 1448284 h 1736492"/>
              <a:gd name="connsiteX5-45" fmla="*/ 0 w 1729212"/>
              <a:gd name="connsiteY5-46" fmla="*/ 295488 h 1736492"/>
              <a:gd name="connsiteX6-47" fmla="*/ 288208 w 1729212"/>
              <a:gd name="connsiteY6-48" fmla="*/ 7280 h 1736492"/>
              <a:gd name="connsiteX7-49" fmla="*/ 1142417 w 1729212"/>
              <a:gd name="connsiteY7-50" fmla="*/ 0 h 1736492"/>
              <a:gd name="connsiteX8-51" fmla="*/ 1441004 w 1729212"/>
              <a:gd name="connsiteY8-52" fmla="*/ 7280 h 1736492"/>
              <a:gd name="connsiteX0-53" fmla="*/ 1729212 w 1729212"/>
              <a:gd name="connsiteY0-54" fmla="*/ 295488 h 1736492"/>
              <a:gd name="connsiteX1-55" fmla="*/ 1729212 w 1729212"/>
              <a:gd name="connsiteY1-56" fmla="*/ 1448284 h 1736492"/>
              <a:gd name="connsiteX2-57" fmla="*/ 1441004 w 1729212"/>
              <a:gd name="connsiteY2-58" fmla="*/ 1736492 h 1736492"/>
              <a:gd name="connsiteX3-59" fmla="*/ 288208 w 1729212"/>
              <a:gd name="connsiteY3-60" fmla="*/ 1736492 h 1736492"/>
              <a:gd name="connsiteX4-61" fmla="*/ 0 w 1729212"/>
              <a:gd name="connsiteY4-62" fmla="*/ 1448284 h 1736492"/>
              <a:gd name="connsiteX5-63" fmla="*/ 0 w 1729212"/>
              <a:gd name="connsiteY5-64" fmla="*/ 295488 h 1736492"/>
              <a:gd name="connsiteX6-65" fmla="*/ 288208 w 1729212"/>
              <a:gd name="connsiteY6-66" fmla="*/ 7280 h 1736492"/>
              <a:gd name="connsiteX7-67" fmla="*/ 1142417 w 1729212"/>
              <a:gd name="connsiteY7-68" fmla="*/ 0 h 1736492"/>
              <a:gd name="connsiteX0-69" fmla="*/ 1729212 w 1729212"/>
              <a:gd name="connsiteY0-70" fmla="*/ 295488 h 1736492"/>
              <a:gd name="connsiteX1-71" fmla="*/ 1729212 w 1729212"/>
              <a:gd name="connsiteY1-72" fmla="*/ 1448284 h 1736492"/>
              <a:gd name="connsiteX2-73" fmla="*/ 1441004 w 1729212"/>
              <a:gd name="connsiteY2-74" fmla="*/ 1736492 h 1736492"/>
              <a:gd name="connsiteX3-75" fmla="*/ 288208 w 1729212"/>
              <a:gd name="connsiteY3-76" fmla="*/ 1736492 h 1736492"/>
              <a:gd name="connsiteX4-77" fmla="*/ 0 w 1729212"/>
              <a:gd name="connsiteY4-78" fmla="*/ 1448284 h 1736492"/>
              <a:gd name="connsiteX5-79" fmla="*/ 0 w 1729212"/>
              <a:gd name="connsiteY5-80" fmla="*/ 295488 h 1736492"/>
              <a:gd name="connsiteX6-81" fmla="*/ 288208 w 1729212"/>
              <a:gd name="connsiteY6-82" fmla="*/ 7280 h 1736492"/>
              <a:gd name="connsiteX7-83" fmla="*/ 812478 w 1729212"/>
              <a:gd name="connsiteY7-84" fmla="*/ 0 h 1736492"/>
              <a:gd name="connsiteX8-85" fmla="*/ 1142417 w 1729212"/>
              <a:gd name="connsiteY8-86" fmla="*/ 0 h 1736492"/>
              <a:gd name="connsiteX0-87" fmla="*/ 1729212 w 1729212"/>
              <a:gd name="connsiteY0-88" fmla="*/ 295488 h 1736492"/>
              <a:gd name="connsiteX1-89" fmla="*/ 1729212 w 1729212"/>
              <a:gd name="connsiteY1-90" fmla="*/ 1448284 h 1736492"/>
              <a:gd name="connsiteX2-91" fmla="*/ 1441004 w 1729212"/>
              <a:gd name="connsiteY2-92" fmla="*/ 1736492 h 1736492"/>
              <a:gd name="connsiteX3-93" fmla="*/ 288208 w 1729212"/>
              <a:gd name="connsiteY3-94" fmla="*/ 1736492 h 1736492"/>
              <a:gd name="connsiteX4-95" fmla="*/ 0 w 1729212"/>
              <a:gd name="connsiteY4-96" fmla="*/ 1448284 h 1736492"/>
              <a:gd name="connsiteX5-97" fmla="*/ 0 w 1729212"/>
              <a:gd name="connsiteY5-98" fmla="*/ 295488 h 1736492"/>
              <a:gd name="connsiteX6-99" fmla="*/ 288208 w 1729212"/>
              <a:gd name="connsiteY6-100" fmla="*/ 7280 h 1736492"/>
              <a:gd name="connsiteX7-101" fmla="*/ 803052 w 1729212"/>
              <a:gd name="connsiteY7-102" fmla="*/ 9427 h 1736492"/>
              <a:gd name="connsiteX8-103" fmla="*/ 1142417 w 1729212"/>
              <a:gd name="connsiteY8-104" fmla="*/ 0 h 1736492"/>
              <a:gd name="connsiteX0-105" fmla="*/ 1729212 w 1729212"/>
              <a:gd name="connsiteY0-106" fmla="*/ 288208 h 1729212"/>
              <a:gd name="connsiteX1-107" fmla="*/ 1729212 w 1729212"/>
              <a:gd name="connsiteY1-108" fmla="*/ 1441004 h 1729212"/>
              <a:gd name="connsiteX2-109" fmla="*/ 1441004 w 1729212"/>
              <a:gd name="connsiteY2-110" fmla="*/ 1729212 h 1729212"/>
              <a:gd name="connsiteX3-111" fmla="*/ 288208 w 1729212"/>
              <a:gd name="connsiteY3-112" fmla="*/ 1729212 h 1729212"/>
              <a:gd name="connsiteX4-113" fmla="*/ 0 w 1729212"/>
              <a:gd name="connsiteY4-114" fmla="*/ 1441004 h 1729212"/>
              <a:gd name="connsiteX5-115" fmla="*/ 0 w 1729212"/>
              <a:gd name="connsiteY5-116" fmla="*/ 288208 h 1729212"/>
              <a:gd name="connsiteX6-117" fmla="*/ 288208 w 1729212"/>
              <a:gd name="connsiteY6-118" fmla="*/ 0 h 1729212"/>
              <a:gd name="connsiteX7-119" fmla="*/ 803052 w 1729212"/>
              <a:gd name="connsiteY7-120" fmla="*/ 2147 h 1729212"/>
              <a:gd name="connsiteX0-121" fmla="*/ 1729212 w 1729212"/>
              <a:gd name="connsiteY0-122" fmla="*/ 758988 h 1729212"/>
              <a:gd name="connsiteX1-123" fmla="*/ 1729212 w 1729212"/>
              <a:gd name="connsiteY1-124" fmla="*/ 1441004 h 1729212"/>
              <a:gd name="connsiteX2-125" fmla="*/ 1441004 w 1729212"/>
              <a:gd name="connsiteY2-126" fmla="*/ 1729212 h 1729212"/>
              <a:gd name="connsiteX3-127" fmla="*/ 288208 w 1729212"/>
              <a:gd name="connsiteY3-128" fmla="*/ 1729212 h 1729212"/>
              <a:gd name="connsiteX4-129" fmla="*/ 0 w 1729212"/>
              <a:gd name="connsiteY4-130" fmla="*/ 1441004 h 1729212"/>
              <a:gd name="connsiteX5-131" fmla="*/ 0 w 1729212"/>
              <a:gd name="connsiteY5-132" fmla="*/ 288208 h 1729212"/>
              <a:gd name="connsiteX6-133" fmla="*/ 288208 w 1729212"/>
              <a:gd name="connsiteY6-134" fmla="*/ 0 h 1729212"/>
              <a:gd name="connsiteX7-135" fmla="*/ 803052 w 1729212"/>
              <a:gd name="connsiteY7-136" fmla="*/ 2147 h 1729212"/>
              <a:gd name="connsiteX0-137" fmla="*/ 1720159 w 1729212"/>
              <a:gd name="connsiteY0-138" fmla="*/ 758988 h 1729212"/>
              <a:gd name="connsiteX1-139" fmla="*/ 1729212 w 1729212"/>
              <a:gd name="connsiteY1-140" fmla="*/ 1441004 h 1729212"/>
              <a:gd name="connsiteX2-141" fmla="*/ 1441004 w 1729212"/>
              <a:gd name="connsiteY2-142" fmla="*/ 1729212 h 1729212"/>
              <a:gd name="connsiteX3-143" fmla="*/ 288208 w 1729212"/>
              <a:gd name="connsiteY3-144" fmla="*/ 1729212 h 1729212"/>
              <a:gd name="connsiteX4-145" fmla="*/ 0 w 1729212"/>
              <a:gd name="connsiteY4-146" fmla="*/ 1441004 h 1729212"/>
              <a:gd name="connsiteX5-147" fmla="*/ 0 w 1729212"/>
              <a:gd name="connsiteY5-148" fmla="*/ 288208 h 1729212"/>
              <a:gd name="connsiteX6-149" fmla="*/ 288208 w 1729212"/>
              <a:gd name="connsiteY6-150" fmla="*/ 0 h 1729212"/>
              <a:gd name="connsiteX7-151" fmla="*/ 803052 w 1729212"/>
              <a:gd name="connsiteY7-152" fmla="*/ 2147 h 1729212"/>
              <a:gd name="connsiteX0-153" fmla="*/ 1738266 w 1738266"/>
              <a:gd name="connsiteY0-154" fmla="*/ 777095 h 1729212"/>
              <a:gd name="connsiteX1-155" fmla="*/ 1729212 w 1738266"/>
              <a:gd name="connsiteY1-156" fmla="*/ 1441004 h 1729212"/>
              <a:gd name="connsiteX2-157" fmla="*/ 1441004 w 1738266"/>
              <a:gd name="connsiteY2-158" fmla="*/ 1729212 h 1729212"/>
              <a:gd name="connsiteX3-159" fmla="*/ 288208 w 1738266"/>
              <a:gd name="connsiteY3-160" fmla="*/ 1729212 h 1729212"/>
              <a:gd name="connsiteX4-161" fmla="*/ 0 w 1738266"/>
              <a:gd name="connsiteY4-162" fmla="*/ 1441004 h 1729212"/>
              <a:gd name="connsiteX5-163" fmla="*/ 0 w 1738266"/>
              <a:gd name="connsiteY5-164" fmla="*/ 288208 h 1729212"/>
              <a:gd name="connsiteX6-165" fmla="*/ 288208 w 1738266"/>
              <a:gd name="connsiteY6-166" fmla="*/ 0 h 1729212"/>
              <a:gd name="connsiteX7-167" fmla="*/ 803052 w 1738266"/>
              <a:gd name="connsiteY7-168" fmla="*/ 2147 h 1729212"/>
              <a:gd name="connsiteX0-169" fmla="*/ 1711105 w 1729212"/>
              <a:gd name="connsiteY0-170" fmla="*/ 777095 h 1729212"/>
              <a:gd name="connsiteX1-171" fmla="*/ 1729212 w 1729212"/>
              <a:gd name="connsiteY1-172" fmla="*/ 1441004 h 1729212"/>
              <a:gd name="connsiteX2-173" fmla="*/ 1441004 w 1729212"/>
              <a:gd name="connsiteY2-174" fmla="*/ 1729212 h 1729212"/>
              <a:gd name="connsiteX3-175" fmla="*/ 288208 w 1729212"/>
              <a:gd name="connsiteY3-176" fmla="*/ 1729212 h 1729212"/>
              <a:gd name="connsiteX4-177" fmla="*/ 0 w 1729212"/>
              <a:gd name="connsiteY4-178" fmla="*/ 1441004 h 1729212"/>
              <a:gd name="connsiteX5-179" fmla="*/ 0 w 1729212"/>
              <a:gd name="connsiteY5-180" fmla="*/ 288208 h 1729212"/>
              <a:gd name="connsiteX6-181" fmla="*/ 288208 w 1729212"/>
              <a:gd name="connsiteY6-182" fmla="*/ 0 h 1729212"/>
              <a:gd name="connsiteX7-183" fmla="*/ 803052 w 1729212"/>
              <a:gd name="connsiteY7-184" fmla="*/ 2147 h 1729212"/>
              <a:gd name="connsiteX0-185" fmla="*/ 1720159 w 1729212"/>
              <a:gd name="connsiteY0-186" fmla="*/ 777095 h 1729212"/>
              <a:gd name="connsiteX1-187" fmla="*/ 1729212 w 1729212"/>
              <a:gd name="connsiteY1-188" fmla="*/ 1441004 h 1729212"/>
              <a:gd name="connsiteX2-189" fmla="*/ 1441004 w 1729212"/>
              <a:gd name="connsiteY2-190" fmla="*/ 1729212 h 1729212"/>
              <a:gd name="connsiteX3-191" fmla="*/ 288208 w 1729212"/>
              <a:gd name="connsiteY3-192" fmla="*/ 1729212 h 1729212"/>
              <a:gd name="connsiteX4-193" fmla="*/ 0 w 1729212"/>
              <a:gd name="connsiteY4-194" fmla="*/ 1441004 h 1729212"/>
              <a:gd name="connsiteX5-195" fmla="*/ 0 w 1729212"/>
              <a:gd name="connsiteY5-196" fmla="*/ 288208 h 1729212"/>
              <a:gd name="connsiteX6-197" fmla="*/ 288208 w 1729212"/>
              <a:gd name="connsiteY6-198" fmla="*/ 0 h 1729212"/>
              <a:gd name="connsiteX7-199" fmla="*/ 803052 w 1729212"/>
              <a:gd name="connsiteY7-200" fmla="*/ 2147 h 1729212"/>
              <a:gd name="connsiteX0-201" fmla="*/ 1720159 w 1729212"/>
              <a:gd name="connsiteY0-202" fmla="*/ 777095 h 1729212"/>
              <a:gd name="connsiteX1-203" fmla="*/ 1729212 w 1729212"/>
              <a:gd name="connsiteY1-204" fmla="*/ 1441004 h 1729212"/>
              <a:gd name="connsiteX2-205" fmla="*/ 1441004 w 1729212"/>
              <a:gd name="connsiteY2-206" fmla="*/ 1729212 h 1729212"/>
              <a:gd name="connsiteX3-207" fmla="*/ 288208 w 1729212"/>
              <a:gd name="connsiteY3-208" fmla="*/ 1729212 h 1729212"/>
              <a:gd name="connsiteX4-209" fmla="*/ 0 w 1729212"/>
              <a:gd name="connsiteY4-210" fmla="*/ 1441004 h 1729212"/>
              <a:gd name="connsiteX5-211" fmla="*/ 0 w 1729212"/>
              <a:gd name="connsiteY5-212" fmla="*/ 288208 h 1729212"/>
              <a:gd name="connsiteX6-213" fmla="*/ 288208 w 1729212"/>
              <a:gd name="connsiteY6-214" fmla="*/ 0 h 1729212"/>
              <a:gd name="connsiteX7-215" fmla="*/ 1342846 w 1729212"/>
              <a:gd name="connsiteY7-216" fmla="*/ 2147 h 1729212"/>
              <a:gd name="connsiteX0-217" fmla="*/ 1720159 w 1729212"/>
              <a:gd name="connsiteY0-218" fmla="*/ 777095 h 1729212"/>
              <a:gd name="connsiteX1-219" fmla="*/ 1729212 w 1729212"/>
              <a:gd name="connsiteY1-220" fmla="*/ 1441004 h 1729212"/>
              <a:gd name="connsiteX2-221" fmla="*/ 1441004 w 1729212"/>
              <a:gd name="connsiteY2-222" fmla="*/ 1729212 h 1729212"/>
              <a:gd name="connsiteX3-223" fmla="*/ 288208 w 1729212"/>
              <a:gd name="connsiteY3-224" fmla="*/ 1729212 h 1729212"/>
              <a:gd name="connsiteX4-225" fmla="*/ 0 w 1729212"/>
              <a:gd name="connsiteY4-226" fmla="*/ 1441004 h 1729212"/>
              <a:gd name="connsiteX5-227" fmla="*/ 0 w 1729212"/>
              <a:gd name="connsiteY5-228" fmla="*/ 288208 h 1729212"/>
              <a:gd name="connsiteX6-229" fmla="*/ 288208 w 1729212"/>
              <a:gd name="connsiteY6-230" fmla="*/ 0 h 1729212"/>
              <a:gd name="connsiteX7-231" fmla="*/ 1297863 w 1729212"/>
              <a:gd name="connsiteY7-232" fmla="*/ 2147 h 1729212"/>
              <a:gd name="connsiteX0-233" fmla="*/ 1711162 w 1729212"/>
              <a:gd name="connsiteY0-234" fmla="*/ 444222 h 1729212"/>
              <a:gd name="connsiteX1-235" fmla="*/ 1729212 w 1729212"/>
              <a:gd name="connsiteY1-236" fmla="*/ 1441004 h 1729212"/>
              <a:gd name="connsiteX2-237" fmla="*/ 1441004 w 1729212"/>
              <a:gd name="connsiteY2-238" fmla="*/ 1729212 h 1729212"/>
              <a:gd name="connsiteX3-239" fmla="*/ 288208 w 1729212"/>
              <a:gd name="connsiteY3-240" fmla="*/ 1729212 h 1729212"/>
              <a:gd name="connsiteX4-241" fmla="*/ 0 w 1729212"/>
              <a:gd name="connsiteY4-242" fmla="*/ 1441004 h 1729212"/>
              <a:gd name="connsiteX5-243" fmla="*/ 0 w 1729212"/>
              <a:gd name="connsiteY5-244" fmla="*/ 288208 h 1729212"/>
              <a:gd name="connsiteX6-245" fmla="*/ 288208 w 1729212"/>
              <a:gd name="connsiteY6-246" fmla="*/ 0 h 1729212"/>
              <a:gd name="connsiteX7-247" fmla="*/ 1297863 w 1729212"/>
              <a:gd name="connsiteY7-248" fmla="*/ 2147 h 1729212"/>
              <a:gd name="connsiteX0-249" fmla="*/ 1720159 w 1729212"/>
              <a:gd name="connsiteY0-250" fmla="*/ 444222 h 1729212"/>
              <a:gd name="connsiteX1-251" fmla="*/ 1729212 w 1729212"/>
              <a:gd name="connsiteY1-252" fmla="*/ 1441004 h 1729212"/>
              <a:gd name="connsiteX2-253" fmla="*/ 1441004 w 1729212"/>
              <a:gd name="connsiteY2-254" fmla="*/ 1729212 h 1729212"/>
              <a:gd name="connsiteX3-255" fmla="*/ 288208 w 1729212"/>
              <a:gd name="connsiteY3-256" fmla="*/ 1729212 h 1729212"/>
              <a:gd name="connsiteX4-257" fmla="*/ 0 w 1729212"/>
              <a:gd name="connsiteY4-258" fmla="*/ 1441004 h 1729212"/>
              <a:gd name="connsiteX5-259" fmla="*/ 0 w 1729212"/>
              <a:gd name="connsiteY5-260" fmla="*/ 288208 h 1729212"/>
              <a:gd name="connsiteX6-261" fmla="*/ 288208 w 1729212"/>
              <a:gd name="connsiteY6-262" fmla="*/ 0 h 1729212"/>
              <a:gd name="connsiteX7-263" fmla="*/ 1297863 w 1729212"/>
              <a:gd name="connsiteY7-264" fmla="*/ 2147 h 1729212"/>
              <a:gd name="connsiteX0-265" fmla="*/ 1720159 w 1729212"/>
              <a:gd name="connsiteY0-266" fmla="*/ 462216 h 1729212"/>
              <a:gd name="connsiteX1-267" fmla="*/ 1729212 w 1729212"/>
              <a:gd name="connsiteY1-268" fmla="*/ 1441004 h 1729212"/>
              <a:gd name="connsiteX2-269" fmla="*/ 1441004 w 1729212"/>
              <a:gd name="connsiteY2-270" fmla="*/ 1729212 h 1729212"/>
              <a:gd name="connsiteX3-271" fmla="*/ 288208 w 1729212"/>
              <a:gd name="connsiteY3-272" fmla="*/ 1729212 h 1729212"/>
              <a:gd name="connsiteX4-273" fmla="*/ 0 w 1729212"/>
              <a:gd name="connsiteY4-274" fmla="*/ 1441004 h 1729212"/>
              <a:gd name="connsiteX5-275" fmla="*/ 0 w 1729212"/>
              <a:gd name="connsiteY5-276" fmla="*/ 288208 h 1729212"/>
              <a:gd name="connsiteX6-277" fmla="*/ 288208 w 1729212"/>
              <a:gd name="connsiteY6-278" fmla="*/ 0 h 1729212"/>
              <a:gd name="connsiteX7-279" fmla="*/ 1297863 w 1729212"/>
              <a:gd name="connsiteY7-280" fmla="*/ 2147 h 1729212"/>
              <a:gd name="connsiteX0-281" fmla="*/ 1720159 w 1729212"/>
              <a:gd name="connsiteY0-282" fmla="*/ 435226 h 1729212"/>
              <a:gd name="connsiteX1-283" fmla="*/ 1729212 w 1729212"/>
              <a:gd name="connsiteY1-284" fmla="*/ 1441004 h 1729212"/>
              <a:gd name="connsiteX2-285" fmla="*/ 1441004 w 1729212"/>
              <a:gd name="connsiteY2-286" fmla="*/ 1729212 h 1729212"/>
              <a:gd name="connsiteX3-287" fmla="*/ 288208 w 1729212"/>
              <a:gd name="connsiteY3-288" fmla="*/ 1729212 h 1729212"/>
              <a:gd name="connsiteX4-289" fmla="*/ 0 w 1729212"/>
              <a:gd name="connsiteY4-290" fmla="*/ 1441004 h 1729212"/>
              <a:gd name="connsiteX5-291" fmla="*/ 0 w 1729212"/>
              <a:gd name="connsiteY5-292" fmla="*/ 288208 h 1729212"/>
              <a:gd name="connsiteX6-293" fmla="*/ 288208 w 1729212"/>
              <a:gd name="connsiteY6-294" fmla="*/ 0 h 1729212"/>
              <a:gd name="connsiteX7-295" fmla="*/ 1297863 w 1729212"/>
              <a:gd name="connsiteY7-296" fmla="*/ 2147 h 1729212"/>
              <a:gd name="connsiteX0-297" fmla="*/ 1720159 w 1729212"/>
              <a:gd name="connsiteY0-298" fmla="*/ 444222 h 1729212"/>
              <a:gd name="connsiteX1-299" fmla="*/ 1729212 w 1729212"/>
              <a:gd name="connsiteY1-300" fmla="*/ 1441004 h 1729212"/>
              <a:gd name="connsiteX2-301" fmla="*/ 1441004 w 1729212"/>
              <a:gd name="connsiteY2-302" fmla="*/ 1729212 h 1729212"/>
              <a:gd name="connsiteX3-303" fmla="*/ 288208 w 1729212"/>
              <a:gd name="connsiteY3-304" fmla="*/ 1729212 h 1729212"/>
              <a:gd name="connsiteX4-305" fmla="*/ 0 w 1729212"/>
              <a:gd name="connsiteY4-306" fmla="*/ 1441004 h 1729212"/>
              <a:gd name="connsiteX5-307" fmla="*/ 0 w 1729212"/>
              <a:gd name="connsiteY5-308" fmla="*/ 288208 h 1729212"/>
              <a:gd name="connsiteX6-309" fmla="*/ 288208 w 1729212"/>
              <a:gd name="connsiteY6-310" fmla="*/ 0 h 1729212"/>
              <a:gd name="connsiteX7-311" fmla="*/ 1297863 w 1729212"/>
              <a:gd name="connsiteY7-312" fmla="*/ 2147 h 1729212"/>
              <a:gd name="connsiteX0-313" fmla="*/ 1756145 w 1756340"/>
              <a:gd name="connsiteY0-314" fmla="*/ 444222 h 1729212"/>
              <a:gd name="connsiteX1-315" fmla="*/ 1729212 w 1756340"/>
              <a:gd name="connsiteY1-316" fmla="*/ 1441004 h 1729212"/>
              <a:gd name="connsiteX2-317" fmla="*/ 1441004 w 1756340"/>
              <a:gd name="connsiteY2-318" fmla="*/ 1729212 h 1729212"/>
              <a:gd name="connsiteX3-319" fmla="*/ 288208 w 1756340"/>
              <a:gd name="connsiteY3-320" fmla="*/ 1729212 h 1729212"/>
              <a:gd name="connsiteX4-321" fmla="*/ 0 w 1756340"/>
              <a:gd name="connsiteY4-322" fmla="*/ 1441004 h 1729212"/>
              <a:gd name="connsiteX5-323" fmla="*/ 0 w 1756340"/>
              <a:gd name="connsiteY5-324" fmla="*/ 288208 h 1729212"/>
              <a:gd name="connsiteX6-325" fmla="*/ 288208 w 1756340"/>
              <a:gd name="connsiteY6-326" fmla="*/ 0 h 1729212"/>
              <a:gd name="connsiteX7-327" fmla="*/ 1297863 w 1756340"/>
              <a:gd name="connsiteY7-328" fmla="*/ 2147 h 1729212"/>
              <a:gd name="connsiteX0-329" fmla="*/ 1738152 w 1738556"/>
              <a:gd name="connsiteY0-330" fmla="*/ 444222 h 1729212"/>
              <a:gd name="connsiteX1-331" fmla="*/ 1729212 w 1738556"/>
              <a:gd name="connsiteY1-332" fmla="*/ 1441004 h 1729212"/>
              <a:gd name="connsiteX2-333" fmla="*/ 1441004 w 1738556"/>
              <a:gd name="connsiteY2-334" fmla="*/ 1729212 h 1729212"/>
              <a:gd name="connsiteX3-335" fmla="*/ 288208 w 1738556"/>
              <a:gd name="connsiteY3-336" fmla="*/ 1729212 h 1729212"/>
              <a:gd name="connsiteX4-337" fmla="*/ 0 w 1738556"/>
              <a:gd name="connsiteY4-338" fmla="*/ 1441004 h 1729212"/>
              <a:gd name="connsiteX5-339" fmla="*/ 0 w 1738556"/>
              <a:gd name="connsiteY5-340" fmla="*/ 288208 h 1729212"/>
              <a:gd name="connsiteX6-341" fmla="*/ 288208 w 1738556"/>
              <a:gd name="connsiteY6-342" fmla="*/ 0 h 1729212"/>
              <a:gd name="connsiteX7-343" fmla="*/ 1297863 w 1738556"/>
              <a:gd name="connsiteY7-344" fmla="*/ 2147 h 1729212"/>
              <a:gd name="connsiteX0-345" fmla="*/ 1729156 w 1730033"/>
              <a:gd name="connsiteY0-346" fmla="*/ 444222 h 1729212"/>
              <a:gd name="connsiteX1-347" fmla="*/ 1729212 w 1730033"/>
              <a:gd name="connsiteY1-348" fmla="*/ 1441004 h 1729212"/>
              <a:gd name="connsiteX2-349" fmla="*/ 1441004 w 1730033"/>
              <a:gd name="connsiteY2-350" fmla="*/ 1729212 h 1729212"/>
              <a:gd name="connsiteX3-351" fmla="*/ 288208 w 1730033"/>
              <a:gd name="connsiteY3-352" fmla="*/ 1729212 h 1729212"/>
              <a:gd name="connsiteX4-353" fmla="*/ 0 w 1730033"/>
              <a:gd name="connsiteY4-354" fmla="*/ 1441004 h 1729212"/>
              <a:gd name="connsiteX5-355" fmla="*/ 0 w 1730033"/>
              <a:gd name="connsiteY5-356" fmla="*/ 288208 h 1729212"/>
              <a:gd name="connsiteX6-357" fmla="*/ 288208 w 1730033"/>
              <a:gd name="connsiteY6-358" fmla="*/ 0 h 1729212"/>
              <a:gd name="connsiteX7-359" fmla="*/ 1297863 w 1730033"/>
              <a:gd name="connsiteY7-360" fmla="*/ 2147 h 1729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730033" h="1729212">
                <a:moveTo>
                  <a:pt x="1729156" y="444222"/>
                </a:moveTo>
                <a:cubicBezTo>
                  <a:pt x="1732174" y="776483"/>
                  <a:pt x="1726194" y="1108743"/>
                  <a:pt x="1729212" y="1441004"/>
                </a:cubicBezTo>
                <a:cubicBezTo>
                  <a:pt x="1729212" y="1600177"/>
                  <a:pt x="1600177" y="1729212"/>
                  <a:pt x="1441004" y="1729212"/>
                </a:cubicBezTo>
                <a:lnTo>
                  <a:pt x="288208" y="1729212"/>
                </a:lnTo>
                <a:cubicBezTo>
                  <a:pt x="129035" y="1729212"/>
                  <a:pt x="0" y="1600177"/>
                  <a:pt x="0" y="1441004"/>
                </a:cubicBezTo>
                <a:lnTo>
                  <a:pt x="0" y="288208"/>
                </a:lnTo>
                <a:cubicBezTo>
                  <a:pt x="0" y="129035"/>
                  <a:pt x="129035" y="0"/>
                  <a:pt x="288208" y="0"/>
                </a:cubicBezTo>
                <a:lnTo>
                  <a:pt x="1297863" y="2147"/>
                </a:lnTo>
              </a:path>
            </a:pathLst>
          </a:custGeom>
          <a:noFill/>
          <a:ln w="19050">
            <a:solidFill>
              <a:srgbClr val="578D9D"/>
            </a:solidFill>
            <a:headEnd type="arrow"/>
          </a:ln>
        </p:spPr>
        <p:style>
          <a:lnRef idx="2">
            <a:srgbClr val="304E68">
              <a:shade val="50000"/>
            </a:srgbClr>
          </a:lnRef>
          <a:fillRef idx="1">
            <a:srgbClr val="304E68"/>
          </a:fillRef>
          <a:effectRef idx="0">
            <a:srgbClr val="304E6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6754406" y="4032710"/>
            <a:ext cx="1702053" cy="1268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700" dirty="0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+mn-ea"/>
              </a:rPr>
              <a:t>评价各种可能选择，找出可能的结果</a:t>
            </a:r>
            <a:endParaRPr lang="zh-CN" altLang="en-US" sz="1700" dirty="0">
              <a:latin typeface="思源黑体 Normal" panose="020B0400000000000000" charset="-122"/>
              <a:ea typeface="思源黑体 Normal" panose="020B0400000000000000" charset="-122"/>
              <a:cs typeface="+mn-ea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8254671" y="2567689"/>
            <a:ext cx="1702053" cy="1268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700" dirty="0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+mn-ea"/>
              </a:rPr>
              <a:t>比较各种可能，选取最符合决策者理想的选项</a:t>
            </a:r>
            <a:endParaRPr lang="zh-CN" altLang="en-US" sz="1700" dirty="0">
              <a:latin typeface="思源黑体 Normal" panose="020B0400000000000000" charset="-122"/>
              <a:ea typeface="思源黑体 Normal" panose="020B0400000000000000" charset="-122"/>
              <a:cs typeface="+mn-ea"/>
              <a:sym typeface="+mn-ea"/>
            </a:endParaRPr>
          </a:p>
        </p:txBody>
      </p:sp>
      <p:sp>
        <p:nvSpPr>
          <p:cNvPr id="29" name="矩形: 圆角 6"/>
          <p:cNvSpPr/>
          <p:nvPr>
            <p:custDataLst>
              <p:tags r:id="rId13"/>
            </p:custDataLst>
          </p:nvPr>
        </p:nvSpPr>
        <p:spPr>
          <a:xfrm rot="5400000">
            <a:off x="8199314" y="2371080"/>
            <a:ext cx="1812766" cy="1811906"/>
          </a:xfrm>
          <a:custGeom>
            <a:avLst/>
            <a:gdLst>
              <a:gd name="connsiteX0" fmla="*/ 0 w 1729212"/>
              <a:gd name="connsiteY0" fmla="*/ 288208 h 1729212"/>
              <a:gd name="connsiteX1" fmla="*/ 288208 w 1729212"/>
              <a:gd name="connsiteY1" fmla="*/ 0 h 1729212"/>
              <a:gd name="connsiteX2" fmla="*/ 1441004 w 1729212"/>
              <a:gd name="connsiteY2" fmla="*/ 0 h 1729212"/>
              <a:gd name="connsiteX3" fmla="*/ 1729212 w 1729212"/>
              <a:gd name="connsiteY3" fmla="*/ 288208 h 1729212"/>
              <a:gd name="connsiteX4" fmla="*/ 1729212 w 1729212"/>
              <a:gd name="connsiteY4" fmla="*/ 1441004 h 1729212"/>
              <a:gd name="connsiteX5" fmla="*/ 1441004 w 1729212"/>
              <a:gd name="connsiteY5" fmla="*/ 1729212 h 1729212"/>
              <a:gd name="connsiteX6" fmla="*/ 288208 w 1729212"/>
              <a:gd name="connsiteY6" fmla="*/ 1729212 h 1729212"/>
              <a:gd name="connsiteX7" fmla="*/ 0 w 1729212"/>
              <a:gd name="connsiteY7" fmla="*/ 1441004 h 1729212"/>
              <a:gd name="connsiteX8" fmla="*/ 0 w 1729212"/>
              <a:gd name="connsiteY8" fmla="*/ 288208 h 1729212"/>
              <a:gd name="connsiteX0-1" fmla="*/ 1729212 w 1820652"/>
              <a:gd name="connsiteY0-2" fmla="*/ 288208 h 1729212"/>
              <a:gd name="connsiteX1-3" fmla="*/ 1729212 w 1820652"/>
              <a:gd name="connsiteY1-4" fmla="*/ 1441004 h 1729212"/>
              <a:gd name="connsiteX2-5" fmla="*/ 1441004 w 1820652"/>
              <a:gd name="connsiteY2-6" fmla="*/ 1729212 h 1729212"/>
              <a:gd name="connsiteX3-7" fmla="*/ 288208 w 1820652"/>
              <a:gd name="connsiteY3-8" fmla="*/ 1729212 h 1729212"/>
              <a:gd name="connsiteX4-9" fmla="*/ 0 w 1820652"/>
              <a:gd name="connsiteY4-10" fmla="*/ 1441004 h 1729212"/>
              <a:gd name="connsiteX5-11" fmla="*/ 0 w 1820652"/>
              <a:gd name="connsiteY5-12" fmla="*/ 288208 h 1729212"/>
              <a:gd name="connsiteX6-13" fmla="*/ 288208 w 1820652"/>
              <a:gd name="connsiteY6-14" fmla="*/ 0 h 1729212"/>
              <a:gd name="connsiteX7-15" fmla="*/ 1441004 w 1820652"/>
              <a:gd name="connsiteY7-16" fmla="*/ 0 h 1729212"/>
              <a:gd name="connsiteX8-17" fmla="*/ 1820652 w 1820652"/>
              <a:gd name="connsiteY8-18" fmla="*/ 379648 h 1729212"/>
              <a:gd name="connsiteX0-19" fmla="*/ 1729212 w 1729212"/>
              <a:gd name="connsiteY0-20" fmla="*/ 288208 h 1729212"/>
              <a:gd name="connsiteX1-21" fmla="*/ 1729212 w 1729212"/>
              <a:gd name="connsiteY1-22" fmla="*/ 1441004 h 1729212"/>
              <a:gd name="connsiteX2-23" fmla="*/ 1441004 w 1729212"/>
              <a:gd name="connsiteY2-24" fmla="*/ 1729212 h 1729212"/>
              <a:gd name="connsiteX3-25" fmla="*/ 288208 w 1729212"/>
              <a:gd name="connsiteY3-26" fmla="*/ 1729212 h 1729212"/>
              <a:gd name="connsiteX4-27" fmla="*/ 0 w 1729212"/>
              <a:gd name="connsiteY4-28" fmla="*/ 1441004 h 1729212"/>
              <a:gd name="connsiteX5-29" fmla="*/ 0 w 1729212"/>
              <a:gd name="connsiteY5-30" fmla="*/ 288208 h 1729212"/>
              <a:gd name="connsiteX6-31" fmla="*/ 288208 w 1729212"/>
              <a:gd name="connsiteY6-32" fmla="*/ 0 h 1729212"/>
              <a:gd name="connsiteX7-33" fmla="*/ 1441004 w 1729212"/>
              <a:gd name="connsiteY7-34" fmla="*/ 0 h 1729212"/>
              <a:gd name="connsiteX0-35" fmla="*/ 1729212 w 1729212"/>
              <a:gd name="connsiteY0-36" fmla="*/ 295488 h 1736492"/>
              <a:gd name="connsiteX1-37" fmla="*/ 1729212 w 1729212"/>
              <a:gd name="connsiteY1-38" fmla="*/ 1448284 h 1736492"/>
              <a:gd name="connsiteX2-39" fmla="*/ 1441004 w 1729212"/>
              <a:gd name="connsiteY2-40" fmla="*/ 1736492 h 1736492"/>
              <a:gd name="connsiteX3-41" fmla="*/ 288208 w 1729212"/>
              <a:gd name="connsiteY3-42" fmla="*/ 1736492 h 1736492"/>
              <a:gd name="connsiteX4-43" fmla="*/ 0 w 1729212"/>
              <a:gd name="connsiteY4-44" fmla="*/ 1448284 h 1736492"/>
              <a:gd name="connsiteX5-45" fmla="*/ 0 w 1729212"/>
              <a:gd name="connsiteY5-46" fmla="*/ 295488 h 1736492"/>
              <a:gd name="connsiteX6-47" fmla="*/ 288208 w 1729212"/>
              <a:gd name="connsiteY6-48" fmla="*/ 7280 h 1736492"/>
              <a:gd name="connsiteX7-49" fmla="*/ 1142417 w 1729212"/>
              <a:gd name="connsiteY7-50" fmla="*/ 0 h 1736492"/>
              <a:gd name="connsiteX8-51" fmla="*/ 1441004 w 1729212"/>
              <a:gd name="connsiteY8-52" fmla="*/ 7280 h 1736492"/>
              <a:gd name="connsiteX0-53" fmla="*/ 1729212 w 1729212"/>
              <a:gd name="connsiteY0-54" fmla="*/ 295488 h 1736492"/>
              <a:gd name="connsiteX1-55" fmla="*/ 1729212 w 1729212"/>
              <a:gd name="connsiteY1-56" fmla="*/ 1448284 h 1736492"/>
              <a:gd name="connsiteX2-57" fmla="*/ 1441004 w 1729212"/>
              <a:gd name="connsiteY2-58" fmla="*/ 1736492 h 1736492"/>
              <a:gd name="connsiteX3-59" fmla="*/ 288208 w 1729212"/>
              <a:gd name="connsiteY3-60" fmla="*/ 1736492 h 1736492"/>
              <a:gd name="connsiteX4-61" fmla="*/ 0 w 1729212"/>
              <a:gd name="connsiteY4-62" fmla="*/ 1448284 h 1736492"/>
              <a:gd name="connsiteX5-63" fmla="*/ 0 w 1729212"/>
              <a:gd name="connsiteY5-64" fmla="*/ 295488 h 1736492"/>
              <a:gd name="connsiteX6-65" fmla="*/ 288208 w 1729212"/>
              <a:gd name="connsiteY6-66" fmla="*/ 7280 h 1736492"/>
              <a:gd name="connsiteX7-67" fmla="*/ 1142417 w 1729212"/>
              <a:gd name="connsiteY7-68" fmla="*/ 0 h 1736492"/>
              <a:gd name="connsiteX0-69" fmla="*/ 1729212 w 1729212"/>
              <a:gd name="connsiteY0-70" fmla="*/ 295488 h 1736492"/>
              <a:gd name="connsiteX1-71" fmla="*/ 1729212 w 1729212"/>
              <a:gd name="connsiteY1-72" fmla="*/ 1448284 h 1736492"/>
              <a:gd name="connsiteX2-73" fmla="*/ 1441004 w 1729212"/>
              <a:gd name="connsiteY2-74" fmla="*/ 1736492 h 1736492"/>
              <a:gd name="connsiteX3-75" fmla="*/ 288208 w 1729212"/>
              <a:gd name="connsiteY3-76" fmla="*/ 1736492 h 1736492"/>
              <a:gd name="connsiteX4-77" fmla="*/ 0 w 1729212"/>
              <a:gd name="connsiteY4-78" fmla="*/ 1448284 h 1736492"/>
              <a:gd name="connsiteX5-79" fmla="*/ 0 w 1729212"/>
              <a:gd name="connsiteY5-80" fmla="*/ 295488 h 1736492"/>
              <a:gd name="connsiteX6-81" fmla="*/ 288208 w 1729212"/>
              <a:gd name="connsiteY6-82" fmla="*/ 7280 h 1736492"/>
              <a:gd name="connsiteX7-83" fmla="*/ 812478 w 1729212"/>
              <a:gd name="connsiteY7-84" fmla="*/ 0 h 1736492"/>
              <a:gd name="connsiteX8-85" fmla="*/ 1142417 w 1729212"/>
              <a:gd name="connsiteY8-86" fmla="*/ 0 h 1736492"/>
              <a:gd name="connsiteX0-87" fmla="*/ 1729212 w 1729212"/>
              <a:gd name="connsiteY0-88" fmla="*/ 295488 h 1736492"/>
              <a:gd name="connsiteX1-89" fmla="*/ 1729212 w 1729212"/>
              <a:gd name="connsiteY1-90" fmla="*/ 1448284 h 1736492"/>
              <a:gd name="connsiteX2-91" fmla="*/ 1441004 w 1729212"/>
              <a:gd name="connsiteY2-92" fmla="*/ 1736492 h 1736492"/>
              <a:gd name="connsiteX3-93" fmla="*/ 288208 w 1729212"/>
              <a:gd name="connsiteY3-94" fmla="*/ 1736492 h 1736492"/>
              <a:gd name="connsiteX4-95" fmla="*/ 0 w 1729212"/>
              <a:gd name="connsiteY4-96" fmla="*/ 1448284 h 1736492"/>
              <a:gd name="connsiteX5-97" fmla="*/ 0 w 1729212"/>
              <a:gd name="connsiteY5-98" fmla="*/ 295488 h 1736492"/>
              <a:gd name="connsiteX6-99" fmla="*/ 288208 w 1729212"/>
              <a:gd name="connsiteY6-100" fmla="*/ 7280 h 1736492"/>
              <a:gd name="connsiteX7-101" fmla="*/ 803052 w 1729212"/>
              <a:gd name="connsiteY7-102" fmla="*/ 9427 h 1736492"/>
              <a:gd name="connsiteX8-103" fmla="*/ 1142417 w 1729212"/>
              <a:gd name="connsiteY8-104" fmla="*/ 0 h 1736492"/>
              <a:gd name="connsiteX0-105" fmla="*/ 1729212 w 1729212"/>
              <a:gd name="connsiteY0-106" fmla="*/ 288208 h 1729212"/>
              <a:gd name="connsiteX1-107" fmla="*/ 1729212 w 1729212"/>
              <a:gd name="connsiteY1-108" fmla="*/ 1441004 h 1729212"/>
              <a:gd name="connsiteX2-109" fmla="*/ 1441004 w 1729212"/>
              <a:gd name="connsiteY2-110" fmla="*/ 1729212 h 1729212"/>
              <a:gd name="connsiteX3-111" fmla="*/ 288208 w 1729212"/>
              <a:gd name="connsiteY3-112" fmla="*/ 1729212 h 1729212"/>
              <a:gd name="connsiteX4-113" fmla="*/ 0 w 1729212"/>
              <a:gd name="connsiteY4-114" fmla="*/ 1441004 h 1729212"/>
              <a:gd name="connsiteX5-115" fmla="*/ 0 w 1729212"/>
              <a:gd name="connsiteY5-116" fmla="*/ 288208 h 1729212"/>
              <a:gd name="connsiteX6-117" fmla="*/ 288208 w 1729212"/>
              <a:gd name="connsiteY6-118" fmla="*/ 0 h 1729212"/>
              <a:gd name="connsiteX7-119" fmla="*/ 803052 w 1729212"/>
              <a:gd name="connsiteY7-120" fmla="*/ 2147 h 1729212"/>
              <a:gd name="connsiteX0-121" fmla="*/ 1729212 w 1729212"/>
              <a:gd name="connsiteY0-122" fmla="*/ 758988 h 1729212"/>
              <a:gd name="connsiteX1-123" fmla="*/ 1729212 w 1729212"/>
              <a:gd name="connsiteY1-124" fmla="*/ 1441004 h 1729212"/>
              <a:gd name="connsiteX2-125" fmla="*/ 1441004 w 1729212"/>
              <a:gd name="connsiteY2-126" fmla="*/ 1729212 h 1729212"/>
              <a:gd name="connsiteX3-127" fmla="*/ 288208 w 1729212"/>
              <a:gd name="connsiteY3-128" fmla="*/ 1729212 h 1729212"/>
              <a:gd name="connsiteX4-129" fmla="*/ 0 w 1729212"/>
              <a:gd name="connsiteY4-130" fmla="*/ 1441004 h 1729212"/>
              <a:gd name="connsiteX5-131" fmla="*/ 0 w 1729212"/>
              <a:gd name="connsiteY5-132" fmla="*/ 288208 h 1729212"/>
              <a:gd name="connsiteX6-133" fmla="*/ 288208 w 1729212"/>
              <a:gd name="connsiteY6-134" fmla="*/ 0 h 1729212"/>
              <a:gd name="connsiteX7-135" fmla="*/ 803052 w 1729212"/>
              <a:gd name="connsiteY7-136" fmla="*/ 2147 h 1729212"/>
              <a:gd name="connsiteX0-137" fmla="*/ 1720159 w 1729212"/>
              <a:gd name="connsiteY0-138" fmla="*/ 758988 h 1729212"/>
              <a:gd name="connsiteX1-139" fmla="*/ 1729212 w 1729212"/>
              <a:gd name="connsiteY1-140" fmla="*/ 1441004 h 1729212"/>
              <a:gd name="connsiteX2-141" fmla="*/ 1441004 w 1729212"/>
              <a:gd name="connsiteY2-142" fmla="*/ 1729212 h 1729212"/>
              <a:gd name="connsiteX3-143" fmla="*/ 288208 w 1729212"/>
              <a:gd name="connsiteY3-144" fmla="*/ 1729212 h 1729212"/>
              <a:gd name="connsiteX4-145" fmla="*/ 0 w 1729212"/>
              <a:gd name="connsiteY4-146" fmla="*/ 1441004 h 1729212"/>
              <a:gd name="connsiteX5-147" fmla="*/ 0 w 1729212"/>
              <a:gd name="connsiteY5-148" fmla="*/ 288208 h 1729212"/>
              <a:gd name="connsiteX6-149" fmla="*/ 288208 w 1729212"/>
              <a:gd name="connsiteY6-150" fmla="*/ 0 h 1729212"/>
              <a:gd name="connsiteX7-151" fmla="*/ 803052 w 1729212"/>
              <a:gd name="connsiteY7-152" fmla="*/ 2147 h 1729212"/>
              <a:gd name="connsiteX0-153" fmla="*/ 1738266 w 1738266"/>
              <a:gd name="connsiteY0-154" fmla="*/ 777095 h 1729212"/>
              <a:gd name="connsiteX1-155" fmla="*/ 1729212 w 1738266"/>
              <a:gd name="connsiteY1-156" fmla="*/ 1441004 h 1729212"/>
              <a:gd name="connsiteX2-157" fmla="*/ 1441004 w 1738266"/>
              <a:gd name="connsiteY2-158" fmla="*/ 1729212 h 1729212"/>
              <a:gd name="connsiteX3-159" fmla="*/ 288208 w 1738266"/>
              <a:gd name="connsiteY3-160" fmla="*/ 1729212 h 1729212"/>
              <a:gd name="connsiteX4-161" fmla="*/ 0 w 1738266"/>
              <a:gd name="connsiteY4-162" fmla="*/ 1441004 h 1729212"/>
              <a:gd name="connsiteX5-163" fmla="*/ 0 w 1738266"/>
              <a:gd name="connsiteY5-164" fmla="*/ 288208 h 1729212"/>
              <a:gd name="connsiteX6-165" fmla="*/ 288208 w 1738266"/>
              <a:gd name="connsiteY6-166" fmla="*/ 0 h 1729212"/>
              <a:gd name="connsiteX7-167" fmla="*/ 803052 w 1738266"/>
              <a:gd name="connsiteY7-168" fmla="*/ 2147 h 1729212"/>
              <a:gd name="connsiteX0-169" fmla="*/ 1711105 w 1729212"/>
              <a:gd name="connsiteY0-170" fmla="*/ 777095 h 1729212"/>
              <a:gd name="connsiteX1-171" fmla="*/ 1729212 w 1729212"/>
              <a:gd name="connsiteY1-172" fmla="*/ 1441004 h 1729212"/>
              <a:gd name="connsiteX2-173" fmla="*/ 1441004 w 1729212"/>
              <a:gd name="connsiteY2-174" fmla="*/ 1729212 h 1729212"/>
              <a:gd name="connsiteX3-175" fmla="*/ 288208 w 1729212"/>
              <a:gd name="connsiteY3-176" fmla="*/ 1729212 h 1729212"/>
              <a:gd name="connsiteX4-177" fmla="*/ 0 w 1729212"/>
              <a:gd name="connsiteY4-178" fmla="*/ 1441004 h 1729212"/>
              <a:gd name="connsiteX5-179" fmla="*/ 0 w 1729212"/>
              <a:gd name="connsiteY5-180" fmla="*/ 288208 h 1729212"/>
              <a:gd name="connsiteX6-181" fmla="*/ 288208 w 1729212"/>
              <a:gd name="connsiteY6-182" fmla="*/ 0 h 1729212"/>
              <a:gd name="connsiteX7-183" fmla="*/ 803052 w 1729212"/>
              <a:gd name="connsiteY7-184" fmla="*/ 2147 h 1729212"/>
              <a:gd name="connsiteX0-185" fmla="*/ 1720159 w 1729212"/>
              <a:gd name="connsiteY0-186" fmla="*/ 777095 h 1729212"/>
              <a:gd name="connsiteX1-187" fmla="*/ 1729212 w 1729212"/>
              <a:gd name="connsiteY1-188" fmla="*/ 1441004 h 1729212"/>
              <a:gd name="connsiteX2-189" fmla="*/ 1441004 w 1729212"/>
              <a:gd name="connsiteY2-190" fmla="*/ 1729212 h 1729212"/>
              <a:gd name="connsiteX3-191" fmla="*/ 288208 w 1729212"/>
              <a:gd name="connsiteY3-192" fmla="*/ 1729212 h 1729212"/>
              <a:gd name="connsiteX4-193" fmla="*/ 0 w 1729212"/>
              <a:gd name="connsiteY4-194" fmla="*/ 1441004 h 1729212"/>
              <a:gd name="connsiteX5-195" fmla="*/ 0 w 1729212"/>
              <a:gd name="connsiteY5-196" fmla="*/ 288208 h 1729212"/>
              <a:gd name="connsiteX6-197" fmla="*/ 288208 w 1729212"/>
              <a:gd name="connsiteY6-198" fmla="*/ 0 h 1729212"/>
              <a:gd name="connsiteX7-199" fmla="*/ 803052 w 1729212"/>
              <a:gd name="connsiteY7-200" fmla="*/ 2147 h 1729212"/>
              <a:gd name="connsiteX0-201" fmla="*/ 1720159 w 1729212"/>
              <a:gd name="connsiteY0-202" fmla="*/ 777095 h 1729212"/>
              <a:gd name="connsiteX1-203" fmla="*/ 1729212 w 1729212"/>
              <a:gd name="connsiteY1-204" fmla="*/ 1441004 h 1729212"/>
              <a:gd name="connsiteX2-205" fmla="*/ 1441004 w 1729212"/>
              <a:gd name="connsiteY2-206" fmla="*/ 1729212 h 1729212"/>
              <a:gd name="connsiteX3-207" fmla="*/ 288208 w 1729212"/>
              <a:gd name="connsiteY3-208" fmla="*/ 1729212 h 1729212"/>
              <a:gd name="connsiteX4-209" fmla="*/ 0 w 1729212"/>
              <a:gd name="connsiteY4-210" fmla="*/ 1441004 h 1729212"/>
              <a:gd name="connsiteX5-211" fmla="*/ 0 w 1729212"/>
              <a:gd name="connsiteY5-212" fmla="*/ 288208 h 1729212"/>
              <a:gd name="connsiteX6-213" fmla="*/ 288208 w 1729212"/>
              <a:gd name="connsiteY6-214" fmla="*/ 0 h 1729212"/>
              <a:gd name="connsiteX7-215" fmla="*/ 1342846 w 1729212"/>
              <a:gd name="connsiteY7-216" fmla="*/ 2147 h 1729212"/>
              <a:gd name="connsiteX0-217" fmla="*/ 1720159 w 1729212"/>
              <a:gd name="connsiteY0-218" fmla="*/ 777095 h 1729212"/>
              <a:gd name="connsiteX1-219" fmla="*/ 1729212 w 1729212"/>
              <a:gd name="connsiteY1-220" fmla="*/ 1441004 h 1729212"/>
              <a:gd name="connsiteX2-221" fmla="*/ 1441004 w 1729212"/>
              <a:gd name="connsiteY2-222" fmla="*/ 1729212 h 1729212"/>
              <a:gd name="connsiteX3-223" fmla="*/ 288208 w 1729212"/>
              <a:gd name="connsiteY3-224" fmla="*/ 1729212 h 1729212"/>
              <a:gd name="connsiteX4-225" fmla="*/ 0 w 1729212"/>
              <a:gd name="connsiteY4-226" fmla="*/ 1441004 h 1729212"/>
              <a:gd name="connsiteX5-227" fmla="*/ 0 w 1729212"/>
              <a:gd name="connsiteY5-228" fmla="*/ 288208 h 1729212"/>
              <a:gd name="connsiteX6-229" fmla="*/ 288208 w 1729212"/>
              <a:gd name="connsiteY6-230" fmla="*/ 0 h 1729212"/>
              <a:gd name="connsiteX7-231" fmla="*/ 1297863 w 1729212"/>
              <a:gd name="connsiteY7-232" fmla="*/ 2147 h 1729212"/>
              <a:gd name="connsiteX0-233" fmla="*/ 1711162 w 1729212"/>
              <a:gd name="connsiteY0-234" fmla="*/ 444222 h 1729212"/>
              <a:gd name="connsiteX1-235" fmla="*/ 1729212 w 1729212"/>
              <a:gd name="connsiteY1-236" fmla="*/ 1441004 h 1729212"/>
              <a:gd name="connsiteX2-237" fmla="*/ 1441004 w 1729212"/>
              <a:gd name="connsiteY2-238" fmla="*/ 1729212 h 1729212"/>
              <a:gd name="connsiteX3-239" fmla="*/ 288208 w 1729212"/>
              <a:gd name="connsiteY3-240" fmla="*/ 1729212 h 1729212"/>
              <a:gd name="connsiteX4-241" fmla="*/ 0 w 1729212"/>
              <a:gd name="connsiteY4-242" fmla="*/ 1441004 h 1729212"/>
              <a:gd name="connsiteX5-243" fmla="*/ 0 w 1729212"/>
              <a:gd name="connsiteY5-244" fmla="*/ 288208 h 1729212"/>
              <a:gd name="connsiteX6-245" fmla="*/ 288208 w 1729212"/>
              <a:gd name="connsiteY6-246" fmla="*/ 0 h 1729212"/>
              <a:gd name="connsiteX7-247" fmla="*/ 1297863 w 1729212"/>
              <a:gd name="connsiteY7-248" fmla="*/ 2147 h 1729212"/>
              <a:gd name="connsiteX0-249" fmla="*/ 1720159 w 1729212"/>
              <a:gd name="connsiteY0-250" fmla="*/ 444222 h 1729212"/>
              <a:gd name="connsiteX1-251" fmla="*/ 1729212 w 1729212"/>
              <a:gd name="connsiteY1-252" fmla="*/ 1441004 h 1729212"/>
              <a:gd name="connsiteX2-253" fmla="*/ 1441004 w 1729212"/>
              <a:gd name="connsiteY2-254" fmla="*/ 1729212 h 1729212"/>
              <a:gd name="connsiteX3-255" fmla="*/ 288208 w 1729212"/>
              <a:gd name="connsiteY3-256" fmla="*/ 1729212 h 1729212"/>
              <a:gd name="connsiteX4-257" fmla="*/ 0 w 1729212"/>
              <a:gd name="connsiteY4-258" fmla="*/ 1441004 h 1729212"/>
              <a:gd name="connsiteX5-259" fmla="*/ 0 w 1729212"/>
              <a:gd name="connsiteY5-260" fmla="*/ 288208 h 1729212"/>
              <a:gd name="connsiteX6-261" fmla="*/ 288208 w 1729212"/>
              <a:gd name="connsiteY6-262" fmla="*/ 0 h 1729212"/>
              <a:gd name="connsiteX7-263" fmla="*/ 1297863 w 1729212"/>
              <a:gd name="connsiteY7-264" fmla="*/ 2147 h 1729212"/>
              <a:gd name="connsiteX0-265" fmla="*/ 1720159 w 1729212"/>
              <a:gd name="connsiteY0-266" fmla="*/ 462216 h 1729212"/>
              <a:gd name="connsiteX1-267" fmla="*/ 1729212 w 1729212"/>
              <a:gd name="connsiteY1-268" fmla="*/ 1441004 h 1729212"/>
              <a:gd name="connsiteX2-269" fmla="*/ 1441004 w 1729212"/>
              <a:gd name="connsiteY2-270" fmla="*/ 1729212 h 1729212"/>
              <a:gd name="connsiteX3-271" fmla="*/ 288208 w 1729212"/>
              <a:gd name="connsiteY3-272" fmla="*/ 1729212 h 1729212"/>
              <a:gd name="connsiteX4-273" fmla="*/ 0 w 1729212"/>
              <a:gd name="connsiteY4-274" fmla="*/ 1441004 h 1729212"/>
              <a:gd name="connsiteX5-275" fmla="*/ 0 w 1729212"/>
              <a:gd name="connsiteY5-276" fmla="*/ 288208 h 1729212"/>
              <a:gd name="connsiteX6-277" fmla="*/ 288208 w 1729212"/>
              <a:gd name="connsiteY6-278" fmla="*/ 0 h 1729212"/>
              <a:gd name="connsiteX7-279" fmla="*/ 1297863 w 1729212"/>
              <a:gd name="connsiteY7-280" fmla="*/ 2147 h 1729212"/>
              <a:gd name="connsiteX0-281" fmla="*/ 1720159 w 1729212"/>
              <a:gd name="connsiteY0-282" fmla="*/ 435226 h 1729212"/>
              <a:gd name="connsiteX1-283" fmla="*/ 1729212 w 1729212"/>
              <a:gd name="connsiteY1-284" fmla="*/ 1441004 h 1729212"/>
              <a:gd name="connsiteX2-285" fmla="*/ 1441004 w 1729212"/>
              <a:gd name="connsiteY2-286" fmla="*/ 1729212 h 1729212"/>
              <a:gd name="connsiteX3-287" fmla="*/ 288208 w 1729212"/>
              <a:gd name="connsiteY3-288" fmla="*/ 1729212 h 1729212"/>
              <a:gd name="connsiteX4-289" fmla="*/ 0 w 1729212"/>
              <a:gd name="connsiteY4-290" fmla="*/ 1441004 h 1729212"/>
              <a:gd name="connsiteX5-291" fmla="*/ 0 w 1729212"/>
              <a:gd name="connsiteY5-292" fmla="*/ 288208 h 1729212"/>
              <a:gd name="connsiteX6-293" fmla="*/ 288208 w 1729212"/>
              <a:gd name="connsiteY6-294" fmla="*/ 0 h 1729212"/>
              <a:gd name="connsiteX7-295" fmla="*/ 1297863 w 1729212"/>
              <a:gd name="connsiteY7-296" fmla="*/ 2147 h 1729212"/>
              <a:gd name="connsiteX0-297" fmla="*/ 1720159 w 1729212"/>
              <a:gd name="connsiteY0-298" fmla="*/ 444222 h 1729212"/>
              <a:gd name="connsiteX1-299" fmla="*/ 1729212 w 1729212"/>
              <a:gd name="connsiteY1-300" fmla="*/ 1441004 h 1729212"/>
              <a:gd name="connsiteX2-301" fmla="*/ 1441004 w 1729212"/>
              <a:gd name="connsiteY2-302" fmla="*/ 1729212 h 1729212"/>
              <a:gd name="connsiteX3-303" fmla="*/ 288208 w 1729212"/>
              <a:gd name="connsiteY3-304" fmla="*/ 1729212 h 1729212"/>
              <a:gd name="connsiteX4-305" fmla="*/ 0 w 1729212"/>
              <a:gd name="connsiteY4-306" fmla="*/ 1441004 h 1729212"/>
              <a:gd name="connsiteX5-307" fmla="*/ 0 w 1729212"/>
              <a:gd name="connsiteY5-308" fmla="*/ 288208 h 1729212"/>
              <a:gd name="connsiteX6-309" fmla="*/ 288208 w 1729212"/>
              <a:gd name="connsiteY6-310" fmla="*/ 0 h 1729212"/>
              <a:gd name="connsiteX7-311" fmla="*/ 1297863 w 1729212"/>
              <a:gd name="connsiteY7-312" fmla="*/ 2147 h 1729212"/>
              <a:gd name="connsiteX0-313" fmla="*/ 1756145 w 1756340"/>
              <a:gd name="connsiteY0-314" fmla="*/ 444222 h 1729212"/>
              <a:gd name="connsiteX1-315" fmla="*/ 1729212 w 1756340"/>
              <a:gd name="connsiteY1-316" fmla="*/ 1441004 h 1729212"/>
              <a:gd name="connsiteX2-317" fmla="*/ 1441004 w 1756340"/>
              <a:gd name="connsiteY2-318" fmla="*/ 1729212 h 1729212"/>
              <a:gd name="connsiteX3-319" fmla="*/ 288208 w 1756340"/>
              <a:gd name="connsiteY3-320" fmla="*/ 1729212 h 1729212"/>
              <a:gd name="connsiteX4-321" fmla="*/ 0 w 1756340"/>
              <a:gd name="connsiteY4-322" fmla="*/ 1441004 h 1729212"/>
              <a:gd name="connsiteX5-323" fmla="*/ 0 w 1756340"/>
              <a:gd name="connsiteY5-324" fmla="*/ 288208 h 1729212"/>
              <a:gd name="connsiteX6-325" fmla="*/ 288208 w 1756340"/>
              <a:gd name="connsiteY6-326" fmla="*/ 0 h 1729212"/>
              <a:gd name="connsiteX7-327" fmla="*/ 1297863 w 1756340"/>
              <a:gd name="connsiteY7-328" fmla="*/ 2147 h 1729212"/>
              <a:gd name="connsiteX0-329" fmla="*/ 1738152 w 1738556"/>
              <a:gd name="connsiteY0-330" fmla="*/ 444222 h 1729212"/>
              <a:gd name="connsiteX1-331" fmla="*/ 1729212 w 1738556"/>
              <a:gd name="connsiteY1-332" fmla="*/ 1441004 h 1729212"/>
              <a:gd name="connsiteX2-333" fmla="*/ 1441004 w 1738556"/>
              <a:gd name="connsiteY2-334" fmla="*/ 1729212 h 1729212"/>
              <a:gd name="connsiteX3-335" fmla="*/ 288208 w 1738556"/>
              <a:gd name="connsiteY3-336" fmla="*/ 1729212 h 1729212"/>
              <a:gd name="connsiteX4-337" fmla="*/ 0 w 1738556"/>
              <a:gd name="connsiteY4-338" fmla="*/ 1441004 h 1729212"/>
              <a:gd name="connsiteX5-339" fmla="*/ 0 w 1738556"/>
              <a:gd name="connsiteY5-340" fmla="*/ 288208 h 1729212"/>
              <a:gd name="connsiteX6-341" fmla="*/ 288208 w 1738556"/>
              <a:gd name="connsiteY6-342" fmla="*/ 0 h 1729212"/>
              <a:gd name="connsiteX7-343" fmla="*/ 1297863 w 1738556"/>
              <a:gd name="connsiteY7-344" fmla="*/ 2147 h 1729212"/>
              <a:gd name="connsiteX0-345" fmla="*/ 1729156 w 1730033"/>
              <a:gd name="connsiteY0-346" fmla="*/ 444222 h 1729212"/>
              <a:gd name="connsiteX1-347" fmla="*/ 1729212 w 1730033"/>
              <a:gd name="connsiteY1-348" fmla="*/ 1441004 h 1729212"/>
              <a:gd name="connsiteX2-349" fmla="*/ 1441004 w 1730033"/>
              <a:gd name="connsiteY2-350" fmla="*/ 1729212 h 1729212"/>
              <a:gd name="connsiteX3-351" fmla="*/ 288208 w 1730033"/>
              <a:gd name="connsiteY3-352" fmla="*/ 1729212 h 1729212"/>
              <a:gd name="connsiteX4-353" fmla="*/ 0 w 1730033"/>
              <a:gd name="connsiteY4-354" fmla="*/ 1441004 h 1729212"/>
              <a:gd name="connsiteX5-355" fmla="*/ 0 w 1730033"/>
              <a:gd name="connsiteY5-356" fmla="*/ 288208 h 1729212"/>
              <a:gd name="connsiteX6-357" fmla="*/ 288208 w 1730033"/>
              <a:gd name="connsiteY6-358" fmla="*/ 0 h 1729212"/>
              <a:gd name="connsiteX7-359" fmla="*/ 1297863 w 1730033"/>
              <a:gd name="connsiteY7-360" fmla="*/ 2147 h 1729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730033" h="1729212">
                <a:moveTo>
                  <a:pt x="1729156" y="444222"/>
                </a:moveTo>
                <a:cubicBezTo>
                  <a:pt x="1732174" y="776483"/>
                  <a:pt x="1726194" y="1108743"/>
                  <a:pt x="1729212" y="1441004"/>
                </a:cubicBezTo>
                <a:cubicBezTo>
                  <a:pt x="1729212" y="1600177"/>
                  <a:pt x="1600177" y="1729212"/>
                  <a:pt x="1441004" y="1729212"/>
                </a:cubicBezTo>
                <a:lnTo>
                  <a:pt x="288208" y="1729212"/>
                </a:lnTo>
                <a:cubicBezTo>
                  <a:pt x="129035" y="1729212"/>
                  <a:pt x="0" y="1600177"/>
                  <a:pt x="0" y="1441004"/>
                </a:cubicBezTo>
                <a:lnTo>
                  <a:pt x="0" y="288208"/>
                </a:lnTo>
                <a:cubicBezTo>
                  <a:pt x="0" y="129035"/>
                  <a:pt x="129035" y="0"/>
                  <a:pt x="288208" y="0"/>
                </a:cubicBezTo>
                <a:lnTo>
                  <a:pt x="1297863" y="2147"/>
                </a:lnTo>
              </a:path>
            </a:pathLst>
          </a:custGeom>
          <a:noFill/>
          <a:ln w="19050">
            <a:solidFill>
              <a:srgbClr val="578D9D"/>
            </a:solidFill>
            <a:headEnd type="none"/>
            <a:tailEnd type="arrow"/>
          </a:ln>
        </p:spPr>
        <p:style>
          <a:lnRef idx="2">
            <a:srgbClr val="304E68">
              <a:shade val="50000"/>
            </a:srgbClr>
          </a:lnRef>
          <a:fillRef idx="1">
            <a:srgbClr val="304E68"/>
          </a:fillRef>
          <a:effectRef idx="0">
            <a:srgbClr val="304E6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9851548" y="4061285"/>
            <a:ext cx="1702053" cy="1268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700" dirty="0">
                <a:latin typeface="思源黑体 Normal" panose="020B0400000000000000" charset="-122"/>
                <a:ea typeface="思源黑体 Normal" panose="020B0400000000000000" charset="-122"/>
                <a:cs typeface="+mn-ea"/>
                <a:sym typeface="+mn-ea"/>
              </a:rPr>
              <a:t>描述</a:t>
            </a:r>
            <a:r>
              <a:rPr lang="zh-CN" altLang="en-US" sz="1700" dirty="0">
                <a:latin typeface="思源黑体 Normal" panose="020B0400000000000000" charset="-122"/>
                <a:ea typeface="思源黑体 Normal" panose="020B0400000000000000" charset="-122"/>
                <a:cs typeface="+mn-ea"/>
              </a:rPr>
              <a:t>如何采取何种行动以达成选定的目标</a:t>
            </a:r>
            <a:endParaRPr lang="zh-CN" altLang="en-US" sz="1700" dirty="0">
              <a:latin typeface="思源黑体 Normal" panose="020B0400000000000000" charset="-122"/>
              <a:ea typeface="思源黑体 Normal" panose="020B0400000000000000" charset="-122"/>
              <a:cs typeface="+mn-ea"/>
            </a:endParaRPr>
          </a:p>
        </p:txBody>
      </p:sp>
      <p:sp>
        <p:nvSpPr>
          <p:cNvPr id="35" name="矩形: 圆角 34"/>
          <p:cNvSpPr/>
          <p:nvPr>
            <p:custDataLst>
              <p:tags r:id="rId15"/>
            </p:custDataLst>
          </p:nvPr>
        </p:nvSpPr>
        <p:spPr>
          <a:xfrm>
            <a:off x="9797230" y="3804474"/>
            <a:ext cx="1818407" cy="1818407"/>
          </a:xfrm>
          <a:prstGeom prst="roundRect">
            <a:avLst/>
          </a:prstGeom>
          <a:noFill/>
          <a:ln w="19050">
            <a:solidFill>
              <a:srgbClr val="578D9D"/>
            </a:solidFill>
          </a:ln>
        </p:spPr>
        <p:style>
          <a:lnRef idx="2">
            <a:srgbClr val="304E68">
              <a:shade val="50000"/>
            </a:srgbClr>
          </a:lnRef>
          <a:fillRef idx="1">
            <a:srgbClr val="304E68"/>
          </a:fillRef>
          <a:effectRef idx="0">
            <a:srgbClr val="304E6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  <p:sp>
        <p:nvSpPr>
          <p:cNvPr id="58" name="矩形: 圆角 6"/>
          <p:cNvSpPr/>
          <p:nvPr>
            <p:custDataLst>
              <p:tags r:id="rId16"/>
            </p:custDataLst>
          </p:nvPr>
        </p:nvSpPr>
        <p:spPr>
          <a:xfrm>
            <a:off x="588981" y="3804474"/>
            <a:ext cx="1812766" cy="1811906"/>
          </a:xfrm>
          <a:custGeom>
            <a:avLst/>
            <a:gdLst>
              <a:gd name="connsiteX0" fmla="*/ 0 w 1729212"/>
              <a:gd name="connsiteY0" fmla="*/ 288208 h 1729212"/>
              <a:gd name="connsiteX1" fmla="*/ 288208 w 1729212"/>
              <a:gd name="connsiteY1" fmla="*/ 0 h 1729212"/>
              <a:gd name="connsiteX2" fmla="*/ 1441004 w 1729212"/>
              <a:gd name="connsiteY2" fmla="*/ 0 h 1729212"/>
              <a:gd name="connsiteX3" fmla="*/ 1729212 w 1729212"/>
              <a:gd name="connsiteY3" fmla="*/ 288208 h 1729212"/>
              <a:gd name="connsiteX4" fmla="*/ 1729212 w 1729212"/>
              <a:gd name="connsiteY4" fmla="*/ 1441004 h 1729212"/>
              <a:gd name="connsiteX5" fmla="*/ 1441004 w 1729212"/>
              <a:gd name="connsiteY5" fmla="*/ 1729212 h 1729212"/>
              <a:gd name="connsiteX6" fmla="*/ 288208 w 1729212"/>
              <a:gd name="connsiteY6" fmla="*/ 1729212 h 1729212"/>
              <a:gd name="connsiteX7" fmla="*/ 0 w 1729212"/>
              <a:gd name="connsiteY7" fmla="*/ 1441004 h 1729212"/>
              <a:gd name="connsiteX8" fmla="*/ 0 w 1729212"/>
              <a:gd name="connsiteY8" fmla="*/ 288208 h 1729212"/>
              <a:gd name="connsiteX0-1" fmla="*/ 1729212 w 1820652"/>
              <a:gd name="connsiteY0-2" fmla="*/ 288208 h 1729212"/>
              <a:gd name="connsiteX1-3" fmla="*/ 1729212 w 1820652"/>
              <a:gd name="connsiteY1-4" fmla="*/ 1441004 h 1729212"/>
              <a:gd name="connsiteX2-5" fmla="*/ 1441004 w 1820652"/>
              <a:gd name="connsiteY2-6" fmla="*/ 1729212 h 1729212"/>
              <a:gd name="connsiteX3-7" fmla="*/ 288208 w 1820652"/>
              <a:gd name="connsiteY3-8" fmla="*/ 1729212 h 1729212"/>
              <a:gd name="connsiteX4-9" fmla="*/ 0 w 1820652"/>
              <a:gd name="connsiteY4-10" fmla="*/ 1441004 h 1729212"/>
              <a:gd name="connsiteX5-11" fmla="*/ 0 w 1820652"/>
              <a:gd name="connsiteY5-12" fmla="*/ 288208 h 1729212"/>
              <a:gd name="connsiteX6-13" fmla="*/ 288208 w 1820652"/>
              <a:gd name="connsiteY6-14" fmla="*/ 0 h 1729212"/>
              <a:gd name="connsiteX7-15" fmla="*/ 1441004 w 1820652"/>
              <a:gd name="connsiteY7-16" fmla="*/ 0 h 1729212"/>
              <a:gd name="connsiteX8-17" fmla="*/ 1820652 w 1820652"/>
              <a:gd name="connsiteY8-18" fmla="*/ 379648 h 1729212"/>
              <a:gd name="connsiteX0-19" fmla="*/ 1729212 w 1729212"/>
              <a:gd name="connsiteY0-20" fmla="*/ 288208 h 1729212"/>
              <a:gd name="connsiteX1-21" fmla="*/ 1729212 w 1729212"/>
              <a:gd name="connsiteY1-22" fmla="*/ 1441004 h 1729212"/>
              <a:gd name="connsiteX2-23" fmla="*/ 1441004 w 1729212"/>
              <a:gd name="connsiteY2-24" fmla="*/ 1729212 h 1729212"/>
              <a:gd name="connsiteX3-25" fmla="*/ 288208 w 1729212"/>
              <a:gd name="connsiteY3-26" fmla="*/ 1729212 h 1729212"/>
              <a:gd name="connsiteX4-27" fmla="*/ 0 w 1729212"/>
              <a:gd name="connsiteY4-28" fmla="*/ 1441004 h 1729212"/>
              <a:gd name="connsiteX5-29" fmla="*/ 0 w 1729212"/>
              <a:gd name="connsiteY5-30" fmla="*/ 288208 h 1729212"/>
              <a:gd name="connsiteX6-31" fmla="*/ 288208 w 1729212"/>
              <a:gd name="connsiteY6-32" fmla="*/ 0 h 1729212"/>
              <a:gd name="connsiteX7-33" fmla="*/ 1441004 w 1729212"/>
              <a:gd name="connsiteY7-34" fmla="*/ 0 h 1729212"/>
              <a:gd name="connsiteX0-35" fmla="*/ 1729212 w 1729212"/>
              <a:gd name="connsiteY0-36" fmla="*/ 295488 h 1736492"/>
              <a:gd name="connsiteX1-37" fmla="*/ 1729212 w 1729212"/>
              <a:gd name="connsiteY1-38" fmla="*/ 1448284 h 1736492"/>
              <a:gd name="connsiteX2-39" fmla="*/ 1441004 w 1729212"/>
              <a:gd name="connsiteY2-40" fmla="*/ 1736492 h 1736492"/>
              <a:gd name="connsiteX3-41" fmla="*/ 288208 w 1729212"/>
              <a:gd name="connsiteY3-42" fmla="*/ 1736492 h 1736492"/>
              <a:gd name="connsiteX4-43" fmla="*/ 0 w 1729212"/>
              <a:gd name="connsiteY4-44" fmla="*/ 1448284 h 1736492"/>
              <a:gd name="connsiteX5-45" fmla="*/ 0 w 1729212"/>
              <a:gd name="connsiteY5-46" fmla="*/ 295488 h 1736492"/>
              <a:gd name="connsiteX6-47" fmla="*/ 288208 w 1729212"/>
              <a:gd name="connsiteY6-48" fmla="*/ 7280 h 1736492"/>
              <a:gd name="connsiteX7-49" fmla="*/ 1142417 w 1729212"/>
              <a:gd name="connsiteY7-50" fmla="*/ 0 h 1736492"/>
              <a:gd name="connsiteX8-51" fmla="*/ 1441004 w 1729212"/>
              <a:gd name="connsiteY8-52" fmla="*/ 7280 h 1736492"/>
              <a:gd name="connsiteX0-53" fmla="*/ 1729212 w 1729212"/>
              <a:gd name="connsiteY0-54" fmla="*/ 295488 h 1736492"/>
              <a:gd name="connsiteX1-55" fmla="*/ 1729212 w 1729212"/>
              <a:gd name="connsiteY1-56" fmla="*/ 1448284 h 1736492"/>
              <a:gd name="connsiteX2-57" fmla="*/ 1441004 w 1729212"/>
              <a:gd name="connsiteY2-58" fmla="*/ 1736492 h 1736492"/>
              <a:gd name="connsiteX3-59" fmla="*/ 288208 w 1729212"/>
              <a:gd name="connsiteY3-60" fmla="*/ 1736492 h 1736492"/>
              <a:gd name="connsiteX4-61" fmla="*/ 0 w 1729212"/>
              <a:gd name="connsiteY4-62" fmla="*/ 1448284 h 1736492"/>
              <a:gd name="connsiteX5-63" fmla="*/ 0 w 1729212"/>
              <a:gd name="connsiteY5-64" fmla="*/ 295488 h 1736492"/>
              <a:gd name="connsiteX6-65" fmla="*/ 288208 w 1729212"/>
              <a:gd name="connsiteY6-66" fmla="*/ 7280 h 1736492"/>
              <a:gd name="connsiteX7-67" fmla="*/ 1142417 w 1729212"/>
              <a:gd name="connsiteY7-68" fmla="*/ 0 h 1736492"/>
              <a:gd name="connsiteX0-69" fmla="*/ 1729212 w 1729212"/>
              <a:gd name="connsiteY0-70" fmla="*/ 295488 h 1736492"/>
              <a:gd name="connsiteX1-71" fmla="*/ 1729212 w 1729212"/>
              <a:gd name="connsiteY1-72" fmla="*/ 1448284 h 1736492"/>
              <a:gd name="connsiteX2-73" fmla="*/ 1441004 w 1729212"/>
              <a:gd name="connsiteY2-74" fmla="*/ 1736492 h 1736492"/>
              <a:gd name="connsiteX3-75" fmla="*/ 288208 w 1729212"/>
              <a:gd name="connsiteY3-76" fmla="*/ 1736492 h 1736492"/>
              <a:gd name="connsiteX4-77" fmla="*/ 0 w 1729212"/>
              <a:gd name="connsiteY4-78" fmla="*/ 1448284 h 1736492"/>
              <a:gd name="connsiteX5-79" fmla="*/ 0 w 1729212"/>
              <a:gd name="connsiteY5-80" fmla="*/ 295488 h 1736492"/>
              <a:gd name="connsiteX6-81" fmla="*/ 288208 w 1729212"/>
              <a:gd name="connsiteY6-82" fmla="*/ 7280 h 1736492"/>
              <a:gd name="connsiteX7-83" fmla="*/ 812478 w 1729212"/>
              <a:gd name="connsiteY7-84" fmla="*/ 0 h 1736492"/>
              <a:gd name="connsiteX8-85" fmla="*/ 1142417 w 1729212"/>
              <a:gd name="connsiteY8-86" fmla="*/ 0 h 1736492"/>
              <a:gd name="connsiteX0-87" fmla="*/ 1729212 w 1729212"/>
              <a:gd name="connsiteY0-88" fmla="*/ 295488 h 1736492"/>
              <a:gd name="connsiteX1-89" fmla="*/ 1729212 w 1729212"/>
              <a:gd name="connsiteY1-90" fmla="*/ 1448284 h 1736492"/>
              <a:gd name="connsiteX2-91" fmla="*/ 1441004 w 1729212"/>
              <a:gd name="connsiteY2-92" fmla="*/ 1736492 h 1736492"/>
              <a:gd name="connsiteX3-93" fmla="*/ 288208 w 1729212"/>
              <a:gd name="connsiteY3-94" fmla="*/ 1736492 h 1736492"/>
              <a:gd name="connsiteX4-95" fmla="*/ 0 w 1729212"/>
              <a:gd name="connsiteY4-96" fmla="*/ 1448284 h 1736492"/>
              <a:gd name="connsiteX5-97" fmla="*/ 0 w 1729212"/>
              <a:gd name="connsiteY5-98" fmla="*/ 295488 h 1736492"/>
              <a:gd name="connsiteX6-99" fmla="*/ 288208 w 1729212"/>
              <a:gd name="connsiteY6-100" fmla="*/ 7280 h 1736492"/>
              <a:gd name="connsiteX7-101" fmla="*/ 803052 w 1729212"/>
              <a:gd name="connsiteY7-102" fmla="*/ 9427 h 1736492"/>
              <a:gd name="connsiteX8-103" fmla="*/ 1142417 w 1729212"/>
              <a:gd name="connsiteY8-104" fmla="*/ 0 h 1736492"/>
              <a:gd name="connsiteX0-105" fmla="*/ 1729212 w 1729212"/>
              <a:gd name="connsiteY0-106" fmla="*/ 288208 h 1729212"/>
              <a:gd name="connsiteX1-107" fmla="*/ 1729212 w 1729212"/>
              <a:gd name="connsiteY1-108" fmla="*/ 1441004 h 1729212"/>
              <a:gd name="connsiteX2-109" fmla="*/ 1441004 w 1729212"/>
              <a:gd name="connsiteY2-110" fmla="*/ 1729212 h 1729212"/>
              <a:gd name="connsiteX3-111" fmla="*/ 288208 w 1729212"/>
              <a:gd name="connsiteY3-112" fmla="*/ 1729212 h 1729212"/>
              <a:gd name="connsiteX4-113" fmla="*/ 0 w 1729212"/>
              <a:gd name="connsiteY4-114" fmla="*/ 1441004 h 1729212"/>
              <a:gd name="connsiteX5-115" fmla="*/ 0 w 1729212"/>
              <a:gd name="connsiteY5-116" fmla="*/ 288208 h 1729212"/>
              <a:gd name="connsiteX6-117" fmla="*/ 288208 w 1729212"/>
              <a:gd name="connsiteY6-118" fmla="*/ 0 h 1729212"/>
              <a:gd name="connsiteX7-119" fmla="*/ 803052 w 1729212"/>
              <a:gd name="connsiteY7-120" fmla="*/ 2147 h 1729212"/>
              <a:gd name="connsiteX0-121" fmla="*/ 1729212 w 1729212"/>
              <a:gd name="connsiteY0-122" fmla="*/ 758988 h 1729212"/>
              <a:gd name="connsiteX1-123" fmla="*/ 1729212 w 1729212"/>
              <a:gd name="connsiteY1-124" fmla="*/ 1441004 h 1729212"/>
              <a:gd name="connsiteX2-125" fmla="*/ 1441004 w 1729212"/>
              <a:gd name="connsiteY2-126" fmla="*/ 1729212 h 1729212"/>
              <a:gd name="connsiteX3-127" fmla="*/ 288208 w 1729212"/>
              <a:gd name="connsiteY3-128" fmla="*/ 1729212 h 1729212"/>
              <a:gd name="connsiteX4-129" fmla="*/ 0 w 1729212"/>
              <a:gd name="connsiteY4-130" fmla="*/ 1441004 h 1729212"/>
              <a:gd name="connsiteX5-131" fmla="*/ 0 w 1729212"/>
              <a:gd name="connsiteY5-132" fmla="*/ 288208 h 1729212"/>
              <a:gd name="connsiteX6-133" fmla="*/ 288208 w 1729212"/>
              <a:gd name="connsiteY6-134" fmla="*/ 0 h 1729212"/>
              <a:gd name="connsiteX7-135" fmla="*/ 803052 w 1729212"/>
              <a:gd name="connsiteY7-136" fmla="*/ 2147 h 1729212"/>
              <a:gd name="connsiteX0-137" fmla="*/ 1720159 w 1729212"/>
              <a:gd name="connsiteY0-138" fmla="*/ 758988 h 1729212"/>
              <a:gd name="connsiteX1-139" fmla="*/ 1729212 w 1729212"/>
              <a:gd name="connsiteY1-140" fmla="*/ 1441004 h 1729212"/>
              <a:gd name="connsiteX2-141" fmla="*/ 1441004 w 1729212"/>
              <a:gd name="connsiteY2-142" fmla="*/ 1729212 h 1729212"/>
              <a:gd name="connsiteX3-143" fmla="*/ 288208 w 1729212"/>
              <a:gd name="connsiteY3-144" fmla="*/ 1729212 h 1729212"/>
              <a:gd name="connsiteX4-145" fmla="*/ 0 w 1729212"/>
              <a:gd name="connsiteY4-146" fmla="*/ 1441004 h 1729212"/>
              <a:gd name="connsiteX5-147" fmla="*/ 0 w 1729212"/>
              <a:gd name="connsiteY5-148" fmla="*/ 288208 h 1729212"/>
              <a:gd name="connsiteX6-149" fmla="*/ 288208 w 1729212"/>
              <a:gd name="connsiteY6-150" fmla="*/ 0 h 1729212"/>
              <a:gd name="connsiteX7-151" fmla="*/ 803052 w 1729212"/>
              <a:gd name="connsiteY7-152" fmla="*/ 2147 h 1729212"/>
              <a:gd name="connsiteX0-153" fmla="*/ 1738266 w 1738266"/>
              <a:gd name="connsiteY0-154" fmla="*/ 777095 h 1729212"/>
              <a:gd name="connsiteX1-155" fmla="*/ 1729212 w 1738266"/>
              <a:gd name="connsiteY1-156" fmla="*/ 1441004 h 1729212"/>
              <a:gd name="connsiteX2-157" fmla="*/ 1441004 w 1738266"/>
              <a:gd name="connsiteY2-158" fmla="*/ 1729212 h 1729212"/>
              <a:gd name="connsiteX3-159" fmla="*/ 288208 w 1738266"/>
              <a:gd name="connsiteY3-160" fmla="*/ 1729212 h 1729212"/>
              <a:gd name="connsiteX4-161" fmla="*/ 0 w 1738266"/>
              <a:gd name="connsiteY4-162" fmla="*/ 1441004 h 1729212"/>
              <a:gd name="connsiteX5-163" fmla="*/ 0 w 1738266"/>
              <a:gd name="connsiteY5-164" fmla="*/ 288208 h 1729212"/>
              <a:gd name="connsiteX6-165" fmla="*/ 288208 w 1738266"/>
              <a:gd name="connsiteY6-166" fmla="*/ 0 h 1729212"/>
              <a:gd name="connsiteX7-167" fmla="*/ 803052 w 1738266"/>
              <a:gd name="connsiteY7-168" fmla="*/ 2147 h 1729212"/>
              <a:gd name="connsiteX0-169" fmla="*/ 1711105 w 1729212"/>
              <a:gd name="connsiteY0-170" fmla="*/ 777095 h 1729212"/>
              <a:gd name="connsiteX1-171" fmla="*/ 1729212 w 1729212"/>
              <a:gd name="connsiteY1-172" fmla="*/ 1441004 h 1729212"/>
              <a:gd name="connsiteX2-173" fmla="*/ 1441004 w 1729212"/>
              <a:gd name="connsiteY2-174" fmla="*/ 1729212 h 1729212"/>
              <a:gd name="connsiteX3-175" fmla="*/ 288208 w 1729212"/>
              <a:gd name="connsiteY3-176" fmla="*/ 1729212 h 1729212"/>
              <a:gd name="connsiteX4-177" fmla="*/ 0 w 1729212"/>
              <a:gd name="connsiteY4-178" fmla="*/ 1441004 h 1729212"/>
              <a:gd name="connsiteX5-179" fmla="*/ 0 w 1729212"/>
              <a:gd name="connsiteY5-180" fmla="*/ 288208 h 1729212"/>
              <a:gd name="connsiteX6-181" fmla="*/ 288208 w 1729212"/>
              <a:gd name="connsiteY6-182" fmla="*/ 0 h 1729212"/>
              <a:gd name="connsiteX7-183" fmla="*/ 803052 w 1729212"/>
              <a:gd name="connsiteY7-184" fmla="*/ 2147 h 1729212"/>
              <a:gd name="connsiteX0-185" fmla="*/ 1720159 w 1729212"/>
              <a:gd name="connsiteY0-186" fmla="*/ 777095 h 1729212"/>
              <a:gd name="connsiteX1-187" fmla="*/ 1729212 w 1729212"/>
              <a:gd name="connsiteY1-188" fmla="*/ 1441004 h 1729212"/>
              <a:gd name="connsiteX2-189" fmla="*/ 1441004 w 1729212"/>
              <a:gd name="connsiteY2-190" fmla="*/ 1729212 h 1729212"/>
              <a:gd name="connsiteX3-191" fmla="*/ 288208 w 1729212"/>
              <a:gd name="connsiteY3-192" fmla="*/ 1729212 h 1729212"/>
              <a:gd name="connsiteX4-193" fmla="*/ 0 w 1729212"/>
              <a:gd name="connsiteY4-194" fmla="*/ 1441004 h 1729212"/>
              <a:gd name="connsiteX5-195" fmla="*/ 0 w 1729212"/>
              <a:gd name="connsiteY5-196" fmla="*/ 288208 h 1729212"/>
              <a:gd name="connsiteX6-197" fmla="*/ 288208 w 1729212"/>
              <a:gd name="connsiteY6-198" fmla="*/ 0 h 1729212"/>
              <a:gd name="connsiteX7-199" fmla="*/ 803052 w 1729212"/>
              <a:gd name="connsiteY7-200" fmla="*/ 2147 h 1729212"/>
              <a:gd name="connsiteX0-201" fmla="*/ 1720159 w 1729212"/>
              <a:gd name="connsiteY0-202" fmla="*/ 777095 h 1729212"/>
              <a:gd name="connsiteX1-203" fmla="*/ 1729212 w 1729212"/>
              <a:gd name="connsiteY1-204" fmla="*/ 1441004 h 1729212"/>
              <a:gd name="connsiteX2-205" fmla="*/ 1441004 w 1729212"/>
              <a:gd name="connsiteY2-206" fmla="*/ 1729212 h 1729212"/>
              <a:gd name="connsiteX3-207" fmla="*/ 288208 w 1729212"/>
              <a:gd name="connsiteY3-208" fmla="*/ 1729212 h 1729212"/>
              <a:gd name="connsiteX4-209" fmla="*/ 0 w 1729212"/>
              <a:gd name="connsiteY4-210" fmla="*/ 1441004 h 1729212"/>
              <a:gd name="connsiteX5-211" fmla="*/ 0 w 1729212"/>
              <a:gd name="connsiteY5-212" fmla="*/ 288208 h 1729212"/>
              <a:gd name="connsiteX6-213" fmla="*/ 288208 w 1729212"/>
              <a:gd name="connsiteY6-214" fmla="*/ 0 h 1729212"/>
              <a:gd name="connsiteX7-215" fmla="*/ 1342846 w 1729212"/>
              <a:gd name="connsiteY7-216" fmla="*/ 2147 h 1729212"/>
              <a:gd name="connsiteX0-217" fmla="*/ 1720159 w 1729212"/>
              <a:gd name="connsiteY0-218" fmla="*/ 777095 h 1729212"/>
              <a:gd name="connsiteX1-219" fmla="*/ 1729212 w 1729212"/>
              <a:gd name="connsiteY1-220" fmla="*/ 1441004 h 1729212"/>
              <a:gd name="connsiteX2-221" fmla="*/ 1441004 w 1729212"/>
              <a:gd name="connsiteY2-222" fmla="*/ 1729212 h 1729212"/>
              <a:gd name="connsiteX3-223" fmla="*/ 288208 w 1729212"/>
              <a:gd name="connsiteY3-224" fmla="*/ 1729212 h 1729212"/>
              <a:gd name="connsiteX4-225" fmla="*/ 0 w 1729212"/>
              <a:gd name="connsiteY4-226" fmla="*/ 1441004 h 1729212"/>
              <a:gd name="connsiteX5-227" fmla="*/ 0 w 1729212"/>
              <a:gd name="connsiteY5-228" fmla="*/ 288208 h 1729212"/>
              <a:gd name="connsiteX6-229" fmla="*/ 288208 w 1729212"/>
              <a:gd name="connsiteY6-230" fmla="*/ 0 h 1729212"/>
              <a:gd name="connsiteX7-231" fmla="*/ 1297863 w 1729212"/>
              <a:gd name="connsiteY7-232" fmla="*/ 2147 h 1729212"/>
              <a:gd name="connsiteX0-233" fmla="*/ 1711162 w 1729212"/>
              <a:gd name="connsiteY0-234" fmla="*/ 444222 h 1729212"/>
              <a:gd name="connsiteX1-235" fmla="*/ 1729212 w 1729212"/>
              <a:gd name="connsiteY1-236" fmla="*/ 1441004 h 1729212"/>
              <a:gd name="connsiteX2-237" fmla="*/ 1441004 w 1729212"/>
              <a:gd name="connsiteY2-238" fmla="*/ 1729212 h 1729212"/>
              <a:gd name="connsiteX3-239" fmla="*/ 288208 w 1729212"/>
              <a:gd name="connsiteY3-240" fmla="*/ 1729212 h 1729212"/>
              <a:gd name="connsiteX4-241" fmla="*/ 0 w 1729212"/>
              <a:gd name="connsiteY4-242" fmla="*/ 1441004 h 1729212"/>
              <a:gd name="connsiteX5-243" fmla="*/ 0 w 1729212"/>
              <a:gd name="connsiteY5-244" fmla="*/ 288208 h 1729212"/>
              <a:gd name="connsiteX6-245" fmla="*/ 288208 w 1729212"/>
              <a:gd name="connsiteY6-246" fmla="*/ 0 h 1729212"/>
              <a:gd name="connsiteX7-247" fmla="*/ 1297863 w 1729212"/>
              <a:gd name="connsiteY7-248" fmla="*/ 2147 h 1729212"/>
              <a:gd name="connsiteX0-249" fmla="*/ 1720159 w 1729212"/>
              <a:gd name="connsiteY0-250" fmla="*/ 444222 h 1729212"/>
              <a:gd name="connsiteX1-251" fmla="*/ 1729212 w 1729212"/>
              <a:gd name="connsiteY1-252" fmla="*/ 1441004 h 1729212"/>
              <a:gd name="connsiteX2-253" fmla="*/ 1441004 w 1729212"/>
              <a:gd name="connsiteY2-254" fmla="*/ 1729212 h 1729212"/>
              <a:gd name="connsiteX3-255" fmla="*/ 288208 w 1729212"/>
              <a:gd name="connsiteY3-256" fmla="*/ 1729212 h 1729212"/>
              <a:gd name="connsiteX4-257" fmla="*/ 0 w 1729212"/>
              <a:gd name="connsiteY4-258" fmla="*/ 1441004 h 1729212"/>
              <a:gd name="connsiteX5-259" fmla="*/ 0 w 1729212"/>
              <a:gd name="connsiteY5-260" fmla="*/ 288208 h 1729212"/>
              <a:gd name="connsiteX6-261" fmla="*/ 288208 w 1729212"/>
              <a:gd name="connsiteY6-262" fmla="*/ 0 h 1729212"/>
              <a:gd name="connsiteX7-263" fmla="*/ 1297863 w 1729212"/>
              <a:gd name="connsiteY7-264" fmla="*/ 2147 h 1729212"/>
              <a:gd name="connsiteX0-265" fmla="*/ 1720159 w 1729212"/>
              <a:gd name="connsiteY0-266" fmla="*/ 462216 h 1729212"/>
              <a:gd name="connsiteX1-267" fmla="*/ 1729212 w 1729212"/>
              <a:gd name="connsiteY1-268" fmla="*/ 1441004 h 1729212"/>
              <a:gd name="connsiteX2-269" fmla="*/ 1441004 w 1729212"/>
              <a:gd name="connsiteY2-270" fmla="*/ 1729212 h 1729212"/>
              <a:gd name="connsiteX3-271" fmla="*/ 288208 w 1729212"/>
              <a:gd name="connsiteY3-272" fmla="*/ 1729212 h 1729212"/>
              <a:gd name="connsiteX4-273" fmla="*/ 0 w 1729212"/>
              <a:gd name="connsiteY4-274" fmla="*/ 1441004 h 1729212"/>
              <a:gd name="connsiteX5-275" fmla="*/ 0 w 1729212"/>
              <a:gd name="connsiteY5-276" fmla="*/ 288208 h 1729212"/>
              <a:gd name="connsiteX6-277" fmla="*/ 288208 w 1729212"/>
              <a:gd name="connsiteY6-278" fmla="*/ 0 h 1729212"/>
              <a:gd name="connsiteX7-279" fmla="*/ 1297863 w 1729212"/>
              <a:gd name="connsiteY7-280" fmla="*/ 2147 h 1729212"/>
              <a:gd name="connsiteX0-281" fmla="*/ 1720159 w 1729212"/>
              <a:gd name="connsiteY0-282" fmla="*/ 435226 h 1729212"/>
              <a:gd name="connsiteX1-283" fmla="*/ 1729212 w 1729212"/>
              <a:gd name="connsiteY1-284" fmla="*/ 1441004 h 1729212"/>
              <a:gd name="connsiteX2-285" fmla="*/ 1441004 w 1729212"/>
              <a:gd name="connsiteY2-286" fmla="*/ 1729212 h 1729212"/>
              <a:gd name="connsiteX3-287" fmla="*/ 288208 w 1729212"/>
              <a:gd name="connsiteY3-288" fmla="*/ 1729212 h 1729212"/>
              <a:gd name="connsiteX4-289" fmla="*/ 0 w 1729212"/>
              <a:gd name="connsiteY4-290" fmla="*/ 1441004 h 1729212"/>
              <a:gd name="connsiteX5-291" fmla="*/ 0 w 1729212"/>
              <a:gd name="connsiteY5-292" fmla="*/ 288208 h 1729212"/>
              <a:gd name="connsiteX6-293" fmla="*/ 288208 w 1729212"/>
              <a:gd name="connsiteY6-294" fmla="*/ 0 h 1729212"/>
              <a:gd name="connsiteX7-295" fmla="*/ 1297863 w 1729212"/>
              <a:gd name="connsiteY7-296" fmla="*/ 2147 h 1729212"/>
              <a:gd name="connsiteX0-297" fmla="*/ 1720159 w 1729212"/>
              <a:gd name="connsiteY0-298" fmla="*/ 444222 h 1729212"/>
              <a:gd name="connsiteX1-299" fmla="*/ 1729212 w 1729212"/>
              <a:gd name="connsiteY1-300" fmla="*/ 1441004 h 1729212"/>
              <a:gd name="connsiteX2-301" fmla="*/ 1441004 w 1729212"/>
              <a:gd name="connsiteY2-302" fmla="*/ 1729212 h 1729212"/>
              <a:gd name="connsiteX3-303" fmla="*/ 288208 w 1729212"/>
              <a:gd name="connsiteY3-304" fmla="*/ 1729212 h 1729212"/>
              <a:gd name="connsiteX4-305" fmla="*/ 0 w 1729212"/>
              <a:gd name="connsiteY4-306" fmla="*/ 1441004 h 1729212"/>
              <a:gd name="connsiteX5-307" fmla="*/ 0 w 1729212"/>
              <a:gd name="connsiteY5-308" fmla="*/ 288208 h 1729212"/>
              <a:gd name="connsiteX6-309" fmla="*/ 288208 w 1729212"/>
              <a:gd name="connsiteY6-310" fmla="*/ 0 h 1729212"/>
              <a:gd name="connsiteX7-311" fmla="*/ 1297863 w 1729212"/>
              <a:gd name="connsiteY7-312" fmla="*/ 2147 h 1729212"/>
              <a:gd name="connsiteX0-313" fmla="*/ 1756145 w 1756340"/>
              <a:gd name="connsiteY0-314" fmla="*/ 444222 h 1729212"/>
              <a:gd name="connsiteX1-315" fmla="*/ 1729212 w 1756340"/>
              <a:gd name="connsiteY1-316" fmla="*/ 1441004 h 1729212"/>
              <a:gd name="connsiteX2-317" fmla="*/ 1441004 w 1756340"/>
              <a:gd name="connsiteY2-318" fmla="*/ 1729212 h 1729212"/>
              <a:gd name="connsiteX3-319" fmla="*/ 288208 w 1756340"/>
              <a:gd name="connsiteY3-320" fmla="*/ 1729212 h 1729212"/>
              <a:gd name="connsiteX4-321" fmla="*/ 0 w 1756340"/>
              <a:gd name="connsiteY4-322" fmla="*/ 1441004 h 1729212"/>
              <a:gd name="connsiteX5-323" fmla="*/ 0 w 1756340"/>
              <a:gd name="connsiteY5-324" fmla="*/ 288208 h 1729212"/>
              <a:gd name="connsiteX6-325" fmla="*/ 288208 w 1756340"/>
              <a:gd name="connsiteY6-326" fmla="*/ 0 h 1729212"/>
              <a:gd name="connsiteX7-327" fmla="*/ 1297863 w 1756340"/>
              <a:gd name="connsiteY7-328" fmla="*/ 2147 h 1729212"/>
              <a:gd name="connsiteX0-329" fmla="*/ 1738152 w 1738556"/>
              <a:gd name="connsiteY0-330" fmla="*/ 444222 h 1729212"/>
              <a:gd name="connsiteX1-331" fmla="*/ 1729212 w 1738556"/>
              <a:gd name="connsiteY1-332" fmla="*/ 1441004 h 1729212"/>
              <a:gd name="connsiteX2-333" fmla="*/ 1441004 w 1738556"/>
              <a:gd name="connsiteY2-334" fmla="*/ 1729212 h 1729212"/>
              <a:gd name="connsiteX3-335" fmla="*/ 288208 w 1738556"/>
              <a:gd name="connsiteY3-336" fmla="*/ 1729212 h 1729212"/>
              <a:gd name="connsiteX4-337" fmla="*/ 0 w 1738556"/>
              <a:gd name="connsiteY4-338" fmla="*/ 1441004 h 1729212"/>
              <a:gd name="connsiteX5-339" fmla="*/ 0 w 1738556"/>
              <a:gd name="connsiteY5-340" fmla="*/ 288208 h 1729212"/>
              <a:gd name="connsiteX6-341" fmla="*/ 288208 w 1738556"/>
              <a:gd name="connsiteY6-342" fmla="*/ 0 h 1729212"/>
              <a:gd name="connsiteX7-343" fmla="*/ 1297863 w 1738556"/>
              <a:gd name="connsiteY7-344" fmla="*/ 2147 h 1729212"/>
              <a:gd name="connsiteX0-345" fmla="*/ 1729156 w 1730033"/>
              <a:gd name="connsiteY0-346" fmla="*/ 444222 h 1729212"/>
              <a:gd name="connsiteX1-347" fmla="*/ 1729212 w 1730033"/>
              <a:gd name="connsiteY1-348" fmla="*/ 1441004 h 1729212"/>
              <a:gd name="connsiteX2-349" fmla="*/ 1441004 w 1730033"/>
              <a:gd name="connsiteY2-350" fmla="*/ 1729212 h 1729212"/>
              <a:gd name="connsiteX3-351" fmla="*/ 288208 w 1730033"/>
              <a:gd name="connsiteY3-352" fmla="*/ 1729212 h 1729212"/>
              <a:gd name="connsiteX4-353" fmla="*/ 0 w 1730033"/>
              <a:gd name="connsiteY4-354" fmla="*/ 1441004 h 1729212"/>
              <a:gd name="connsiteX5-355" fmla="*/ 0 w 1730033"/>
              <a:gd name="connsiteY5-356" fmla="*/ 288208 h 1729212"/>
              <a:gd name="connsiteX6-357" fmla="*/ 288208 w 1730033"/>
              <a:gd name="connsiteY6-358" fmla="*/ 0 h 1729212"/>
              <a:gd name="connsiteX7-359" fmla="*/ 1297863 w 1730033"/>
              <a:gd name="connsiteY7-360" fmla="*/ 2147 h 1729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730033" h="1729212">
                <a:moveTo>
                  <a:pt x="1729156" y="444222"/>
                </a:moveTo>
                <a:cubicBezTo>
                  <a:pt x="1732174" y="776483"/>
                  <a:pt x="1726194" y="1108743"/>
                  <a:pt x="1729212" y="1441004"/>
                </a:cubicBezTo>
                <a:cubicBezTo>
                  <a:pt x="1729212" y="1600177"/>
                  <a:pt x="1600177" y="1729212"/>
                  <a:pt x="1441004" y="1729212"/>
                </a:cubicBezTo>
                <a:lnTo>
                  <a:pt x="288208" y="1729212"/>
                </a:lnTo>
                <a:cubicBezTo>
                  <a:pt x="129035" y="1729212"/>
                  <a:pt x="0" y="1600177"/>
                  <a:pt x="0" y="1441004"/>
                </a:cubicBezTo>
                <a:lnTo>
                  <a:pt x="0" y="288208"/>
                </a:lnTo>
                <a:cubicBezTo>
                  <a:pt x="0" y="129035"/>
                  <a:pt x="129035" y="0"/>
                  <a:pt x="288208" y="0"/>
                </a:cubicBezTo>
                <a:lnTo>
                  <a:pt x="1297863" y="2147"/>
                </a:lnTo>
              </a:path>
            </a:pathLst>
          </a:custGeom>
          <a:noFill/>
          <a:ln w="19050">
            <a:solidFill>
              <a:srgbClr val="578D9D"/>
            </a:solidFill>
            <a:headEnd type="arrow"/>
          </a:ln>
        </p:spPr>
        <p:style>
          <a:lnRef idx="2">
            <a:srgbClr val="304E68">
              <a:shade val="50000"/>
            </a:srgbClr>
          </a:lnRef>
          <a:fillRef idx="1">
            <a:srgbClr val="304E68"/>
          </a:fillRef>
          <a:effectRef idx="0">
            <a:srgbClr val="304E68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思源黑体 Normal" panose="020B0400000000000000" charset="-122"/>
              <a:ea typeface="思源黑体 Normal" panose="020B0400000000000000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562100" y="1682750"/>
            <a:ext cx="9067800" cy="3776980"/>
          </a:xfrm>
          <a:prstGeom prst="roundRect">
            <a:avLst/>
          </a:prstGeom>
          <a:noFill/>
          <a:ln w="19050">
            <a:solidFill>
              <a:srgbClr val="365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61590" y="862443"/>
            <a:ext cx="1440000" cy="1440000"/>
          </a:xfrm>
          <a:prstGeom prst="ellipse">
            <a:avLst/>
          </a:prstGeom>
          <a:gradFill>
            <a:gsLst>
              <a:gs pos="100000">
                <a:srgbClr val="D4DDDE"/>
              </a:gs>
              <a:gs pos="0">
                <a:srgbClr val="335B6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6250" y="1153163"/>
            <a:ext cx="105087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思源黑体 Normal" panose="020B0400000000000000" charset="-122"/>
                <a:ea typeface="思源黑体 Normal" panose="020B0400000000000000" charset="-122"/>
                <a:sym typeface="思源黑体 CN Normal" panose="020B0400000000000000" pitchFamily="34" charset="-122"/>
              </a:rPr>
              <a:t>02</a:t>
            </a:r>
            <a:endParaRPr lang="en-US" altLang="zh-CN" sz="4800" dirty="0" smtClean="0">
              <a:latin typeface="思源黑体 Normal" panose="020B0400000000000000" charset="-122"/>
              <a:ea typeface="思源黑体 Normal" panose="020B0400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74925" y="2979420"/>
            <a:ext cx="70396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200" spc="150" dirty="0" smtClean="0">
                <a:solidFill>
                  <a:schemeClr val="tx1"/>
                </a:solidFill>
                <a:uFillTx/>
                <a:latin typeface="思源黑体 Normal" panose="020B0400000000000000" charset="-122"/>
                <a:ea typeface="思源黑体 Normal" panose="020B0400000000000000" charset="-122"/>
                <a:sym typeface="思源黑体 CN Normal" panose="020B0400000000000000" pitchFamily="34" charset="-122"/>
              </a:rPr>
              <a:t>职业规划行动</a:t>
            </a:r>
            <a:endParaRPr sz="4200" spc="150" dirty="0" smtClean="0">
              <a:solidFill>
                <a:schemeClr val="tx1"/>
              </a:solidFill>
              <a:uFillTx/>
              <a:latin typeface="思源黑体 Normal" panose="020B0400000000000000" charset="-122"/>
              <a:ea typeface="思源黑体 Normal" panose="020B0400000000000000" charset="-122"/>
              <a:sym typeface="思源黑体 CN Normal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888095" y="3656144"/>
            <a:ext cx="2563495" cy="2447382"/>
            <a:chOff x="2238" y="5821"/>
            <a:chExt cx="4738" cy="4522"/>
          </a:xfrm>
        </p:grpSpPr>
        <p:sp>
          <p:nvSpPr>
            <p:cNvPr id="298" name="ísḷiḍe"/>
            <p:cNvSpPr/>
            <p:nvPr/>
          </p:nvSpPr>
          <p:spPr bwMode="auto">
            <a:xfrm>
              <a:off x="6154" y="9852"/>
              <a:ext cx="552" cy="453"/>
            </a:xfrm>
            <a:custGeom>
              <a:avLst/>
              <a:gdLst>
                <a:gd name="T0" fmla="*/ 33 w 197"/>
                <a:gd name="T1" fmla="*/ 147 h 162"/>
                <a:gd name="T2" fmla="*/ 9 w 197"/>
                <a:gd name="T3" fmla="*/ 73 h 162"/>
                <a:gd name="T4" fmla="*/ 46 w 197"/>
                <a:gd name="T5" fmla="*/ 55 h 162"/>
                <a:gd name="T6" fmla="*/ 78 w 197"/>
                <a:gd name="T7" fmla="*/ 34 h 162"/>
                <a:gd name="T8" fmla="*/ 138 w 197"/>
                <a:gd name="T9" fmla="*/ 18 h 162"/>
                <a:gd name="T10" fmla="*/ 153 w 197"/>
                <a:gd name="T11" fmla="*/ 66 h 162"/>
                <a:gd name="T12" fmla="*/ 195 w 197"/>
                <a:gd name="T13" fmla="*/ 115 h 162"/>
                <a:gd name="T14" fmla="*/ 153 w 197"/>
                <a:gd name="T15" fmla="*/ 159 h 162"/>
                <a:gd name="T16" fmla="*/ 33 w 197"/>
                <a:gd name="T17" fmla="*/ 14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62">
                  <a:moveTo>
                    <a:pt x="33" y="147"/>
                  </a:moveTo>
                  <a:cubicBezTo>
                    <a:pt x="33" y="147"/>
                    <a:pt x="0" y="89"/>
                    <a:pt x="9" y="73"/>
                  </a:cubicBezTo>
                  <a:cubicBezTo>
                    <a:pt x="17" y="56"/>
                    <a:pt x="27" y="51"/>
                    <a:pt x="46" y="55"/>
                  </a:cubicBezTo>
                  <a:cubicBezTo>
                    <a:pt x="65" y="60"/>
                    <a:pt x="70" y="50"/>
                    <a:pt x="78" y="34"/>
                  </a:cubicBezTo>
                  <a:cubicBezTo>
                    <a:pt x="85" y="19"/>
                    <a:pt x="110" y="0"/>
                    <a:pt x="138" y="18"/>
                  </a:cubicBezTo>
                  <a:cubicBezTo>
                    <a:pt x="161" y="32"/>
                    <a:pt x="139" y="62"/>
                    <a:pt x="153" y="66"/>
                  </a:cubicBezTo>
                  <a:cubicBezTo>
                    <a:pt x="170" y="70"/>
                    <a:pt x="197" y="84"/>
                    <a:pt x="195" y="115"/>
                  </a:cubicBezTo>
                  <a:cubicBezTo>
                    <a:pt x="193" y="146"/>
                    <a:pt x="165" y="156"/>
                    <a:pt x="153" y="159"/>
                  </a:cubicBezTo>
                  <a:cubicBezTo>
                    <a:pt x="142" y="162"/>
                    <a:pt x="33" y="147"/>
                    <a:pt x="33" y="147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ïṥľîḋe"/>
            <p:cNvSpPr/>
            <p:nvPr/>
          </p:nvSpPr>
          <p:spPr bwMode="auto">
            <a:xfrm>
              <a:off x="6178" y="10224"/>
              <a:ext cx="512" cy="110"/>
            </a:xfrm>
            <a:custGeom>
              <a:avLst/>
              <a:gdLst>
                <a:gd name="T0" fmla="*/ 148 w 297"/>
                <a:gd name="T1" fmla="*/ 64 h 64"/>
                <a:gd name="T2" fmla="*/ 284 w 297"/>
                <a:gd name="T3" fmla="*/ 64 h 64"/>
                <a:gd name="T4" fmla="*/ 297 w 297"/>
                <a:gd name="T5" fmla="*/ 0 h 64"/>
                <a:gd name="T6" fmla="*/ 0 w 297"/>
                <a:gd name="T7" fmla="*/ 0 h 64"/>
                <a:gd name="T8" fmla="*/ 12 w 297"/>
                <a:gd name="T9" fmla="*/ 64 h 64"/>
                <a:gd name="T10" fmla="*/ 148 w 297"/>
                <a:gd name="T11" fmla="*/ 64 h 64"/>
                <a:gd name="T12" fmla="*/ 148 w 297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7" h="64">
                  <a:moveTo>
                    <a:pt x="148" y="64"/>
                  </a:moveTo>
                  <a:lnTo>
                    <a:pt x="284" y="64"/>
                  </a:lnTo>
                  <a:lnTo>
                    <a:pt x="297" y="0"/>
                  </a:lnTo>
                  <a:lnTo>
                    <a:pt x="0" y="0"/>
                  </a:lnTo>
                  <a:lnTo>
                    <a:pt x="12" y="64"/>
                  </a:lnTo>
                  <a:lnTo>
                    <a:pt x="148" y="64"/>
                  </a:lnTo>
                  <a:lnTo>
                    <a:pt x="148" y="6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îṣľîḋé"/>
            <p:cNvSpPr/>
            <p:nvPr/>
          </p:nvSpPr>
          <p:spPr bwMode="auto">
            <a:xfrm>
              <a:off x="6030" y="9490"/>
              <a:ext cx="807" cy="853"/>
            </a:xfrm>
            <a:custGeom>
              <a:avLst/>
              <a:gdLst>
                <a:gd name="T0" fmla="*/ 1 w 288"/>
                <a:gd name="T1" fmla="*/ 5 h 305"/>
                <a:gd name="T2" fmla="*/ 20 w 288"/>
                <a:gd name="T3" fmla="*/ 106 h 305"/>
                <a:gd name="T4" fmla="*/ 50 w 288"/>
                <a:gd name="T5" fmla="*/ 266 h 305"/>
                <a:gd name="T6" fmla="*/ 57 w 288"/>
                <a:gd name="T7" fmla="*/ 302 h 305"/>
                <a:gd name="T8" fmla="*/ 60 w 288"/>
                <a:gd name="T9" fmla="*/ 305 h 305"/>
                <a:gd name="T10" fmla="*/ 193 w 288"/>
                <a:gd name="T11" fmla="*/ 305 h 305"/>
                <a:gd name="T12" fmla="*/ 228 w 288"/>
                <a:gd name="T13" fmla="*/ 305 h 305"/>
                <a:gd name="T14" fmla="*/ 231 w 288"/>
                <a:gd name="T15" fmla="*/ 302 h 305"/>
                <a:gd name="T16" fmla="*/ 250 w 288"/>
                <a:gd name="T17" fmla="*/ 202 h 305"/>
                <a:gd name="T18" fmla="*/ 280 w 288"/>
                <a:gd name="T19" fmla="*/ 42 h 305"/>
                <a:gd name="T20" fmla="*/ 287 w 288"/>
                <a:gd name="T21" fmla="*/ 5 h 305"/>
                <a:gd name="T22" fmla="*/ 284 w 288"/>
                <a:gd name="T23" fmla="*/ 2 h 305"/>
                <a:gd name="T24" fmla="*/ 189 w 288"/>
                <a:gd name="T25" fmla="*/ 2 h 305"/>
                <a:gd name="T26" fmla="*/ 39 w 288"/>
                <a:gd name="T27" fmla="*/ 2 h 305"/>
                <a:gd name="T28" fmla="*/ 4 w 288"/>
                <a:gd name="T29" fmla="*/ 2 h 305"/>
                <a:gd name="T30" fmla="*/ 4 w 288"/>
                <a:gd name="T31" fmla="*/ 8 h 305"/>
                <a:gd name="T32" fmla="*/ 99 w 288"/>
                <a:gd name="T33" fmla="*/ 8 h 305"/>
                <a:gd name="T34" fmla="*/ 250 w 288"/>
                <a:gd name="T35" fmla="*/ 8 h 305"/>
                <a:gd name="T36" fmla="*/ 284 w 288"/>
                <a:gd name="T37" fmla="*/ 8 h 305"/>
                <a:gd name="T38" fmla="*/ 281 w 288"/>
                <a:gd name="T39" fmla="*/ 4 h 305"/>
                <a:gd name="T40" fmla="*/ 262 w 288"/>
                <a:gd name="T41" fmla="*/ 104 h 305"/>
                <a:gd name="T42" fmla="*/ 232 w 288"/>
                <a:gd name="T43" fmla="*/ 264 h 305"/>
                <a:gd name="T44" fmla="*/ 225 w 288"/>
                <a:gd name="T45" fmla="*/ 301 h 305"/>
                <a:gd name="T46" fmla="*/ 228 w 288"/>
                <a:gd name="T47" fmla="*/ 299 h 305"/>
                <a:gd name="T48" fmla="*/ 95 w 288"/>
                <a:gd name="T49" fmla="*/ 299 h 305"/>
                <a:gd name="T50" fmla="*/ 60 w 288"/>
                <a:gd name="T51" fmla="*/ 299 h 305"/>
                <a:gd name="T52" fmla="*/ 63 w 288"/>
                <a:gd name="T53" fmla="*/ 301 h 305"/>
                <a:gd name="T54" fmla="*/ 44 w 288"/>
                <a:gd name="T55" fmla="*/ 201 h 305"/>
                <a:gd name="T56" fmla="*/ 14 w 288"/>
                <a:gd name="T57" fmla="*/ 41 h 305"/>
                <a:gd name="T58" fmla="*/ 7 w 288"/>
                <a:gd name="T59" fmla="*/ 4 h 305"/>
                <a:gd name="T60" fmla="*/ 1 w 288"/>
                <a:gd name="T61" fmla="*/ 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8" h="305">
                  <a:moveTo>
                    <a:pt x="1" y="5"/>
                  </a:moveTo>
                  <a:cubicBezTo>
                    <a:pt x="7" y="39"/>
                    <a:pt x="14" y="72"/>
                    <a:pt x="20" y="106"/>
                  </a:cubicBezTo>
                  <a:cubicBezTo>
                    <a:pt x="30" y="159"/>
                    <a:pt x="40" y="212"/>
                    <a:pt x="50" y="266"/>
                  </a:cubicBezTo>
                  <a:cubicBezTo>
                    <a:pt x="53" y="278"/>
                    <a:pt x="55" y="290"/>
                    <a:pt x="57" y="302"/>
                  </a:cubicBezTo>
                  <a:cubicBezTo>
                    <a:pt x="58" y="304"/>
                    <a:pt x="59" y="305"/>
                    <a:pt x="60" y="305"/>
                  </a:cubicBezTo>
                  <a:cubicBezTo>
                    <a:pt x="105" y="305"/>
                    <a:pt x="149" y="305"/>
                    <a:pt x="193" y="305"/>
                  </a:cubicBezTo>
                  <a:cubicBezTo>
                    <a:pt x="205" y="305"/>
                    <a:pt x="216" y="305"/>
                    <a:pt x="228" y="305"/>
                  </a:cubicBezTo>
                  <a:cubicBezTo>
                    <a:pt x="229" y="305"/>
                    <a:pt x="231" y="304"/>
                    <a:pt x="231" y="302"/>
                  </a:cubicBezTo>
                  <a:cubicBezTo>
                    <a:pt x="237" y="269"/>
                    <a:pt x="244" y="236"/>
                    <a:pt x="250" y="202"/>
                  </a:cubicBezTo>
                  <a:cubicBezTo>
                    <a:pt x="260" y="149"/>
                    <a:pt x="270" y="96"/>
                    <a:pt x="280" y="42"/>
                  </a:cubicBezTo>
                  <a:cubicBezTo>
                    <a:pt x="283" y="30"/>
                    <a:pt x="285" y="18"/>
                    <a:pt x="287" y="5"/>
                  </a:cubicBezTo>
                  <a:cubicBezTo>
                    <a:pt x="288" y="4"/>
                    <a:pt x="286" y="2"/>
                    <a:pt x="284" y="2"/>
                  </a:cubicBezTo>
                  <a:cubicBezTo>
                    <a:pt x="253" y="2"/>
                    <a:pt x="221" y="2"/>
                    <a:pt x="189" y="2"/>
                  </a:cubicBezTo>
                  <a:cubicBezTo>
                    <a:pt x="139" y="2"/>
                    <a:pt x="89" y="2"/>
                    <a:pt x="39" y="2"/>
                  </a:cubicBezTo>
                  <a:cubicBezTo>
                    <a:pt x="27" y="2"/>
                    <a:pt x="16" y="2"/>
                    <a:pt x="4" y="2"/>
                  </a:cubicBezTo>
                  <a:cubicBezTo>
                    <a:pt x="0" y="2"/>
                    <a:pt x="0" y="8"/>
                    <a:pt x="4" y="8"/>
                  </a:cubicBezTo>
                  <a:cubicBezTo>
                    <a:pt x="36" y="8"/>
                    <a:pt x="67" y="8"/>
                    <a:pt x="99" y="8"/>
                  </a:cubicBezTo>
                  <a:cubicBezTo>
                    <a:pt x="149" y="8"/>
                    <a:pt x="199" y="8"/>
                    <a:pt x="250" y="8"/>
                  </a:cubicBezTo>
                  <a:cubicBezTo>
                    <a:pt x="261" y="8"/>
                    <a:pt x="273" y="8"/>
                    <a:pt x="284" y="8"/>
                  </a:cubicBezTo>
                  <a:cubicBezTo>
                    <a:pt x="283" y="6"/>
                    <a:pt x="282" y="5"/>
                    <a:pt x="281" y="4"/>
                  </a:cubicBezTo>
                  <a:cubicBezTo>
                    <a:pt x="275" y="37"/>
                    <a:pt x="269" y="71"/>
                    <a:pt x="262" y="104"/>
                  </a:cubicBezTo>
                  <a:cubicBezTo>
                    <a:pt x="252" y="157"/>
                    <a:pt x="242" y="211"/>
                    <a:pt x="232" y="264"/>
                  </a:cubicBezTo>
                  <a:cubicBezTo>
                    <a:pt x="230" y="276"/>
                    <a:pt x="228" y="289"/>
                    <a:pt x="225" y="301"/>
                  </a:cubicBezTo>
                  <a:cubicBezTo>
                    <a:pt x="226" y="300"/>
                    <a:pt x="227" y="299"/>
                    <a:pt x="228" y="299"/>
                  </a:cubicBezTo>
                  <a:cubicBezTo>
                    <a:pt x="184" y="299"/>
                    <a:pt x="139" y="299"/>
                    <a:pt x="95" y="299"/>
                  </a:cubicBezTo>
                  <a:cubicBezTo>
                    <a:pt x="83" y="299"/>
                    <a:pt x="72" y="299"/>
                    <a:pt x="60" y="299"/>
                  </a:cubicBezTo>
                  <a:cubicBezTo>
                    <a:pt x="61" y="299"/>
                    <a:pt x="62" y="300"/>
                    <a:pt x="63" y="301"/>
                  </a:cubicBezTo>
                  <a:cubicBezTo>
                    <a:pt x="57" y="267"/>
                    <a:pt x="50" y="234"/>
                    <a:pt x="44" y="201"/>
                  </a:cubicBezTo>
                  <a:cubicBezTo>
                    <a:pt x="34" y="147"/>
                    <a:pt x="24" y="94"/>
                    <a:pt x="14" y="41"/>
                  </a:cubicBezTo>
                  <a:cubicBezTo>
                    <a:pt x="12" y="28"/>
                    <a:pt x="9" y="16"/>
                    <a:pt x="7" y="4"/>
                  </a:cubicBezTo>
                  <a:cubicBezTo>
                    <a:pt x="6" y="0"/>
                    <a:pt x="0" y="2"/>
                    <a:pt x="1" y="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í$ļiḑé"/>
            <p:cNvSpPr/>
            <p:nvPr/>
          </p:nvSpPr>
          <p:spPr bwMode="auto">
            <a:xfrm>
              <a:off x="6168" y="9490"/>
              <a:ext cx="221" cy="815"/>
            </a:xfrm>
            <a:custGeom>
              <a:avLst/>
              <a:gdLst>
                <a:gd name="T0" fmla="*/ 1 w 79"/>
                <a:gd name="T1" fmla="*/ 5 h 291"/>
                <a:gd name="T2" fmla="*/ 15 w 79"/>
                <a:gd name="T3" fmla="*/ 101 h 291"/>
                <a:gd name="T4" fmla="*/ 37 w 79"/>
                <a:gd name="T5" fmla="*/ 254 h 291"/>
                <a:gd name="T6" fmla="*/ 42 w 79"/>
                <a:gd name="T7" fmla="*/ 289 h 291"/>
                <a:gd name="T8" fmla="*/ 45 w 79"/>
                <a:gd name="T9" fmla="*/ 291 h 291"/>
                <a:gd name="T10" fmla="*/ 76 w 79"/>
                <a:gd name="T11" fmla="*/ 291 h 291"/>
                <a:gd name="T12" fmla="*/ 79 w 79"/>
                <a:gd name="T13" fmla="*/ 288 h 291"/>
                <a:gd name="T14" fmla="*/ 76 w 79"/>
                <a:gd name="T15" fmla="*/ 193 h 291"/>
                <a:gd name="T16" fmla="*/ 70 w 79"/>
                <a:gd name="T17" fmla="*/ 40 h 291"/>
                <a:gd name="T18" fmla="*/ 69 w 79"/>
                <a:gd name="T19" fmla="*/ 5 h 291"/>
                <a:gd name="T20" fmla="*/ 63 w 79"/>
                <a:gd name="T21" fmla="*/ 5 h 291"/>
                <a:gd name="T22" fmla="*/ 66 w 79"/>
                <a:gd name="T23" fmla="*/ 100 h 291"/>
                <a:gd name="T24" fmla="*/ 72 w 79"/>
                <a:gd name="T25" fmla="*/ 253 h 291"/>
                <a:gd name="T26" fmla="*/ 73 w 79"/>
                <a:gd name="T27" fmla="*/ 288 h 291"/>
                <a:gd name="T28" fmla="*/ 76 w 79"/>
                <a:gd name="T29" fmla="*/ 285 h 291"/>
                <a:gd name="T30" fmla="*/ 45 w 79"/>
                <a:gd name="T31" fmla="*/ 285 h 291"/>
                <a:gd name="T32" fmla="*/ 48 w 79"/>
                <a:gd name="T33" fmla="*/ 288 h 291"/>
                <a:gd name="T34" fmla="*/ 34 w 79"/>
                <a:gd name="T35" fmla="*/ 192 h 291"/>
                <a:gd name="T36" fmla="*/ 12 w 79"/>
                <a:gd name="T37" fmla="*/ 39 h 291"/>
                <a:gd name="T38" fmla="*/ 6 w 79"/>
                <a:gd name="T39" fmla="*/ 4 h 291"/>
                <a:gd name="T40" fmla="*/ 1 w 79"/>
                <a:gd name="T41" fmla="*/ 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291">
                  <a:moveTo>
                    <a:pt x="1" y="5"/>
                  </a:moveTo>
                  <a:cubicBezTo>
                    <a:pt x="5" y="37"/>
                    <a:pt x="10" y="69"/>
                    <a:pt x="15" y="101"/>
                  </a:cubicBezTo>
                  <a:cubicBezTo>
                    <a:pt x="22" y="152"/>
                    <a:pt x="30" y="203"/>
                    <a:pt x="37" y="254"/>
                  </a:cubicBezTo>
                  <a:cubicBezTo>
                    <a:pt x="39" y="266"/>
                    <a:pt x="40" y="277"/>
                    <a:pt x="42" y="289"/>
                  </a:cubicBezTo>
                  <a:cubicBezTo>
                    <a:pt x="42" y="291"/>
                    <a:pt x="44" y="291"/>
                    <a:pt x="45" y="291"/>
                  </a:cubicBezTo>
                  <a:cubicBezTo>
                    <a:pt x="56" y="291"/>
                    <a:pt x="66" y="291"/>
                    <a:pt x="76" y="291"/>
                  </a:cubicBezTo>
                  <a:cubicBezTo>
                    <a:pt x="78" y="291"/>
                    <a:pt x="79" y="290"/>
                    <a:pt x="79" y="288"/>
                  </a:cubicBezTo>
                  <a:cubicBezTo>
                    <a:pt x="78" y="257"/>
                    <a:pt x="77" y="225"/>
                    <a:pt x="76" y="193"/>
                  </a:cubicBezTo>
                  <a:cubicBezTo>
                    <a:pt x="74" y="142"/>
                    <a:pt x="72" y="91"/>
                    <a:pt x="70" y="40"/>
                  </a:cubicBezTo>
                  <a:cubicBezTo>
                    <a:pt x="69" y="28"/>
                    <a:pt x="69" y="16"/>
                    <a:pt x="69" y="5"/>
                  </a:cubicBezTo>
                  <a:cubicBezTo>
                    <a:pt x="68" y="1"/>
                    <a:pt x="62" y="1"/>
                    <a:pt x="63" y="5"/>
                  </a:cubicBezTo>
                  <a:cubicBezTo>
                    <a:pt x="64" y="37"/>
                    <a:pt x="65" y="68"/>
                    <a:pt x="66" y="100"/>
                  </a:cubicBezTo>
                  <a:cubicBezTo>
                    <a:pt x="68" y="151"/>
                    <a:pt x="70" y="202"/>
                    <a:pt x="72" y="253"/>
                  </a:cubicBezTo>
                  <a:cubicBezTo>
                    <a:pt x="73" y="265"/>
                    <a:pt x="73" y="277"/>
                    <a:pt x="73" y="288"/>
                  </a:cubicBezTo>
                  <a:cubicBezTo>
                    <a:pt x="74" y="287"/>
                    <a:pt x="75" y="286"/>
                    <a:pt x="76" y="285"/>
                  </a:cubicBezTo>
                  <a:cubicBezTo>
                    <a:pt x="66" y="285"/>
                    <a:pt x="56" y="285"/>
                    <a:pt x="45" y="285"/>
                  </a:cubicBezTo>
                  <a:cubicBezTo>
                    <a:pt x="46" y="286"/>
                    <a:pt x="47" y="287"/>
                    <a:pt x="48" y="288"/>
                  </a:cubicBezTo>
                  <a:cubicBezTo>
                    <a:pt x="43" y="256"/>
                    <a:pt x="39" y="224"/>
                    <a:pt x="34" y="192"/>
                  </a:cubicBezTo>
                  <a:cubicBezTo>
                    <a:pt x="27" y="141"/>
                    <a:pt x="19" y="90"/>
                    <a:pt x="12" y="39"/>
                  </a:cubicBezTo>
                  <a:cubicBezTo>
                    <a:pt x="10" y="27"/>
                    <a:pt x="8" y="16"/>
                    <a:pt x="6" y="4"/>
                  </a:cubicBezTo>
                  <a:cubicBezTo>
                    <a:pt x="6" y="0"/>
                    <a:pt x="0" y="2"/>
                    <a:pt x="1" y="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i$ḻïďè"/>
            <p:cNvSpPr/>
            <p:nvPr/>
          </p:nvSpPr>
          <p:spPr bwMode="auto">
            <a:xfrm>
              <a:off x="6500" y="9493"/>
              <a:ext cx="198" cy="794"/>
            </a:xfrm>
            <a:custGeom>
              <a:avLst/>
              <a:gdLst>
                <a:gd name="T0" fmla="*/ 5 w 71"/>
                <a:gd name="T1" fmla="*/ 4 h 284"/>
                <a:gd name="T2" fmla="*/ 3 w 71"/>
                <a:gd name="T3" fmla="*/ 96 h 284"/>
                <a:gd name="T4" fmla="*/ 1 w 71"/>
                <a:gd name="T5" fmla="*/ 243 h 284"/>
                <a:gd name="T6" fmla="*/ 0 w 71"/>
                <a:gd name="T7" fmla="*/ 276 h 284"/>
                <a:gd name="T8" fmla="*/ 3 w 71"/>
                <a:gd name="T9" fmla="*/ 279 h 284"/>
                <a:gd name="T10" fmla="*/ 37 w 71"/>
                <a:gd name="T11" fmla="*/ 284 h 284"/>
                <a:gd name="T12" fmla="*/ 40 w 71"/>
                <a:gd name="T13" fmla="*/ 281 h 284"/>
                <a:gd name="T14" fmla="*/ 50 w 71"/>
                <a:gd name="T15" fmla="*/ 187 h 284"/>
                <a:gd name="T16" fmla="*/ 67 w 71"/>
                <a:gd name="T17" fmla="*/ 38 h 284"/>
                <a:gd name="T18" fmla="*/ 71 w 71"/>
                <a:gd name="T19" fmla="*/ 4 h 284"/>
                <a:gd name="T20" fmla="*/ 65 w 71"/>
                <a:gd name="T21" fmla="*/ 4 h 284"/>
                <a:gd name="T22" fmla="*/ 54 w 71"/>
                <a:gd name="T23" fmla="*/ 97 h 284"/>
                <a:gd name="T24" fmla="*/ 38 w 71"/>
                <a:gd name="T25" fmla="*/ 246 h 284"/>
                <a:gd name="T26" fmla="*/ 34 w 71"/>
                <a:gd name="T27" fmla="*/ 281 h 284"/>
                <a:gd name="T28" fmla="*/ 37 w 71"/>
                <a:gd name="T29" fmla="*/ 278 h 284"/>
                <a:gd name="T30" fmla="*/ 3 w 71"/>
                <a:gd name="T31" fmla="*/ 273 h 284"/>
                <a:gd name="T32" fmla="*/ 6 w 71"/>
                <a:gd name="T33" fmla="*/ 276 h 284"/>
                <a:gd name="T34" fmla="*/ 8 w 71"/>
                <a:gd name="T35" fmla="*/ 184 h 284"/>
                <a:gd name="T36" fmla="*/ 10 w 71"/>
                <a:gd name="T37" fmla="*/ 37 h 284"/>
                <a:gd name="T38" fmla="*/ 11 w 71"/>
                <a:gd name="T39" fmla="*/ 4 h 284"/>
                <a:gd name="T40" fmla="*/ 5 w 71"/>
                <a:gd name="T41" fmla="*/ 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284">
                  <a:moveTo>
                    <a:pt x="5" y="4"/>
                  </a:moveTo>
                  <a:cubicBezTo>
                    <a:pt x="4" y="34"/>
                    <a:pt x="4" y="65"/>
                    <a:pt x="3" y="96"/>
                  </a:cubicBezTo>
                  <a:cubicBezTo>
                    <a:pt x="2" y="145"/>
                    <a:pt x="2" y="194"/>
                    <a:pt x="1" y="243"/>
                  </a:cubicBezTo>
                  <a:cubicBezTo>
                    <a:pt x="1" y="254"/>
                    <a:pt x="0" y="265"/>
                    <a:pt x="0" y="276"/>
                  </a:cubicBezTo>
                  <a:cubicBezTo>
                    <a:pt x="0" y="278"/>
                    <a:pt x="2" y="279"/>
                    <a:pt x="3" y="279"/>
                  </a:cubicBezTo>
                  <a:cubicBezTo>
                    <a:pt x="14" y="281"/>
                    <a:pt x="26" y="282"/>
                    <a:pt x="37" y="284"/>
                  </a:cubicBezTo>
                  <a:cubicBezTo>
                    <a:pt x="39" y="284"/>
                    <a:pt x="40" y="282"/>
                    <a:pt x="40" y="281"/>
                  </a:cubicBezTo>
                  <a:cubicBezTo>
                    <a:pt x="43" y="249"/>
                    <a:pt x="47" y="218"/>
                    <a:pt x="50" y="187"/>
                  </a:cubicBezTo>
                  <a:cubicBezTo>
                    <a:pt x="56" y="137"/>
                    <a:pt x="61" y="88"/>
                    <a:pt x="67" y="38"/>
                  </a:cubicBezTo>
                  <a:cubicBezTo>
                    <a:pt x="68" y="27"/>
                    <a:pt x="69" y="15"/>
                    <a:pt x="71" y="4"/>
                  </a:cubicBezTo>
                  <a:cubicBezTo>
                    <a:pt x="71" y="0"/>
                    <a:pt x="65" y="0"/>
                    <a:pt x="65" y="4"/>
                  </a:cubicBezTo>
                  <a:cubicBezTo>
                    <a:pt x="61" y="35"/>
                    <a:pt x="58" y="66"/>
                    <a:pt x="54" y="97"/>
                  </a:cubicBezTo>
                  <a:cubicBezTo>
                    <a:pt x="49" y="147"/>
                    <a:pt x="43" y="197"/>
                    <a:pt x="38" y="246"/>
                  </a:cubicBezTo>
                  <a:cubicBezTo>
                    <a:pt x="36" y="258"/>
                    <a:pt x="35" y="269"/>
                    <a:pt x="34" y="281"/>
                  </a:cubicBezTo>
                  <a:cubicBezTo>
                    <a:pt x="35" y="280"/>
                    <a:pt x="36" y="279"/>
                    <a:pt x="37" y="278"/>
                  </a:cubicBezTo>
                  <a:cubicBezTo>
                    <a:pt x="26" y="276"/>
                    <a:pt x="14" y="275"/>
                    <a:pt x="3" y="273"/>
                  </a:cubicBezTo>
                  <a:cubicBezTo>
                    <a:pt x="4" y="274"/>
                    <a:pt x="5" y="275"/>
                    <a:pt x="6" y="276"/>
                  </a:cubicBezTo>
                  <a:cubicBezTo>
                    <a:pt x="7" y="246"/>
                    <a:pt x="7" y="215"/>
                    <a:pt x="8" y="184"/>
                  </a:cubicBezTo>
                  <a:cubicBezTo>
                    <a:pt x="9" y="135"/>
                    <a:pt x="9" y="86"/>
                    <a:pt x="10" y="37"/>
                  </a:cubicBezTo>
                  <a:cubicBezTo>
                    <a:pt x="11" y="26"/>
                    <a:pt x="11" y="15"/>
                    <a:pt x="11" y="4"/>
                  </a:cubicBezTo>
                  <a:cubicBezTo>
                    <a:pt x="11" y="0"/>
                    <a:pt x="5" y="0"/>
                    <a:pt x="5" y="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îşḻîdê"/>
            <p:cNvSpPr/>
            <p:nvPr/>
          </p:nvSpPr>
          <p:spPr bwMode="auto">
            <a:xfrm>
              <a:off x="6061" y="9655"/>
              <a:ext cx="736" cy="17"/>
            </a:xfrm>
            <a:custGeom>
              <a:avLst/>
              <a:gdLst>
                <a:gd name="T0" fmla="*/ 4 w 263"/>
                <a:gd name="T1" fmla="*/ 6 h 6"/>
                <a:gd name="T2" fmla="*/ 90 w 263"/>
                <a:gd name="T3" fmla="*/ 6 h 6"/>
                <a:gd name="T4" fmla="*/ 228 w 263"/>
                <a:gd name="T5" fmla="*/ 6 h 6"/>
                <a:gd name="T6" fmla="*/ 259 w 263"/>
                <a:gd name="T7" fmla="*/ 6 h 6"/>
                <a:gd name="T8" fmla="*/ 259 w 263"/>
                <a:gd name="T9" fmla="*/ 0 h 6"/>
                <a:gd name="T10" fmla="*/ 173 w 263"/>
                <a:gd name="T11" fmla="*/ 0 h 6"/>
                <a:gd name="T12" fmla="*/ 35 w 263"/>
                <a:gd name="T13" fmla="*/ 0 h 6"/>
                <a:gd name="T14" fmla="*/ 4 w 263"/>
                <a:gd name="T15" fmla="*/ 0 h 6"/>
                <a:gd name="T16" fmla="*/ 4 w 26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6">
                  <a:moveTo>
                    <a:pt x="4" y="6"/>
                  </a:moveTo>
                  <a:cubicBezTo>
                    <a:pt x="33" y="6"/>
                    <a:pt x="62" y="6"/>
                    <a:pt x="90" y="6"/>
                  </a:cubicBezTo>
                  <a:cubicBezTo>
                    <a:pt x="136" y="6"/>
                    <a:pt x="182" y="6"/>
                    <a:pt x="228" y="6"/>
                  </a:cubicBezTo>
                  <a:cubicBezTo>
                    <a:pt x="239" y="6"/>
                    <a:pt x="249" y="6"/>
                    <a:pt x="259" y="6"/>
                  </a:cubicBezTo>
                  <a:cubicBezTo>
                    <a:pt x="263" y="6"/>
                    <a:pt x="263" y="0"/>
                    <a:pt x="259" y="0"/>
                  </a:cubicBezTo>
                  <a:cubicBezTo>
                    <a:pt x="231" y="0"/>
                    <a:pt x="202" y="0"/>
                    <a:pt x="173" y="0"/>
                  </a:cubicBezTo>
                  <a:cubicBezTo>
                    <a:pt x="127" y="0"/>
                    <a:pt x="81" y="0"/>
                    <a:pt x="35" y="0"/>
                  </a:cubicBezTo>
                  <a:cubicBezTo>
                    <a:pt x="25" y="0"/>
                    <a:pt x="14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îṩľíḓè"/>
            <p:cNvSpPr/>
            <p:nvPr/>
          </p:nvSpPr>
          <p:spPr bwMode="auto">
            <a:xfrm>
              <a:off x="6088" y="9809"/>
              <a:ext cx="689" cy="17"/>
            </a:xfrm>
            <a:custGeom>
              <a:avLst/>
              <a:gdLst>
                <a:gd name="T0" fmla="*/ 4 w 246"/>
                <a:gd name="T1" fmla="*/ 6 h 6"/>
                <a:gd name="T2" fmla="*/ 85 w 246"/>
                <a:gd name="T3" fmla="*/ 6 h 6"/>
                <a:gd name="T4" fmla="*/ 213 w 246"/>
                <a:gd name="T5" fmla="*/ 6 h 6"/>
                <a:gd name="T6" fmla="*/ 242 w 246"/>
                <a:gd name="T7" fmla="*/ 6 h 6"/>
                <a:gd name="T8" fmla="*/ 242 w 246"/>
                <a:gd name="T9" fmla="*/ 0 h 6"/>
                <a:gd name="T10" fmla="*/ 161 w 246"/>
                <a:gd name="T11" fmla="*/ 0 h 6"/>
                <a:gd name="T12" fmla="*/ 34 w 246"/>
                <a:gd name="T13" fmla="*/ 0 h 6"/>
                <a:gd name="T14" fmla="*/ 4 w 246"/>
                <a:gd name="T15" fmla="*/ 0 h 6"/>
                <a:gd name="T16" fmla="*/ 4 w 24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6">
                  <a:moveTo>
                    <a:pt x="4" y="6"/>
                  </a:moveTo>
                  <a:cubicBezTo>
                    <a:pt x="31" y="6"/>
                    <a:pt x="58" y="6"/>
                    <a:pt x="85" y="6"/>
                  </a:cubicBezTo>
                  <a:cubicBezTo>
                    <a:pt x="127" y="6"/>
                    <a:pt x="170" y="6"/>
                    <a:pt x="213" y="6"/>
                  </a:cubicBezTo>
                  <a:cubicBezTo>
                    <a:pt x="222" y="6"/>
                    <a:pt x="232" y="6"/>
                    <a:pt x="242" y="6"/>
                  </a:cubicBezTo>
                  <a:cubicBezTo>
                    <a:pt x="246" y="6"/>
                    <a:pt x="246" y="0"/>
                    <a:pt x="242" y="0"/>
                  </a:cubicBezTo>
                  <a:cubicBezTo>
                    <a:pt x="215" y="0"/>
                    <a:pt x="188" y="0"/>
                    <a:pt x="161" y="0"/>
                  </a:cubicBezTo>
                  <a:cubicBezTo>
                    <a:pt x="119" y="0"/>
                    <a:pt x="76" y="0"/>
                    <a:pt x="34" y="0"/>
                  </a:cubicBezTo>
                  <a:cubicBezTo>
                    <a:pt x="24" y="0"/>
                    <a:pt x="14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iṩľîḑê"/>
            <p:cNvSpPr/>
            <p:nvPr/>
          </p:nvSpPr>
          <p:spPr bwMode="auto">
            <a:xfrm>
              <a:off x="6118" y="9955"/>
              <a:ext cx="631" cy="16"/>
            </a:xfrm>
            <a:custGeom>
              <a:avLst/>
              <a:gdLst>
                <a:gd name="T0" fmla="*/ 4 w 226"/>
                <a:gd name="T1" fmla="*/ 6 h 6"/>
                <a:gd name="T2" fmla="*/ 78 w 226"/>
                <a:gd name="T3" fmla="*/ 6 h 6"/>
                <a:gd name="T4" fmla="*/ 195 w 226"/>
                <a:gd name="T5" fmla="*/ 6 h 6"/>
                <a:gd name="T6" fmla="*/ 222 w 226"/>
                <a:gd name="T7" fmla="*/ 6 h 6"/>
                <a:gd name="T8" fmla="*/ 222 w 226"/>
                <a:gd name="T9" fmla="*/ 0 h 6"/>
                <a:gd name="T10" fmla="*/ 148 w 226"/>
                <a:gd name="T11" fmla="*/ 0 h 6"/>
                <a:gd name="T12" fmla="*/ 31 w 226"/>
                <a:gd name="T13" fmla="*/ 0 h 6"/>
                <a:gd name="T14" fmla="*/ 4 w 226"/>
                <a:gd name="T15" fmla="*/ 0 h 6"/>
                <a:gd name="T16" fmla="*/ 4 w 22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6">
                  <a:moveTo>
                    <a:pt x="4" y="6"/>
                  </a:moveTo>
                  <a:cubicBezTo>
                    <a:pt x="29" y="6"/>
                    <a:pt x="53" y="6"/>
                    <a:pt x="78" y="6"/>
                  </a:cubicBezTo>
                  <a:cubicBezTo>
                    <a:pt x="117" y="6"/>
                    <a:pt x="156" y="6"/>
                    <a:pt x="195" y="6"/>
                  </a:cubicBezTo>
                  <a:cubicBezTo>
                    <a:pt x="204" y="6"/>
                    <a:pt x="213" y="6"/>
                    <a:pt x="222" y="6"/>
                  </a:cubicBezTo>
                  <a:cubicBezTo>
                    <a:pt x="226" y="6"/>
                    <a:pt x="226" y="0"/>
                    <a:pt x="222" y="0"/>
                  </a:cubicBezTo>
                  <a:cubicBezTo>
                    <a:pt x="198" y="0"/>
                    <a:pt x="173" y="0"/>
                    <a:pt x="148" y="0"/>
                  </a:cubicBezTo>
                  <a:cubicBezTo>
                    <a:pt x="109" y="0"/>
                    <a:pt x="70" y="0"/>
                    <a:pt x="31" y="0"/>
                  </a:cubicBezTo>
                  <a:cubicBezTo>
                    <a:pt x="22" y="0"/>
                    <a:pt x="13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ïšľîḍe"/>
            <p:cNvSpPr/>
            <p:nvPr/>
          </p:nvSpPr>
          <p:spPr bwMode="auto">
            <a:xfrm>
              <a:off x="6145" y="10095"/>
              <a:ext cx="579" cy="17"/>
            </a:xfrm>
            <a:custGeom>
              <a:avLst/>
              <a:gdLst>
                <a:gd name="T0" fmla="*/ 3 w 207"/>
                <a:gd name="T1" fmla="*/ 6 h 6"/>
                <a:gd name="T2" fmla="*/ 71 w 207"/>
                <a:gd name="T3" fmla="*/ 6 h 6"/>
                <a:gd name="T4" fmla="*/ 178 w 207"/>
                <a:gd name="T5" fmla="*/ 6 h 6"/>
                <a:gd name="T6" fmla="*/ 203 w 207"/>
                <a:gd name="T7" fmla="*/ 6 h 6"/>
                <a:gd name="T8" fmla="*/ 203 w 207"/>
                <a:gd name="T9" fmla="*/ 0 h 6"/>
                <a:gd name="T10" fmla="*/ 136 w 207"/>
                <a:gd name="T11" fmla="*/ 0 h 6"/>
                <a:gd name="T12" fmla="*/ 28 w 207"/>
                <a:gd name="T13" fmla="*/ 0 h 6"/>
                <a:gd name="T14" fmla="*/ 3 w 207"/>
                <a:gd name="T15" fmla="*/ 0 h 6"/>
                <a:gd name="T16" fmla="*/ 3 w 207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3" y="6"/>
                  </a:moveTo>
                  <a:cubicBezTo>
                    <a:pt x="26" y="6"/>
                    <a:pt x="48" y="6"/>
                    <a:pt x="71" y="6"/>
                  </a:cubicBezTo>
                  <a:cubicBezTo>
                    <a:pt x="106" y="6"/>
                    <a:pt x="142" y="6"/>
                    <a:pt x="178" y="6"/>
                  </a:cubicBezTo>
                  <a:cubicBezTo>
                    <a:pt x="186" y="6"/>
                    <a:pt x="195" y="6"/>
                    <a:pt x="203" y="6"/>
                  </a:cubicBezTo>
                  <a:cubicBezTo>
                    <a:pt x="207" y="6"/>
                    <a:pt x="207" y="0"/>
                    <a:pt x="203" y="0"/>
                  </a:cubicBezTo>
                  <a:cubicBezTo>
                    <a:pt x="180" y="0"/>
                    <a:pt x="158" y="0"/>
                    <a:pt x="136" y="0"/>
                  </a:cubicBezTo>
                  <a:cubicBezTo>
                    <a:pt x="100" y="0"/>
                    <a:pt x="64" y="0"/>
                    <a:pt x="28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0" y="0"/>
                    <a:pt x="0" y="6"/>
                    <a:pt x="3" y="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iśļiďe"/>
            <p:cNvSpPr/>
            <p:nvPr/>
          </p:nvSpPr>
          <p:spPr bwMode="auto">
            <a:xfrm>
              <a:off x="2238" y="8551"/>
              <a:ext cx="427" cy="427"/>
            </a:xfrm>
            <a:custGeom>
              <a:avLst/>
              <a:gdLst>
                <a:gd name="T0" fmla="*/ 105 w 153"/>
                <a:gd name="T1" fmla="*/ 21 h 153"/>
                <a:gd name="T2" fmla="*/ 119 w 153"/>
                <a:gd name="T3" fmla="*/ 30 h 153"/>
                <a:gd name="T4" fmla="*/ 133 w 153"/>
                <a:gd name="T5" fmla="*/ 25 h 153"/>
                <a:gd name="T6" fmla="*/ 147 w 153"/>
                <a:gd name="T7" fmla="*/ 47 h 153"/>
                <a:gd name="T8" fmla="*/ 136 w 153"/>
                <a:gd name="T9" fmla="*/ 57 h 153"/>
                <a:gd name="T10" fmla="*/ 139 w 153"/>
                <a:gd name="T11" fmla="*/ 74 h 153"/>
                <a:gd name="T12" fmla="*/ 153 w 153"/>
                <a:gd name="T13" fmla="*/ 80 h 153"/>
                <a:gd name="T14" fmla="*/ 147 w 153"/>
                <a:gd name="T15" fmla="*/ 105 h 153"/>
                <a:gd name="T16" fmla="*/ 132 w 153"/>
                <a:gd name="T17" fmla="*/ 105 h 153"/>
                <a:gd name="T18" fmla="*/ 122 w 153"/>
                <a:gd name="T19" fmla="*/ 119 h 153"/>
                <a:gd name="T20" fmla="*/ 128 w 153"/>
                <a:gd name="T21" fmla="*/ 133 h 153"/>
                <a:gd name="T22" fmla="*/ 106 w 153"/>
                <a:gd name="T23" fmla="*/ 147 h 153"/>
                <a:gd name="T24" fmla="*/ 95 w 153"/>
                <a:gd name="T25" fmla="*/ 136 h 153"/>
                <a:gd name="T26" fmla="*/ 79 w 153"/>
                <a:gd name="T27" fmla="*/ 139 h 153"/>
                <a:gd name="T28" fmla="*/ 72 w 153"/>
                <a:gd name="T29" fmla="*/ 153 h 153"/>
                <a:gd name="T30" fmla="*/ 47 w 153"/>
                <a:gd name="T31" fmla="*/ 147 h 153"/>
                <a:gd name="T32" fmla="*/ 47 w 153"/>
                <a:gd name="T33" fmla="*/ 132 h 153"/>
                <a:gd name="T34" fmla="*/ 34 w 153"/>
                <a:gd name="T35" fmla="*/ 122 h 153"/>
                <a:gd name="T36" fmla="*/ 19 w 153"/>
                <a:gd name="T37" fmla="*/ 127 h 153"/>
                <a:gd name="T38" fmla="*/ 6 w 153"/>
                <a:gd name="T39" fmla="*/ 106 h 153"/>
                <a:gd name="T40" fmla="*/ 17 w 153"/>
                <a:gd name="T41" fmla="*/ 95 h 153"/>
                <a:gd name="T42" fmla="*/ 14 w 153"/>
                <a:gd name="T43" fmla="*/ 79 h 153"/>
                <a:gd name="T44" fmla="*/ 0 w 153"/>
                <a:gd name="T45" fmla="*/ 72 h 153"/>
                <a:gd name="T46" fmla="*/ 5 w 153"/>
                <a:gd name="T47" fmla="*/ 47 h 153"/>
                <a:gd name="T48" fmla="*/ 21 w 153"/>
                <a:gd name="T49" fmla="*/ 47 h 153"/>
                <a:gd name="T50" fmla="*/ 30 w 153"/>
                <a:gd name="T51" fmla="*/ 34 h 153"/>
                <a:gd name="T52" fmla="*/ 25 w 153"/>
                <a:gd name="T53" fmla="*/ 19 h 153"/>
                <a:gd name="T54" fmla="*/ 47 w 153"/>
                <a:gd name="T55" fmla="*/ 6 h 153"/>
                <a:gd name="T56" fmla="*/ 58 w 153"/>
                <a:gd name="T57" fmla="*/ 16 h 153"/>
                <a:gd name="T58" fmla="*/ 74 w 153"/>
                <a:gd name="T59" fmla="*/ 14 h 153"/>
                <a:gd name="T60" fmla="*/ 80 w 153"/>
                <a:gd name="T61" fmla="*/ 0 h 153"/>
                <a:gd name="T62" fmla="*/ 105 w 153"/>
                <a:gd name="T63" fmla="*/ 5 h 153"/>
                <a:gd name="T64" fmla="*/ 105 w 153"/>
                <a:gd name="T65" fmla="*/ 21 h 153"/>
                <a:gd name="T66" fmla="*/ 83 w 153"/>
                <a:gd name="T67" fmla="*/ 50 h 153"/>
                <a:gd name="T68" fmla="*/ 51 w 153"/>
                <a:gd name="T69" fmla="*/ 71 h 153"/>
                <a:gd name="T70" fmla="*/ 72 w 153"/>
                <a:gd name="T71" fmla="*/ 103 h 153"/>
                <a:gd name="T72" fmla="*/ 104 w 153"/>
                <a:gd name="T73" fmla="*/ 83 h 153"/>
                <a:gd name="T74" fmla="*/ 83 w 153"/>
                <a:gd name="T75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153">
                  <a:moveTo>
                    <a:pt x="105" y="21"/>
                  </a:moveTo>
                  <a:cubicBezTo>
                    <a:pt x="110" y="23"/>
                    <a:pt x="115" y="27"/>
                    <a:pt x="119" y="30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38" y="63"/>
                    <a:pt x="139" y="68"/>
                    <a:pt x="139" y="74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32" y="105"/>
                    <a:pt x="132" y="105"/>
                    <a:pt x="132" y="105"/>
                  </a:cubicBezTo>
                  <a:cubicBezTo>
                    <a:pt x="129" y="110"/>
                    <a:pt x="126" y="115"/>
                    <a:pt x="122" y="119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95" y="136"/>
                    <a:pt x="95" y="136"/>
                    <a:pt x="95" y="136"/>
                  </a:cubicBezTo>
                  <a:cubicBezTo>
                    <a:pt x="90" y="138"/>
                    <a:pt x="84" y="139"/>
                    <a:pt x="79" y="13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2" y="129"/>
                    <a:pt x="38" y="126"/>
                    <a:pt x="34" y="122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5" y="90"/>
                    <a:pt x="14" y="84"/>
                    <a:pt x="14" y="7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42"/>
                    <a:pt x="27" y="38"/>
                    <a:pt x="30" y="3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63" y="15"/>
                    <a:pt x="68" y="14"/>
                    <a:pt x="74" y="14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21"/>
                    <a:pt x="105" y="21"/>
                    <a:pt x="105" y="21"/>
                  </a:cubicBezTo>
                  <a:moveTo>
                    <a:pt x="83" y="50"/>
                  </a:moveTo>
                  <a:cubicBezTo>
                    <a:pt x="69" y="47"/>
                    <a:pt x="54" y="56"/>
                    <a:pt x="51" y="71"/>
                  </a:cubicBezTo>
                  <a:cubicBezTo>
                    <a:pt x="48" y="85"/>
                    <a:pt x="57" y="100"/>
                    <a:pt x="72" y="103"/>
                  </a:cubicBezTo>
                  <a:cubicBezTo>
                    <a:pt x="86" y="106"/>
                    <a:pt x="101" y="97"/>
                    <a:pt x="104" y="83"/>
                  </a:cubicBezTo>
                  <a:cubicBezTo>
                    <a:pt x="107" y="68"/>
                    <a:pt x="98" y="53"/>
                    <a:pt x="83" y="5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íşļïďe"/>
            <p:cNvSpPr/>
            <p:nvPr/>
          </p:nvSpPr>
          <p:spPr bwMode="auto">
            <a:xfrm>
              <a:off x="6573" y="8842"/>
              <a:ext cx="384" cy="383"/>
            </a:xfrm>
            <a:custGeom>
              <a:avLst/>
              <a:gdLst>
                <a:gd name="T0" fmla="*/ 95 w 137"/>
                <a:gd name="T1" fmla="*/ 18 h 137"/>
                <a:gd name="T2" fmla="*/ 107 w 137"/>
                <a:gd name="T3" fmla="*/ 27 h 137"/>
                <a:gd name="T4" fmla="*/ 120 w 137"/>
                <a:gd name="T5" fmla="*/ 22 h 137"/>
                <a:gd name="T6" fmla="*/ 132 w 137"/>
                <a:gd name="T7" fmla="*/ 42 h 137"/>
                <a:gd name="T8" fmla="*/ 122 w 137"/>
                <a:gd name="T9" fmla="*/ 51 h 137"/>
                <a:gd name="T10" fmla="*/ 125 w 137"/>
                <a:gd name="T11" fmla="*/ 66 h 137"/>
                <a:gd name="T12" fmla="*/ 137 w 137"/>
                <a:gd name="T13" fmla="*/ 72 h 137"/>
                <a:gd name="T14" fmla="*/ 132 w 137"/>
                <a:gd name="T15" fmla="*/ 94 h 137"/>
                <a:gd name="T16" fmla="*/ 119 w 137"/>
                <a:gd name="T17" fmla="*/ 94 h 137"/>
                <a:gd name="T18" fmla="*/ 110 w 137"/>
                <a:gd name="T19" fmla="*/ 106 h 137"/>
                <a:gd name="T20" fmla="*/ 115 w 137"/>
                <a:gd name="T21" fmla="*/ 119 h 137"/>
                <a:gd name="T22" fmla="*/ 96 w 137"/>
                <a:gd name="T23" fmla="*/ 131 h 137"/>
                <a:gd name="T24" fmla="*/ 86 w 137"/>
                <a:gd name="T25" fmla="*/ 122 h 137"/>
                <a:gd name="T26" fmla="*/ 71 w 137"/>
                <a:gd name="T27" fmla="*/ 124 h 137"/>
                <a:gd name="T28" fmla="*/ 65 w 137"/>
                <a:gd name="T29" fmla="*/ 137 h 137"/>
                <a:gd name="T30" fmla="*/ 43 w 137"/>
                <a:gd name="T31" fmla="*/ 132 h 137"/>
                <a:gd name="T32" fmla="*/ 43 w 137"/>
                <a:gd name="T33" fmla="*/ 118 h 137"/>
                <a:gd name="T34" fmla="*/ 31 w 137"/>
                <a:gd name="T35" fmla="*/ 109 h 137"/>
                <a:gd name="T36" fmla="*/ 18 w 137"/>
                <a:gd name="T37" fmla="*/ 114 h 137"/>
                <a:gd name="T38" fmla="*/ 6 w 137"/>
                <a:gd name="T39" fmla="*/ 95 h 137"/>
                <a:gd name="T40" fmla="*/ 15 w 137"/>
                <a:gd name="T41" fmla="*/ 85 h 137"/>
                <a:gd name="T42" fmla="*/ 13 w 137"/>
                <a:gd name="T43" fmla="*/ 70 h 137"/>
                <a:gd name="T44" fmla="*/ 0 w 137"/>
                <a:gd name="T45" fmla="*/ 64 h 137"/>
                <a:gd name="T46" fmla="*/ 5 w 137"/>
                <a:gd name="T47" fmla="*/ 42 h 137"/>
                <a:gd name="T48" fmla="*/ 19 w 137"/>
                <a:gd name="T49" fmla="*/ 42 h 137"/>
                <a:gd name="T50" fmla="*/ 28 w 137"/>
                <a:gd name="T51" fmla="*/ 30 h 137"/>
                <a:gd name="T52" fmla="*/ 23 w 137"/>
                <a:gd name="T53" fmla="*/ 17 h 137"/>
                <a:gd name="T54" fmla="*/ 42 w 137"/>
                <a:gd name="T55" fmla="*/ 5 h 137"/>
                <a:gd name="T56" fmla="*/ 52 w 137"/>
                <a:gd name="T57" fmla="*/ 15 h 137"/>
                <a:gd name="T58" fmla="*/ 67 w 137"/>
                <a:gd name="T59" fmla="*/ 12 h 137"/>
                <a:gd name="T60" fmla="*/ 73 w 137"/>
                <a:gd name="T61" fmla="*/ 0 h 137"/>
                <a:gd name="T62" fmla="*/ 95 w 137"/>
                <a:gd name="T63" fmla="*/ 5 h 137"/>
                <a:gd name="T64" fmla="*/ 95 w 137"/>
                <a:gd name="T65" fmla="*/ 18 h 137"/>
                <a:gd name="T66" fmla="*/ 75 w 137"/>
                <a:gd name="T67" fmla="*/ 45 h 137"/>
                <a:gd name="T68" fmla="*/ 46 w 137"/>
                <a:gd name="T69" fmla="*/ 63 h 137"/>
                <a:gd name="T70" fmla="*/ 65 w 137"/>
                <a:gd name="T71" fmla="*/ 92 h 137"/>
                <a:gd name="T72" fmla="*/ 94 w 137"/>
                <a:gd name="T73" fmla="*/ 74 h 137"/>
                <a:gd name="T74" fmla="*/ 75 w 137"/>
                <a:gd name="T75" fmla="*/ 4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137">
                  <a:moveTo>
                    <a:pt x="95" y="18"/>
                  </a:moveTo>
                  <a:cubicBezTo>
                    <a:pt x="99" y="21"/>
                    <a:pt x="103" y="24"/>
                    <a:pt x="107" y="2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4" y="56"/>
                    <a:pt x="125" y="61"/>
                    <a:pt x="125" y="66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19" y="94"/>
                    <a:pt x="119" y="94"/>
                    <a:pt x="119" y="94"/>
                  </a:cubicBezTo>
                  <a:cubicBezTo>
                    <a:pt x="116" y="99"/>
                    <a:pt x="113" y="103"/>
                    <a:pt x="110" y="106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96" y="131"/>
                    <a:pt x="96" y="131"/>
                    <a:pt x="96" y="131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1" y="123"/>
                    <a:pt x="76" y="124"/>
                    <a:pt x="71" y="124"/>
                  </a:cubicBezTo>
                  <a:cubicBezTo>
                    <a:pt x="65" y="137"/>
                    <a:pt x="65" y="137"/>
                    <a:pt x="65" y="137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39" y="116"/>
                    <a:pt x="34" y="113"/>
                    <a:pt x="31" y="109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4" y="80"/>
                    <a:pt x="13" y="75"/>
                    <a:pt x="13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2" y="38"/>
                    <a:pt x="24" y="34"/>
                    <a:pt x="28" y="3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13"/>
                    <a:pt x="62" y="12"/>
                    <a:pt x="67" y="1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95" y="5"/>
                    <a:pt x="95" y="5"/>
                    <a:pt x="95" y="5"/>
                  </a:cubicBezTo>
                  <a:lnTo>
                    <a:pt x="95" y="18"/>
                  </a:lnTo>
                  <a:close/>
                  <a:moveTo>
                    <a:pt x="75" y="45"/>
                  </a:moveTo>
                  <a:cubicBezTo>
                    <a:pt x="62" y="42"/>
                    <a:pt x="49" y="50"/>
                    <a:pt x="46" y="63"/>
                  </a:cubicBezTo>
                  <a:cubicBezTo>
                    <a:pt x="43" y="76"/>
                    <a:pt x="51" y="89"/>
                    <a:pt x="65" y="92"/>
                  </a:cubicBezTo>
                  <a:cubicBezTo>
                    <a:pt x="78" y="95"/>
                    <a:pt x="91" y="87"/>
                    <a:pt x="94" y="74"/>
                  </a:cubicBezTo>
                  <a:cubicBezTo>
                    <a:pt x="97" y="61"/>
                    <a:pt x="88" y="48"/>
                    <a:pt x="75" y="4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íSļîďé"/>
            <p:cNvSpPr/>
            <p:nvPr/>
          </p:nvSpPr>
          <p:spPr bwMode="auto">
            <a:xfrm>
              <a:off x="5980" y="5821"/>
              <a:ext cx="822" cy="826"/>
            </a:xfrm>
            <a:custGeom>
              <a:avLst/>
              <a:gdLst>
                <a:gd name="T0" fmla="*/ 226 w 294"/>
                <a:gd name="T1" fmla="*/ 62 h 295"/>
                <a:gd name="T2" fmla="*/ 278 w 294"/>
                <a:gd name="T3" fmla="*/ 91 h 295"/>
                <a:gd name="T4" fmla="*/ 263 w 294"/>
                <a:gd name="T5" fmla="*/ 143 h 295"/>
                <a:gd name="T6" fmla="*/ 280 w 294"/>
                <a:gd name="T7" fmla="*/ 200 h 295"/>
                <a:gd name="T8" fmla="*/ 232 w 294"/>
                <a:gd name="T9" fmla="*/ 227 h 295"/>
                <a:gd name="T10" fmla="*/ 203 w 294"/>
                <a:gd name="T11" fmla="*/ 279 h 295"/>
                <a:gd name="T12" fmla="*/ 151 w 294"/>
                <a:gd name="T13" fmla="*/ 264 h 295"/>
                <a:gd name="T14" fmla="*/ 94 w 294"/>
                <a:gd name="T15" fmla="*/ 280 h 295"/>
                <a:gd name="T16" fmla="*/ 68 w 294"/>
                <a:gd name="T17" fmla="*/ 233 h 295"/>
                <a:gd name="T18" fmla="*/ 16 w 294"/>
                <a:gd name="T19" fmla="*/ 204 h 295"/>
                <a:gd name="T20" fmla="*/ 30 w 294"/>
                <a:gd name="T21" fmla="*/ 152 h 295"/>
                <a:gd name="T22" fmla="*/ 14 w 294"/>
                <a:gd name="T23" fmla="*/ 95 h 295"/>
                <a:gd name="T24" fmla="*/ 61 w 294"/>
                <a:gd name="T25" fmla="*/ 68 h 295"/>
                <a:gd name="T26" fmla="*/ 90 w 294"/>
                <a:gd name="T27" fmla="*/ 16 h 295"/>
                <a:gd name="T28" fmla="*/ 142 w 294"/>
                <a:gd name="T29" fmla="*/ 31 h 295"/>
                <a:gd name="T30" fmla="*/ 200 w 294"/>
                <a:gd name="T31" fmla="*/ 15 h 295"/>
                <a:gd name="T32" fmla="*/ 202 w 294"/>
                <a:gd name="T33" fmla="*/ 42 h 295"/>
                <a:gd name="T34" fmla="*/ 153 w 294"/>
                <a:gd name="T35" fmla="*/ 0 h 295"/>
                <a:gd name="T36" fmla="*/ 142 w 294"/>
                <a:gd name="T37" fmla="*/ 27 h 295"/>
                <a:gd name="T38" fmla="*/ 113 w 294"/>
                <a:gd name="T39" fmla="*/ 33 h 295"/>
                <a:gd name="T40" fmla="*/ 58 w 294"/>
                <a:gd name="T41" fmla="*/ 68 h 295"/>
                <a:gd name="T42" fmla="*/ 40 w 294"/>
                <a:gd name="T43" fmla="*/ 92 h 295"/>
                <a:gd name="T44" fmla="*/ 11 w 294"/>
                <a:gd name="T45" fmla="*/ 91 h 295"/>
                <a:gd name="T46" fmla="*/ 28 w 294"/>
                <a:gd name="T47" fmla="*/ 152 h 295"/>
                <a:gd name="T48" fmla="*/ 34 w 294"/>
                <a:gd name="T49" fmla="*/ 183 h 295"/>
                <a:gd name="T50" fmla="*/ 38 w 294"/>
                <a:gd name="T51" fmla="*/ 247 h 295"/>
                <a:gd name="T52" fmla="*/ 65 w 294"/>
                <a:gd name="T53" fmla="*/ 236 h 295"/>
                <a:gd name="T54" fmla="*/ 90 w 294"/>
                <a:gd name="T55" fmla="*/ 253 h 295"/>
                <a:gd name="T56" fmla="*/ 153 w 294"/>
                <a:gd name="T57" fmla="*/ 267 h 295"/>
                <a:gd name="T58" fmla="*/ 183 w 294"/>
                <a:gd name="T59" fmla="*/ 263 h 295"/>
                <a:gd name="T60" fmla="*/ 203 w 294"/>
                <a:gd name="T61" fmla="*/ 284 h 295"/>
                <a:gd name="T62" fmla="*/ 234 w 294"/>
                <a:gd name="T63" fmla="*/ 228 h 295"/>
                <a:gd name="T64" fmla="*/ 252 w 294"/>
                <a:gd name="T65" fmla="*/ 202 h 295"/>
                <a:gd name="T66" fmla="*/ 294 w 294"/>
                <a:gd name="T67" fmla="*/ 154 h 295"/>
                <a:gd name="T68" fmla="*/ 267 w 294"/>
                <a:gd name="T69" fmla="*/ 143 h 295"/>
                <a:gd name="T70" fmla="*/ 261 w 294"/>
                <a:gd name="T71" fmla="*/ 113 h 295"/>
                <a:gd name="T72" fmla="*/ 227 w 294"/>
                <a:gd name="T73" fmla="*/ 58 h 295"/>
                <a:gd name="T74" fmla="*/ 203 w 294"/>
                <a:gd name="T75" fmla="*/ 40 h 295"/>
                <a:gd name="T76" fmla="*/ 202 w 294"/>
                <a:gd name="T77" fmla="*/ 42 h 295"/>
                <a:gd name="T78" fmla="*/ 149 w 294"/>
                <a:gd name="T79" fmla="*/ 94 h 295"/>
                <a:gd name="T80" fmla="*/ 137 w 294"/>
                <a:gd name="T81" fmla="*/ 200 h 295"/>
                <a:gd name="T82" fmla="*/ 203 w 294"/>
                <a:gd name="T83" fmla="*/ 148 h 295"/>
                <a:gd name="T84" fmla="*/ 160 w 294"/>
                <a:gd name="T85" fmla="*/ 99 h 295"/>
                <a:gd name="T86" fmla="*/ 149 w 294"/>
                <a:gd name="T87" fmla="*/ 198 h 295"/>
                <a:gd name="T88" fmla="*/ 100 w 294"/>
                <a:gd name="T89" fmla="*/ 137 h 295"/>
                <a:gd name="T90" fmla="*/ 160 w 294"/>
                <a:gd name="T91" fmla="*/ 9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4" h="295">
                  <a:moveTo>
                    <a:pt x="202" y="42"/>
                  </a:moveTo>
                  <a:cubicBezTo>
                    <a:pt x="201" y="44"/>
                    <a:pt x="201" y="44"/>
                    <a:pt x="201" y="44"/>
                  </a:cubicBezTo>
                  <a:cubicBezTo>
                    <a:pt x="210" y="49"/>
                    <a:pt x="218" y="55"/>
                    <a:pt x="226" y="62"/>
                  </a:cubicBezTo>
                  <a:cubicBezTo>
                    <a:pt x="227" y="63"/>
                    <a:pt x="227" y="63"/>
                    <a:pt x="227" y="63"/>
                  </a:cubicBezTo>
                  <a:cubicBezTo>
                    <a:pt x="254" y="53"/>
                    <a:pt x="254" y="53"/>
                    <a:pt x="254" y="53"/>
                  </a:cubicBezTo>
                  <a:cubicBezTo>
                    <a:pt x="278" y="91"/>
                    <a:pt x="278" y="91"/>
                    <a:pt x="278" y="91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61" y="122"/>
                    <a:pt x="263" y="132"/>
                    <a:pt x="263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89" y="156"/>
                    <a:pt x="289" y="156"/>
                    <a:pt x="289" y="156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0" y="201"/>
                    <a:pt x="250" y="201"/>
                    <a:pt x="250" y="201"/>
                  </a:cubicBezTo>
                  <a:cubicBezTo>
                    <a:pt x="245" y="211"/>
                    <a:pt x="239" y="219"/>
                    <a:pt x="232" y="227"/>
                  </a:cubicBezTo>
                  <a:cubicBezTo>
                    <a:pt x="232" y="227"/>
                    <a:pt x="232" y="227"/>
                    <a:pt x="232" y="227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03" y="279"/>
                    <a:pt x="203" y="279"/>
                    <a:pt x="203" y="279"/>
                  </a:cubicBezTo>
                  <a:cubicBezTo>
                    <a:pt x="183" y="258"/>
                    <a:pt x="183" y="258"/>
                    <a:pt x="183" y="258"/>
                  </a:cubicBezTo>
                  <a:cubicBezTo>
                    <a:pt x="182" y="259"/>
                    <a:pt x="182" y="259"/>
                    <a:pt x="182" y="259"/>
                  </a:cubicBezTo>
                  <a:cubicBezTo>
                    <a:pt x="172" y="262"/>
                    <a:pt x="162" y="264"/>
                    <a:pt x="151" y="264"/>
                  </a:cubicBezTo>
                  <a:cubicBezTo>
                    <a:pt x="150" y="264"/>
                    <a:pt x="150" y="264"/>
                    <a:pt x="150" y="264"/>
                  </a:cubicBezTo>
                  <a:cubicBezTo>
                    <a:pt x="138" y="290"/>
                    <a:pt x="138" y="290"/>
                    <a:pt x="138" y="290"/>
                  </a:cubicBezTo>
                  <a:cubicBezTo>
                    <a:pt x="94" y="280"/>
                    <a:pt x="94" y="280"/>
                    <a:pt x="94" y="280"/>
                  </a:cubicBezTo>
                  <a:cubicBezTo>
                    <a:pt x="94" y="251"/>
                    <a:pt x="94" y="251"/>
                    <a:pt x="94" y="251"/>
                  </a:cubicBezTo>
                  <a:cubicBezTo>
                    <a:pt x="93" y="251"/>
                    <a:pt x="93" y="251"/>
                    <a:pt x="93" y="251"/>
                  </a:cubicBezTo>
                  <a:cubicBezTo>
                    <a:pt x="84" y="246"/>
                    <a:pt x="75" y="240"/>
                    <a:pt x="68" y="233"/>
                  </a:cubicBezTo>
                  <a:cubicBezTo>
                    <a:pt x="67" y="232"/>
                    <a:pt x="67" y="232"/>
                    <a:pt x="67" y="232"/>
                  </a:cubicBezTo>
                  <a:cubicBezTo>
                    <a:pt x="40" y="242"/>
                    <a:pt x="40" y="242"/>
                    <a:pt x="40" y="242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2" y="173"/>
                    <a:pt x="31" y="162"/>
                    <a:pt x="30" y="152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8" y="84"/>
                    <a:pt x="54" y="76"/>
                    <a:pt x="61" y="68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22" y="33"/>
                    <a:pt x="132" y="31"/>
                    <a:pt x="142" y="3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1" y="44"/>
                    <a:pt x="201" y="44"/>
                    <a:pt x="201" y="44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4" y="42"/>
                    <a:pt x="204" y="42"/>
                    <a:pt x="204" y="42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40" y="28"/>
                    <a:pt x="140" y="28"/>
                    <a:pt x="140" y="28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31" y="27"/>
                    <a:pt x="121" y="29"/>
                    <a:pt x="111" y="32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1" y="73"/>
                    <a:pt x="45" y="82"/>
                    <a:pt x="40" y="92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63"/>
                    <a:pt x="28" y="174"/>
                    <a:pt x="32" y="184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38" y="247"/>
                    <a:pt x="38" y="247"/>
                    <a:pt x="38" y="247"/>
                  </a:cubicBezTo>
                  <a:cubicBezTo>
                    <a:pt x="67" y="236"/>
                    <a:pt x="67" y="236"/>
                    <a:pt x="67" y="236"/>
                  </a:cubicBezTo>
                  <a:cubicBezTo>
                    <a:pt x="66" y="235"/>
                    <a:pt x="66" y="235"/>
                    <a:pt x="66" y="235"/>
                  </a:cubicBezTo>
                  <a:cubicBezTo>
                    <a:pt x="65" y="236"/>
                    <a:pt x="65" y="236"/>
                    <a:pt x="65" y="236"/>
                  </a:cubicBezTo>
                  <a:cubicBezTo>
                    <a:pt x="73" y="243"/>
                    <a:pt x="81" y="249"/>
                    <a:pt x="91" y="254"/>
                  </a:cubicBezTo>
                  <a:cubicBezTo>
                    <a:pt x="92" y="253"/>
                    <a:pt x="92" y="253"/>
                    <a:pt x="92" y="253"/>
                  </a:cubicBezTo>
                  <a:cubicBezTo>
                    <a:pt x="90" y="253"/>
                    <a:pt x="90" y="253"/>
                    <a:pt x="90" y="253"/>
                  </a:cubicBezTo>
                  <a:cubicBezTo>
                    <a:pt x="90" y="283"/>
                    <a:pt x="90" y="283"/>
                    <a:pt x="90" y="283"/>
                  </a:cubicBezTo>
                  <a:cubicBezTo>
                    <a:pt x="140" y="295"/>
                    <a:pt x="140" y="295"/>
                    <a:pt x="140" y="295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1" y="266"/>
                    <a:pt x="151" y="266"/>
                    <a:pt x="151" y="266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162" y="268"/>
                    <a:pt x="173" y="266"/>
                    <a:pt x="183" y="263"/>
                  </a:cubicBezTo>
                  <a:cubicBezTo>
                    <a:pt x="182" y="261"/>
                    <a:pt x="182" y="261"/>
                    <a:pt x="182" y="261"/>
                  </a:cubicBezTo>
                  <a:cubicBezTo>
                    <a:pt x="181" y="262"/>
                    <a:pt x="181" y="262"/>
                    <a:pt x="181" y="262"/>
                  </a:cubicBezTo>
                  <a:cubicBezTo>
                    <a:pt x="203" y="284"/>
                    <a:pt x="203" y="284"/>
                    <a:pt x="203" y="284"/>
                  </a:cubicBezTo>
                  <a:cubicBezTo>
                    <a:pt x="246" y="256"/>
                    <a:pt x="246" y="256"/>
                    <a:pt x="246" y="256"/>
                  </a:cubicBezTo>
                  <a:cubicBezTo>
                    <a:pt x="236" y="227"/>
                    <a:pt x="236" y="227"/>
                    <a:pt x="236" y="227"/>
                  </a:cubicBezTo>
                  <a:cubicBezTo>
                    <a:pt x="234" y="228"/>
                    <a:pt x="234" y="228"/>
                    <a:pt x="234" y="228"/>
                  </a:cubicBezTo>
                  <a:cubicBezTo>
                    <a:pt x="235" y="229"/>
                    <a:pt x="235" y="229"/>
                    <a:pt x="235" y="229"/>
                  </a:cubicBezTo>
                  <a:cubicBezTo>
                    <a:pt x="243" y="222"/>
                    <a:pt x="249" y="213"/>
                    <a:pt x="254" y="203"/>
                  </a:cubicBezTo>
                  <a:cubicBezTo>
                    <a:pt x="252" y="202"/>
                    <a:pt x="252" y="202"/>
                    <a:pt x="252" y="202"/>
                  </a:cubicBezTo>
                  <a:cubicBezTo>
                    <a:pt x="252" y="204"/>
                    <a:pt x="252" y="204"/>
                    <a:pt x="252" y="204"/>
                  </a:cubicBezTo>
                  <a:cubicBezTo>
                    <a:pt x="283" y="204"/>
                    <a:pt x="283" y="204"/>
                    <a:pt x="283" y="204"/>
                  </a:cubicBezTo>
                  <a:cubicBezTo>
                    <a:pt x="294" y="154"/>
                    <a:pt x="294" y="154"/>
                    <a:pt x="294" y="154"/>
                  </a:cubicBezTo>
                  <a:cubicBezTo>
                    <a:pt x="266" y="141"/>
                    <a:pt x="266" y="141"/>
                    <a:pt x="266" y="141"/>
                  </a:cubicBezTo>
                  <a:cubicBezTo>
                    <a:pt x="265" y="143"/>
                    <a:pt x="265" y="143"/>
                    <a:pt x="265" y="143"/>
                  </a:cubicBezTo>
                  <a:cubicBezTo>
                    <a:pt x="267" y="143"/>
                    <a:pt x="267" y="143"/>
                    <a:pt x="267" y="143"/>
                  </a:cubicBezTo>
                  <a:cubicBezTo>
                    <a:pt x="267" y="132"/>
                    <a:pt x="265" y="121"/>
                    <a:pt x="262" y="111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227" y="58"/>
                    <a:pt x="227" y="58"/>
                    <a:pt x="227" y="58"/>
                  </a:cubicBezTo>
                  <a:cubicBezTo>
                    <a:pt x="227" y="60"/>
                    <a:pt x="227" y="60"/>
                    <a:pt x="227" y="60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1" y="52"/>
                    <a:pt x="212" y="45"/>
                    <a:pt x="203" y="40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204" y="42"/>
                    <a:pt x="204" y="42"/>
                    <a:pt x="204" y="42"/>
                  </a:cubicBezTo>
                  <a:lnTo>
                    <a:pt x="202" y="42"/>
                  </a:lnTo>
                  <a:close/>
                  <a:moveTo>
                    <a:pt x="160" y="97"/>
                  </a:moveTo>
                  <a:cubicBezTo>
                    <a:pt x="161" y="95"/>
                    <a:pt x="161" y="95"/>
                    <a:pt x="161" y="95"/>
                  </a:cubicBezTo>
                  <a:cubicBezTo>
                    <a:pt x="157" y="95"/>
                    <a:pt x="153" y="94"/>
                    <a:pt x="149" y="94"/>
                  </a:cubicBezTo>
                  <a:cubicBezTo>
                    <a:pt x="124" y="94"/>
                    <a:pt x="102" y="111"/>
                    <a:pt x="97" y="136"/>
                  </a:cubicBezTo>
                  <a:cubicBezTo>
                    <a:pt x="96" y="140"/>
                    <a:pt x="95" y="144"/>
                    <a:pt x="95" y="148"/>
                  </a:cubicBezTo>
                  <a:cubicBezTo>
                    <a:pt x="95" y="172"/>
                    <a:pt x="112" y="195"/>
                    <a:pt x="137" y="200"/>
                  </a:cubicBezTo>
                  <a:cubicBezTo>
                    <a:pt x="141" y="201"/>
                    <a:pt x="145" y="202"/>
                    <a:pt x="149" y="202"/>
                  </a:cubicBezTo>
                  <a:cubicBezTo>
                    <a:pt x="174" y="202"/>
                    <a:pt x="196" y="185"/>
                    <a:pt x="201" y="160"/>
                  </a:cubicBezTo>
                  <a:cubicBezTo>
                    <a:pt x="202" y="156"/>
                    <a:pt x="203" y="152"/>
                    <a:pt x="203" y="148"/>
                  </a:cubicBezTo>
                  <a:cubicBezTo>
                    <a:pt x="203" y="123"/>
                    <a:pt x="186" y="101"/>
                    <a:pt x="161" y="95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99"/>
                    <a:pt x="160" y="99"/>
                    <a:pt x="160" y="99"/>
                  </a:cubicBezTo>
                  <a:cubicBezTo>
                    <a:pt x="183" y="105"/>
                    <a:pt x="199" y="125"/>
                    <a:pt x="199" y="148"/>
                  </a:cubicBezTo>
                  <a:cubicBezTo>
                    <a:pt x="199" y="151"/>
                    <a:pt x="198" y="155"/>
                    <a:pt x="197" y="159"/>
                  </a:cubicBezTo>
                  <a:cubicBezTo>
                    <a:pt x="192" y="182"/>
                    <a:pt x="172" y="198"/>
                    <a:pt x="149" y="198"/>
                  </a:cubicBezTo>
                  <a:cubicBezTo>
                    <a:pt x="145" y="198"/>
                    <a:pt x="142" y="197"/>
                    <a:pt x="138" y="196"/>
                  </a:cubicBezTo>
                  <a:cubicBezTo>
                    <a:pt x="115" y="191"/>
                    <a:pt x="99" y="171"/>
                    <a:pt x="99" y="148"/>
                  </a:cubicBezTo>
                  <a:cubicBezTo>
                    <a:pt x="99" y="144"/>
                    <a:pt x="100" y="141"/>
                    <a:pt x="100" y="137"/>
                  </a:cubicBezTo>
                  <a:cubicBezTo>
                    <a:pt x="106" y="114"/>
                    <a:pt x="126" y="98"/>
                    <a:pt x="149" y="98"/>
                  </a:cubicBezTo>
                  <a:cubicBezTo>
                    <a:pt x="152" y="98"/>
                    <a:pt x="156" y="99"/>
                    <a:pt x="160" y="99"/>
                  </a:cubicBezTo>
                  <a:lnTo>
                    <a:pt x="160" y="97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i$ľiďe"/>
            <p:cNvSpPr/>
            <p:nvPr/>
          </p:nvSpPr>
          <p:spPr bwMode="auto">
            <a:xfrm>
              <a:off x="6459" y="6884"/>
              <a:ext cx="512" cy="408"/>
            </a:xfrm>
            <a:custGeom>
              <a:avLst/>
              <a:gdLst>
                <a:gd name="T0" fmla="*/ 154 w 183"/>
                <a:gd name="T1" fmla="*/ 0 h 146"/>
                <a:gd name="T2" fmla="*/ 29 w 183"/>
                <a:gd name="T3" fmla="*/ 0 h 146"/>
                <a:gd name="T4" fmla="*/ 0 w 183"/>
                <a:gd name="T5" fmla="*/ 28 h 146"/>
                <a:gd name="T6" fmla="*/ 0 w 183"/>
                <a:gd name="T7" fmla="*/ 76 h 146"/>
                <a:gd name="T8" fmla="*/ 0 w 183"/>
                <a:gd name="T9" fmla="*/ 93 h 146"/>
                <a:gd name="T10" fmla="*/ 0 w 183"/>
                <a:gd name="T11" fmla="*/ 146 h 146"/>
                <a:gd name="T12" fmla="*/ 30 w 183"/>
                <a:gd name="T13" fmla="*/ 120 h 146"/>
                <a:gd name="T14" fmla="*/ 154 w 183"/>
                <a:gd name="T15" fmla="*/ 120 h 146"/>
                <a:gd name="T16" fmla="*/ 183 w 183"/>
                <a:gd name="T17" fmla="*/ 93 h 146"/>
                <a:gd name="T18" fmla="*/ 183 w 183"/>
                <a:gd name="T19" fmla="*/ 28 h 146"/>
                <a:gd name="T20" fmla="*/ 154 w 183"/>
                <a:gd name="T2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46">
                  <a:moveTo>
                    <a:pt x="15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70" y="120"/>
                    <a:pt x="183" y="108"/>
                    <a:pt x="183" y="93"/>
                  </a:cubicBezTo>
                  <a:cubicBezTo>
                    <a:pt x="183" y="28"/>
                    <a:pt x="183" y="28"/>
                    <a:pt x="183" y="28"/>
                  </a:cubicBezTo>
                  <a:cubicBezTo>
                    <a:pt x="183" y="12"/>
                    <a:pt x="170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iṣļide"/>
            <p:cNvSpPr/>
            <p:nvPr/>
          </p:nvSpPr>
          <p:spPr bwMode="auto">
            <a:xfrm>
              <a:off x="6452" y="6877"/>
              <a:ext cx="524" cy="426"/>
            </a:xfrm>
            <a:custGeom>
              <a:avLst/>
              <a:gdLst>
                <a:gd name="T0" fmla="*/ 156 w 187"/>
                <a:gd name="T1" fmla="*/ 2 h 152"/>
                <a:gd name="T2" fmla="*/ 156 w 187"/>
                <a:gd name="T3" fmla="*/ 0 h 152"/>
                <a:gd name="T4" fmla="*/ 31 w 187"/>
                <a:gd name="T5" fmla="*/ 0 h 152"/>
                <a:gd name="T6" fmla="*/ 9 w 187"/>
                <a:gd name="T7" fmla="*/ 9 h 152"/>
                <a:gd name="T8" fmla="*/ 0 w 187"/>
                <a:gd name="T9" fmla="*/ 30 h 152"/>
                <a:gd name="T10" fmla="*/ 0 w 187"/>
                <a:gd name="T11" fmla="*/ 78 h 152"/>
                <a:gd name="T12" fmla="*/ 0 w 187"/>
                <a:gd name="T13" fmla="*/ 95 h 152"/>
                <a:gd name="T14" fmla="*/ 0 w 187"/>
                <a:gd name="T15" fmla="*/ 152 h 152"/>
                <a:gd name="T16" fmla="*/ 32 w 187"/>
                <a:gd name="T17" fmla="*/ 124 h 152"/>
                <a:gd name="T18" fmla="*/ 156 w 187"/>
                <a:gd name="T19" fmla="*/ 124 h 152"/>
                <a:gd name="T20" fmla="*/ 178 w 187"/>
                <a:gd name="T21" fmla="*/ 116 h 152"/>
                <a:gd name="T22" fmla="*/ 187 w 187"/>
                <a:gd name="T23" fmla="*/ 95 h 152"/>
                <a:gd name="T24" fmla="*/ 187 w 187"/>
                <a:gd name="T25" fmla="*/ 30 h 152"/>
                <a:gd name="T26" fmla="*/ 178 w 187"/>
                <a:gd name="T27" fmla="*/ 9 h 152"/>
                <a:gd name="T28" fmla="*/ 156 w 187"/>
                <a:gd name="T29" fmla="*/ 0 h 152"/>
                <a:gd name="T30" fmla="*/ 156 w 187"/>
                <a:gd name="T31" fmla="*/ 2 h 152"/>
                <a:gd name="T32" fmla="*/ 156 w 187"/>
                <a:gd name="T33" fmla="*/ 4 h 152"/>
                <a:gd name="T34" fmla="*/ 175 w 187"/>
                <a:gd name="T35" fmla="*/ 12 h 152"/>
                <a:gd name="T36" fmla="*/ 183 w 187"/>
                <a:gd name="T37" fmla="*/ 30 h 152"/>
                <a:gd name="T38" fmla="*/ 183 w 187"/>
                <a:gd name="T39" fmla="*/ 95 h 152"/>
                <a:gd name="T40" fmla="*/ 175 w 187"/>
                <a:gd name="T41" fmla="*/ 113 h 152"/>
                <a:gd name="T42" fmla="*/ 156 w 187"/>
                <a:gd name="T43" fmla="*/ 120 h 152"/>
                <a:gd name="T44" fmla="*/ 31 w 187"/>
                <a:gd name="T45" fmla="*/ 120 h 152"/>
                <a:gd name="T46" fmla="*/ 4 w 187"/>
                <a:gd name="T47" fmla="*/ 144 h 152"/>
                <a:gd name="T48" fmla="*/ 4 w 187"/>
                <a:gd name="T49" fmla="*/ 95 h 152"/>
                <a:gd name="T50" fmla="*/ 4 w 187"/>
                <a:gd name="T51" fmla="*/ 78 h 152"/>
                <a:gd name="T52" fmla="*/ 4 w 187"/>
                <a:gd name="T53" fmla="*/ 30 h 152"/>
                <a:gd name="T54" fmla="*/ 12 w 187"/>
                <a:gd name="T55" fmla="*/ 12 h 152"/>
                <a:gd name="T56" fmla="*/ 31 w 187"/>
                <a:gd name="T57" fmla="*/ 4 h 152"/>
                <a:gd name="T58" fmla="*/ 156 w 187"/>
                <a:gd name="T59" fmla="*/ 4 h 152"/>
                <a:gd name="T60" fmla="*/ 156 w 187"/>
                <a:gd name="T61" fmla="*/ 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7" h="152">
                  <a:moveTo>
                    <a:pt x="156" y="2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0"/>
                    <a:pt x="15" y="3"/>
                    <a:pt x="9" y="9"/>
                  </a:cubicBezTo>
                  <a:cubicBezTo>
                    <a:pt x="4" y="14"/>
                    <a:pt x="0" y="21"/>
                    <a:pt x="0" y="3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65" y="124"/>
                    <a:pt x="172" y="121"/>
                    <a:pt x="178" y="116"/>
                  </a:cubicBezTo>
                  <a:cubicBezTo>
                    <a:pt x="184" y="111"/>
                    <a:pt x="187" y="103"/>
                    <a:pt x="187" y="95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87" y="21"/>
                    <a:pt x="184" y="14"/>
                    <a:pt x="178" y="9"/>
                  </a:cubicBezTo>
                  <a:cubicBezTo>
                    <a:pt x="172" y="3"/>
                    <a:pt x="165" y="0"/>
                    <a:pt x="156" y="0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64" y="4"/>
                    <a:pt x="170" y="7"/>
                    <a:pt x="175" y="12"/>
                  </a:cubicBezTo>
                  <a:cubicBezTo>
                    <a:pt x="180" y="16"/>
                    <a:pt x="183" y="23"/>
                    <a:pt x="183" y="30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3" y="102"/>
                    <a:pt x="180" y="108"/>
                    <a:pt x="175" y="113"/>
                  </a:cubicBezTo>
                  <a:cubicBezTo>
                    <a:pt x="170" y="118"/>
                    <a:pt x="164" y="120"/>
                    <a:pt x="156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7" y="7"/>
                    <a:pt x="24" y="4"/>
                    <a:pt x="31" y="4"/>
                  </a:cubicBezTo>
                  <a:cubicBezTo>
                    <a:pt x="156" y="4"/>
                    <a:pt x="156" y="4"/>
                    <a:pt x="156" y="4"/>
                  </a:cubicBezTo>
                  <a:lnTo>
                    <a:pt x="156" y="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ïşļîḍê"/>
            <p:cNvSpPr/>
            <p:nvPr/>
          </p:nvSpPr>
          <p:spPr bwMode="auto">
            <a:xfrm>
              <a:off x="6576" y="6958"/>
              <a:ext cx="305" cy="188"/>
            </a:xfrm>
            <a:custGeom>
              <a:avLst/>
              <a:gdLst>
                <a:gd name="T0" fmla="*/ 98 w 109"/>
                <a:gd name="T1" fmla="*/ 67 h 67"/>
                <a:gd name="T2" fmla="*/ 11 w 109"/>
                <a:gd name="T3" fmla="*/ 67 h 67"/>
                <a:gd name="T4" fmla="*/ 0 w 109"/>
                <a:gd name="T5" fmla="*/ 56 h 67"/>
                <a:gd name="T6" fmla="*/ 0 w 109"/>
                <a:gd name="T7" fmla="*/ 11 h 67"/>
                <a:gd name="T8" fmla="*/ 11 w 109"/>
                <a:gd name="T9" fmla="*/ 0 h 67"/>
                <a:gd name="T10" fmla="*/ 98 w 109"/>
                <a:gd name="T11" fmla="*/ 0 h 67"/>
                <a:gd name="T12" fmla="*/ 109 w 109"/>
                <a:gd name="T13" fmla="*/ 11 h 67"/>
                <a:gd name="T14" fmla="*/ 109 w 109"/>
                <a:gd name="T15" fmla="*/ 56 h 67"/>
                <a:gd name="T16" fmla="*/ 98 w 109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67">
                  <a:moveTo>
                    <a:pt x="98" y="67"/>
                  </a:moveTo>
                  <a:cubicBezTo>
                    <a:pt x="11" y="67"/>
                    <a:pt x="11" y="67"/>
                    <a:pt x="11" y="67"/>
                  </a:cubicBezTo>
                  <a:cubicBezTo>
                    <a:pt x="5" y="67"/>
                    <a:pt x="0" y="62"/>
                    <a:pt x="0" y="5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4" y="0"/>
                    <a:pt x="109" y="5"/>
                    <a:pt x="109" y="11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09" y="62"/>
                    <a:pt x="104" y="67"/>
                    <a:pt x="98" y="6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íŝļíďê"/>
            <p:cNvSpPr/>
            <p:nvPr/>
          </p:nvSpPr>
          <p:spPr bwMode="auto">
            <a:xfrm>
              <a:off x="6593" y="6958"/>
              <a:ext cx="271" cy="102"/>
            </a:xfrm>
            <a:custGeom>
              <a:avLst/>
              <a:gdLst>
                <a:gd name="T0" fmla="*/ 97 w 97"/>
                <a:gd name="T1" fmla="*/ 1 h 36"/>
                <a:gd name="T2" fmla="*/ 95 w 97"/>
                <a:gd name="T3" fmla="*/ 0 h 36"/>
                <a:gd name="T4" fmla="*/ 48 w 97"/>
                <a:gd name="T5" fmla="*/ 34 h 36"/>
                <a:gd name="T6" fmla="*/ 2 w 97"/>
                <a:gd name="T7" fmla="*/ 0 h 36"/>
                <a:gd name="T8" fmla="*/ 0 w 97"/>
                <a:gd name="T9" fmla="*/ 1 h 36"/>
                <a:gd name="T10" fmla="*/ 48 w 97"/>
                <a:gd name="T11" fmla="*/ 36 h 36"/>
                <a:gd name="T12" fmla="*/ 97 w 97"/>
                <a:gd name="T1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6">
                  <a:moveTo>
                    <a:pt x="97" y="1"/>
                  </a:moveTo>
                  <a:cubicBezTo>
                    <a:pt x="96" y="1"/>
                    <a:pt x="95" y="1"/>
                    <a:pt x="95" y="0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48" y="36"/>
                    <a:pt x="48" y="36"/>
                    <a:pt x="48" y="36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í$ļíḋè"/>
            <p:cNvSpPr/>
            <p:nvPr/>
          </p:nvSpPr>
          <p:spPr bwMode="auto">
            <a:xfrm>
              <a:off x="2615" y="7293"/>
              <a:ext cx="314" cy="3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išļîḋè"/>
            <p:cNvSpPr/>
            <p:nvPr/>
          </p:nvSpPr>
          <p:spPr bwMode="auto">
            <a:xfrm>
              <a:off x="4523" y="6707"/>
              <a:ext cx="315" cy="314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ïŝľîdè"/>
            <p:cNvSpPr/>
            <p:nvPr/>
          </p:nvSpPr>
          <p:spPr bwMode="auto">
            <a:xfrm>
              <a:off x="5197" y="7119"/>
              <a:ext cx="314" cy="315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íṡľíḋê"/>
            <p:cNvSpPr/>
            <p:nvPr/>
          </p:nvSpPr>
          <p:spPr bwMode="auto">
            <a:xfrm>
              <a:off x="5197" y="7119"/>
              <a:ext cx="31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iṣļiḑê"/>
            <p:cNvSpPr/>
            <p:nvPr/>
          </p:nvSpPr>
          <p:spPr bwMode="auto">
            <a:xfrm>
              <a:off x="5082" y="7299"/>
              <a:ext cx="314" cy="31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îŝļïdè"/>
            <p:cNvSpPr/>
            <p:nvPr/>
          </p:nvSpPr>
          <p:spPr bwMode="auto">
            <a:xfrm>
              <a:off x="5082" y="7299"/>
              <a:ext cx="31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iŝľïḋé"/>
            <p:cNvSpPr/>
            <p:nvPr/>
          </p:nvSpPr>
          <p:spPr bwMode="auto">
            <a:xfrm>
              <a:off x="2498" y="7443"/>
              <a:ext cx="657" cy="1296"/>
            </a:xfrm>
            <a:custGeom>
              <a:avLst/>
              <a:gdLst>
                <a:gd name="T0" fmla="*/ 186 w 235"/>
                <a:gd name="T1" fmla="*/ 463 h 463"/>
                <a:gd name="T2" fmla="*/ 58 w 235"/>
                <a:gd name="T3" fmla="*/ 215 h 463"/>
                <a:gd name="T4" fmla="*/ 167 w 235"/>
                <a:gd name="T5" fmla="*/ 21 h 463"/>
                <a:gd name="T6" fmla="*/ 224 w 235"/>
                <a:gd name="T7" fmla="*/ 308 h 463"/>
                <a:gd name="T8" fmla="*/ 186 w 235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463">
                  <a:moveTo>
                    <a:pt x="186" y="463"/>
                  </a:moveTo>
                  <a:cubicBezTo>
                    <a:pt x="186" y="463"/>
                    <a:pt x="116" y="405"/>
                    <a:pt x="58" y="215"/>
                  </a:cubicBezTo>
                  <a:cubicBezTo>
                    <a:pt x="0" y="24"/>
                    <a:pt x="123" y="0"/>
                    <a:pt x="167" y="21"/>
                  </a:cubicBezTo>
                  <a:cubicBezTo>
                    <a:pt x="235" y="53"/>
                    <a:pt x="230" y="190"/>
                    <a:pt x="224" y="308"/>
                  </a:cubicBezTo>
                  <a:cubicBezTo>
                    <a:pt x="218" y="427"/>
                    <a:pt x="196" y="463"/>
                    <a:pt x="186" y="463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ïśľïḓe"/>
            <p:cNvSpPr/>
            <p:nvPr/>
          </p:nvSpPr>
          <p:spPr bwMode="auto">
            <a:xfrm>
              <a:off x="2615" y="7486"/>
              <a:ext cx="517" cy="1253"/>
            </a:xfrm>
            <a:custGeom>
              <a:avLst/>
              <a:gdLst>
                <a:gd name="T0" fmla="*/ 94 w 185"/>
                <a:gd name="T1" fmla="*/ 0 h 448"/>
                <a:gd name="T2" fmla="*/ 1 w 185"/>
                <a:gd name="T3" fmla="*/ 111 h 448"/>
                <a:gd name="T4" fmla="*/ 16 w 185"/>
                <a:gd name="T5" fmla="*/ 200 h 448"/>
                <a:gd name="T6" fmla="*/ 144 w 185"/>
                <a:gd name="T7" fmla="*/ 448 h 448"/>
                <a:gd name="T8" fmla="*/ 182 w 185"/>
                <a:gd name="T9" fmla="*/ 293 h 448"/>
                <a:gd name="T10" fmla="*/ 185 w 185"/>
                <a:gd name="T11" fmla="*/ 194 h 448"/>
                <a:gd name="T12" fmla="*/ 185 w 185"/>
                <a:gd name="T13" fmla="*/ 165 h 448"/>
                <a:gd name="T14" fmla="*/ 185 w 185"/>
                <a:gd name="T15" fmla="*/ 161 h 448"/>
                <a:gd name="T16" fmla="*/ 181 w 185"/>
                <a:gd name="T17" fmla="*/ 112 h 448"/>
                <a:gd name="T18" fmla="*/ 175 w 185"/>
                <a:gd name="T19" fmla="*/ 80 h 448"/>
                <a:gd name="T20" fmla="*/ 125 w 185"/>
                <a:gd name="T21" fmla="*/ 6 h 448"/>
                <a:gd name="T22" fmla="*/ 94 w 185"/>
                <a:gd name="T2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448">
                  <a:moveTo>
                    <a:pt x="94" y="0"/>
                  </a:moveTo>
                  <a:cubicBezTo>
                    <a:pt x="54" y="0"/>
                    <a:pt x="0" y="27"/>
                    <a:pt x="1" y="111"/>
                  </a:cubicBezTo>
                  <a:cubicBezTo>
                    <a:pt x="1" y="135"/>
                    <a:pt x="5" y="165"/>
                    <a:pt x="16" y="200"/>
                  </a:cubicBezTo>
                  <a:cubicBezTo>
                    <a:pt x="74" y="390"/>
                    <a:pt x="144" y="448"/>
                    <a:pt x="144" y="448"/>
                  </a:cubicBezTo>
                  <a:cubicBezTo>
                    <a:pt x="154" y="448"/>
                    <a:pt x="176" y="412"/>
                    <a:pt x="182" y="293"/>
                  </a:cubicBezTo>
                  <a:cubicBezTo>
                    <a:pt x="184" y="261"/>
                    <a:pt x="185" y="227"/>
                    <a:pt x="185" y="194"/>
                  </a:cubicBezTo>
                  <a:cubicBezTo>
                    <a:pt x="185" y="184"/>
                    <a:pt x="185" y="175"/>
                    <a:pt x="185" y="165"/>
                  </a:cubicBezTo>
                  <a:cubicBezTo>
                    <a:pt x="185" y="164"/>
                    <a:pt x="185" y="163"/>
                    <a:pt x="185" y="161"/>
                  </a:cubicBezTo>
                  <a:cubicBezTo>
                    <a:pt x="184" y="144"/>
                    <a:pt x="183" y="127"/>
                    <a:pt x="181" y="112"/>
                  </a:cubicBezTo>
                  <a:cubicBezTo>
                    <a:pt x="179" y="100"/>
                    <a:pt x="177" y="90"/>
                    <a:pt x="175" y="80"/>
                  </a:cubicBezTo>
                  <a:cubicBezTo>
                    <a:pt x="166" y="45"/>
                    <a:pt x="151" y="18"/>
                    <a:pt x="125" y="6"/>
                  </a:cubicBezTo>
                  <a:cubicBezTo>
                    <a:pt x="117" y="2"/>
                    <a:pt x="106" y="0"/>
                    <a:pt x="94" y="0"/>
                  </a:cubicBezTo>
                </a:path>
              </a:pathLst>
            </a:custGeom>
            <a:solidFill>
              <a:srgbClr val="824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isḻïḋé"/>
            <p:cNvSpPr/>
            <p:nvPr/>
          </p:nvSpPr>
          <p:spPr bwMode="auto">
            <a:xfrm>
              <a:off x="2926" y="7804"/>
              <a:ext cx="112" cy="2153"/>
            </a:xfrm>
            <a:custGeom>
              <a:avLst/>
              <a:gdLst>
                <a:gd name="T0" fmla="*/ 0 w 40"/>
                <a:gd name="T1" fmla="*/ 1 h 770"/>
                <a:gd name="T2" fmla="*/ 1 w 40"/>
                <a:gd name="T3" fmla="*/ 2 h 770"/>
                <a:gd name="T4" fmla="*/ 31 w 40"/>
                <a:gd name="T5" fmla="*/ 355 h 770"/>
                <a:gd name="T6" fmla="*/ 36 w 40"/>
                <a:gd name="T7" fmla="*/ 622 h 770"/>
                <a:gd name="T8" fmla="*/ 35 w 40"/>
                <a:gd name="T9" fmla="*/ 732 h 770"/>
                <a:gd name="T10" fmla="*/ 34 w 40"/>
                <a:gd name="T11" fmla="*/ 760 h 770"/>
                <a:gd name="T12" fmla="*/ 34 w 40"/>
                <a:gd name="T13" fmla="*/ 770 h 770"/>
                <a:gd name="T14" fmla="*/ 38 w 40"/>
                <a:gd name="T15" fmla="*/ 770 h 770"/>
                <a:gd name="T16" fmla="*/ 40 w 40"/>
                <a:gd name="T17" fmla="*/ 622 h 770"/>
                <a:gd name="T18" fmla="*/ 35 w 40"/>
                <a:gd name="T19" fmla="*/ 355 h 770"/>
                <a:gd name="T20" fmla="*/ 4 w 40"/>
                <a:gd name="T21" fmla="*/ 0 h 770"/>
                <a:gd name="T22" fmla="*/ 0 w 40"/>
                <a:gd name="T23" fmla="*/ 1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70">
                  <a:moveTo>
                    <a:pt x="0" y="1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3" y="14"/>
                    <a:pt x="23" y="114"/>
                    <a:pt x="31" y="355"/>
                  </a:cubicBezTo>
                  <a:cubicBezTo>
                    <a:pt x="35" y="464"/>
                    <a:pt x="36" y="554"/>
                    <a:pt x="36" y="622"/>
                  </a:cubicBezTo>
                  <a:cubicBezTo>
                    <a:pt x="36" y="670"/>
                    <a:pt x="35" y="707"/>
                    <a:pt x="35" y="732"/>
                  </a:cubicBezTo>
                  <a:cubicBezTo>
                    <a:pt x="35" y="744"/>
                    <a:pt x="34" y="754"/>
                    <a:pt x="34" y="760"/>
                  </a:cubicBezTo>
                  <a:cubicBezTo>
                    <a:pt x="34" y="766"/>
                    <a:pt x="34" y="770"/>
                    <a:pt x="34" y="770"/>
                  </a:cubicBezTo>
                  <a:cubicBezTo>
                    <a:pt x="38" y="770"/>
                    <a:pt x="38" y="770"/>
                    <a:pt x="38" y="770"/>
                  </a:cubicBezTo>
                  <a:cubicBezTo>
                    <a:pt x="38" y="770"/>
                    <a:pt x="40" y="717"/>
                    <a:pt x="40" y="622"/>
                  </a:cubicBezTo>
                  <a:cubicBezTo>
                    <a:pt x="40" y="554"/>
                    <a:pt x="39" y="464"/>
                    <a:pt x="35" y="355"/>
                  </a:cubicBezTo>
                  <a:cubicBezTo>
                    <a:pt x="26" y="98"/>
                    <a:pt x="4" y="1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iṧḷïḑê"/>
            <p:cNvSpPr/>
            <p:nvPr/>
          </p:nvSpPr>
          <p:spPr bwMode="auto">
            <a:xfrm>
              <a:off x="2769" y="7910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  <a:gd name="T8" fmla="*/ 0 w 122"/>
                <a:gd name="T9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îṡlîdé"/>
            <p:cNvSpPr/>
            <p:nvPr/>
          </p:nvSpPr>
          <p:spPr bwMode="auto">
            <a:xfrm>
              <a:off x="2769" y="7910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ïSlíḍé"/>
            <p:cNvSpPr/>
            <p:nvPr/>
          </p:nvSpPr>
          <p:spPr bwMode="auto">
            <a:xfrm>
              <a:off x="2783" y="8151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  <a:gd name="T8" fmla="*/ 0 w 122"/>
                <a:gd name="T9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išļîde"/>
            <p:cNvSpPr/>
            <p:nvPr/>
          </p:nvSpPr>
          <p:spPr bwMode="auto">
            <a:xfrm>
              <a:off x="2783" y="8151"/>
              <a:ext cx="210" cy="202"/>
            </a:xfrm>
            <a:custGeom>
              <a:avLst/>
              <a:gdLst>
                <a:gd name="T0" fmla="*/ 0 w 122"/>
                <a:gd name="T1" fmla="*/ 5 h 117"/>
                <a:gd name="T2" fmla="*/ 117 w 122"/>
                <a:gd name="T3" fmla="*/ 117 h 117"/>
                <a:gd name="T4" fmla="*/ 122 w 122"/>
                <a:gd name="T5" fmla="*/ 112 h 117"/>
                <a:gd name="T6" fmla="*/ 5 w 122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7">
                  <a:moveTo>
                    <a:pt x="0" y="5"/>
                  </a:moveTo>
                  <a:lnTo>
                    <a:pt x="117" y="117"/>
                  </a:lnTo>
                  <a:lnTo>
                    <a:pt x="122" y="112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î$ľiḑe"/>
            <p:cNvSpPr/>
            <p:nvPr/>
          </p:nvSpPr>
          <p:spPr bwMode="auto">
            <a:xfrm>
              <a:off x="3088" y="7901"/>
              <a:ext cx="629" cy="1105"/>
            </a:xfrm>
            <a:custGeom>
              <a:avLst/>
              <a:gdLst>
                <a:gd name="T0" fmla="*/ 23 w 225"/>
                <a:gd name="T1" fmla="*/ 391 h 395"/>
                <a:gd name="T2" fmla="*/ 41 w 225"/>
                <a:gd name="T3" fmla="*/ 161 h 395"/>
                <a:gd name="T4" fmla="*/ 194 w 225"/>
                <a:gd name="T5" fmla="*/ 60 h 395"/>
                <a:gd name="T6" fmla="*/ 112 w 225"/>
                <a:gd name="T7" fmla="*/ 292 h 395"/>
                <a:gd name="T8" fmla="*/ 23 w 225"/>
                <a:gd name="T9" fmla="*/ 39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395">
                  <a:moveTo>
                    <a:pt x="23" y="391"/>
                  </a:moveTo>
                  <a:cubicBezTo>
                    <a:pt x="23" y="391"/>
                    <a:pt x="0" y="323"/>
                    <a:pt x="41" y="161"/>
                  </a:cubicBezTo>
                  <a:cubicBezTo>
                    <a:pt x="82" y="0"/>
                    <a:pt x="173" y="28"/>
                    <a:pt x="194" y="60"/>
                  </a:cubicBezTo>
                  <a:cubicBezTo>
                    <a:pt x="225" y="108"/>
                    <a:pt x="165" y="207"/>
                    <a:pt x="112" y="292"/>
                  </a:cubicBezTo>
                  <a:cubicBezTo>
                    <a:pt x="59" y="377"/>
                    <a:pt x="29" y="395"/>
                    <a:pt x="23" y="391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iṡlíḑé"/>
            <p:cNvSpPr/>
            <p:nvPr/>
          </p:nvSpPr>
          <p:spPr bwMode="auto">
            <a:xfrm>
              <a:off x="3133" y="7999"/>
              <a:ext cx="521" cy="1000"/>
            </a:xfrm>
            <a:custGeom>
              <a:avLst/>
              <a:gdLst>
                <a:gd name="T0" fmla="*/ 128 w 186"/>
                <a:gd name="T1" fmla="*/ 0 h 357"/>
                <a:gd name="T2" fmla="*/ 25 w 186"/>
                <a:gd name="T3" fmla="*/ 126 h 357"/>
                <a:gd name="T4" fmla="*/ 0 w 186"/>
                <a:gd name="T5" fmla="*/ 296 h 357"/>
                <a:gd name="T6" fmla="*/ 7 w 186"/>
                <a:gd name="T7" fmla="*/ 356 h 357"/>
                <a:gd name="T8" fmla="*/ 9 w 186"/>
                <a:gd name="T9" fmla="*/ 357 h 357"/>
                <a:gd name="T10" fmla="*/ 96 w 186"/>
                <a:gd name="T11" fmla="*/ 257 h 357"/>
                <a:gd name="T12" fmla="*/ 186 w 186"/>
                <a:gd name="T13" fmla="*/ 58 h 357"/>
                <a:gd name="T14" fmla="*/ 178 w 186"/>
                <a:gd name="T15" fmla="*/ 25 h 357"/>
                <a:gd name="T16" fmla="*/ 128 w 186"/>
                <a:gd name="T1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357">
                  <a:moveTo>
                    <a:pt x="128" y="0"/>
                  </a:moveTo>
                  <a:cubicBezTo>
                    <a:pt x="93" y="0"/>
                    <a:pt x="50" y="29"/>
                    <a:pt x="25" y="126"/>
                  </a:cubicBezTo>
                  <a:cubicBezTo>
                    <a:pt x="5" y="203"/>
                    <a:pt x="0" y="259"/>
                    <a:pt x="0" y="296"/>
                  </a:cubicBezTo>
                  <a:cubicBezTo>
                    <a:pt x="0" y="337"/>
                    <a:pt x="7" y="356"/>
                    <a:pt x="7" y="356"/>
                  </a:cubicBezTo>
                  <a:cubicBezTo>
                    <a:pt x="7" y="356"/>
                    <a:pt x="8" y="357"/>
                    <a:pt x="9" y="357"/>
                  </a:cubicBezTo>
                  <a:cubicBezTo>
                    <a:pt x="18" y="357"/>
                    <a:pt x="47" y="335"/>
                    <a:pt x="96" y="257"/>
                  </a:cubicBezTo>
                  <a:cubicBezTo>
                    <a:pt x="139" y="189"/>
                    <a:pt x="186" y="111"/>
                    <a:pt x="186" y="58"/>
                  </a:cubicBezTo>
                  <a:cubicBezTo>
                    <a:pt x="186" y="45"/>
                    <a:pt x="184" y="34"/>
                    <a:pt x="178" y="25"/>
                  </a:cubicBezTo>
                  <a:cubicBezTo>
                    <a:pt x="170" y="12"/>
                    <a:pt x="150" y="0"/>
                    <a:pt x="128" y="0"/>
                  </a:cubicBezTo>
                </a:path>
              </a:pathLst>
            </a:custGeom>
            <a:solidFill>
              <a:srgbClr val="824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îṡ1îḍê"/>
            <p:cNvSpPr/>
            <p:nvPr/>
          </p:nvSpPr>
          <p:spPr bwMode="auto">
            <a:xfrm>
              <a:off x="3043" y="8237"/>
              <a:ext cx="408" cy="1586"/>
            </a:xfrm>
            <a:custGeom>
              <a:avLst/>
              <a:gdLst>
                <a:gd name="T0" fmla="*/ 4 w 146"/>
                <a:gd name="T1" fmla="*/ 567 h 567"/>
                <a:gd name="T2" fmla="*/ 4 w 146"/>
                <a:gd name="T3" fmla="*/ 558 h 567"/>
                <a:gd name="T4" fmla="*/ 59 w 146"/>
                <a:gd name="T5" fmla="*/ 215 h 567"/>
                <a:gd name="T6" fmla="*/ 120 w 146"/>
                <a:gd name="T7" fmla="*/ 59 h 567"/>
                <a:gd name="T8" fmla="*/ 139 w 146"/>
                <a:gd name="T9" fmla="*/ 17 h 567"/>
                <a:gd name="T10" fmla="*/ 144 w 146"/>
                <a:gd name="T11" fmla="*/ 6 h 567"/>
                <a:gd name="T12" fmla="*/ 146 w 146"/>
                <a:gd name="T13" fmla="*/ 2 h 567"/>
                <a:gd name="T14" fmla="*/ 143 w 146"/>
                <a:gd name="T15" fmla="*/ 0 h 567"/>
                <a:gd name="T16" fmla="*/ 55 w 146"/>
                <a:gd name="T17" fmla="*/ 214 h 567"/>
                <a:gd name="T18" fmla="*/ 10 w 146"/>
                <a:gd name="T19" fmla="*/ 441 h 567"/>
                <a:gd name="T20" fmla="*/ 0 w 146"/>
                <a:gd name="T21" fmla="*/ 567 h 567"/>
                <a:gd name="T22" fmla="*/ 4 w 146"/>
                <a:gd name="T23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567">
                  <a:moveTo>
                    <a:pt x="4" y="567"/>
                  </a:moveTo>
                  <a:cubicBezTo>
                    <a:pt x="4" y="567"/>
                    <a:pt x="4" y="564"/>
                    <a:pt x="4" y="558"/>
                  </a:cubicBezTo>
                  <a:cubicBezTo>
                    <a:pt x="6" y="514"/>
                    <a:pt x="18" y="331"/>
                    <a:pt x="59" y="215"/>
                  </a:cubicBezTo>
                  <a:cubicBezTo>
                    <a:pt x="82" y="149"/>
                    <a:pt x="104" y="95"/>
                    <a:pt x="120" y="59"/>
                  </a:cubicBezTo>
                  <a:cubicBezTo>
                    <a:pt x="128" y="40"/>
                    <a:pt x="134" y="26"/>
                    <a:pt x="139" y="17"/>
                  </a:cubicBezTo>
                  <a:cubicBezTo>
                    <a:pt x="141" y="12"/>
                    <a:pt x="143" y="8"/>
                    <a:pt x="144" y="6"/>
                  </a:cubicBezTo>
                  <a:cubicBezTo>
                    <a:pt x="146" y="3"/>
                    <a:pt x="146" y="2"/>
                    <a:pt x="146" y="2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01" y="81"/>
                    <a:pt x="55" y="214"/>
                  </a:cubicBezTo>
                  <a:cubicBezTo>
                    <a:pt x="32" y="281"/>
                    <a:pt x="18" y="369"/>
                    <a:pt x="10" y="441"/>
                  </a:cubicBezTo>
                  <a:cubicBezTo>
                    <a:pt x="2" y="512"/>
                    <a:pt x="0" y="567"/>
                    <a:pt x="0" y="567"/>
                  </a:cubicBezTo>
                  <a:cubicBezTo>
                    <a:pt x="4" y="567"/>
                    <a:pt x="4" y="567"/>
                    <a:pt x="4" y="5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íṡlïďé"/>
            <p:cNvSpPr/>
            <p:nvPr/>
          </p:nvSpPr>
          <p:spPr bwMode="auto">
            <a:xfrm>
              <a:off x="3186" y="8897"/>
              <a:ext cx="498" cy="719"/>
            </a:xfrm>
            <a:custGeom>
              <a:avLst/>
              <a:gdLst>
                <a:gd name="T0" fmla="*/ 6 w 178"/>
                <a:gd name="T1" fmla="*/ 254 h 257"/>
                <a:gd name="T2" fmla="*/ 48 w 178"/>
                <a:gd name="T3" fmla="*/ 103 h 257"/>
                <a:gd name="T4" fmla="*/ 163 w 178"/>
                <a:gd name="T5" fmla="*/ 55 h 257"/>
                <a:gd name="T6" fmla="*/ 79 w 178"/>
                <a:gd name="T7" fmla="*/ 199 h 257"/>
                <a:gd name="T8" fmla="*/ 6 w 178"/>
                <a:gd name="T9" fmla="*/ 25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57">
                  <a:moveTo>
                    <a:pt x="6" y="254"/>
                  </a:moveTo>
                  <a:cubicBezTo>
                    <a:pt x="6" y="254"/>
                    <a:pt x="0" y="205"/>
                    <a:pt x="48" y="103"/>
                  </a:cubicBezTo>
                  <a:cubicBezTo>
                    <a:pt x="97" y="0"/>
                    <a:pt x="154" y="32"/>
                    <a:pt x="163" y="55"/>
                  </a:cubicBezTo>
                  <a:cubicBezTo>
                    <a:pt x="178" y="92"/>
                    <a:pt x="125" y="150"/>
                    <a:pt x="79" y="199"/>
                  </a:cubicBezTo>
                  <a:cubicBezTo>
                    <a:pt x="32" y="249"/>
                    <a:pt x="10" y="257"/>
                    <a:pt x="6" y="254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îṧḷíḓè"/>
            <p:cNvSpPr/>
            <p:nvPr/>
          </p:nvSpPr>
          <p:spPr bwMode="auto">
            <a:xfrm>
              <a:off x="3203" y="8987"/>
              <a:ext cx="446" cy="620"/>
            </a:xfrm>
            <a:custGeom>
              <a:avLst/>
              <a:gdLst>
                <a:gd name="T0" fmla="*/ 119 w 160"/>
                <a:gd name="T1" fmla="*/ 0 h 222"/>
                <a:gd name="T2" fmla="*/ 42 w 160"/>
                <a:gd name="T3" fmla="*/ 71 h 222"/>
                <a:gd name="T4" fmla="*/ 0 w 160"/>
                <a:gd name="T5" fmla="*/ 216 h 222"/>
                <a:gd name="T6" fmla="*/ 0 w 160"/>
                <a:gd name="T7" fmla="*/ 222 h 222"/>
                <a:gd name="T8" fmla="*/ 2 w 160"/>
                <a:gd name="T9" fmla="*/ 222 h 222"/>
                <a:gd name="T10" fmla="*/ 73 w 160"/>
                <a:gd name="T11" fmla="*/ 167 h 222"/>
                <a:gd name="T12" fmla="*/ 160 w 160"/>
                <a:gd name="T13" fmla="*/ 37 h 222"/>
                <a:gd name="T14" fmla="*/ 157 w 160"/>
                <a:gd name="T15" fmla="*/ 23 h 222"/>
                <a:gd name="T16" fmla="*/ 119 w 160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222">
                  <a:moveTo>
                    <a:pt x="119" y="0"/>
                  </a:moveTo>
                  <a:cubicBezTo>
                    <a:pt x="96" y="0"/>
                    <a:pt x="68" y="16"/>
                    <a:pt x="42" y="71"/>
                  </a:cubicBezTo>
                  <a:cubicBezTo>
                    <a:pt x="3" y="153"/>
                    <a:pt x="0" y="200"/>
                    <a:pt x="0" y="216"/>
                  </a:cubicBezTo>
                  <a:cubicBezTo>
                    <a:pt x="0" y="220"/>
                    <a:pt x="0" y="222"/>
                    <a:pt x="0" y="222"/>
                  </a:cubicBezTo>
                  <a:cubicBezTo>
                    <a:pt x="0" y="222"/>
                    <a:pt x="1" y="222"/>
                    <a:pt x="2" y="222"/>
                  </a:cubicBezTo>
                  <a:cubicBezTo>
                    <a:pt x="10" y="222"/>
                    <a:pt x="32" y="211"/>
                    <a:pt x="73" y="167"/>
                  </a:cubicBezTo>
                  <a:cubicBezTo>
                    <a:pt x="114" y="123"/>
                    <a:pt x="160" y="73"/>
                    <a:pt x="160" y="37"/>
                  </a:cubicBezTo>
                  <a:cubicBezTo>
                    <a:pt x="160" y="32"/>
                    <a:pt x="159" y="28"/>
                    <a:pt x="157" y="23"/>
                  </a:cubicBezTo>
                  <a:cubicBezTo>
                    <a:pt x="153" y="12"/>
                    <a:pt x="138" y="0"/>
                    <a:pt x="119" y="0"/>
                  </a:cubicBezTo>
                </a:path>
              </a:pathLst>
            </a:custGeom>
            <a:solidFill>
              <a:srgbClr val="AD6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iṥḷídè"/>
            <p:cNvSpPr/>
            <p:nvPr/>
          </p:nvSpPr>
          <p:spPr bwMode="auto">
            <a:xfrm>
              <a:off x="3043" y="9094"/>
              <a:ext cx="493" cy="827"/>
            </a:xfrm>
            <a:custGeom>
              <a:avLst/>
              <a:gdLst>
                <a:gd name="T0" fmla="*/ 3 w 176"/>
                <a:gd name="T1" fmla="*/ 296 h 296"/>
                <a:gd name="T2" fmla="*/ 8 w 176"/>
                <a:gd name="T3" fmla="*/ 286 h 296"/>
                <a:gd name="T4" fmla="*/ 82 w 176"/>
                <a:gd name="T5" fmla="*/ 150 h 296"/>
                <a:gd name="T6" fmla="*/ 176 w 176"/>
                <a:gd name="T7" fmla="*/ 2 h 296"/>
                <a:gd name="T8" fmla="*/ 173 w 176"/>
                <a:gd name="T9" fmla="*/ 0 h 296"/>
                <a:gd name="T10" fmla="*/ 65 w 176"/>
                <a:gd name="T11" fmla="*/ 173 h 296"/>
                <a:gd name="T12" fmla="*/ 0 w 176"/>
                <a:gd name="T13" fmla="*/ 294 h 296"/>
                <a:gd name="T14" fmla="*/ 3 w 176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296">
                  <a:moveTo>
                    <a:pt x="3" y="296"/>
                  </a:moveTo>
                  <a:cubicBezTo>
                    <a:pt x="3" y="296"/>
                    <a:pt x="5" y="293"/>
                    <a:pt x="8" y="286"/>
                  </a:cubicBezTo>
                  <a:cubicBezTo>
                    <a:pt x="20" y="264"/>
                    <a:pt x="49" y="208"/>
                    <a:pt x="82" y="150"/>
                  </a:cubicBezTo>
                  <a:cubicBezTo>
                    <a:pt x="115" y="92"/>
                    <a:pt x="151" y="32"/>
                    <a:pt x="176" y="2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44" y="34"/>
                    <a:pt x="101" y="108"/>
                    <a:pt x="65" y="173"/>
                  </a:cubicBezTo>
                  <a:cubicBezTo>
                    <a:pt x="29" y="238"/>
                    <a:pt x="0" y="294"/>
                    <a:pt x="0" y="294"/>
                  </a:cubicBezTo>
                  <a:cubicBezTo>
                    <a:pt x="3" y="296"/>
                    <a:pt x="3" y="296"/>
                    <a:pt x="3" y="2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íṥḷiḑé"/>
            <p:cNvSpPr/>
            <p:nvPr/>
          </p:nvSpPr>
          <p:spPr bwMode="auto">
            <a:xfrm>
              <a:off x="2386" y="8399"/>
              <a:ext cx="517" cy="793"/>
            </a:xfrm>
            <a:custGeom>
              <a:avLst/>
              <a:gdLst>
                <a:gd name="T0" fmla="*/ 173 w 185"/>
                <a:gd name="T1" fmla="*/ 283 h 283"/>
                <a:gd name="T2" fmla="*/ 62 w 185"/>
                <a:gd name="T3" fmla="*/ 144 h 283"/>
                <a:gd name="T4" fmla="*/ 94 w 185"/>
                <a:gd name="T5" fmla="*/ 7 h 283"/>
                <a:gd name="T6" fmla="*/ 171 w 185"/>
                <a:gd name="T7" fmla="*/ 180 h 283"/>
                <a:gd name="T8" fmla="*/ 173 w 18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283">
                  <a:moveTo>
                    <a:pt x="173" y="283"/>
                  </a:moveTo>
                  <a:cubicBezTo>
                    <a:pt x="173" y="283"/>
                    <a:pt x="124" y="256"/>
                    <a:pt x="62" y="144"/>
                  </a:cubicBezTo>
                  <a:cubicBezTo>
                    <a:pt x="0" y="32"/>
                    <a:pt x="66" y="0"/>
                    <a:pt x="94" y="7"/>
                  </a:cubicBezTo>
                  <a:cubicBezTo>
                    <a:pt x="138" y="17"/>
                    <a:pt x="156" y="104"/>
                    <a:pt x="171" y="180"/>
                  </a:cubicBezTo>
                  <a:cubicBezTo>
                    <a:pt x="185" y="255"/>
                    <a:pt x="178" y="281"/>
                    <a:pt x="173" y="283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íṥľîḑê"/>
            <p:cNvSpPr/>
            <p:nvPr/>
          </p:nvSpPr>
          <p:spPr bwMode="auto">
            <a:xfrm>
              <a:off x="2486" y="8416"/>
              <a:ext cx="400" cy="776"/>
            </a:xfrm>
            <a:custGeom>
              <a:avLst/>
              <a:gdLst>
                <a:gd name="T0" fmla="*/ 50 w 143"/>
                <a:gd name="T1" fmla="*/ 0 h 277"/>
                <a:gd name="T2" fmla="*/ 1 w 143"/>
                <a:gd name="T3" fmla="*/ 50 h 277"/>
                <a:gd name="T4" fmla="*/ 0 w 143"/>
                <a:gd name="T5" fmla="*/ 57 h 277"/>
                <a:gd name="T6" fmla="*/ 26 w 143"/>
                <a:gd name="T7" fmla="*/ 138 h 277"/>
                <a:gd name="T8" fmla="*/ 137 w 143"/>
                <a:gd name="T9" fmla="*/ 277 h 277"/>
                <a:gd name="T10" fmla="*/ 143 w 143"/>
                <a:gd name="T11" fmla="*/ 247 h 277"/>
                <a:gd name="T12" fmla="*/ 135 w 143"/>
                <a:gd name="T13" fmla="*/ 174 h 277"/>
                <a:gd name="T14" fmla="*/ 58 w 143"/>
                <a:gd name="T15" fmla="*/ 1 h 277"/>
                <a:gd name="T16" fmla="*/ 50 w 143"/>
                <a:gd name="T1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277">
                  <a:moveTo>
                    <a:pt x="50" y="0"/>
                  </a:moveTo>
                  <a:cubicBezTo>
                    <a:pt x="31" y="0"/>
                    <a:pt x="4" y="14"/>
                    <a:pt x="1" y="50"/>
                  </a:cubicBezTo>
                  <a:cubicBezTo>
                    <a:pt x="0" y="52"/>
                    <a:pt x="0" y="55"/>
                    <a:pt x="0" y="57"/>
                  </a:cubicBezTo>
                  <a:cubicBezTo>
                    <a:pt x="0" y="78"/>
                    <a:pt x="7" y="104"/>
                    <a:pt x="26" y="138"/>
                  </a:cubicBezTo>
                  <a:cubicBezTo>
                    <a:pt x="88" y="250"/>
                    <a:pt x="137" y="277"/>
                    <a:pt x="137" y="277"/>
                  </a:cubicBezTo>
                  <a:cubicBezTo>
                    <a:pt x="140" y="276"/>
                    <a:pt x="143" y="267"/>
                    <a:pt x="143" y="247"/>
                  </a:cubicBezTo>
                  <a:cubicBezTo>
                    <a:pt x="143" y="231"/>
                    <a:pt x="141" y="207"/>
                    <a:pt x="135" y="174"/>
                  </a:cubicBezTo>
                  <a:cubicBezTo>
                    <a:pt x="120" y="98"/>
                    <a:pt x="102" y="11"/>
                    <a:pt x="58" y="1"/>
                  </a:cubicBezTo>
                  <a:cubicBezTo>
                    <a:pt x="56" y="0"/>
                    <a:pt x="53" y="0"/>
                    <a:pt x="50" y="0"/>
                  </a:cubicBezTo>
                </a:path>
              </a:pathLst>
            </a:custGeom>
            <a:solidFill>
              <a:srgbClr val="9759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íṡľïḋé"/>
            <p:cNvSpPr/>
            <p:nvPr/>
          </p:nvSpPr>
          <p:spPr bwMode="auto">
            <a:xfrm>
              <a:off x="2638" y="8609"/>
              <a:ext cx="417" cy="1360"/>
            </a:xfrm>
            <a:custGeom>
              <a:avLst/>
              <a:gdLst>
                <a:gd name="T0" fmla="*/ 0 w 149"/>
                <a:gd name="T1" fmla="*/ 2 h 486"/>
                <a:gd name="T2" fmla="*/ 1 w 149"/>
                <a:gd name="T3" fmla="*/ 4 h 486"/>
                <a:gd name="T4" fmla="*/ 145 w 149"/>
                <a:gd name="T5" fmla="*/ 486 h 486"/>
                <a:gd name="T6" fmla="*/ 149 w 149"/>
                <a:gd name="T7" fmla="*/ 486 h 486"/>
                <a:gd name="T8" fmla="*/ 3 w 149"/>
                <a:gd name="T9" fmla="*/ 0 h 486"/>
                <a:gd name="T10" fmla="*/ 0 w 149"/>
                <a:gd name="T11" fmla="*/ 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486">
                  <a:moveTo>
                    <a:pt x="0" y="2"/>
                  </a:moveTo>
                  <a:cubicBezTo>
                    <a:pt x="0" y="2"/>
                    <a:pt x="0" y="2"/>
                    <a:pt x="1" y="4"/>
                  </a:cubicBezTo>
                  <a:cubicBezTo>
                    <a:pt x="11" y="21"/>
                    <a:pt x="99" y="173"/>
                    <a:pt x="145" y="486"/>
                  </a:cubicBezTo>
                  <a:cubicBezTo>
                    <a:pt x="149" y="486"/>
                    <a:pt x="149" y="486"/>
                    <a:pt x="149" y="486"/>
                  </a:cubicBezTo>
                  <a:cubicBezTo>
                    <a:pt x="99" y="151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ïşlîḋê"/>
            <p:cNvSpPr/>
            <p:nvPr/>
          </p:nvSpPr>
          <p:spPr bwMode="auto">
            <a:xfrm>
              <a:off x="2588" y="8732"/>
              <a:ext cx="148" cy="65"/>
            </a:xfrm>
            <a:custGeom>
              <a:avLst/>
              <a:gdLst>
                <a:gd name="T0" fmla="*/ 0 w 86"/>
                <a:gd name="T1" fmla="*/ 5 h 38"/>
                <a:gd name="T2" fmla="*/ 82 w 86"/>
                <a:gd name="T3" fmla="*/ 38 h 38"/>
                <a:gd name="T4" fmla="*/ 86 w 86"/>
                <a:gd name="T5" fmla="*/ 31 h 38"/>
                <a:gd name="T6" fmla="*/ 3 w 86"/>
                <a:gd name="T7" fmla="*/ 0 h 38"/>
                <a:gd name="T8" fmla="*/ 0 w 86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8">
                  <a:moveTo>
                    <a:pt x="0" y="5"/>
                  </a:moveTo>
                  <a:lnTo>
                    <a:pt x="82" y="38"/>
                  </a:lnTo>
                  <a:lnTo>
                    <a:pt x="86" y="31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íṧļïḋe"/>
            <p:cNvSpPr/>
            <p:nvPr/>
          </p:nvSpPr>
          <p:spPr bwMode="auto">
            <a:xfrm>
              <a:off x="2588" y="8732"/>
              <a:ext cx="148" cy="65"/>
            </a:xfrm>
            <a:custGeom>
              <a:avLst/>
              <a:gdLst>
                <a:gd name="T0" fmla="*/ 0 w 86"/>
                <a:gd name="T1" fmla="*/ 5 h 38"/>
                <a:gd name="T2" fmla="*/ 82 w 86"/>
                <a:gd name="T3" fmla="*/ 38 h 38"/>
                <a:gd name="T4" fmla="*/ 86 w 86"/>
                <a:gd name="T5" fmla="*/ 31 h 38"/>
                <a:gd name="T6" fmla="*/ 3 w 86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38">
                  <a:moveTo>
                    <a:pt x="0" y="5"/>
                  </a:moveTo>
                  <a:lnTo>
                    <a:pt x="82" y="38"/>
                  </a:lnTo>
                  <a:lnTo>
                    <a:pt x="86" y="3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ïśľîḋê"/>
            <p:cNvSpPr/>
            <p:nvPr/>
          </p:nvSpPr>
          <p:spPr bwMode="auto">
            <a:xfrm>
              <a:off x="2383" y="9193"/>
              <a:ext cx="495" cy="448"/>
            </a:xfrm>
            <a:custGeom>
              <a:avLst/>
              <a:gdLst>
                <a:gd name="T0" fmla="*/ 174 w 177"/>
                <a:gd name="T1" fmla="*/ 160 h 160"/>
                <a:gd name="T2" fmla="*/ 68 w 177"/>
                <a:gd name="T3" fmla="*/ 100 h 160"/>
                <a:gd name="T4" fmla="*/ 54 w 177"/>
                <a:gd name="T5" fmla="*/ 4 h 160"/>
                <a:gd name="T6" fmla="*/ 147 w 177"/>
                <a:gd name="T7" fmla="*/ 95 h 160"/>
                <a:gd name="T8" fmla="*/ 174 w 177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60">
                  <a:moveTo>
                    <a:pt x="174" y="160"/>
                  </a:moveTo>
                  <a:cubicBezTo>
                    <a:pt x="174" y="160"/>
                    <a:pt x="137" y="155"/>
                    <a:pt x="68" y="100"/>
                  </a:cubicBezTo>
                  <a:cubicBezTo>
                    <a:pt x="0" y="45"/>
                    <a:pt x="34" y="7"/>
                    <a:pt x="54" y="4"/>
                  </a:cubicBezTo>
                  <a:cubicBezTo>
                    <a:pt x="84" y="0"/>
                    <a:pt x="118" y="51"/>
                    <a:pt x="147" y="95"/>
                  </a:cubicBezTo>
                  <a:cubicBezTo>
                    <a:pt x="175" y="139"/>
                    <a:pt x="177" y="157"/>
                    <a:pt x="174" y="160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i$ḻíḍè"/>
            <p:cNvSpPr/>
            <p:nvPr/>
          </p:nvSpPr>
          <p:spPr bwMode="auto">
            <a:xfrm>
              <a:off x="2462" y="9206"/>
              <a:ext cx="410" cy="436"/>
            </a:xfrm>
            <a:custGeom>
              <a:avLst/>
              <a:gdLst>
                <a:gd name="T0" fmla="*/ 29 w 147"/>
                <a:gd name="T1" fmla="*/ 0 h 156"/>
                <a:gd name="T2" fmla="*/ 26 w 147"/>
                <a:gd name="T3" fmla="*/ 0 h 156"/>
                <a:gd name="T4" fmla="*/ 0 w 147"/>
                <a:gd name="T5" fmla="*/ 34 h 156"/>
                <a:gd name="T6" fmla="*/ 40 w 147"/>
                <a:gd name="T7" fmla="*/ 96 h 156"/>
                <a:gd name="T8" fmla="*/ 146 w 147"/>
                <a:gd name="T9" fmla="*/ 156 h 156"/>
                <a:gd name="T10" fmla="*/ 147 w 147"/>
                <a:gd name="T11" fmla="*/ 152 h 156"/>
                <a:gd name="T12" fmla="*/ 119 w 147"/>
                <a:gd name="T13" fmla="*/ 91 h 156"/>
                <a:gd name="T14" fmla="*/ 29 w 147"/>
                <a:gd name="T1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56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5" y="2"/>
                    <a:pt x="0" y="14"/>
                    <a:pt x="0" y="34"/>
                  </a:cubicBezTo>
                  <a:cubicBezTo>
                    <a:pt x="0" y="50"/>
                    <a:pt x="10" y="71"/>
                    <a:pt x="40" y="96"/>
                  </a:cubicBezTo>
                  <a:cubicBezTo>
                    <a:pt x="109" y="151"/>
                    <a:pt x="146" y="156"/>
                    <a:pt x="146" y="156"/>
                  </a:cubicBezTo>
                  <a:cubicBezTo>
                    <a:pt x="147" y="155"/>
                    <a:pt x="147" y="154"/>
                    <a:pt x="147" y="152"/>
                  </a:cubicBezTo>
                  <a:cubicBezTo>
                    <a:pt x="147" y="144"/>
                    <a:pt x="141" y="126"/>
                    <a:pt x="119" y="91"/>
                  </a:cubicBezTo>
                  <a:cubicBezTo>
                    <a:pt x="91" y="48"/>
                    <a:pt x="59" y="0"/>
                    <a:pt x="29" y="0"/>
                  </a:cubicBezTo>
                </a:path>
              </a:pathLst>
            </a:custGeom>
            <a:solidFill>
              <a:srgbClr val="824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íşlîďè"/>
            <p:cNvSpPr/>
            <p:nvPr/>
          </p:nvSpPr>
          <p:spPr bwMode="auto">
            <a:xfrm>
              <a:off x="2638" y="9387"/>
              <a:ext cx="360" cy="426"/>
            </a:xfrm>
            <a:custGeom>
              <a:avLst/>
              <a:gdLst>
                <a:gd name="T0" fmla="*/ 0 w 129"/>
                <a:gd name="T1" fmla="*/ 3 h 152"/>
                <a:gd name="T2" fmla="*/ 3 w 129"/>
                <a:gd name="T3" fmla="*/ 6 h 152"/>
                <a:gd name="T4" fmla="*/ 125 w 129"/>
                <a:gd name="T5" fmla="*/ 152 h 152"/>
                <a:gd name="T6" fmla="*/ 129 w 129"/>
                <a:gd name="T7" fmla="*/ 150 h 152"/>
                <a:gd name="T8" fmla="*/ 3 w 129"/>
                <a:gd name="T9" fmla="*/ 0 h 152"/>
                <a:gd name="T10" fmla="*/ 0 w 129"/>
                <a:gd name="T11" fmla="*/ 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152">
                  <a:moveTo>
                    <a:pt x="0" y="3"/>
                  </a:moveTo>
                  <a:cubicBezTo>
                    <a:pt x="0" y="3"/>
                    <a:pt x="1" y="4"/>
                    <a:pt x="3" y="6"/>
                  </a:cubicBezTo>
                  <a:cubicBezTo>
                    <a:pt x="19" y="21"/>
                    <a:pt x="83" y="87"/>
                    <a:pt x="125" y="15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80" y="75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ïśľiḍe"/>
            <p:cNvSpPr/>
            <p:nvPr/>
          </p:nvSpPr>
          <p:spPr bwMode="auto">
            <a:xfrm>
              <a:off x="2715" y="9771"/>
              <a:ext cx="555" cy="550"/>
            </a:xfrm>
            <a:prstGeom prst="rect">
              <a:avLst/>
            </a:pr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íŝlïḓê"/>
            <p:cNvSpPr/>
            <p:nvPr/>
          </p:nvSpPr>
          <p:spPr bwMode="auto">
            <a:xfrm>
              <a:off x="2715" y="9771"/>
              <a:ext cx="246" cy="195"/>
            </a:xfrm>
            <a:custGeom>
              <a:avLst/>
              <a:gdLst>
                <a:gd name="T0" fmla="*/ 0 w 88"/>
                <a:gd name="T1" fmla="*/ 70 h 70"/>
                <a:gd name="T2" fmla="*/ 88 w 88"/>
                <a:gd name="T3" fmla="*/ 0 h 70"/>
                <a:gd name="T4" fmla="*/ 79 w 88"/>
                <a:gd name="T5" fmla="*/ 0 h 70"/>
                <a:gd name="T6" fmla="*/ 0 w 88"/>
                <a:gd name="T7" fmla="*/ 64 h 70"/>
                <a:gd name="T8" fmla="*/ 0 w 88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0">
                  <a:moveTo>
                    <a:pt x="0" y="70"/>
                  </a:moveTo>
                  <a:cubicBezTo>
                    <a:pt x="19" y="50"/>
                    <a:pt x="51" y="18"/>
                    <a:pt x="8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46" y="18"/>
                    <a:pt x="18" y="45"/>
                    <a:pt x="0" y="64"/>
                  </a:cubicBezTo>
                  <a:lnTo>
                    <a:pt x="0" y="7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iṩlíďè"/>
            <p:cNvSpPr/>
            <p:nvPr/>
          </p:nvSpPr>
          <p:spPr bwMode="auto">
            <a:xfrm>
              <a:off x="2931" y="9771"/>
              <a:ext cx="340" cy="283"/>
            </a:xfrm>
            <a:custGeom>
              <a:avLst/>
              <a:gdLst>
                <a:gd name="T0" fmla="*/ 71 w 121"/>
                <a:gd name="T1" fmla="*/ 0 h 101"/>
                <a:gd name="T2" fmla="*/ 67 w 121"/>
                <a:gd name="T3" fmla="*/ 0 h 101"/>
                <a:gd name="T4" fmla="*/ 38 w 121"/>
                <a:gd name="T5" fmla="*/ 34 h 101"/>
                <a:gd name="T6" fmla="*/ 2 w 121"/>
                <a:gd name="T7" fmla="*/ 88 h 101"/>
                <a:gd name="T8" fmla="*/ 8 w 121"/>
                <a:gd name="T9" fmla="*/ 94 h 101"/>
                <a:gd name="T10" fmla="*/ 67 w 121"/>
                <a:gd name="T11" fmla="*/ 69 h 101"/>
                <a:gd name="T12" fmla="*/ 121 w 121"/>
                <a:gd name="T13" fmla="*/ 42 h 101"/>
                <a:gd name="T14" fmla="*/ 121 w 121"/>
                <a:gd name="T15" fmla="*/ 38 h 101"/>
                <a:gd name="T16" fmla="*/ 65 w 121"/>
                <a:gd name="T17" fmla="*/ 66 h 101"/>
                <a:gd name="T18" fmla="*/ 9 w 121"/>
                <a:gd name="T19" fmla="*/ 91 h 101"/>
                <a:gd name="T20" fmla="*/ 6 w 121"/>
                <a:gd name="T21" fmla="*/ 87 h 101"/>
                <a:gd name="T22" fmla="*/ 41 w 121"/>
                <a:gd name="T23" fmla="*/ 37 h 101"/>
                <a:gd name="T24" fmla="*/ 71 w 121"/>
                <a:gd name="T2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01">
                  <a:moveTo>
                    <a:pt x="71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1" y="9"/>
                    <a:pt x="49" y="22"/>
                    <a:pt x="38" y="34"/>
                  </a:cubicBezTo>
                  <a:cubicBezTo>
                    <a:pt x="19" y="56"/>
                    <a:pt x="0" y="76"/>
                    <a:pt x="2" y="88"/>
                  </a:cubicBezTo>
                  <a:cubicBezTo>
                    <a:pt x="3" y="91"/>
                    <a:pt x="5" y="93"/>
                    <a:pt x="8" y="94"/>
                  </a:cubicBezTo>
                  <a:cubicBezTo>
                    <a:pt x="23" y="101"/>
                    <a:pt x="44" y="86"/>
                    <a:pt x="67" y="69"/>
                  </a:cubicBezTo>
                  <a:cubicBezTo>
                    <a:pt x="87" y="55"/>
                    <a:pt x="107" y="41"/>
                    <a:pt x="121" y="42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05" y="37"/>
                    <a:pt x="85" y="51"/>
                    <a:pt x="65" y="66"/>
                  </a:cubicBezTo>
                  <a:cubicBezTo>
                    <a:pt x="44" y="81"/>
                    <a:pt x="22" y="97"/>
                    <a:pt x="9" y="91"/>
                  </a:cubicBezTo>
                  <a:cubicBezTo>
                    <a:pt x="8" y="90"/>
                    <a:pt x="7" y="89"/>
                    <a:pt x="6" y="87"/>
                  </a:cubicBezTo>
                  <a:cubicBezTo>
                    <a:pt x="4" y="77"/>
                    <a:pt x="24" y="56"/>
                    <a:pt x="41" y="37"/>
                  </a:cubicBezTo>
                  <a:cubicBezTo>
                    <a:pt x="54" y="23"/>
                    <a:pt x="66" y="10"/>
                    <a:pt x="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îṧ1íḓê"/>
            <p:cNvSpPr/>
            <p:nvPr/>
          </p:nvSpPr>
          <p:spPr bwMode="auto">
            <a:xfrm>
              <a:off x="3133" y="10234"/>
              <a:ext cx="138" cy="86"/>
            </a:xfrm>
            <a:custGeom>
              <a:avLst/>
              <a:gdLst>
                <a:gd name="T0" fmla="*/ 49 w 49"/>
                <a:gd name="T1" fmla="*/ 4 h 31"/>
                <a:gd name="T2" fmla="*/ 49 w 49"/>
                <a:gd name="T3" fmla="*/ 0 h 31"/>
                <a:gd name="T4" fmla="*/ 5 w 49"/>
                <a:gd name="T5" fmla="*/ 28 h 31"/>
                <a:gd name="T6" fmla="*/ 0 w 49"/>
                <a:gd name="T7" fmla="*/ 31 h 31"/>
                <a:gd name="T8" fmla="*/ 8 w 49"/>
                <a:gd name="T9" fmla="*/ 31 h 31"/>
                <a:gd name="T10" fmla="*/ 49 w 49"/>
                <a:gd name="T11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1">
                  <a:moveTo>
                    <a:pt x="49" y="4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36" y="7"/>
                    <a:pt x="21" y="17"/>
                    <a:pt x="5" y="28"/>
                  </a:cubicBezTo>
                  <a:cubicBezTo>
                    <a:pt x="4" y="29"/>
                    <a:pt x="2" y="30"/>
                    <a:pt x="0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22" y="21"/>
                    <a:pt x="37" y="12"/>
                    <a:pt x="49" y="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ïṥļïḍè"/>
            <p:cNvSpPr/>
            <p:nvPr/>
          </p:nvSpPr>
          <p:spPr bwMode="auto">
            <a:xfrm>
              <a:off x="2824" y="9988"/>
              <a:ext cx="446" cy="333"/>
            </a:xfrm>
            <a:custGeom>
              <a:avLst/>
              <a:gdLst>
                <a:gd name="T0" fmla="*/ 90 w 159"/>
                <a:gd name="T1" fmla="*/ 57 h 119"/>
                <a:gd name="T2" fmla="*/ 159 w 159"/>
                <a:gd name="T3" fmla="*/ 6 h 119"/>
                <a:gd name="T4" fmla="*/ 159 w 159"/>
                <a:gd name="T5" fmla="*/ 0 h 119"/>
                <a:gd name="T6" fmla="*/ 88 w 159"/>
                <a:gd name="T7" fmla="*/ 53 h 119"/>
                <a:gd name="T8" fmla="*/ 0 w 159"/>
                <a:gd name="T9" fmla="*/ 119 h 119"/>
                <a:gd name="T10" fmla="*/ 6 w 159"/>
                <a:gd name="T11" fmla="*/ 119 h 119"/>
                <a:gd name="T12" fmla="*/ 90 w 159"/>
                <a:gd name="T13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9">
                  <a:moveTo>
                    <a:pt x="90" y="57"/>
                  </a:moveTo>
                  <a:cubicBezTo>
                    <a:pt x="117" y="38"/>
                    <a:pt x="143" y="21"/>
                    <a:pt x="159" y="6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43" y="16"/>
                    <a:pt x="116" y="34"/>
                    <a:pt x="88" y="53"/>
                  </a:cubicBezTo>
                  <a:cubicBezTo>
                    <a:pt x="55" y="76"/>
                    <a:pt x="22" y="98"/>
                    <a:pt x="0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28" y="99"/>
                    <a:pt x="60" y="77"/>
                    <a:pt x="90" y="5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îṧḷiďe"/>
            <p:cNvSpPr/>
            <p:nvPr/>
          </p:nvSpPr>
          <p:spPr bwMode="auto">
            <a:xfrm>
              <a:off x="5728" y="8987"/>
              <a:ext cx="98" cy="808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îŝḷiḋé"/>
            <p:cNvSpPr/>
            <p:nvPr/>
          </p:nvSpPr>
          <p:spPr bwMode="auto">
            <a:xfrm>
              <a:off x="5701" y="9362"/>
              <a:ext cx="153" cy="693"/>
            </a:xfrm>
            <a:custGeom>
              <a:avLst/>
              <a:gdLst>
                <a:gd name="T0" fmla="*/ 38 w 55"/>
                <a:gd name="T1" fmla="*/ 248 h 248"/>
                <a:gd name="T2" fmla="*/ 17 w 55"/>
                <a:gd name="T3" fmla="*/ 248 h 248"/>
                <a:gd name="T4" fmla="*/ 0 w 55"/>
                <a:gd name="T5" fmla="*/ 230 h 248"/>
                <a:gd name="T6" fmla="*/ 0 w 55"/>
                <a:gd name="T7" fmla="*/ 17 h 248"/>
                <a:gd name="T8" fmla="*/ 17 w 55"/>
                <a:gd name="T9" fmla="*/ 0 h 248"/>
                <a:gd name="T10" fmla="*/ 38 w 55"/>
                <a:gd name="T11" fmla="*/ 0 h 248"/>
                <a:gd name="T12" fmla="*/ 55 w 55"/>
                <a:gd name="T13" fmla="*/ 17 h 248"/>
                <a:gd name="T14" fmla="*/ 55 w 55"/>
                <a:gd name="T15" fmla="*/ 230 h 248"/>
                <a:gd name="T16" fmla="*/ 38 w 55"/>
                <a:gd name="T1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48">
                  <a:moveTo>
                    <a:pt x="38" y="248"/>
                  </a:moveTo>
                  <a:cubicBezTo>
                    <a:pt x="17" y="248"/>
                    <a:pt x="17" y="248"/>
                    <a:pt x="17" y="248"/>
                  </a:cubicBezTo>
                  <a:cubicBezTo>
                    <a:pt x="8" y="248"/>
                    <a:pt x="0" y="240"/>
                    <a:pt x="0" y="23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7" y="0"/>
                    <a:pt x="55" y="8"/>
                    <a:pt x="55" y="17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5" y="240"/>
                    <a:pt x="47" y="248"/>
                    <a:pt x="38" y="2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îsļiḋe"/>
            <p:cNvSpPr/>
            <p:nvPr/>
          </p:nvSpPr>
          <p:spPr bwMode="auto">
            <a:xfrm>
              <a:off x="5354" y="9997"/>
              <a:ext cx="846" cy="176"/>
            </a:xfrm>
            <a:custGeom>
              <a:avLst/>
              <a:gdLst>
                <a:gd name="T0" fmla="*/ 472 w 491"/>
                <a:gd name="T1" fmla="*/ 0 h 102"/>
                <a:gd name="T2" fmla="*/ 457 w 491"/>
                <a:gd name="T3" fmla="*/ 0 h 102"/>
                <a:gd name="T4" fmla="*/ 32 w 491"/>
                <a:gd name="T5" fmla="*/ 0 h 102"/>
                <a:gd name="T6" fmla="*/ 0 w 491"/>
                <a:gd name="T7" fmla="*/ 0 h 102"/>
                <a:gd name="T8" fmla="*/ 0 w 491"/>
                <a:gd name="T9" fmla="*/ 49 h 102"/>
                <a:gd name="T10" fmla="*/ 0 w 491"/>
                <a:gd name="T11" fmla="*/ 102 h 102"/>
                <a:gd name="T12" fmla="*/ 32 w 491"/>
                <a:gd name="T13" fmla="*/ 102 h 102"/>
                <a:gd name="T14" fmla="*/ 32 w 491"/>
                <a:gd name="T15" fmla="*/ 49 h 102"/>
                <a:gd name="T16" fmla="*/ 457 w 491"/>
                <a:gd name="T17" fmla="*/ 49 h 102"/>
                <a:gd name="T18" fmla="*/ 457 w 491"/>
                <a:gd name="T19" fmla="*/ 102 h 102"/>
                <a:gd name="T20" fmla="*/ 491 w 491"/>
                <a:gd name="T21" fmla="*/ 102 h 102"/>
                <a:gd name="T22" fmla="*/ 491 w 491"/>
                <a:gd name="T23" fmla="*/ 49 h 102"/>
                <a:gd name="T24" fmla="*/ 491 w 491"/>
                <a:gd name="T25" fmla="*/ 0 h 102"/>
                <a:gd name="T26" fmla="*/ 472 w 491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1" h="102">
                  <a:moveTo>
                    <a:pt x="472" y="0"/>
                  </a:moveTo>
                  <a:lnTo>
                    <a:pt x="457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0" y="102"/>
                  </a:lnTo>
                  <a:lnTo>
                    <a:pt x="32" y="102"/>
                  </a:lnTo>
                  <a:lnTo>
                    <a:pt x="32" y="49"/>
                  </a:lnTo>
                  <a:lnTo>
                    <a:pt x="457" y="49"/>
                  </a:lnTo>
                  <a:lnTo>
                    <a:pt x="457" y="102"/>
                  </a:lnTo>
                  <a:lnTo>
                    <a:pt x="491" y="102"/>
                  </a:lnTo>
                  <a:lnTo>
                    <a:pt x="491" y="49"/>
                  </a:lnTo>
                  <a:lnTo>
                    <a:pt x="491" y="0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iş1ïde"/>
            <p:cNvSpPr/>
            <p:nvPr/>
          </p:nvSpPr>
          <p:spPr bwMode="auto">
            <a:xfrm>
              <a:off x="6059" y="10109"/>
              <a:ext cx="222" cy="224"/>
            </a:xfrm>
            <a:prstGeom prst="ellipse">
              <a:avLst/>
            </a:pr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iṩļíḋê"/>
            <p:cNvSpPr/>
            <p:nvPr/>
          </p:nvSpPr>
          <p:spPr bwMode="auto">
            <a:xfrm>
              <a:off x="6128" y="10179"/>
              <a:ext cx="84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îṥlïḋê"/>
            <p:cNvSpPr/>
            <p:nvPr/>
          </p:nvSpPr>
          <p:spPr bwMode="auto">
            <a:xfrm>
              <a:off x="5270" y="10109"/>
              <a:ext cx="224" cy="224"/>
            </a:xfrm>
            <a:prstGeom prst="ellipse">
              <a:avLst/>
            </a:pr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ïşľíḑe"/>
            <p:cNvSpPr/>
            <p:nvPr/>
          </p:nvSpPr>
          <p:spPr bwMode="auto">
            <a:xfrm>
              <a:off x="5337" y="10179"/>
              <a:ext cx="86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îṩľîḓé"/>
            <p:cNvSpPr/>
            <p:nvPr/>
          </p:nvSpPr>
          <p:spPr bwMode="auto">
            <a:xfrm>
              <a:off x="4990" y="7393"/>
              <a:ext cx="1630" cy="1873"/>
            </a:xfrm>
            <a:custGeom>
              <a:avLst/>
              <a:gdLst>
                <a:gd name="T0" fmla="*/ 471 w 583"/>
                <a:gd name="T1" fmla="*/ 565 h 670"/>
                <a:gd name="T2" fmla="*/ 564 w 583"/>
                <a:gd name="T3" fmla="*/ 411 h 670"/>
                <a:gd name="T4" fmla="*/ 496 w 583"/>
                <a:gd name="T5" fmla="*/ 75 h 670"/>
                <a:gd name="T6" fmla="*/ 308 w 583"/>
                <a:gd name="T7" fmla="*/ 97 h 670"/>
                <a:gd name="T8" fmla="*/ 162 w 583"/>
                <a:gd name="T9" fmla="*/ 434 h 670"/>
                <a:gd name="T10" fmla="*/ 10 w 583"/>
                <a:gd name="T11" fmla="*/ 555 h 670"/>
                <a:gd name="T12" fmla="*/ 471 w 583"/>
                <a:gd name="T13" fmla="*/ 56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670">
                  <a:moveTo>
                    <a:pt x="471" y="565"/>
                  </a:moveTo>
                  <a:cubicBezTo>
                    <a:pt x="471" y="565"/>
                    <a:pt x="545" y="517"/>
                    <a:pt x="564" y="411"/>
                  </a:cubicBezTo>
                  <a:cubicBezTo>
                    <a:pt x="583" y="304"/>
                    <a:pt x="544" y="149"/>
                    <a:pt x="496" y="75"/>
                  </a:cubicBezTo>
                  <a:cubicBezTo>
                    <a:pt x="449" y="0"/>
                    <a:pt x="321" y="6"/>
                    <a:pt x="308" y="97"/>
                  </a:cubicBezTo>
                  <a:cubicBezTo>
                    <a:pt x="295" y="189"/>
                    <a:pt x="261" y="411"/>
                    <a:pt x="162" y="434"/>
                  </a:cubicBezTo>
                  <a:cubicBezTo>
                    <a:pt x="63" y="456"/>
                    <a:pt x="0" y="479"/>
                    <a:pt x="10" y="555"/>
                  </a:cubicBezTo>
                  <a:cubicBezTo>
                    <a:pt x="19" y="631"/>
                    <a:pt x="392" y="670"/>
                    <a:pt x="471" y="565"/>
                  </a:cubicBezTo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íṧlîḓè"/>
            <p:cNvSpPr/>
            <p:nvPr/>
          </p:nvSpPr>
          <p:spPr bwMode="auto">
            <a:xfrm>
              <a:off x="4168" y="8227"/>
              <a:ext cx="438" cy="179"/>
            </a:xfrm>
            <a:custGeom>
              <a:avLst/>
              <a:gdLst>
                <a:gd name="T0" fmla="*/ 156 w 157"/>
                <a:gd name="T1" fmla="*/ 5 h 64"/>
                <a:gd name="T2" fmla="*/ 97 w 157"/>
                <a:gd name="T3" fmla="*/ 1 h 64"/>
                <a:gd name="T4" fmla="*/ 0 w 157"/>
                <a:gd name="T5" fmla="*/ 46 h 64"/>
                <a:gd name="T6" fmla="*/ 157 w 157"/>
                <a:gd name="T7" fmla="*/ 64 h 64"/>
                <a:gd name="T8" fmla="*/ 157 w 157"/>
                <a:gd name="T9" fmla="*/ 56 h 64"/>
                <a:gd name="T10" fmla="*/ 156 w 157"/>
                <a:gd name="T11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64">
                  <a:moveTo>
                    <a:pt x="156" y="5"/>
                  </a:moveTo>
                  <a:cubicBezTo>
                    <a:pt x="156" y="5"/>
                    <a:pt x="120" y="0"/>
                    <a:pt x="97" y="1"/>
                  </a:cubicBezTo>
                  <a:cubicBezTo>
                    <a:pt x="75" y="3"/>
                    <a:pt x="1" y="35"/>
                    <a:pt x="0" y="46"/>
                  </a:cubicBezTo>
                  <a:cubicBezTo>
                    <a:pt x="0" y="57"/>
                    <a:pt x="157" y="64"/>
                    <a:pt x="157" y="64"/>
                  </a:cubicBezTo>
                  <a:cubicBezTo>
                    <a:pt x="157" y="56"/>
                    <a:pt x="157" y="56"/>
                    <a:pt x="157" y="56"/>
                  </a:cubicBezTo>
                  <a:lnTo>
                    <a:pt x="15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íṧḷîďè"/>
            <p:cNvSpPr/>
            <p:nvPr/>
          </p:nvSpPr>
          <p:spPr bwMode="auto">
            <a:xfrm>
              <a:off x="4165" y="8227"/>
              <a:ext cx="445" cy="181"/>
            </a:xfrm>
            <a:custGeom>
              <a:avLst/>
              <a:gdLst>
                <a:gd name="T0" fmla="*/ 157 w 159"/>
                <a:gd name="T1" fmla="*/ 5 h 65"/>
                <a:gd name="T2" fmla="*/ 157 w 159"/>
                <a:gd name="T3" fmla="*/ 3 h 65"/>
                <a:gd name="T4" fmla="*/ 107 w 159"/>
                <a:gd name="T5" fmla="*/ 0 h 65"/>
                <a:gd name="T6" fmla="*/ 98 w 159"/>
                <a:gd name="T7" fmla="*/ 0 h 65"/>
                <a:gd name="T8" fmla="*/ 73 w 159"/>
                <a:gd name="T9" fmla="*/ 6 h 65"/>
                <a:gd name="T10" fmla="*/ 25 w 159"/>
                <a:gd name="T11" fmla="*/ 26 h 65"/>
                <a:gd name="T12" fmla="*/ 7 w 159"/>
                <a:gd name="T13" fmla="*/ 37 h 65"/>
                <a:gd name="T14" fmla="*/ 2 w 159"/>
                <a:gd name="T15" fmla="*/ 41 h 65"/>
                <a:gd name="T16" fmla="*/ 0 w 159"/>
                <a:gd name="T17" fmla="*/ 46 h 65"/>
                <a:gd name="T18" fmla="*/ 0 w 159"/>
                <a:gd name="T19" fmla="*/ 46 h 65"/>
                <a:gd name="T20" fmla="*/ 1 w 159"/>
                <a:gd name="T21" fmla="*/ 48 h 65"/>
                <a:gd name="T22" fmla="*/ 4 w 159"/>
                <a:gd name="T23" fmla="*/ 50 h 65"/>
                <a:gd name="T24" fmla="*/ 39 w 159"/>
                <a:gd name="T25" fmla="*/ 56 h 65"/>
                <a:gd name="T26" fmla="*/ 158 w 159"/>
                <a:gd name="T27" fmla="*/ 65 h 65"/>
                <a:gd name="T28" fmla="*/ 159 w 159"/>
                <a:gd name="T29" fmla="*/ 65 h 65"/>
                <a:gd name="T30" fmla="*/ 159 w 159"/>
                <a:gd name="T31" fmla="*/ 56 h 65"/>
                <a:gd name="T32" fmla="*/ 158 w 159"/>
                <a:gd name="T33" fmla="*/ 4 h 65"/>
                <a:gd name="T34" fmla="*/ 157 w 159"/>
                <a:gd name="T35" fmla="*/ 3 h 65"/>
                <a:gd name="T36" fmla="*/ 157 w 159"/>
                <a:gd name="T37" fmla="*/ 5 h 65"/>
                <a:gd name="T38" fmla="*/ 155 w 159"/>
                <a:gd name="T39" fmla="*/ 5 h 65"/>
                <a:gd name="T40" fmla="*/ 156 w 159"/>
                <a:gd name="T41" fmla="*/ 56 h 65"/>
                <a:gd name="T42" fmla="*/ 156 w 159"/>
                <a:gd name="T43" fmla="*/ 64 h 65"/>
                <a:gd name="T44" fmla="*/ 158 w 159"/>
                <a:gd name="T45" fmla="*/ 64 h 65"/>
                <a:gd name="T46" fmla="*/ 158 w 159"/>
                <a:gd name="T47" fmla="*/ 62 h 65"/>
                <a:gd name="T48" fmla="*/ 151 w 159"/>
                <a:gd name="T49" fmla="*/ 62 h 65"/>
                <a:gd name="T50" fmla="*/ 65 w 159"/>
                <a:gd name="T51" fmla="*/ 56 h 65"/>
                <a:gd name="T52" fmla="*/ 21 w 159"/>
                <a:gd name="T53" fmla="*/ 51 h 65"/>
                <a:gd name="T54" fmla="*/ 7 w 159"/>
                <a:gd name="T55" fmla="*/ 48 h 65"/>
                <a:gd name="T56" fmla="*/ 3 w 159"/>
                <a:gd name="T57" fmla="*/ 46 h 65"/>
                <a:gd name="T58" fmla="*/ 3 w 159"/>
                <a:gd name="T59" fmla="*/ 46 h 65"/>
                <a:gd name="T60" fmla="*/ 3 w 159"/>
                <a:gd name="T61" fmla="*/ 46 h 65"/>
                <a:gd name="T62" fmla="*/ 2 w 159"/>
                <a:gd name="T63" fmla="*/ 46 h 65"/>
                <a:gd name="T64" fmla="*/ 3 w 159"/>
                <a:gd name="T65" fmla="*/ 46 h 65"/>
                <a:gd name="T66" fmla="*/ 3 w 159"/>
                <a:gd name="T67" fmla="*/ 46 h 65"/>
                <a:gd name="T68" fmla="*/ 2 w 159"/>
                <a:gd name="T69" fmla="*/ 46 h 65"/>
                <a:gd name="T70" fmla="*/ 3 w 159"/>
                <a:gd name="T71" fmla="*/ 46 h 65"/>
                <a:gd name="T72" fmla="*/ 2 w 159"/>
                <a:gd name="T73" fmla="*/ 46 h 65"/>
                <a:gd name="T74" fmla="*/ 3 w 159"/>
                <a:gd name="T75" fmla="*/ 46 h 65"/>
                <a:gd name="T76" fmla="*/ 3 w 159"/>
                <a:gd name="T77" fmla="*/ 46 h 65"/>
                <a:gd name="T78" fmla="*/ 2 w 159"/>
                <a:gd name="T79" fmla="*/ 46 h 65"/>
                <a:gd name="T80" fmla="*/ 3 w 159"/>
                <a:gd name="T81" fmla="*/ 46 h 65"/>
                <a:gd name="T82" fmla="*/ 3 w 159"/>
                <a:gd name="T83" fmla="*/ 44 h 65"/>
                <a:gd name="T84" fmla="*/ 9 w 159"/>
                <a:gd name="T85" fmla="*/ 39 h 65"/>
                <a:gd name="T86" fmla="*/ 54 w 159"/>
                <a:gd name="T87" fmla="*/ 16 h 65"/>
                <a:gd name="T88" fmla="*/ 98 w 159"/>
                <a:gd name="T89" fmla="*/ 3 h 65"/>
                <a:gd name="T90" fmla="*/ 107 w 159"/>
                <a:gd name="T91" fmla="*/ 3 h 65"/>
                <a:gd name="T92" fmla="*/ 140 w 159"/>
                <a:gd name="T93" fmla="*/ 5 h 65"/>
                <a:gd name="T94" fmla="*/ 152 w 159"/>
                <a:gd name="T95" fmla="*/ 6 h 65"/>
                <a:gd name="T96" fmla="*/ 157 w 159"/>
                <a:gd name="T97" fmla="*/ 6 h 65"/>
                <a:gd name="T98" fmla="*/ 157 w 159"/>
                <a:gd name="T99" fmla="*/ 5 h 65"/>
                <a:gd name="T100" fmla="*/ 155 w 159"/>
                <a:gd name="T101" fmla="*/ 5 h 65"/>
                <a:gd name="T102" fmla="*/ 157 w 159"/>
                <a:gd name="T103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" h="65">
                  <a:moveTo>
                    <a:pt x="157" y="5"/>
                  </a:moveTo>
                  <a:cubicBezTo>
                    <a:pt x="157" y="3"/>
                    <a:pt x="157" y="3"/>
                    <a:pt x="157" y="3"/>
                  </a:cubicBezTo>
                  <a:cubicBezTo>
                    <a:pt x="157" y="3"/>
                    <a:pt x="129" y="0"/>
                    <a:pt x="107" y="0"/>
                  </a:cubicBezTo>
                  <a:cubicBezTo>
                    <a:pt x="104" y="0"/>
                    <a:pt x="101" y="0"/>
                    <a:pt x="98" y="0"/>
                  </a:cubicBezTo>
                  <a:cubicBezTo>
                    <a:pt x="92" y="0"/>
                    <a:pt x="83" y="2"/>
                    <a:pt x="73" y="6"/>
                  </a:cubicBezTo>
                  <a:cubicBezTo>
                    <a:pt x="58" y="11"/>
                    <a:pt x="40" y="19"/>
                    <a:pt x="25" y="26"/>
                  </a:cubicBezTo>
                  <a:cubicBezTo>
                    <a:pt x="18" y="30"/>
                    <a:pt x="12" y="33"/>
                    <a:pt x="7" y="37"/>
                  </a:cubicBezTo>
                  <a:cubicBezTo>
                    <a:pt x="5" y="38"/>
                    <a:pt x="3" y="40"/>
                    <a:pt x="2" y="41"/>
                  </a:cubicBezTo>
                  <a:cubicBezTo>
                    <a:pt x="1" y="43"/>
                    <a:pt x="0" y="44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1" y="48"/>
                  </a:cubicBezTo>
                  <a:cubicBezTo>
                    <a:pt x="1" y="49"/>
                    <a:pt x="3" y="49"/>
                    <a:pt x="4" y="50"/>
                  </a:cubicBezTo>
                  <a:cubicBezTo>
                    <a:pt x="11" y="53"/>
                    <a:pt x="23" y="55"/>
                    <a:pt x="39" y="56"/>
                  </a:cubicBezTo>
                  <a:cubicBezTo>
                    <a:pt x="85" y="62"/>
                    <a:pt x="158" y="65"/>
                    <a:pt x="158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56" y="64"/>
                    <a:pt x="156" y="64"/>
                    <a:pt x="156" y="6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58" y="62"/>
                    <a:pt x="156" y="62"/>
                    <a:pt x="151" y="62"/>
                  </a:cubicBezTo>
                  <a:cubicBezTo>
                    <a:pt x="136" y="61"/>
                    <a:pt x="99" y="59"/>
                    <a:pt x="65" y="56"/>
                  </a:cubicBezTo>
                  <a:cubicBezTo>
                    <a:pt x="48" y="55"/>
                    <a:pt x="32" y="53"/>
                    <a:pt x="21" y="51"/>
                  </a:cubicBezTo>
                  <a:cubicBezTo>
                    <a:pt x="15" y="50"/>
                    <a:pt x="10" y="49"/>
                    <a:pt x="7" y="48"/>
                  </a:cubicBezTo>
                  <a:cubicBezTo>
                    <a:pt x="5" y="47"/>
                    <a:pt x="4" y="47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4" y="43"/>
                    <a:pt x="6" y="41"/>
                    <a:pt x="9" y="39"/>
                  </a:cubicBezTo>
                  <a:cubicBezTo>
                    <a:pt x="18" y="33"/>
                    <a:pt x="36" y="24"/>
                    <a:pt x="54" y="16"/>
                  </a:cubicBezTo>
                  <a:cubicBezTo>
                    <a:pt x="72" y="9"/>
                    <a:pt x="90" y="3"/>
                    <a:pt x="98" y="3"/>
                  </a:cubicBezTo>
                  <a:cubicBezTo>
                    <a:pt x="101" y="3"/>
                    <a:pt x="104" y="3"/>
                    <a:pt x="107" y="3"/>
                  </a:cubicBezTo>
                  <a:cubicBezTo>
                    <a:pt x="118" y="3"/>
                    <a:pt x="130" y="4"/>
                    <a:pt x="140" y="5"/>
                  </a:cubicBezTo>
                  <a:cubicBezTo>
                    <a:pt x="145" y="5"/>
                    <a:pt x="149" y="5"/>
                    <a:pt x="152" y="6"/>
                  </a:cubicBezTo>
                  <a:cubicBezTo>
                    <a:pt x="155" y="6"/>
                    <a:pt x="157" y="6"/>
                    <a:pt x="157" y="6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5" y="5"/>
                    <a:pt x="155" y="5"/>
                    <a:pt x="155" y="5"/>
                  </a:cubicBezTo>
                  <a:lnTo>
                    <a:pt x="157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íśļïḑê"/>
            <p:cNvSpPr/>
            <p:nvPr/>
          </p:nvSpPr>
          <p:spPr bwMode="auto">
            <a:xfrm>
              <a:off x="4211" y="8285"/>
              <a:ext cx="222" cy="90"/>
            </a:xfrm>
            <a:custGeom>
              <a:avLst/>
              <a:gdLst>
                <a:gd name="T0" fmla="*/ 2 w 129"/>
                <a:gd name="T1" fmla="*/ 52 h 52"/>
                <a:gd name="T2" fmla="*/ 129 w 129"/>
                <a:gd name="T3" fmla="*/ 5 h 52"/>
                <a:gd name="T4" fmla="*/ 127 w 129"/>
                <a:gd name="T5" fmla="*/ 0 h 52"/>
                <a:gd name="T6" fmla="*/ 0 w 129"/>
                <a:gd name="T7" fmla="*/ 48 h 52"/>
                <a:gd name="T8" fmla="*/ 2 w 12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2">
                  <a:moveTo>
                    <a:pt x="2" y="52"/>
                  </a:moveTo>
                  <a:lnTo>
                    <a:pt x="129" y="5"/>
                  </a:lnTo>
                  <a:lnTo>
                    <a:pt x="127" y="0"/>
                  </a:lnTo>
                  <a:lnTo>
                    <a:pt x="0" y="48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išḻîdè"/>
            <p:cNvSpPr/>
            <p:nvPr/>
          </p:nvSpPr>
          <p:spPr bwMode="auto">
            <a:xfrm>
              <a:off x="4211" y="8285"/>
              <a:ext cx="222" cy="90"/>
            </a:xfrm>
            <a:custGeom>
              <a:avLst/>
              <a:gdLst>
                <a:gd name="T0" fmla="*/ 2 w 129"/>
                <a:gd name="T1" fmla="*/ 52 h 52"/>
                <a:gd name="T2" fmla="*/ 129 w 129"/>
                <a:gd name="T3" fmla="*/ 5 h 52"/>
                <a:gd name="T4" fmla="*/ 127 w 129"/>
                <a:gd name="T5" fmla="*/ 0 h 52"/>
                <a:gd name="T6" fmla="*/ 0 w 129"/>
                <a:gd name="T7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52">
                  <a:moveTo>
                    <a:pt x="2" y="52"/>
                  </a:moveTo>
                  <a:lnTo>
                    <a:pt x="129" y="5"/>
                  </a:lnTo>
                  <a:lnTo>
                    <a:pt x="127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îšlïḋé"/>
            <p:cNvSpPr/>
            <p:nvPr/>
          </p:nvSpPr>
          <p:spPr bwMode="auto">
            <a:xfrm>
              <a:off x="4546" y="8153"/>
              <a:ext cx="167" cy="267"/>
            </a:xfrm>
            <a:custGeom>
              <a:avLst/>
              <a:gdLst>
                <a:gd name="T0" fmla="*/ 58 w 97"/>
                <a:gd name="T1" fmla="*/ 0 h 155"/>
                <a:gd name="T2" fmla="*/ 0 w 97"/>
                <a:gd name="T3" fmla="*/ 26 h 155"/>
                <a:gd name="T4" fmla="*/ 3 w 97"/>
                <a:gd name="T5" fmla="*/ 148 h 155"/>
                <a:gd name="T6" fmla="*/ 97 w 97"/>
                <a:gd name="T7" fmla="*/ 155 h 155"/>
                <a:gd name="T8" fmla="*/ 58 w 97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5">
                  <a:moveTo>
                    <a:pt x="58" y="0"/>
                  </a:moveTo>
                  <a:lnTo>
                    <a:pt x="0" y="26"/>
                  </a:lnTo>
                  <a:lnTo>
                    <a:pt x="3" y="148"/>
                  </a:lnTo>
                  <a:lnTo>
                    <a:pt x="97" y="15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îṣḷïďè"/>
            <p:cNvSpPr/>
            <p:nvPr/>
          </p:nvSpPr>
          <p:spPr bwMode="auto">
            <a:xfrm>
              <a:off x="4546" y="8153"/>
              <a:ext cx="167" cy="267"/>
            </a:xfrm>
            <a:custGeom>
              <a:avLst/>
              <a:gdLst>
                <a:gd name="T0" fmla="*/ 58 w 97"/>
                <a:gd name="T1" fmla="*/ 0 h 155"/>
                <a:gd name="T2" fmla="*/ 0 w 97"/>
                <a:gd name="T3" fmla="*/ 26 h 155"/>
                <a:gd name="T4" fmla="*/ 3 w 97"/>
                <a:gd name="T5" fmla="*/ 148 h 155"/>
                <a:gd name="T6" fmla="*/ 97 w 97"/>
                <a:gd name="T7" fmla="*/ 155 h 155"/>
                <a:gd name="T8" fmla="*/ 58 w 97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5">
                  <a:moveTo>
                    <a:pt x="58" y="0"/>
                  </a:moveTo>
                  <a:lnTo>
                    <a:pt x="0" y="26"/>
                  </a:lnTo>
                  <a:lnTo>
                    <a:pt x="3" y="148"/>
                  </a:lnTo>
                  <a:lnTo>
                    <a:pt x="97" y="155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ïsḷïḑè"/>
            <p:cNvSpPr/>
            <p:nvPr/>
          </p:nvSpPr>
          <p:spPr bwMode="auto">
            <a:xfrm>
              <a:off x="4542" y="8147"/>
              <a:ext cx="176" cy="277"/>
            </a:xfrm>
            <a:custGeom>
              <a:avLst/>
              <a:gdLst>
                <a:gd name="T0" fmla="*/ 60 w 102"/>
                <a:gd name="T1" fmla="*/ 3 h 161"/>
                <a:gd name="T2" fmla="*/ 58 w 102"/>
                <a:gd name="T3" fmla="*/ 0 h 161"/>
                <a:gd name="T4" fmla="*/ 0 w 102"/>
                <a:gd name="T5" fmla="*/ 28 h 161"/>
                <a:gd name="T6" fmla="*/ 2 w 102"/>
                <a:gd name="T7" fmla="*/ 154 h 161"/>
                <a:gd name="T8" fmla="*/ 102 w 102"/>
                <a:gd name="T9" fmla="*/ 161 h 161"/>
                <a:gd name="T10" fmla="*/ 62 w 102"/>
                <a:gd name="T11" fmla="*/ 0 h 161"/>
                <a:gd name="T12" fmla="*/ 58 w 102"/>
                <a:gd name="T13" fmla="*/ 0 h 161"/>
                <a:gd name="T14" fmla="*/ 60 w 102"/>
                <a:gd name="T15" fmla="*/ 3 h 161"/>
                <a:gd name="T16" fmla="*/ 57 w 102"/>
                <a:gd name="T17" fmla="*/ 3 h 161"/>
                <a:gd name="T18" fmla="*/ 96 w 102"/>
                <a:gd name="T19" fmla="*/ 156 h 161"/>
                <a:gd name="T20" fmla="*/ 6 w 102"/>
                <a:gd name="T21" fmla="*/ 150 h 161"/>
                <a:gd name="T22" fmla="*/ 5 w 102"/>
                <a:gd name="T23" fmla="*/ 31 h 161"/>
                <a:gd name="T24" fmla="*/ 60 w 102"/>
                <a:gd name="T25" fmla="*/ 5 h 161"/>
                <a:gd name="T26" fmla="*/ 60 w 102"/>
                <a:gd name="T27" fmla="*/ 3 h 161"/>
                <a:gd name="T28" fmla="*/ 57 w 102"/>
                <a:gd name="T29" fmla="*/ 3 h 161"/>
                <a:gd name="T30" fmla="*/ 60 w 102"/>
                <a:gd name="T31" fmla="*/ 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61">
                  <a:moveTo>
                    <a:pt x="60" y="3"/>
                  </a:moveTo>
                  <a:lnTo>
                    <a:pt x="58" y="0"/>
                  </a:lnTo>
                  <a:lnTo>
                    <a:pt x="0" y="28"/>
                  </a:lnTo>
                  <a:lnTo>
                    <a:pt x="2" y="154"/>
                  </a:lnTo>
                  <a:lnTo>
                    <a:pt x="102" y="161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96" y="156"/>
                  </a:lnTo>
                  <a:lnTo>
                    <a:pt x="6" y="150"/>
                  </a:lnTo>
                  <a:lnTo>
                    <a:pt x="5" y="31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i$ḻïḓè"/>
            <p:cNvSpPr/>
            <p:nvPr/>
          </p:nvSpPr>
          <p:spPr bwMode="auto">
            <a:xfrm>
              <a:off x="4542" y="8147"/>
              <a:ext cx="176" cy="277"/>
            </a:xfrm>
            <a:custGeom>
              <a:avLst/>
              <a:gdLst>
                <a:gd name="T0" fmla="*/ 60 w 102"/>
                <a:gd name="T1" fmla="*/ 3 h 161"/>
                <a:gd name="T2" fmla="*/ 58 w 102"/>
                <a:gd name="T3" fmla="*/ 0 h 161"/>
                <a:gd name="T4" fmla="*/ 0 w 102"/>
                <a:gd name="T5" fmla="*/ 28 h 161"/>
                <a:gd name="T6" fmla="*/ 2 w 102"/>
                <a:gd name="T7" fmla="*/ 154 h 161"/>
                <a:gd name="T8" fmla="*/ 102 w 102"/>
                <a:gd name="T9" fmla="*/ 161 h 161"/>
                <a:gd name="T10" fmla="*/ 62 w 102"/>
                <a:gd name="T11" fmla="*/ 0 h 161"/>
                <a:gd name="T12" fmla="*/ 58 w 102"/>
                <a:gd name="T13" fmla="*/ 0 h 161"/>
                <a:gd name="T14" fmla="*/ 60 w 102"/>
                <a:gd name="T15" fmla="*/ 3 h 161"/>
                <a:gd name="T16" fmla="*/ 57 w 102"/>
                <a:gd name="T17" fmla="*/ 3 h 161"/>
                <a:gd name="T18" fmla="*/ 96 w 102"/>
                <a:gd name="T19" fmla="*/ 156 h 161"/>
                <a:gd name="T20" fmla="*/ 6 w 102"/>
                <a:gd name="T21" fmla="*/ 150 h 161"/>
                <a:gd name="T22" fmla="*/ 5 w 102"/>
                <a:gd name="T23" fmla="*/ 31 h 161"/>
                <a:gd name="T24" fmla="*/ 60 w 102"/>
                <a:gd name="T25" fmla="*/ 5 h 161"/>
                <a:gd name="T26" fmla="*/ 60 w 102"/>
                <a:gd name="T27" fmla="*/ 3 h 161"/>
                <a:gd name="T28" fmla="*/ 57 w 102"/>
                <a:gd name="T29" fmla="*/ 3 h 161"/>
                <a:gd name="T30" fmla="*/ 60 w 102"/>
                <a:gd name="T31" fmla="*/ 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61">
                  <a:moveTo>
                    <a:pt x="60" y="3"/>
                  </a:moveTo>
                  <a:lnTo>
                    <a:pt x="58" y="0"/>
                  </a:lnTo>
                  <a:lnTo>
                    <a:pt x="0" y="28"/>
                  </a:lnTo>
                  <a:lnTo>
                    <a:pt x="2" y="154"/>
                  </a:lnTo>
                  <a:lnTo>
                    <a:pt x="102" y="161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96" y="156"/>
                  </a:lnTo>
                  <a:lnTo>
                    <a:pt x="6" y="150"/>
                  </a:lnTo>
                  <a:lnTo>
                    <a:pt x="5" y="31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7" y="3"/>
                  </a:lnTo>
                  <a:lnTo>
                    <a:pt x="6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îŝḷîḍê"/>
            <p:cNvSpPr/>
            <p:nvPr/>
          </p:nvSpPr>
          <p:spPr bwMode="auto">
            <a:xfrm>
              <a:off x="4620" y="7353"/>
              <a:ext cx="1019" cy="1075"/>
            </a:xfrm>
            <a:custGeom>
              <a:avLst/>
              <a:gdLst>
                <a:gd name="T0" fmla="*/ 364 w 364"/>
                <a:gd name="T1" fmla="*/ 19 h 384"/>
                <a:gd name="T2" fmla="*/ 232 w 364"/>
                <a:gd name="T3" fmla="*/ 125 h 384"/>
                <a:gd name="T4" fmla="*/ 164 w 364"/>
                <a:gd name="T5" fmla="*/ 236 h 384"/>
                <a:gd name="T6" fmla="*/ 6 w 364"/>
                <a:gd name="T7" fmla="*/ 290 h 384"/>
                <a:gd name="T8" fmla="*/ 12 w 364"/>
                <a:gd name="T9" fmla="*/ 384 h 384"/>
                <a:gd name="T10" fmla="*/ 256 w 364"/>
                <a:gd name="T11" fmla="*/ 371 h 384"/>
                <a:gd name="T12" fmla="*/ 364 w 364"/>
                <a:gd name="T13" fmla="*/ 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4" h="384">
                  <a:moveTo>
                    <a:pt x="364" y="19"/>
                  </a:moveTo>
                  <a:cubicBezTo>
                    <a:pt x="364" y="19"/>
                    <a:pt x="307" y="0"/>
                    <a:pt x="232" y="125"/>
                  </a:cubicBezTo>
                  <a:cubicBezTo>
                    <a:pt x="165" y="236"/>
                    <a:pt x="164" y="236"/>
                    <a:pt x="164" y="236"/>
                  </a:cubicBezTo>
                  <a:cubicBezTo>
                    <a:pt x="164" y="236"/>
                    <a:pt x="13" y="264"/>
                    <a:pt x="6" y="290"/>
                  </a:cubicBezTo>
                  <a:cubicBezTo>
                    <a:pt x="0" y="316"/>
                    <a:pt x="12" y="384"/>
                    <a:pt x="12" y="384"/>
                  </a:cubicBezTo>
                  <a:cubicBezTo>
                    <a:pt x="256" y="371"/>
                    <a:pt x="256" y="371"/>
                    <a:pt x="256" y="371"/>
                  </a:cubicBezTo>
                  <a:cubicBezTo>
                    <a:pt x="364" y="19"/>
                    <a:pt x="364" y="19"/>
                    <a:pt x="364" y="19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îṧļïďê"/>
            <p:cNvSpPr/>
            <p:nvPr/>
          </p:nvSpPr>
          <p:spPr bwMode="auto">
            <a:xfrm>
              <a:off x="4858" y="8106"/>
              <a:ext cx="121" cy="121"/>
            </a:xfrm>
            <a:custGeom>
              <a:avLst/>
              <a:gdLst>
                <a:gd name="T0" fmla="*/ 42 w 43"/>
                <a:gd name="T1" fmla="*/ 22 h 43"/>
                <a:gd name="T2" fmla="*/ 41 w 43"/>
                <a:gd name="T3" fmla="*/ 22 h 43"/>
                <a:gd name="T4" fmla="*/ 35 w 43"/>
                <a:gd name="T5" fmla="*/ 36 h 43"/>
                <a:gd name="T6" fmla="*/ 21 w 43"/>
                <a:gd name="T7" fmla="*/ 41 h 43"/>
                <a:gd name="T8" fmla="*/ 7 w 43"/>
                <a:gd name="T9" fmla="*/ 36 h 43"/>
                <a:gd name="T10" fmla="*/ 2 w 43"/>
                <a:gd name="T11" fmla="*/ 22 h 43"/>
                <a:gd name="T12" fmla="*/ 7 w 43"/>
                <a:gd name="T13" fmla="*/ 8 h 43"/>
                <a:gd name="T14" fmla="*/ 21 w 43"/>
                <a:gd name="T15" fmla="*/ 2 h 43"/>
                <a:gd name="T16" fmla="*/ 35 w 43"/>
                <a:gd name="T17" fmla="*/ 8 h 43"/>
                <a:gd name="T18" fmla="*/ 41 w 43"/>
                <a:gd name="T19" fmla="*/ 22 h 43"/>
                <a:gd name="T20" fmla="*/ 42 w 43"/>
                <a:gd name="T21" fmla="*/ 22 h 43"/>
                <a:gd name="T22" fmla="*/ 43 w 43"/>
                <a:gd name="T23" fmla="*/ 22 h 43"/>
                <a:gd name="T24" fmla="*/ 21 w 43"/>
                <a:gd name="T25" fmla="*/ 0 h 43"/>
                <a:gd name="T26" fmla="*/ 0 w 43"/>
                <a:gd name="T27" fmla="*/ 22 h 43"/>
                <a:gd name="T28" fmla="*/ 21 w 43"/>
                <a:gd name="T29" fmla="*/ 43 h 43"/>
                <a:gd name="T30" fmla="*/ 43 w 43"/>
                <a:gd name="T31" fmla="*/ 22 h 43"/>
                <a:gd name="T32" fmla="*/ 42 w 43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3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5" y="36"/>
                  </a:cubicBezTo>
                  <a:cubicBezTo>
                    <a:pt x="32" y="39"/>
                    <a:pt x="27" y="41"/>
                    <a:pt x="21" y="41"/>
                  </a:cubicBezTo>
                  <a:cubicBezTo>
                    <a:pt x="16" y="41"/>
                    <a:pt x="11" y="39"/>
                    <a:pt x="7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7" y="8"/>
                  </a:cubicBezTo>
                  <a:cubicBezTo>
                    <a:pt x="11" y="4"/>
                    <a:pt x="16" y="2"/>
                    <a:pt x="21" y="2"/>
                  </a:cubicBezTo>
                  <a:cubicBezTo>
                    <a:pt x="27" y="2"/>
                    <a:pt x="32" y="4"/>
                    <a:pt x="35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9"/>
                    <a:pt x="33" y="0"/>
                    <a:pt x="21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iṩľidè"/>
            <p:cNvSpPr/>
            <p:nvPr/>
          </p:nvSpPr>
          <p:spPr bwMode="auto">
            <a:xfrm>
              <a:off x="5028" y="8277"/>
              <a:ext cx="124" cy="121"/>
            </a:xfrm>
            <a:custGeom>
              <a:avLst/>
              <a:gdLst>
                <a:gd name="T0" fmla="*/ 43 w 44"/>
                <a:gd name="T1" fmla="*/ 22 h 43"/>
                <a:gd name="T2" fmla="*/ 42 w 44"/>
                <a:gd name="T3" fmla="*/ 22 h 43"/>
                <a:gd name="T4" fmla="*/ 36 w 44"/>
                <a:gd name="T5" fmla="*/ 36 h 43"/>
                <a:gd name="T6" fmla="*/ 22 w 44"/>
                <a:gd name="T7" fmla="*/ 41 h 43"/>
                <a:gd name="T8" fmla="*/ 8 w 44"/>
                <a:gd name="T9" fmla="*/ 36 h 43"/>
                <a:gd name="T10" fmla="*/ 2 w 44"/>
                <a:gd name="T11" fmla="*/ 22 h 43"/>
                <a:gd name="T12" fmla="*/ 8 w 44"/>
                <a:gd name="T13" fmla="*/ 8 h 43"/>
                <a:gd name="T14" fmla="*/ 22 w 44"/>
                <a:gd name="T15" fmla="*/ 2 h 43"/>
                <a:gd name="T16" fmla="*/ 36 w 44"/>
                <a:gd name="T17" fmla="*/ 8 h 43"/>
                <a:gd name="T18" fmla="*/ 42 w 44"/>
                <a:gd name="T19" fmla="*/ 22 h 43"/>
                <a:gd name="T20" fmla="*/ 43 w 44"/>
                <a:gd name="T21" fmla="*/ 22 h 43"/>
                <a:gd name="T22" fmla="*/ 44 w 44"/>
                <a:gd name="T23" fmla="*/ 22 h 43"/>
                <a:gd name="T24" fmla="*/ 22 w 44"/>
                <a:gd name="T25" fmla="*/ 0 h 43"/>
                <a:gd name="T26" fmla="*/ 0 w 44"/>
                <a:gd name="T27" fmla="*/ 22 h 43"/>
                <a:gd name="T28" fmla="*/ 22 w 44"/>
                <a:gd name="T29" fmla="*/ 43 h 43"/>
                <a:gd name="T30" fmla="*/ 44 w 44"/>
                <a:gd name="T31" fmla="*/ 22 h 43"/>
                <a:gd name="T32" fmla="*/ 43 w 44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3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2" y="39"/>
                    <a:pt x="27" y="41"/>
                    <a:pt x="22" y="41"/>
                  </a:cubicBezTo>
                  <a:cubicBezTo>
                    <a:pt x="17" y="41"/>
                    <a:pt x="12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îṥlidé"/>
            <p:cNvSpPr/>
            <p:nvPr/>
          </p:nvSpPr>
          <p:spPr bwMode="auto">
            <a:xfrm>
              <a:off x="5161" y="8061"/>
              <a:ext cx="119" cy="122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1" y="40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2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2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iśľîḍê"/>
            <p:cNvSpPr/>
            <p:nvPr/>
          </p:nvSpPr>
          <p:spPr bwMode="auto">
            <a:xfrm>
              <a:off x="4620" y="8242"/>
              <a:ext cx="121" cy="124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8"/>
                    <a:pt x="39" y="33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1" y="40"/>
                    <a:pt x="8" y="36"/>
                  </a:cubicBezTo>
                  <a:cubicBezTo>
                    <a:pt x="4" y="33"/>
                    <a:pt x="2" y="28"/>
                    <a:pt x="2" y="22"/>
                  </a:cubicBezTo>
                  <a:cubicBezTo>
                    <a:pt x="2" y="17"/>
                    <a:pt x="4" y="12"/>
                    <a:pt x="8" y="8"/>
                  </a:cubicBezTo>
                  <a:cubicBezTo>
                    <a:pt x="11" y="5"/>
                    <a:pt x="16" y="2"/>
                    <a:pt x="22" y="2"/>
                  </a:cubicBezTo>
                  <a:cubicBezTo>
                    <a:pt x="27" y="2"/>
                    <a:pt x="32" y="5"/>
                    <a:pt x="36" y="8"/>
                  </a:cubicBezTo>
                  <a:cubicBezTo>
                    <a:pt x="39" y="12"/>
                    <a:pt x="41" y="17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íṥ1ïḋé"/>
            <p:cNvSpPr/>
            <p:nvPr/>
          </p:nvSpPr>
          <p:spPr bwMode="auto">
            <a:xfrm>
              <a:off x="5265" y="7711"/>
              <a:ext cx="119" cy="121"/>
            </a:xfrm>
            <a:custGeom>
              <a:avLst/>
              <a:gdLst>
                <a:gd name="T0" fmla="*/ 42 w 43"/>
                <a:gd name="T1" fmla="*/ 22 h 43"/>
                <a:gd name="T2" fmla="*/ 41 w 43"/>
                <a:gd name="T3" fmla="*/ 22 h 43"/>
                <a:gd name="T4" fmla="*/ 36 w 43"/>
                <a:gd name="T5" fmla="*/ 36 h 43"/>
                <a:gd name="T6" fmla="*/ 22 w 43"/>
                <a:gd name="T7" fmla="*/ 41 h 43"/>
                <a:gd name="T8" fmla="*/ 8 w 43"/>
                <a:gd name="T9" fmla="*/ 36 h 43"/>
                <a:gd name="T10" fmla="*/ 2 w 43"/>
                <a:gd name="T11" fmla="*/ 22 h 43"/>
                <a:gd name="T12" fmla="*/ 8 w 43"/>
                <a:gd name="T13" fmla="*/ 8 h 43"/>
                <a:gd name="T14" fmla="*/ 22 w 43"/>
                <a:gd name="T15" fmla="*/ 2 h 43"/>
                <a:gd name="T16" fmla="*/ 36 w 43"/>
                <a:gd name="T17" fmla="*/ 8 h 43"/>
                <a:gd name="T18" fmla="*/ 41 w 43"/>
                <a:gd name="T19" fmla="*/ 22 h 43"/>
                <a:gd name="T20" fmla="*/ 42 w 43"/>
                <a:gd name="T21" fmla="*/ 22 h 43"/>
                <a:gd name="T22" fmla="*/ 43 w 43"/>
                <a:gd name="T23" fmla="*/ 22 h 43"/>
                <a:gd name="T24" fmla="*/ 22 w 43"/>
                <a:gd name="T25" fmla="*/ 0 h 43"/>
                <a:gd name="T26" fmla="*/ 0 w 43"/>
                <a:gd name="T27" fmla="*/ 22 h 43"/>
                <a:gd name="T28" fmla="*/ 22 w 43"/>
                <a:gd name="T29" fmla="*/ 43 h 43"/>
                <a:gd name="T30" fmla="*/ 43 w 43"/>
                <a:gd name="T31" fmla="*/ 22 h 43"/>
                <a:gd name="T32" fmla="*/ 42 w 43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3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1"/>
                    <a:pt x="22" y="41"/>
                  </a:cubicBezTo>
                  <a:cubicBezTo>
                    <a:pt x="16" y="41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3" y="34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ïşlïḍe"/>
            <p:cNvSpPr/>
            <p:nvPr/>
          </p:nvSpPr>
          <p:spPr bwMode="auto">
            <a:xfrm>
              <a:off x="5103" y="7873"/>
              <a:ext cx="95" cy="115"/>
            </a:xfrm>
            <a:custGeom>
              <a:avLst/>
              <a:gdLst>
                <a:gd name="T0" fmla="*/ 32 w 34"/>
                <a:gd name="T1" fmla="*/ 19 h 41"/>
                <a:gd name="T2" fmla="*/ 12 w 34"/>
                <a:gd name="T3" fmla="*/ 39 h 41"/>
                <a:gd name="T4" fmla="*/ 1 w 34"/>
                <a:gd name="T5" fmla="*/ 35 h 41"/>
                <a:gd name="T6" fmla="*/ 0 w 34"/>
                <a:gd name="T7" fmla="*/ 37 h 41"/>
                <a:gd name="T8" fmla="*/ 12 w 34"/>
                <a:gd name="T9" fmla="*/ 41 h 41"/>
                <a:gd name="T10" fmla="*/ 34 w 34"/>
                <a:gd name="T11" fmla="*/ 19 h 41"/>
                <a:gd name="T12" fmla="*/ 23 w 34"/>
                <a:gd name="T13" fmla="*/ 0 h 41"/>
                <a:gd name="T14" fmla="*/ 22 w 34"/>
                <a:gd name="T15" fmla="*/ 2 h 41"/>
                <a:gd name="T16" fmla="*/ 32 w 34"/>
                <a:gd name="T1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1">
                  <a:moveTo>
                    <a:pt x="32" y="19"/>
                  </a:moveTo>
                  <a:cubicBezTo>
                    <a:pt x="32" y="30"/>
                    <a:pt x="23" y="39"/>
                    <a:pt x="12" y="39"/>
                  </a:cubicBezTo>
                  <a:cubicBezTo>
                    <a:pt x="8" y="39"/>
                    <a:pt x="4" y="37"/>
                    <a:pt x="1" y="35"/>
                  </a:cubicBezTo>
                  <a:cubicBezTo>
                    <a:pt x="1" y="36"/>
                    <a:pt x="1" y="36"/>
                    <a:pt x="0" y="37"/>
                  </a:cubicBezTo>
                  <a:cubicBezTo>
                    <a:pt x="4" y="39"/>
                    <a:pt x="8" y="41"/>
                    <a:pt x="12" y="41"/>
                  </a:cubicBezTo>
                  <a:cubicBezTo>
                    <a:pt x="24" y="41"/>
                    <a:pt x="34" y="31"/>
                    <a:pt x="34" y="19"/>
                  </a:cubicBezTo>
                  <a:cubicBezTo>
                    <a:pt x="34" y="11"/>
                    <a:pt x="30" y="4"/>
                    <a:pt x="23" y="0"/>
                  </a:cubicBezTo>
                  <a:cubicBezTo>
                    <a:pt x="23" y="1"/>
                    <a:pt x="22" y="1"/>
                    <a:pt x="22" y="2"/>
                  </a:cubicBezTo>
                  <a:cubicBezTo>
                    <a:pt x="28" y="5"/>
                    <a:pt x="32" y="11"/>
                    <a:pt x="3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ïš1ïďe"/>
            <p:cNvSpPr/>
            <p:nvPr/>
          </p:nvSpPr>
          <p:spPr bwMode="auto">
            <a:xfrm>
              <a:off x="5337" y="7510"/>
              <a:ext cx="98" cy="103"/>
            </a:xfrm>
            <a:custGeom>
              <a:avLst/>
              <a:gdLst>
                <a:gd name="T0" fmla="*/ 35 w 35"/>
                <a:gd name="T1" fmla="*/ 15 h 37"/>
                <a:gd name="T2" fmla="*/ 28 w 35"/>
                <a:gd name="T3" fmla="*/ 0 h 37"/>
                <a:gd name="T4" fmla="*/ 27 w 35"/>
                <a:gd name="T5" fmla="*/ 1 h 37"/>
                <a:gd name="T6" fmla="*/ 33 w 35"/>
                <a:gd name="T7" fmla="*/ 15 h 37"/>
                <a:gd name="T8" fmla="*/ 13 w 35"/>
                <a:gd name="T9" fmla="*/ 35 h 37"/>
                <a:gd name="T10" fmla="*/ 1 w 35"/>
                <a:gd name="T11" fmla="*/ 31 h 37"/>
                <a:gd name="T12" fmla="*/ 0 w 35"/>
                <a:gd name="T13" fmla="*/ 33 h 37"/>
                <a:gd name="T14" fmla="*/ 13 w 35"/>
                <a:gd name="T15" fmla="*/ 37 h 37"/>
                <a:gd name="T16" fmla="*/ 35 w 35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7">
                  <a:moveTo>
                    <a:pt x="35" y="15"/>
                  </a:moveTo>
                  <a:cubicBezTo>
                    <a:pt x="35" y="9"/>
                    <a:pt x="32" y="3"/>
                    <a:pt x="28" y="0"/>
                  </a:cubicBezTo>
                  <a:cubicBezTo>
                    <a:pt x="28" y="0"/>
                    <a:pt x="27" y="0"/>
                    <a:pt x="27" y="1"/>
                  </a:cubicBezTo>
                  <a:cubicBezTo>
                    <a:pt x="31" y="5"/>
                    <a:pt x="33" y="9"/>
                    <a:pt x="33" y="15"/>
                  </a:cubicBezTo>
                  <a:cubicBezTo>
                    <a:pt x="33" y="26"/>
                    <a:pt x="24" y="35"/>
                    <a:pt x="13" y="35"/>
                  </a:cubicBezTo>
                  <a:cubicBezTo>
                    <a:pt x="9" y="35"/>
                    <a:pt x="5" y="33"/>
                    <a:pt x="1" y="31"/>
                  </a:cubicBezTo>
                  <a:cubicBezTo>
                    <a:pt x="1" y="31"/>
                    <a:pt x="1" y="32"/>
                    <a:pt x="0" y="33"/>
                  </a:cubicBezTo>
                  <a:cubicBezTo>
                    <a:pt x="4" y="35"/>
                    <a:pt x="8" y="37"/>
                    <a:pt x="13" y="37"/>
                  </a:cubicBezTo>
                  <a:cubicBezTo>
                    <a:pt x="25" y="37"/>
                    <a:pt x="35" y="27"/>
                    <a:pt x="35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ïş1îḋe"/>
            <p:cNvSpPr/>
            <p:nvPr/>
          </p:nvSpPr>
          <p:spPr bwMode="auto">
            <a:xfrm>
              <a:off x="5221" y="7384"/>
              <a:ext cx="874" cy="1065"/>
            </a:xfrm>
            <a:custGeom>
              <a:avLst/>
              <a:gdLst>
                <a:gd name="T0" fmla="*/ 309 w 312"/>
                <a:gd name="T1" fmla="*/ 381 h 381"/>
                <a:gd name="T2" fmla="*/ 312 w 312"/>
                <a:gd name="T3" fmla="*/ 321 h 381"/>
                <a:gd name="T4" fmla="*/ 156 w 312"/>
                <a:gd name="T5" fmla="*/ 0 h 381"/>
                <a:gd name="T6" fmla="*/ 0 w 312"/>
                <a:gd name="T7" fmla="*/ 321 h 381"/>
                <a:gd name="T8" fmla="*/ 2 w 312"/>
                <a:gd name="T9" fmla="*/ 381 h 381"/>
                <a:gd name="T10" fmla="*/ 309 w 312"/>
                <a:gd name="T11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81">
                  <a:moveTo>
                    <a:pt x="309" y="381"/>
                  </a:moveTo>
                  <a:cubicBezTo>
                    <a:pt x="311" y="362"/>
                    <a:pt x="312" y="342"/>
                    <a:pt x="312" y="321"/>
                  </a:cubicBezTo>
                  <a:cubicBezTo>
                    <a:pt x="312" y="144"/>
                    <a:pt x="242" y="0"/>
                    <a:pt x="156" y="0"/>
                  </a:cubicBezTo>
                  <a:cubicBezTo>
                    <a:pt x="69" y="0"/>
                    <a:pt x="0" y="144"/>
                    <a:pt x="0" y="321"/>
                  </a:cubicBezTo>
                  <a:cubicBezTo>
                    <a:pt x="0" y="342"/>
                    <a:pt x="1" y="362"/>
                    <a:pt x="2" y="381"/>
                  </a:cubicBezTo>
                  <a:cubicBezTo>
                    <a:pt x="309" y="381"/>
                    <a:pt x="309" y="381"/>
                    <a:pt x="309" y="381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iṣļíḑe"/>
            <p:cNvSpPr/>
            <p:nvPr/>
          </p:nvSpPr>
          <p:spPr bwMode="auto">
            <a:xfrm>
              <a:off x="5225" y="7389"/>
              <a:ext cx="862" cy="1060"/>
            </a:xfrm>
            <a:custGeom>
              <a:avLst/>
              <a:gdLst>
                <a:gd name="T0" fmla="*/ 218 w 308"/>
                <a:gd name="T1" fmla="*/ 226 h 379"/>
                <a:gd name="T2" fmla="*/ 204 w 308"/>
                <a:gd name="T3" fmla="*/ 232 h 379"/>
                <a:gd name="T4" fmla="*/ 198 w 308"/>
                <a:gd name="T5" fmla="*/ 246 h 379"/>
                <a:gd name="T6" fmla="*/ 198 w 308"/>
                <a:gd name="T7" fmla="*/ 248 h 379"/>
                <a:gd name="T8" fmla="*/ 238 w 308"/>
                <a:gd name="T9" fmla="*/ 244 h 379"/>
                <a:gd name="T10" fmla="*/ 232 w 308"/>
                <a:gd name="T11" fmla="*/ 232 h 379"/>
                <a:gd name="T12" fmla="*/ 218 w 308"/>
                <a:gd name="T13" fmla="*/ 226 h 379"/>
                <a:gd name="T14" fmla="*/ 216 w 308"/>
                <a:gd name="T15" fmla="*/ 135 h 379"/>
                <a:gd name="T16" fmla="*/ 202 w 308"/>
                <a:gd name="T17" fmla="*/ 140 h 379"/>
                <a:gd name="T18" fmla="*/ 197 w 308"/>
                <a:gd name="T19" fmla="*/ 154 h 379"/>
                <a:gd name="T20" fmla="*/ 202 w 308"/>
                <a:gd name="T21" fmla="*/ 168 h 379"/>
                <a:gd name="T22" fmla="*/ 216 w 308"/>
                <a:gd name="T23" fmla="*/ 174 h 379"/>
                <a:gd name="T24" fmla="*/ 230 w 308"/>
                <a:gd name="T25" fmla="*/ 168 h 379"/>
                <a:gd name="T26" fmla="*/ 233 w 308"/>
                <a:gd name="T27" fmla="*/ 166 h 379"/>
                <a:gd name="T28" fmla="*/ 216 w 308"/>
                <a:gd name="T29" fmla="*/ 135 h 379"/>
                <a:gd name="T30" fmla="*/ 155 w 308"/>
                <a:gd name="T31" fmla="*/ 0 h 379"/>
                <a:gd name="T32" fmla="*/ 95 w 308"/>
                <a:gd name="T33" fmla="*/ 25 h 379"/>
                <a:gd name="T34" fmla="*/ 46 w 308"/>
                <a:gd name="T35" fmla="*/ 93 h 379"/>
                <a:gd name="T36" fmla="*/ 0 w 308"/>
                <a:gd name="T37" fmla="*/ 319 h 379"/>
                <a:gd name="T38" fmla="*/ 2 w 308"/>
                <a:gd name="T39" fmla="*/ 371 h 379"/>
                <a:gd name="T40" fmla="*/ 1 w 308"/>
                <a:gd name="T41" fmla="*/ 372 h 379"/>
                <a:gd name="T42" fmla="*/ 1 w 308"/>
                <a:gd name="T43" fmla="*/ 377 h 379"/>
                <a:gd name="T44" fmla="*/ 104 w 308"/>
                <a:gd name="T45" fmla="*/ 374 h 379"/>
                <a:gd name="T46" fmla="*/ 301 w 308"/>
                <a:gd name="T47" fmla="*/ 379 h 379"/>
                <a:gd name="T48" fmla="*/ 301 w 308"/>
                <a:gd name="T49" fmla="*/ 379 h 379"/>
                <a:gd name="T50" fmla="*/ 308 w 308"/>
                <a:gd name="T51" fmla="*/ 379 h 379"/>
                <a:gd name="T52" fmla="*/ 308 w 308"/>
                <a:gd name="T53" fmla="*/ 379 h 379"/>
                <a:gd name="T54" fmla="*/ 307 w 308"/>
                <a:gd name="T55" fmla="*/ 379 h 379"/>
                <a:gd name="T56" fmla="*/ 308 w 308"/>
                <a:gd name="T57" fmla="*/ 368 h 379"/>
                <a:gd name="T58" fmla="*/ 274 w 308"/>
                <a:gd name="T59" fmla="*/ 368 h 379"/>
                <a:gd name="T60" fmla="*/ 136 w 308"/>
                <a:gd name="T61" fmla="*/ 364 h 379"/>
                <a:gd name="T62" fmla="*/ 84 w 308"/>
                <a:gd name="T63" fmla="*/ 363 h 379"/>
                <a:gd name="T64" fmla="*/ 82 w 308"/>
                <a:gd name="T65" fmla="*/ 293 h 379"/>
                <a:gd name="T66" fmla="*/ 128 w 308"/>
                <a:gd name="T67" fmla="*/ 279 h 379"/>
                <a:gd name="T68" fmla="*/ 131 w 308"/>
                <a:gd name="T69" fmla="*/ 273 h 379"/>
                <a:gd name="T70" fmla="*/ 197 w 308"/>
                <a:gd name="T71" fmla="*/ 249 h 379"/>
                <a:gd name="T72" fmla="*/ 196 w 308"/>
                <a:gd name="T73" fmla="*/ 246 h 379"/>
                <a:gd name="T74" fmla="*/ 218 w 308"/>
                <a:gd name="T75" fmla="*/ 224 h 379"/>
                <a:gd name="T76" fmla="*/ 240 w 308"/>
                <a:gd name="T77" fmla="*/ 243 h 379"/>
                <a:gd name="T78" fmla="*/ 273 w 308"/>
                <a:gd name="T79" fmla="*/ 241 h 379"/>
                <a:gd name="T80" fmla="*/ 234 w 308"/>
                <a:gd name="T81" fmla="*/ 168 h 379"/>
                <a:gd name="T82" fmla="*/ 216 w 308"/>
                <a:gd name="T83" fmla="*/ 176 h 379"/>
                <a:gd name="T84" fmla="*/ 195 w 308"/>
                <a:gd name="T85" fmla="*/ 154 h 379"/>
                <a:gd name="T86" fmla="*/ 215 w 308"/>
                <a:gd name="T87" fmla="*/ 133 h 379"/>
                <a:gd name="T88" fmla="*/ 204 w 308"/>
                <a:gd name="T89" fmla="*/ 111 h 379"/>
                <a:gd name="T90" fmla="*/ 159 w 308"/>
                <a:gd name="T91" fmla="*/ 0 h 379"/>
                <a:gd name="T92" fmla="*/ 155 w 308"/>
                <a:gd name="T93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8" h="379">
                  <a:moveTo>
                    <a:pt x="218" y="226"/>
                  </a:moveTo>
                  <a:cubicBezTo>
                    <a:pt x="213" y="226"/>
                    <a:pt x="208" y="229"/>
                    <a:pt x="204" y="232"/>
                  </a:cubicBezTo>
                  <a:cubicBezTo>
                    <a:pt x="201" y="236"/>
                    <a:pt x="198" y="241"/>
                    <a:pt x="198" y="246"/>
                  </a:cubicBezTo>
                  <a:cubicBezTo>
                    <a:pt x="198" y="247"/>
                    <a:pt x="198" y="248"/>
                    <a:pt x="198" y="248"/>
                  </a:cubicBezTo>
                  <a:cubicBezTo>
                    <a:pt x="212" y="246"/>
                    <a:pt x="226" y="245"/>
                    <a:pt x="238" y="244"/>
                  </a:cubicBezTo>
                  <a:cubicBezTo>
                    <a:pt x="237" y="239"/>
                    <a:pt x="235" y="235"/>
                    <a:pt x="232" y="232"/>
                  </a:cubicBezTo>
                  <a:cubicBezTo>
                    <a:pt x="229" y="229"/>
                    <a:pt x="224" y="226"/>
                    <a:pt x="218" y="226"/>
                  </a:cubicBezTo>
                  <a:moveTo>
                    <a:pt x="216" y="135"/>
                  </a:moveTo>
                  <a:cubicBezTo>
                    <a:pt x="211" y="135"/>
                    <a:pt x="206" y="137"/>
                    <a:pt x="202" y="140"/>
                  </a:cubicBezTo>
                  <a:cubicBezTo>
                    <a:pt x="199" y="144"/>
                    <a:pt x="197" y="149"/>
                    <a:pt x="197" y="154"/>
                  </a:cubicBezTo>
                  <a:cubicBezTo>
                    <a:pt x="197" y="160"/>
                    <a:pt x="199" y="165"/>
                    <a:pt x="202" y="168"/>
                  </a:cubicBezTo>
                  <a:cubicBezTo>
                    <a:pt x="206" y="172"/>
                    <a:pt x="211" y="174"/>
                    <a:pt x="216" y="174"/>
                  </a:cubicBezTo>
                  <a:cubicBezTo>
                    <a:pt x="222" y="174"/>
                    <a:pt x="227" y="172"/>
                    <a:pt x="230" y="168"/>
                  </a:cubicBezTo>
                  <a:cubicBezTo>
                    <a:pt x="231" y="168"/>
                    <a:pt x="232" y="167"/>
                    <a:pt x="233" y="166"/>
                  </a:cubicBezTo>
                  <a:cubicBezTo>
                    <a:pt x="216" y="135"/>
                    <a:pt x="216" y="135"/>
                    <a:pt x="216" y="135"/>
                  </a:cubicBezTo>
                  <a:moveTo>
                    <a:pt x="155" y="0"/>
                  </a:moveTo>
                  <a:cubicBezTo>
                    <a:pt x="134" y="0"/>
                    <a:pt x="113" y="9"/>
                    <a:pt x="95" y="25"/>
                  </a:cubicBezTo>
                  <a:cubicBezTo>
                    <a:pt x="76" y="41"/>
                    <a:pt x="60" y="64"/>
                    <a:pt x="46" y="93"/>
                  </a:cubicBezTo>
                  <a:cubicBezTo>
                    <a:pt x="17" y="151"/>
                    <a:pt x="0" y="231"/>
                    <a:pt x="0" y="319"/>
                  </a:cubicBezTo>
                  <a:cubicBezTo>
                    <a:pt x="0" y="337"/>
                    <a:pt x="1" y="354"/>
                    <a:pt x="2" y="371"/>
                  </a:cubicBezTo>
                  <a:cubicBezTo>
                    <a:pt x="1" y="372"/>
                    <a:pt x="1" y="372"/>
                    <a:pt x="1" y="372"/>
                  </a:cubicBezTo>
                  <a:cubicBezTo>
                    <a:pt x="1" y="373"/>
                    <a:pt x="1" y="375"/>
                    <a:pt x="1" y="377"/>
                  </a:cubicBezTo>
                  <a:cubicBezTo>
                    <a:pt x="30" y="375"/>
                    <a:pt x="66" y="374"/>
                    <a:pt x="104" y="374"/>
                  </a:cubicBezTo>
                  <a:cubicBezTo>
                    <a:pt x="199" y="374"/>
                    <a:pt x="301" y="379"/>
                    <a:pt x="301" y="379"/>
                  </a:cubicBezTo>
                  <a:cubicBezTo>
                    <a:pt x="301" y="379"/>
                    <a:pt x="301" y="379"/>
                    <a:pt x="301" y="379"/>
                  </a:cubicBezTo>
                  <a:cubicBezTo>
                    <a:pt x="308" y="379"/>
                    <a:pt x="308" y="379"/>
                    <a:pt x="308" y="379"/>
                  </a:cubicBezTo>
                  <a:cubicBezTo>
                    <a:pt x="308" y="379"/>
                    <a:pt x="308" y="379"/>
                    <a:pt x="308" y="379"/>
                  </a:cubicBezTo>
                  <a:cubicBezTo>
                    <a:pt x="307" y="379"/>
                    <a:pt x="307" y="379"/>
                    <a:pt x="307" y="379"/>
                  </a:cubicBezTo>
                  <a:cubicBezTo>
                    <a:pt x="307" y="375"/>
                    <a:pt x="307" y="372"/>
                    <a:pt x="308" y="368"/>
                  </a:cubicBezTo>
                  <a:cubicBezTo>
                    <a:pt x="296" y="368"/>
                    <a:pt x="285" y="368"/>
                    <a:pt x="274" y="368"/>
                  </a:cubicBezTo>
                  <a:cubicBezTo>
                    <a:pt x="219" y="368"/>
                    <a:pt x="164" y="366"/>
                    <a:pt x="136" y="364"/>
                  </a:cubicBezTo>
                  <a:cubicBezTo>
                    <a:pt x="84" y="363"/>
                    <a:pt x="84" y="363"/>
                    <a:pt x="84" y="36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9" y="276"/>
                    <a:pt x="130" y="274"/>
                    <a:pt x="131" y="273"/>
                  </a:cubicBezTo>
                  <a:cubicBezTo>
                    <a:pt x="138" y="261"/>
                    <a:pt x="167" y="253"/>
                    <a:pt x="197" y="249"/>
                  </a:cubicBezTo>
                  <a:cubicBezTo>
                    <a:pt x="196" y="248"/>
                    <a:pt x="196" y="247"/>
                    <a:pt x="196" y="246"/>
                  </a:cubicBezTo>
                  <a:cubicBezTo>
                    <a:pt x="196" y="234"/>
                    <a:pt x="206" y="224"/>
                    <a:pt x="218" y="224"/>
                  </a:cubicBezTo>
                  <a:cubicBezTo>
                    <a:pt x="229" y="224"/>
                    <a:pt x="238" y="233"/>
                    <a:pt x="240" y="243"/>
                  </a:cubicBezTo>
                  <a:cubicBezTo>
                    <a:pt x="259" y="242"/>
                    <a:pt x="273" y="241"/>
                    <a:pt x="273" y="241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230" y="173"/>
                    <a:pt x="224" y="176"/>
                    <a:pt x="216" y="176"/>
                  </a:cubicBezTo>
                  <a:cubicBezTo>
                    <a:pt x="204" y="176"/>
                    <a:pt x="195" y="167"/>
                    <a:pt x="195" y="154"/>
                  </a:cubicBezTo>
                  <a:cubicBezTo>
                    <a:pt x="195" y="143"/>
                    <a:pt x="204" y="133"/>
                    <a:pt x="215" y="133"/>
                  </a:cubicBezTo>
                  <a:cubicBezTo>
                    <a:pt x="204" y="111"/>
                    <a:pt x="204" y="111"/>
                    <a:pt x="204" y="11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8" y="0"/>
                    <a:pt x="156" y="0"/>
                    <a:pt x="155" y="0"/>
                  </a:cubicBezTo>
                </a:path>
              </a:pathLst>
            </a:custGeom>
            <a:solidFill>
              <a:srgbClr val="E4A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ísľîḍè"/>
            <p:cNvSpPr/>
            <p:nvPr/>
          </p:nvSpPr>
          <p:spPr bwMode="auto">
            <a:xfrm>
              <a:off x="5432" y="8047"/>
              <a:ext cx="121" cy="122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2"/>
                    <a:pt x="22" y="42"/>
                  </a:cubicBezTo>
                  <a:cubicBezTo>
                    <a:pt x="16" y="42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ïslïḍe"/>
            <p:cNvSpPr/>
            <p:nvPr/>
          </p:nvSpPr>
          <p:spPr bwMode="auto">
            <a:xfrm>
              <a:off x="5235" y="8259"/>
              <a:ext cx="121" cy="124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2"/>
                    <a:pt x="22" y="42"/>
                  </a:cubicBezTo>
                  <a:cubicBezTo>
                    <a:pt x="16" y="42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iŝlide"/>
            <p:cNvSpPr/>
            <p:nvPr/>
          </p:nvSpPr>
          <p:spPr bwMode="auto">
            <a:xfrm>
              <a:off x="5490" y="8259"/>
              <a:ext cx="124" cy="124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ubicBezTo>
                    <a:pt x="17" y="42"/>
                    <a:pt x="12" y="39"/>
                    <a:pt x="8" y="36"/>
                  </a:cubicBezTo>
                  <a:cubicBezTo>
                    <a:pt x="5" y="32"/>
                    <a:pt x="2" y="27"/>
                    <a:pt x="2" y="22"/>
                  </a:cubicBezTo>
                  <a:cubicBezTo>
                    <a:pt x="2" y="16"/>
                    <a:pt x="5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3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íSľiḑè"/>
            <p:cNvSpPr/>
            <p:nvPr/>
          </p:nvSpPr>
          <p:spPr bwMode="auto">
            <a:xfrm>
              <a:off x="5599" y="7882"/>
              <a:ext cx="124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8"/>
                    <a:pt x="40" y="32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2" y="40"/>
                    <a:pt x="8" y="36"/>
                  </a:cubicBezTo>
                  <a:cubicBezTo>
                    <a:pt x="4" y="32"/>
                    <a:pt x="2" y="28"/>
                    <a:pt x="2" y="22"/>
                  </a:cubicBezTo>
                  <a:cubicBezTo>
                    <a:pt x="2" y="17"/>
                    <a:pt x="4" y="12"/>
                    <a:pt x="8" y="8"/>
                  </a:cubicBezTo>
                  <a:cubicBezTo>
                    <a:pt x="12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40" y="12"/>
                    <a:pt x="42" y="17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ïṧlïďé"/>
            <p:cNvSpPr/>
            <p:nvPr/>
          </p:nvSpPr>
          <p:spPr bwMode="auto">
            <a:xfrm>
              <a:off x="5333" y="7784"/>
              <a:ext cx="124" cy="121"/>
            </a:xfrm>
            <a:custGeom>
              <a:avLst/>
              <a:gdLst>
                <a:gd name="T0" fmla="*/ 43 w 44"/>
                <a:gd name="T1" fmla="*/ 22 h 43"/>
                <a:gd name="T2" fmla="*/ 42 w 44"/>
                <a:gd name="T3" fmla="*/ 22 h 43"/>
                <a:gd name="T4" fmla="*/ 36 w 44"/>
                <a:gd name="T5" fmla="*/ 36 h 43"/>
                <a:gd name="T6" fmla="*/ 22 w 44"/>
                <a:gd name="T7" fmla="*/ 41 h 43"/>
                <a:gd name="T8" fmla="*/ 8 w 44"/>
                <a:gd name="T9" fmla="*/ 36 h 43"/>
                <a:gd name="T10" fmla="*/ 2 w 44"/>
                <a:gd name="T11" fmla="*/ 22 h 43"/>
                <a:gd name="T12" fmla="*/ 8 w 44"/>
                <a:gd name="T13" fmla="*/ 8 h 43"/>
                <a:gd name="T14" fmla="*/ 22 w 44"/>
                <a:gd name="T15" fmla="*/ 2 h 43"/>
                <a:gd name="T16" fmla="*/ 36 w 44"/>
                <a:gd name="T17" fmla="*/ 8 h 43"/>
                <a:gd name="T18" fmla="*/ 42 w 44"/>
                <a:gd name="T19" fmla="*/ 22 h 43"/>
                <a:gd name="T20" fmla="*/ 43 w 44"/>
                <a:gd name="T21" fmla="*/ 22 h 43"/>
                <a:gd name="T22" fmla="*/ 44 w 44"/>
                <a:gd name="T23" fmla="*/ 22 h 43"/>
                <a:gd name="T24" fmla="*/ 22 w 44"/>
                <a:gd name="T25" fmla="*/ 0 h 43"/>
                <a:gd name="T26" fmla="*/ 0 w 44"/>
                <a:gd name="T27" fmla="*/ 22 h 43"/>
                <a:gd name="T28" fmla="*/ 22 w 44"/>
                <a:gd name="T29" fmla="*/ 43 h 43"/>
                <a:gd name="T30" fmla="*/ 44 w 44"/>
                <a:gd name="T31" fmla="*/ 22 h 43"/>
                <a:gd name="T32" fmla="*/ 43 w 44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3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2" y="39"/>
                    <a:pt x="27" y="41"/>
                    <a:pt x="22" y="41"/>
                  </a:cubicBezTo>
                  <a:cubicBezTo>
                    <a:pt x="16" y="41"/>
                    <a:pt x="12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2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ïṥľiḑe"/>
            <p:cNvSpPr/>
            <p:nvPr/>
          </p:nvSpPr>
          <p:spPr bwMode="auto">
            <a:xfrm>
              <a:off x="5518" y="7653"/>
              <a:ext cx="124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ubicBezTo>
                    <a:pt x="17" y="42"/>
                    <a:pt x="12" y="39"/>
                    <a:pt x="8" y="36"/>
                  </a:cubicBezTo>
                  <a:cubicBezTo>
                    <a:pt x="5" y="32"/>
                    <a:pt x="2" y="27"/>
                    <a:pt x="2" y="22"/>
                  </a:cubicBezTo>
                  <a:cubicBezTo>
                    <a:pt x="2" y="16"/>
                    <a:pt x="5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3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ï$ľîḋé"/>
            <p:cNvSpPr/>
            <p:nvPr/>
          </p:nvSpPr>
          <p:spPr bwMode="auto">
            <a:xfrm>
              <a:off x="5773" y="8016"/>
              <a:ext cx="122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8"/>
                    <a:pt x="40" y="33"/>
                    <a:pt x="36" y="36"/>
                  </a:cubicBezTo>
                  <a:cubicBezTo>
                    <a:pt x="33" y="40"/>
                    <a:pt x="28" y="42"/>
                    <a:pt x="22" y="42"/>
                  </a:cubicBezTo>
                  <a:cubicBezTo>
                    <a:pt x="17" y="42"/>
                    <a:pt x="12" y="40"/>
                    <a:pt x="8" y="36"/>
                  </a:cubicBezTo>
                  <a:cubicBezTo>
                    <a:pt x="5" y="33"/>
                    <a:pt x="2" y="28"/>
                    <a:pt x="2" y="22"/>
                  </a:cubicBezTo>
                  <a:cubicBezTo>
                    <a:pt x="2" y="17"/>
                    <a:pt x="5" y="12"/>
                    <a:pt x="8" y="8"/>
                  </a:cubicBezTo>
                  <a:cubicBezTo>
                    <a:pt x="12" y="5"/>
                    <a:pt x="17" y="2"/>
                    <a:pt x="22" y="2"/>
                  </a:cubicBezTo>
                  <a:cubicBezTo>
                    <a:pt x="28" y="2"/>
                    <a:pt x="33" y="5"/>
                    <a:pt x="36" y="8"/>
                  </a:cubicBezTo>
                  <a:cubicBezTo>
                    <a:pt x="40" y="12"/>
                    <a:pt x="42" y="17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ïSļiḍé"/>
            <p:cNvSpPr/>
            <p:nvPr/>
          </p:nvSpPr>
          <p:spPr bwMode="auto">
            <a:xfrm>
              <a:off x="5911" y="8296"/>
              <a:ext cx="119" cy="124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6 w 43"/>
                <a:gd name="T5" fmla="*/ 36 h 44"/>
                <a:gd name="T6" fmla="*/ 22 w 43"/>
                <a:gd name="T7" fmla="*/ 42 h 44"/>
                <a:gd name="T8" fmla="*/ 8 w 43"/>
                <a:gd name="T9" fmla="*/ 36 h 44"/>
                <a:gd name="T10" fmla="*/ 2 w 43"/>
                <a:gd name="T11" fmla="*/ 22 h 44"/>
                <a:gd name="T12" fmla="*/ 8 w 43"/>
                <a:gd name="T13" fmla="*/ 8 h 44"/>
                <a:gd name="T14" fmla="*/ 22 w 43"/>
                <a:gd name="T15" fmla="*/ 2 h 44"/>
                <a:gd name="T16" fmla="*/ 36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2 w 43"/>
                <a:gd name="T25" fmla="*/ 0 h 44"/>
                <a:gd name="T26" fmla="*/ 0 w 43"/>
                <a:gd name="T27" fmla="*/ 22 h 44"/>
                <a:gd name="T28" fmla="*/ 22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6" y="36"/>
                  </a:cubicBezTo>
                  <a:cubicBezTo>
                    <a:pt x="32" y="39"/>
                    <a:pt x="27" y="42"/>
                    <a:pt x="22" y="42"/>
                  </a:cubicBezTo>
                  <a:cubicBezTo>
                    <a:pt x="16" y="42"/>
                    <a:pt x="11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1" y="4"/>
                    <a:pt x="16" y="2"/>
                    <a:pt x="22" y="2"/>
                  </a:cubicBezTo>
                  <a:cubicBezTo>
                    <a:pt x="27" y="2"/>
                    <a:pt x="32" y="4"/>
                    <a:pt x="36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išļîďé"/>
            <p:cNvSpPr/>
            <p:nvPr/>
          </p:nvSpPr>
          <p:spPr bwMode="auto">
            <a:xfrm>
              <a:off x="5770" y="7761"/>
              <a:ext cx="121" cy="121"/>
            </a:xfrm>
            <a:custGeom>
              <a:avLst/>
              <a:gdLst>
                <a:gd name="T0" fmla="*/ 42 w 43"/>
                <a:gd name="T1" fmla="*/ 21 h 43"/>
                <a:gd name="T2" fmla="*/ 41 w 43"/>
                <a:gd name="T3" fmla="*/ 21 h 43"/>
                <a:gd name="T4" fmla="*/ 35 w 43"/>
                <a:gd name="T5" fmla="*/ 35 h 43"/>
                <a:gd name="T6" fmla="*/ 21 w 43"/>
                <a:gd name="T7" fmla="*/ 41 h 43"/>
                <a:gd name="T8" fmla="*/ 7 w 43"/>
                <a:gd name="T9" fmla="*/ 35 h 43"/>
                <a:gd name="T10" fmla="*/ 2 w 43"/>
                <a:gd name="T11" fmla="*/ 21 h 43"/>
                <a:gd name="T12" fmla="*/ 7 w 43"/>
                <a:gd name="T13" fmla="*/ 7 h 43"/>
                <a:gd name="T14" fmla="*/ 21 w 43"/>
                <a:gd name="T15" fmla="*/ 2 h 43"/>
                <a:gd name="T16" fmla="*/ 35 w 43"/>
                <a:gd name="T17" fmla="*/ 7 h 43"/>
                <a:gd name="T18" fmla="*/ 41 w 43"/>
                <a:gd name="T19" fmla="*/ 21 h 43"/>
                <a:gd name="T20" fmla="*/ 42 w 43"/>
                <a:gd name="T21" fmla="*/ 21 h 43"/>
                <a:gd name="T22" fmla="*/ 43 w 43"/>
                <a:gd name="T23" fmla="*/ 21 h 43"/>
                <a:gd name="T24" fmla="*/ 21 w 43"/>
                <a:gd name="T25" fmla="*/ 0 h 43"/>
                <a:gd name="T26" fmla="*/ 0 w 43"/>
                <a:gd name="T27" fmla="*/ 21 h 43"/>
                <a:gd name="T28" fmla="*/ 21 w 43"/>
                <a:gd name="T29" fmla="*/ 43 h 43"/>
                <a:gd name="T30" fmla="*/ 43 w 43"/>
                <a:gd name="T31" fmla="*/ 21 h 43"/>
                <a:gd name="T32" fmla="*/ 42 w 43"/>
                <a:gd name="T33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3">
                  <a:moveTo>
                    <a:pt x="42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7"/>
                    <a:pt x="39" y="32"/>
                    <a:pt x="35" y="35"/>
                  </a:cubicBezTo>
                  <a:cubicBezTo>
                    <a:pt x="32" y="39"/>
                    <a:pt x="27" y="41"/>
                    <a:pt x="21" y="41"/>
                  </a:cubicBezTo>
                  <a:cubicBezTo>
                    <a:pt x="16" y="41"/>
                    <a:pt x="11" y="39"/>
                    <a:pt x="7" y="35"/>
                  </a:cubicBezTo>
                  <a:cubicBezTo>
                    <a:pt x="4" y="32"/>
                    <a:pt x="2" y="27"/>
                    <a:pt x="2" y="21"/>
                  </a:cubicBezTo>
                  <a:cubicBezTo>
                    <a:pt x="2" y="16"/>
                    <a:pt x="4" y="11"/>
                    <a:pt x="7" y="7"/>
                  </a:cubicBezTo>
                  <a:cubicBezTo>
                    <a:pt x="11" y="4"/>
                    <a:pt x="16" y="2"/>
                    <a:pt x="21" y="2"/>
                  </a:cubicBezTo>
                  <a:cubicBezTo>
                    <a:pt x="27" y="2"/>
                    <a:pt x="32" y="4"/>
                    <a:pt x="35" y="7"/>
                  </a:cubicBezTo>
                  <a:cubicBezTo>
                    <a:pt x="39" y="11"/>
                    <a:pt x="41" y="16"/>
                    <a:pt x="41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îśļïďé"/>
            <p:cNvSpPr/>
            <p:nvPr/>
          </p:nvSpPr>
          <p:spPr bwMode="auto">
            <a:xfrm>
              <a:off x="5418" y="7451"/>
              <a:ext cx="117" cy="117"/>
            </a:xfrm>
            <a:custGeom>
              <a:avLst/>
              <a:gdLst>
                <a:gd name="T0" fmla="*/ 20 w 42"/>
                <a:gd name="T1" fmla="*/ 42 h 42"/>
                <a:gd name="T2" fmla="*/ 42 w 42"/>
                <a:gd name="T3" fmla="*/ 21 h 42"/>
                <a:gd name="T4" fmla="*/ 27 w 42"/>
                <a:gd name="T5" fmla="*/ 0 h 42"/>
                <a:gd name="T6" fmla="*/ 25 w 42"/>
                <a:gd name="T7" fmla="*/ 1 h 42"/>
                <a:gd name="T8" fmla="*/ 40 w 42"/>
                <a:gd name="T9" fmla="*/ 21 h 42"/>
                <a:gd name="T10" fmla="*/ 20 w 42"/>
                <a:gd name="T11" fmla="*/ 40 h 42"/>
                <a:gd name="T12" fmla="*/ 2 w 42"/>
                <a:gd name="T13" fmla="*/ 27 h 42"/>
                <a:gd name="T14" fmla="*/ 0 w 42"/>
                <a:gd name="T15" fmla="*/ 29 h 42"/>
                <a:gd name="T16" fmla="*/ 20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20" y="42"/>
                  </a:moveTo>
                  <a:cubicBezTo>
                    <a:pt x="32" y="42"/>
                    <a:pt x="42" y="33"/>
                    <a:pt x="42" y="21"/>
                  </a:cubicBezTo>
                  <a:cubicBezTo>
                    <a:pt x="42" y="11"/>
                    <a:pt x="36" y="3"/>
                    <a:pt x="27" y="0"/>
                  </a:cubicBezTo>
                  <a:cubicBezTo>
                    <a:pt x="26" y="0"/>
                    <a:pt x="26" y="1"/>
                    <a:pt x="25" y="1"/>
                  </a:cubicBezTo>
                  <a:cubicBezTo>
                    <a:pt x="34" y="3"/>
                    <a:pt x="40" y="11"/>
                    <a:pt x="40" y="21"/>
                  </a:cubicBezTo>
                  <a:cubicBezTo>
                    <a:pt x="40" y="31"/>
                    <a:pt x="31" y="40"/>
                    <a:pt x="20" y="40"/>
                  </a:cubicBezTo>
                  <a:cubicBezTo>
                    <a:pt x="12" y="40"/>
                    <a:pt x="4" y="35"/>
                    <a:pt x="2" y="27"/>
                  </a:cubicBezTo>
                  <a:cubicBezTo>
                    <a:pt x="1" y="27"/>
                    <a:pt x="1" y="28"/>
                    <a:pt x="0" y="29"/>
                  </a:cubicBezTo>
                  <a:cubicBezTo>
                    <a:pt x="3" y="37"/>
                    <a:pt x="11" y="42"/>
                    <a:pt x="2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işlîďê"/>
            <p:cNvSpPr/>
            <p:nvPr/>
          </p:nvSpPr>
          <p:spPr bwMode="auto">
            <a:xfrm>
              <a:off x="5234" y="7968"/>
              <a:ext cx="95" cy="124"/>
            </a:xfrm>
            <a:custGeom>
              <a:avLst/>
              <a:gdLst>
                <a:gd name="T0" fmla="*/ 34 w 34"/>
                <a:gd name="T1" fmla="*/ 22 h 44"/>
                <a:gd name="T2" fmla="*/ 12 w 34"/>
                <a:gd name="T3" fmla="*/ 0 h 44"/>
                <a:gd name="T4" fmla="*/ 5 w 34"/>
                <a:gd name="T5" fmla="*/ 1 h 44"/>
                <a:gd name="T6" fmla="*/ 5 w 34"/>
                <a:gd name="T7" fmla="*/ 4 h 44"/>
                <a:gd name="T8" fmla="*/ 12 w 34"/>
                <a:gd name="T9" fmla="*/ 2 h 44"/>
                <a:gd name="T10" fmla="*/ 32 w 34"/>
                <a:gd name="T11" fmla="*/ 22 h 44"/>
                <a:gd name="T12" fmla="*/ 12 w 34"/>
                <a:gd name="T13" fmla="*/ 42 h 44"/>
                <a:gd name="T14" fmla="*/ 0 w 34"/>
                <a:gd name="T15" fmla="*/ 38 h 44"/>
                <a:gd name="T16" fmla="*/ 0 w 34"/>
                <a:gd name="T17" fmla="*/ 40 h 44"/>
                <a:gd name="T18" fmla="*/ 12 w 34"/>
                <a:gd name="T19" fmla="*/ 44 h 44"/>
                <a:gd name="T20" fmla="*/ 34 w 34"/>
                <a:gd name="T21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44">
                  <a:moveTo>
                    <a:pt x="34" y="22"/>
                  </a:moveTo>
                  <a:cubicBezTo>
                    <a:pt x="34" y="10"/>
                    <a:pt x="24" y="0"/>
                    <a:pt x="12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5" y="2"/>
                    <a:pt x="5" y="3"/>
                    <a:pt x="5" y="4"/>
                  </a:cubicBezTo>
                  <a:cubicBezTo>
                    <a:pt x="7" y="3"/>
                    <a:pt x="9" y="2"/>
                    <a:pt x="12" y="2"/>
                  </a:cubicBezTo>
                  <a:cubicBezTo>
                    <a:pt x="23" y="2"/>
                    <a:pt x="32" y="11"/>
                    <a:pt x="32" y="22"/>
                  </a:cubicBezTo>
                  <a:cubicBezTo>
                    <a:pt x="32" y="33"/>
                    <a:pt x="23" y="42"/>
                    <a:pt x="12" y="42"/>
                  </a:cubicBezTo>
                  <a:cubicBezTo>
                    <a:pt x="7" y="42"/>
                    <a:pt x="3" y="40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3" y="42"/>
                    <a:pt x="7" y="44"/>
                    <a:pt x="12" y="44"/>
                  </a:cubicBezTo>
                  <a:cubicBezTo>
                    <a:pt x="24" y="44"/>
                    <a:pt x="34" y="34"/>
                    <a:pt x="3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îs1ïḍê"/>
            <p:cNvSpPr/>
            <p:nvPr/>
          </p:nvSpPr>
          <p:spPr bwMode="auto">
            <a:xfrm>
              <a:off x="5216" y="7380"/>
              <a:ext cx="881" cy="1069"/>
            </a:xfrm>
            <a:custGeom>
              <a:avLst/>
              <a:gdLst>
                <a:gd name="T0" fmla="*/ 313 w 315"/>
                <a:gd name="T1" fmla="*/ 382 h 382"/>
                <a:gd name="T2" fmla="*/ 315 w 315"/>
                <a:gd name="T3" fmla="*/ 322 h 382"/>
                <a:gd name="T4" fmla="*/ 269 w 315"/>
                <a:gd name="T5" fmla="*/ 95 h 382"/>
                <a:gd name="T6" fmla="*/ 219 w 315"/>
                <a:gd name="T7" fmla="*/ 25 h 382"/>
                <a:gd name="T8" fmla="*/ 158 w 315"/>
                <a:gd name="T9" fmla="*/ 0 h 382"/>
                <a:gd name="T10" fmla="*/ 96 w 315"/>
                <a:gd name="T11" fmla="*/ 25 h 382"/>
                <a:gd name="T12" fmla="*/ 0 w 315"/>
                <a:gd name="T13" fmla="*/ 322 h 382"/>
                <a:gd name="T14" fmla="*/ 2 w 315"/>
                <a:gd name="T15" fmla="*/ 375 h 382"/>
                <a:gd name="T16" fmla="*/ 5 w 315"/>
                <a:gd name="T17" fmla="*/ 374 h 382"/>
                <a:gd name="T18" fmla="*/ 3 w 315"/>
                <a:gd name="T19" fmla="*/ 322 h 382"/>
                <a:gd name="T20" fmla="*/ 49 w 315"/>
                <a:gd name="T21" fmla="*/ 96 h 382"/>
                <a:gd name="T22" fmla="*/ 98 w 315"/>
                <a:gd name="T23" fmla="*/ 28 h 382"/>
                <a:gd name="T24" fmla="*/ 158 w 315"/>
                <a:gd name="T25" fmla="*/ 3 h 382"/>
                <a:gd name="T26" fmla="*/ 217 w 315"/>
                <a:gd name="T27" fmla="*/ 28 h 382"/>
                <a:gd name="T28" fmla="*/ 312 w 315"/>
                <a:gd name="T29" fmla="*/ 322 h 382"/>
                <a:gd name="T30" fmla="*/ 310 w 315"/>
                <a:gd name="T31" fmla="*/ 382 h 382"/>
                <a:gd name="T32" fmla="*/ 313 w 315"/>
                <a:gd name="T33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82">
                  <a:moveTo>
                    <a:pt x="313" y="382"/>
                  </a:moveTo>
                  <a:cubicBezTo>
                    <a:pt x="314" y="363"/>
                    <a:pt x="315" y="343"/>
                    <a:pt x="315" y="322"/>
                  </a:cubicBezTo>
                  <a:cubicBezTo>
                    <a:pt x="315" y="233"/>
                    <a:pt x="298" y="153"/>
                    <a:pt x="269" y="95"/>
                  </a:cubicBezTo>
                  <a:cubicBezTo>
                    <a:pt x="255" y="65"/>
                    <a:pt x="238" y="42"/>
                    <a:pt x="219" y="25"/>
                  </a:cubicBezTo>
                  <a:cubicBezTo>
                    <a:pt x="201" y="9"/>
                    <a:pt x="180" y="0"/>
                    <a:pt x="158" y="0"/>
                  </a:cubicBezTo>
                  <a:cubicBezTo>
                    <a:pt x="136" y="0"/>
                    <a:pt x="115" y="9"/>
                    <a:pt x="96" y="25"/>
                  </a:cubicBezTo>
                  <a:cubicBezTo>
                    <a:pt x="39" y="75"/>
                    <a:pt x="0" y="189"/>
                    <a:pt x="0" y="322"/>
                  </a:cubicBezTo>
                  <a:cubicBezTo>
                    <a:pt x="0" y="340"/>
                    <a:pt x="1" y="358"/>
                    <a:pt x="2" y="375"/>
                  </a:cubicBezTo>
                  <a:cubicBezTo>
                    <a:pt x="5" y="374"/>
                    <a:pt x="5" y="374"/>
                    <a:pt x="5" y="374"/>
                  </a:cubicBezTo>
                  <a:cubicBezTo>
                    <a:pt x="4" y="357"/>
                    <a:pt x="3" y="340"/>
                    <a:pt x="3" y="322"/>
                  </a:cubicBezTo>
                  <a:cubicBezTo>
                    <a:pt x="3" y="234"/>
                    <a:pt x="20" y="154"/>
                    <a:pt x="49" y="96"/>
                  </a:cubicBezTo>
                  <a:cubicBezTo>
                    <a:pt x="63" y="67"/>
                    <a:pt x="79" y="44"/>
                    <a:pt x="98" y="28"/>
                  </a:cubicBezTo>
                  <a:cubicBezTo>
                    <a:pt x="116" y="12"/>
                    <a:pt x="137" y="3"/>
                    <a:pt x="158" y="3"/>
                  </a:cubicBezTo>
                  <a:cubicBezTo>
                    <a:pt x="179" y="3"/>
                    <a:pt x="199" y="12"/>
                    <a:pt x="217" y="28"/>
                  </a:cubicBezTo>
                  <a:cubicBezTo>
                    <a:pt x="273" y="76"/>
                    <a:pt x="312" y="189"/>
                    <a:pt x="312" y="322"/>
                  </a:cubicBezTo>
                  <a:cubicBezTo>
                    <a:pt x="312" y="342"/>
                    <a:pt x="311" y="363"/>
                    <a:pt x="310" y="382"/>
                  </a:cubicBezTo>
                  <a:cubicBezTo>
                    <a:pt x="313" y="382"/>
                    <a:pt x="313" y="382"/>
                    <a:pt x="313" y="38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îṣḷîḋé"/>
            <p:cNvSpPr/>
            <p:nvPr/>
          </p:nvSpPr>
          <p:spPr bwMode="auto">
            <a:xfrm>
              <a:off x="5054" y="8246"/>
              <a:ext cx="440" cy="171"/>
            </a:xfrm>
            <a:custGeom>
              <a:avLst/>
              <a:gdLst>
                <a:gd name="T0" fmla="*/ 157 w 157"/>
                <a:gd name="T1" fmla="*/ 5 h 61"/>
                <a:gd name="T2" fmla="*/ 99 w 157"/>
                <a:gd name="T3" fmla="*/ 1 h 61"/>
                <a:gd name="T4" fmla="*/ 1 w 157"/>
                <a:gd name="T5" fmla="*/ 43 h 61"/>
                <a:gd name="T6" fmla="*/ 107 w 157"/>
                <a:gd name="T7" fmla="*/ 61 h 61"/>
                <a:gd name="T8" fmla="*/ 157 w 157"/>
                <a:gd name="T9" fmla="*/ 53 h 61"/>
                <a:gd name="T10" fmla="*/ 157 w 157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61">
                  <a:moveTo>
                    <a:pt x="157" y="5"/>
                  </a:moveTo>
                  <a:cubicBezTo>
                    <a:pt x="157" y="5"/>
                    <a:pt x="122" y="0"/>
                    <a:pt x="99" y="1"/>
                  </a:cubicBezTo>
                  <a:cubicBezTo>
                    <a:pt x="76" y="1"/>
                    <a:pt x="2" y="32"/>
                    <a:pt x="1" y="43"/>
                  </a:cubicBezTo>
                  <a:cubicBezTo>
                    <a:pt x="0" y="54"/>
                    <a:pt x="107" y="61"/>
                    <a:pt x="107" y="61"/>
                  </a:cubicBezTo>
                  <a:cubicBezTo>
                    <a:pt x="157" y="53"/>
                    <a:pt x="157" y="53"/>
                    <a:pt x="157" y="53"/>
                  </a:cubicBezTo>
                  <a:lnTo>
                    <a:pt x="15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ïŝľîḓe"/>
            <p:cNvSpPr/>
            <p:nvPr/>
          </p:nvSpPr>
          <p:spPr bwMode="auto">
            <a:xfrm>
              <a:off x="5051" y="8242"/>
              <a:ext cx="448" cy="179"/>
            </a:xfrm>
            <a:custGeom>
              <a:avLst/>
              <a:gdLst>
                <a:gd name="T0" fmla="*/ 158 w 160"/>
                <a:gd name="T1" fmla="*/ 6 h 64"/>
                <a:gd name="T2" fmla="*/ 159 w 160"/>
                <a:gd name="T3" fmla="*/ 5 h 64"/>
                <a:gd name="T4" fmla="*/ 105 w 160"/>
                <a:gd name="T5" fmla="*/ 0 h 64"/>
                <a:gd name="T6" fmla="*/ 100 w 160"/>
                <a:gd name="T7" fmla="*/ 0 h 64"/>
                <a:gd name="T8" fmla="*/ 75 w 160"/>
                <a:gd name="T9" fmla="*/ 6 h 64"/>
                <a:gd name="T10" fmla="*/ 27 w 160"/>
                <a:gd name="T11" fmla="*/ 25 h 64"/>
                <a:gd name="T12" fmla="*/ 8 w 160"/>
                <a:gd name="T13" fmla="*/ 35 h 64"/>
                <a:gd name="T14" fmla="*/ 3 w 160"/>
                <a:gd name="T15" fmla="*/ 39 h 64"/>
                <a:gd name="T16" fmla="*/ 0 w 160"/>
                <a:gd name="T17" fmla="*/ 44 h 64"/>
                <a:gd name="T18" fmla="*/ 0 w 160"/>
                <a:gd name="T19" fmla="*/ 44 h 64"/>
                <a:gd name="T20" fmla="*/ 2 w 160"/>
                <a:gd name="T21" fmla="*/ 47 h 64"/>
                <a:gd name="T22" fmla="*/ 10 w 160"/>
                <a:gd name="T23" fmla="*/ 51 h 64"/>
                <a:gd name="T24" fmla="*/ 69 w 160"/>
                <a:gd name="T25" fmla="*/ 60 h 64"/>
                <a:gd name="T26" fmla="*/ 108 w 160"/>
                <a:gd name="T27" fmla="*/ 64 h 64"/>
                <a:gd name="T28" fmla="*/ 108 w 160"/>
                <a:gd name="T29" fmla="*/ 64 h 64"/>
                <a:gd name="T30" fmla="*/ 160 w 160"/>
                <a:gd name="T31" fmla="*/ 56 h 64"/>
                <a:gd name="T32" fmla="*/ 160 w 160"/>
                <a:gd name="T33" fmla="*/ 5 h 64"/>
                <a:gd name="T34" fmla="*/ 159 w 160"/>
                <a:gd name="T35" fmla="*/ 5 h 64"/>
                <a:gd name="T36" fmla="*/ 158 w 160"/>
                <a:gd name="T37" fmla="*/ 6 h 64"/>
                <a:gd name="T38" fmla="*/ 157 w 160"/>
                <a:gd name="T39" fmla="*/ 6 h 64"/>
                <a:gd name="T40" fmla="*/ 157 w 160"/>
                <a:gd name="T41" fmla="*/ 53 h 64"/>
                <a:gd name="T42" fmla="*/ 108 w 160"/>
                <a:gd name="T43" fmla="*/ 61 h 64"/>
                <a:gd name="T44" fmla="*/ 108 w 160"/>
                <a:gd name="T45" fmla="*/ 62 h 64"/>
                <a:gd name="T46" fmla="*/ 108 w 160"/>
                <a:gd name="T47" fmla="*/ 61 h 64"/>
                <a:gd name="T48" fmla="*/ 91 w 160"/>
                <a:gd name="T49" fmla="*/ 59 h 64"/>
                <a:gd name="T50" fmla="*/ 36 w 160"/>
                <a:gd name="T51" fmla="*/ 53 h 64"/>
                <a:gd name="T52" fmla="*/ 12 w 160"/>
                <a:gd name="T53" fmla="*/ 48 h 64"/>
                <a:gd name="T54" fmla="*/ 5 w 160"/>
                <a:gd name="T55" fmla="*/ 46 h 64"/>
                <a:gd name="T56" fmla="*/ 4 w 160"/>
                <a:gd name="T57" fmla="*/ 45 h 64"/>
                <a:gd name="T58" fmla="*/ 3 w 160"/>
                <a:gd name="T59" fmla="*/ 44 h 64"/>
                <a:gd name="T60" fmla="*/ 3 w 160"/>
                <a:gd name="T61" fmla="*/ 44 h 64"/>
                <a:gd name="T62" fmla="*/ 4 w 160"/>
                <a:gd name="T63" fmla="*/ 43 h 64"/>
                <a:gd name="T64" fmla="*/ 10 w 160"/>
                <a:gd name="T65" fmla="*/ 38 h 64"/>
                <a:gd name="T66" fmla="*/ 55 w 160"/>
                <a:gd name="T67" fmla="*/ 16 h 64"/>
                <a:gd name="T68" fmla="*/ 100 w 160"/>
                <a:gd name="T69" fmla="*/ 3 h 64"/>
                <a:gd name="T70" fmla="*/ 105 w 160"/>
                <a:gd name="T71" fmla="*/ 3 h 64"/>
                <a:gd name="T72" fmla="*/ 140 w 160"/>
                <a:gd name="T73" fmla="*/ 5 h 64"/>
                <a:gd name="T74" fmla="*/ 153 w 160"/>
                <a:gd name="T75" fmla="*/ 7 h 64"/>
                <a:gd name="T76" fmla="*/ 158 w 160"/>
                <a:gd name="T77" fmla="*/ 8 h 64"/>
                <a:gd name="T78" fmla="*/ 158 w 160"/>
                <a:gd name="T79" fmla="*/ 6 h 64"/>
                <a:gd name="T80" fmla="*/ 157 w 160"/>
                <a:gd name="T81" fmla="*/ 6 h 64"/>
                <a:gd name="T82" fmla="*/ 158 w 160"/>
                <a:gd name="T8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" h="64">
                  <a:moveTo>
                    <a:pt x="158" y="6"/>
                  </a:move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28" y="0"/>
                    <a:pt x="105" y="0"/>
                  </a:cubicBezTo>
                  <a:cubicBezTo>
                    <a:pt x="103" y="0"/>
                    <a:pt x="101" y="0"/>
                    <a:pt x="100" y="0"/>
                  </a:cubicBezTo>
                  <a:cubicBezTo>
                    <a:pt x="94" y="0"/>
                    <a:pt x="85" y="2"/>
                    <a:pt x="75" y="6"/>
                  </a:cubicBezTo>
                  <a:cubicBezTo>
                    <a:pt x="59" y="10"/>
                    <a:pt x="41" y="18"/>
                    <a:pt x="27" y="25"/>
                  </a:cubicBezTo>
                  <a:cubicBezTo>
                    <a:pt x="19" y="28"/>
                    <a:pt x="13" y="32"/>
                    <a:pt x="8" y="35"/>
                  </a:cubicBezTo>
                  <a:cubicBezTo>
                    <a:pt x="6" y="36"/>
                    <a:pt x="4" y="38"/>
                    <a:pt x="3" y="39"/>
                  </a:cubicBezTo>
                  <a:cubicBezTo>
                    <a:pt x="1" y="41"/>
                    <a:pt x="0" y="42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4" y="49"/>
                    <a:pt x="7" y="50"/>
                    <a:pt x="10" y="51"/>
                  </a:cubicBezTo>
                  <a:cubicBezTo>
                    <a:pt x="24" y="55"/>
                    <a:pt x="48" y="58"/>
                    <a:pt x="69" y="60"/>
                  </a:cubicBezTo>
                  <a:cubicBezTo>
                    <a:pt x="90" y="62"/>
                    <a:pt x="108" y="64"/>
                    <a:pt x="108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1" y="60"/>
                    <a:pt x="91" y="59"/>
                  </a:cubicBezTo>
                  <a:cubicBezTo>
                    <a:pt x="77" y="58"/>
                    <a:pt x="54" y="56"/>
                    <a:pt x="36" y="53"/>
                  </a:cubicBezTo>
                  <a:cubicBezTo>
                    <a:pt x="26" y="52"/>
                    <a:pt x="18" y="50"/>
                    <a:pt x="12" y="48"/>
                  </a:cubicBezTo>
                  <a:cubicBezTo>
                    <a:pt x="9" y="47"/>
                    <a:pt x="7" y="47"/>
                    <a:pt x="5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4" y="43"/>
                    <a:pt x="4" y="43"/>
                  </a:cubicBezTo>
                  <a:cubicBezTo>
                    <a:pt x="5" y="41"/>
                    <a:pt x="7" y="40"/>
                    <a:pt x="10" y="38"/>
                  </a:cubicBezTo>
                  <a:cubicBezTo>
                    <a:pt x="19" y="31"/>
                    <a:pt x="37" y="22"/>
                    <a:pt x="55" y="16"/>
                  </a:cubicBezTo>
                  <a:cubicBezTo>
                    <a:pt x="73" y="9"/>
                    <a:pt x="91" y="3"/>
                    <a:pt x="100" y="3"/>
                  </a:cubicBezTo>
                  <a:cubicBezTo>
                    <a:pt x="102" y="3"/>
                    <a:pt x="103" y="3"/>
                    <a:pt x="105" y="3"/>
                  </a:cubicBezTo>
                  <a:cubicBezTo>
                    <a:pt x="116" y="3"/>
                    <a:pt x="129" y="4"/>
                    <a:pt x="140" y="5"/>
                  </a:cubicBezTo>
                  <a:cubicBezTo>
                    <a:pt x="145" y="6"/>
                    <a:pt x="150" y="7"/>
                    <a:pt x="153" y="7"/>
                  </a:cubicBezTo>
                  <a:cubicBezTo>
                    <a:pt x="156" y="8"/>
                    <a:pt x="158" y="8"/>
                    <a:pt x="158" y="8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7" y="6"/>
                    <a:pt x="157" y="6"/>
                    <a:pt x="157" y="6"/>
                  </a:cubicBezTo>
                  <a:lnTo>
                    <a:pt x="158" y="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iṩḷîḍè"/>
            <p:cNvSpPr/>
            <p:nvPr/>
          </p:nvSpPr>
          <p:spPr bwMode="auto">
            <a:xfrm>
              <a:off x="5154" y="8339"/>
              <a:ext cx="200" cy="67"/>
            </a:xfrm>
            <a:custGeom>
              <a:avLst/>
              <a:gdLst>
                <a:gd name="T0" fmla="*/ 2 w 116"/>
                <a:gd name="T1" fmla="*/ 39 h 39"/>
                <a:gd name="T2" fmla="*/ 116 w 116"/>
                <a:gd name="T3" fmla="*/ 4 h 39"/>
                <a:gd name="T4" fmla="*/ 114 w 116"/>
                <a:gd name="T5" fmla="*/ 0 h 39"/>
                <a:gd name="T6" fmla="*/ 0 w 116"/>
                <a:gd name="T7" fmla="*/ 34 h 39"/>
                <a:gd name="T8" fmla="*/ 2 w 11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9">
                  <a:moveTo>
                    <a:pt x="2" y="39"/>
                  </a:moveTo>
                  <a:lnTo>
                    <a:pt x="116" y="4"/>
                  </a:lnTo>
                  <a:lnTo>
                    <a:pt x="114" y="0"/>
                  </a:lnTo>
                  <a:lnTo>
                    <a:pt x="0" y="34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îšľïḑè"/>
            <p:cNvSpPr/>
            <p:nvPr/>
          </p:nvSpPr>
          <p:spPr bwMode="auto">
            <a:xfrm>
              <a:off x="5154" y="8339"/>
              <a:ext cx="200" cy="67"/>
            </a:xfrm>
            <a:custGeom>
              <a:avLst/>
              <a:gdLst>
                <a:gd name="T0" fmla="*/ 2 w 116"/>
                <a:gd name="T1" fmla="*/ 39 h 39"/>
                <a:gd name="T2" fmla="*/ 116 w 116"/>
                <a:gd name="T3" fmla="*/ 4 h 39"/>
                <a:gd name="T4" fmla="*/ 114 w 116"/>
                <a:gd name="T5" fmla="*/ 0 h 39"/>
                <a:gd name="T6" fmla="*/ 0 w 116"/>
                <a:gd name="T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39">
                  <a:moveTo>
                    <a:pt x="2" y="39"/>
                  </a:moveTo>
                  <a:lnTo>
                    <a:pt x="116" y="4"/>
                  </a:lnTo>
                  <a:lnTo>
                    <a:pt x="114" y="0"/>
                  </a:lnTo>
                  <a:lnTo>
                    <a:pt x="0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í$1ïḍe"/>
            <p:cNvSpPr/>
            <p:nvPr/>
          </p:nvSpPr>
          <p:spPr bwMode="auto">
            <a:xfrm>
              <a:off x="5071" y="8285"/>
              <a:ext cx="257" cy="98"/>
            </a:xfrm>
            <a:custGeom>
              <a:avLst/>
              <a:gdLst>
                <a:gd name="T0" fmla="*/ 147 w 149"/>
                <a:gd name="T1" fmla="*/ 0 h 57"/>
                <a:gd name="T2" fmla="*/ 84 w 149"/>
                <a:gd name="T3" fmla="*/ 22 h 57"/>
                <a:gd name="T4" fmla="*/ 84 w 149"/>
                <a:gd name="T5" fmla="*/ 22 h 57"/>
                <a:gd name="T6" fmla="*/ 0 w 149"/>
                <a:gd name="T7" fmla="*/ 52 h 57"/>
                <a:gd name="T8" fmla="*/ 1 w 149"/>
                <a:gd name="T9" fmla="*/ 57 h 57"/>
                <a:gd name="T10" fmla="*/ 86 w 149"/>
                <a:gd name="T11" fmla="*/ 27 h 57"/>
                <a:gd name="T12" fmla="*/ 149 w 149"/>
                <a:gd name="T13" fmla="*/ 5 h 57"/>
                <a:gd name="T14" fmla="*/ 147 w 149"/>
                <a:gd name="T15" fmla="*/ 0 h 57"/>
                <a:gd name="T16" fmla="*/ 147 w 149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57">
                  <a:moveTo>
                    <a:pt x="147" y="0"/>
                  </a:moveTo>
                  <a:lnTo>
                    <a:pt x="84" y="22"/>
                  </a:lnTo>
                  <a:lnTo>
                    <a:pt x="84" y="22"/>
                  </a:lnTo>
                  <a:lnTo>
                    <a:pt x="0" y="52"/>
                  </a:lnTo>
                  <a:lnTo>
                    <a:pt x="1" y="57"/>
                  </a:lnTo>
                  <a:lnTo>
                    <a:pt x="86" y="27"/>
                  </a:lnTo>
                  <a:lnTo>
                    <a:pt x="149" y="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ísľîďe"/>
            <p:cNvSpPr/>
            <p:nvPr/>
          </p:nvSpPr>
          <p:spPr bwMode="auto">
            <a:xfrm>
              <a:off x="5458" y="8173"/>
              <a:ext cx="181" cy="233"/>
            </a:xfrm>
            <a:custGeom>
              <a:avLst/>
              <a:gdLst>
                <a:gd name="T0" fmla="*/ 79 w 105"/>
                <a:gd name="T1" fmla="*/ 0 h 135"/>
                <a:gd name="T2" fmla="*/ 0 w 105"/>
                <a:gd name="T3" fmla="*/ 23 h 135"/>
                <a:gd name="T4" fmla="*/ 3 w 105"/>
                <a:gd name="T5" fmla="*/ 131 h 135"/>
                <a:gd name="T6" fmla="*/ 105 w 105"/>
                <a:gd name="T7" fmla="*/ 135 h 135"/>
                <a:gd name="T8" fmla="*/ 79 w 10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35">
                  <a:moveTo>
                    <a:pt x="79" y="0"/>
                  </a:moveTo>
                  <a:lnTo>
                    <a:pt x="0" y="23"/>
                  </a:lnTo>
                  <a:lnTo>
                    <a:pt x="3" y="131"/>
                  </a:lnTo>
                  <a:lnTo>
                    <a:pt x="105" y="13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ïşḻide"/>
            <p:cNvSpPr/>
            <p:nvPr/>
          </p:nvSpPr>
          <p:spPr bwMode="auto">
            <a:xfrm>
              <a:off x="5458" y="8173"/>
              <a:ext cx="181" cy="233"/>
            </a:xfrm>
            <a:custGeom>
              <a:avLst/>
              <a:gdLst>
                <a:gd name="T0" fmla="*/ 79 w 105"/>
                <a:gd name="T1" fmla="*/ 0 h 135"/>
                <a:gd name="T2" fmla="*/ 0 w 105"/>
                <a:gd name="T3" fmla="*/ 23 h 135"/>
                <a:gd name="T4" fmla="*/ 3 w 105"/>
                <a:gd name="T5" fmla="*/ 131 h 135"/>
                <a:gd name="T6" fmla="*/ 105 w 105"/>
                <a:gd name="T7" fmla="*/ 135 h 135"/>
                <a:gd name="T8" fmla="*/ 79 w 105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35">
                  <a:moveTo>
                    <a:pt x="79" y="0"/>
                  </a:moveTo>
                  <a:lnTo>
                    <a:pt x="0" y="23"/>
                  </a:lnTo>
                  <a:lnTo>
                    <a:pt x="3" y="131"/>
                  </a:lnTo>
                  <a:lnTo>
                    <a:pt x="105" y="135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iṥlíḑè"/>
            <p:cNvSpPr/>
            <p:nvPr/>
          </p:nvSpPr>
          <p:spPr bwMode="auto">
            <a:xfrm>
              <a:off x="5454" y="8168"/>
              <a:ext cx="190" cy="240"/>
            </a:xfrm>
            <a:custGeom>
              <a:avLst/>
              <a:gdLst>
                <a:gd name="T0" fmla="*/ 81 w 110"/>
                <a:gd name="T1" fmla="*/ 3 h 139"/>
                <a:gd name="T2" fmla="*/ 81 w 110"/>
                <a:gd name="T3" fmla="*/ 0 h 139"/>
                <a:gd name="T4" fmla="*/ 0 w 110"/>
                <a:gd name="T5" fmla="*/ 24 h 139"/>
                <a:gd name="T6" fmla="*/ 3 w 110"/>
                <a:gd name="T7" fmla="*/ 138 h 139"/>
                <a:gd name="T8" fmla="*/ 110 w 110"/>
                <a:gd name="T9" fmla="*/ 139 h 139"/>
                <a:gd name="T10" fmla="*/ 83 w 110"/>
                <a:gd name="T11" fmla="*/ 0 h 139"/>
                <a:gd name="T12" fmla="*/ 81 w 110"/>
                <a:gd name="T13" fmla="*/ 0 h 139"/>
                <a:gd name="T14" fmla="*/ 81 w 110"/>
                <a:gd name="T15" fmla="*/ 3 h 139"/>
                <a:gd name="T16" fmla="*/ 78 w 110"/>
                <a:gd name="T17" fmla="*/ 3 h 139"/>
                <a:gd name="T18" fmla="*/ 104 w 110"/>
                <a:gd name="T19" fmla="*/ 134 h 139"/>
                <a:gd name="T20" fmla="*/ 8 w 110"/>
                <a:gd name="T21" fmla="*/ 133 h 139"/>
                <a:gd name="T22" fmla="*/ 5 w 110"/>
                <a:gd name="T23" fmla="*/ 27 h 139"/>
                <a:gd name="T24" fmla="*/ 81 w 110"/>
                <a:gd name="T25" fmla="*/ 4 h 139"/>
                <a:gd name="T26" fmla="*/ 81 w 110"/>
                <a:gd name="T27" fmla="*/ 3 h 139"/>
                <a:gd name="T28" fmla="*/ 78 w 110"/>
                <a:gd name="T29" fmla="*/ 3 h 139"/>
                <a:gd name="T30" fmla="*/ 81 w 110"/>
                <a:gd name="T31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39">
                  <a:moveTo>
                    <a:pt x="81" y="3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3" y="138"/>
                  </a:lnTo>
                  <a:lnTo>
                    <a:pt x="110" y="139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104" y="134"/>
                  </a:lnTo>
                  <a:lnTo>
                    <a:pt x="8" y="133"/>
                  </a:lnTo>
                  <a:lnTo>
                    <a:pt x="5" y="27"/>
                  </a:lnTo>
                  <a:lnTo>
                    <a:pt x="81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iSḷïḋé"/>
            <p:cNvSpPr/>
            <p:nvPr/>
          </p:nvSpPr>
          <p:spPr bwMode="auto">
            <a:xfrm>
              <a:off x="5454" y="8168"/>
              <a:ext cx="190" cy="240"/>
            </a:xfrm>
            <a:custGeom>
              <a:avLst/>
              <a:gdLst>
                <a:gd name="T0" fmla="*/ 81 w 110"/>
                <a:gd name="T1" fmla="*/ 3 h 139"/>
                <a:gd name="T2" fmla="*/ 81 w 110"/>
                <a:gd name="T3" fmla="*/ 0 h 139"/>
                <a:gd name="T4" fmla="*/ 0 w 110"/>
                <a:gd name="T5" fmla="*/ 24 h 139"/>
                <a:gd name="T6" fmla="*/ 3 w 110"/>
                <a:gd name="T7" fmla="*/ 138 h 139"/>
                <a:gd name="T8" fmla="*/ 110 w 110"/>
                <a:gd name="T9" fmla="*/ 139 h 139"/>
                <a:gd name="T10" fmla="*/ 83 w 110"/>
                <a:gd name="T11" fmla="*/ 0 h 139"/>
                <a:gd name="T12" fmla="*/ 81 w 110"/>
                <a:gd name="T13" fmla="*/ 0 h 139"/>
                <a:gd name="T14" fmla="*/ 81 w 110"/>
                <a:gd name="T15" fmla="*/ 3 h 139"/>
                <a:gd name="T16" fmla="*/ 78 w 110"/>
                <a:gd name="T17" fmla="*/ 3 h 139"/>
                <a:gd name="T18" fmla="*/ 104 w 110"/>
                <a:gd name="T19" fmla="*/ 134 h 139"/>
                <a:gd name="T20" fmla="*/ 8 w 110"/>
                <a:gd name="T21" fmla="*/ 133 h 139"/>
                <a:gd name="T22" fmla="*/ 5 w 110"/>
                <a:gd name="T23" fmla="*/ 27 h 139"/>
                <a:gd name="T24" fmla="*/ 81 w 110"/>
                <a:gd name="T25" fmla="*/ 4 h 139"/>
                <a:gd name="T26" fmla="*/ 81 w 110"/>
                <a:gd name="T27" fmla="*/ 3 h 139"/>
                <a:gd name="T28" fmla="*/ 78 w 110"/>
                <a:gd name="T29" fmla="*/ 3 h 139"/>
                <a:gd name="T30" fmla="*/ 81 w 110"/>
                <a:gd name="T31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39">
                  <a:moveTo>
                    <a:pt x="81" y="3"/>
                  </a:moveTo>
                  <a:lnTo>
                    <a:pt x="81" y="0"/>
                  </a:lnTo>
                  <a:lnTo>
                    <a:pt x="0" y="24"/>
                  </a:lnTo>
                  <a:lnTo>
                    <a:pt x="3" y="138"/>
                  </a:lnTo>
                  <a:lnTo>
                    <a:pt x="110" y="139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104" y="134"/>
                  </a:lnTo>
                  <a:lnTo>
                    <a:pt x="8" y="133"/>
                  </a:lnTo>
                  <a:lnTo>
                    <a:pt x="5" y="27"/>
                  </a:lnTo>
                  <a:lnTo>
                    <a:pt x="81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81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îš1íḋe"/>
            <p:cNvSpPr/>
            <p:nvPr/>
          </p:nvSpPr>
          <p:spPr bwMode="auto">
            <a:xfrm>
              <a:off x="5549" y="7375"/>
              <a:ext cx="993" cy="1072"/>
            </a:xfrm>
            <a:custGeom>
              <a:avLst/>
              <a:gdLst>
                <a:gd name="T0" fmla="*/ 88 w 355"/>
                <a:gd name="T1" fmla="*/ 116 h 383"/>
                <a:gd name="T2" fmla="*/ 157 w 355"/>
                <a:gd name="T3" fmla="*/ 246 h 383"/>
                <a:gd name="T4" fmla="*/ 15 w 355"/>
                <a:gd name="T5" fmla="*/ 278 h 383"/>
                <a:gd name="T6" fmla="*/ 0 w 355"/>
                <a:gd name="T7" fmla="*/ 368 h 383"/>
                <a:gd name="T8" fmla="*/ 279 w 355"/>
                <a:gd name="T9" fmla="*/ 364 h 383"/>
                <a:gd name="T10" fmla="*/ 237 w 355"/>
                <a:gd name="T11" fmla="*/ 125 h 383"/>
                <a:gd name="T12" fmla="*/ 43 w 355"/>
                <a:gd name="T13" fmla="*/ 3 h 383"/>
                <a:gd name="T14" fmla="*/ 88 w 355"/>
                <a:gd name="T15" fmla="*/ 11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383">
                  <a:moveTo>
                    <a:pt x="88" y="116"/>
                  </a:moveTo>
                  <a:cubicBezTo>
                    <a:pt x="157" y="246"/>
                    <a:pt x="157" y="246"/>
                    <a:pt x="157" y="246"/>
                  </a:cubicBezTo>
                  <a:cubicBezTo>
                    <a:pt x="157" y="246"/>
                    <a:pt x="32" y="251"/>
                    <a:pt x="15" y="278"/>
                  </a:cubicBezTo>
                  <a:cubicBezTo>
                    <a:pt x="7" y="290"/>
                    <a:pt x="0" y="368"/>
                    <a:pt x="0" y="368"/>
                  </a:cubicBezTo>
                  <a:cubicBezTo>
                    <a:pt x="0" y="368"/>
                    <a:pt x="203" y="383"/>
                    <a:pt x="279" y="364"/>
                  </a:cubicBezTo>
                  <a:cubicBezTo>
                    <a:pt x="355" y="346"/>
                    <a:pt x="354" y="250"/>
                    <a:pt x="237" y="125"/>
                  </a:cubicBezTo>
                  <a:cubicBezTo>
                    <a:pt x="120" y="0"/>
                    <a:pt x="43" y="3"/>
                    <a:pt x="43" y="3"/>
                  </a:cubicBezTo>
                  <a:cubicBezTo>
                    <a:pt x="88" y="116"/>
                    <a:pt x="88" y="116"/>
                    <a:pt x="88" y="116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íşlidé"/>
            <p:cNvSpPr/>
            <p:nvPr/>
          </p:nvSpPr>
          <p:spPr bwMode="auto">
            <a:xfrm>
              <a:off x="5926" y="7820"/>
              <a:ext cx="124" cy="124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8"/>
                    <a:pt x="39" y="33"/>
                    <a:pt x="36" y="36"/>
                  </a:cubicBezTo>
                  <a:cubicBezTo>
                    <a:pt x="32" y="40"/>
                    <a:pt x="27" y="42"/>
                    <a:pt x="22" y="42"/>
                  </a:cubicBezTo>
                  <a:cubicBezTo>
                    <a:pt x="16" y="42"/>
                    <a:pt x="11" y="40"/>
                    <a:pt x="8" y="36"/>
                  </a:cubicBezTo>
                  <a:cubicBezTo>
                    <a:pt x="4" y="33"/>
                    <a:pt x="2" y="28"/>
                    <a:pt x="2" y="22"/>
                  </a:cubicBezTo>
                  <a:cubicBezTo>
                    <a:pt x="2" y="17"/>
                    <a:pt x="4" y="12"/>
                    <a:pt x="8" y="8"/>
                  </a:cubicBezTo>
                  <a:cubicBezTo>
                    <a:pt x="11" y="5"/>
                    <a:pt x="16" y="2"/>
                    <a:pt x="22" y="2"/>
                  </a:cubicBezTo>
                  <a:cubicBezTo>
                    <a:pt x="27" y="2"/>
                    <a:pt x="32" y="5"/>
                    <a:pt x="36" y="8"/>
                  </a:cubicBezTo>
                  <a:cubicBezTo>
                    <a:pt x="39" y="12"/>
                    <a:pt x="42" y="17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îṡļíḓè"/>
            <p:cNvSpPr/>
            <p:nvPr/>
          </p:nvSpPr>
          <p:spPr bwMode="auto">
            <a:xfrm>
              <a:off x="6104" y="8047"/>
              <a:ext cx="122" cy="122"/>
            </a:xfrm>
            <a:custGeom>
              <a:avLst/>
              <a:gdLst>
                <a:gd name="T0" fmla="*/ 43 w 44"/>
                <a:gd name="T1" fmla="*/ 22 h 44"/>
                <a:gd name="T2" fmla="*/ 42 w 44"/>
                <a:gd name="T3" fmla="*/ 22 h 44"/>
                <a:gd name="T4" fmla="*/ 36 w 44"/>
                <a:gd name="T5" fmla="*/ 36 h 44"/>
                <a:gd name="T6" fmla="*/ 22 w 44"/>
                <a:gd name="T7" fmla="*/ 42 h 44"/>
                <a:gd name="T8" fmla="*/ 8 w 44"/>
                <a:gd name="T9" fmla="*/ 36 h 44"/>
                <a:gd name="T10" fmla="*/ 2 w 44"/>
                <a:gd name="T11" fmla="*/ 22 h 44"/>
                <a:gd name="T12" fmla="*/ 8 w 44"/>
                <a:gd name="T13" fmla="*/ 8 h 44"/>
                <a:gd name="T14" fmla="*/ 22 w 44"/>
                <a:gd name="T15" fmla="*/ 2 h 44"/>
                <a:gd name="T16" fmla="*/ 36 w 44"/>
                <a:gd name="T17" fmla="*/ 8 h 44"/>
                <a:gd name="T18" fmla="*/ 42 w 44"/>
                <a:gd name="T19" fmla="*/ 22 h 44"/>
                <a:gd name="T20" fmla="*/ 43 w 44"/>
                <a:gd name="T21" fmla="*/ 22 h 44"/>
                <a:gd name="T22" fmla="*/ 44 w 44"/>
                <a:gd name="T23" fmla="*/ 22 h 44"/>
                <a:gd name="T24" fmla="*/ 22 w 44"/>
                <a:gd name="T25" fmla="*/ 0 h 44"/>
                <a:gd name="T26" fmla="*/ 0 w 44"/>
                <a:gd name="T27" fmla="*/ 22 h 44"/>
                <a:gd name="T28" fmla="*/ 22 w 44"/>
                <a:gd name="T29" fmla="*/ 44 h 44"/>
                <a:gd name="T30" fmla="*/ 44 w 44"/>
                <a:gd name="T31" fmla="*/ 22 h 44"/>
                <a:gd name="T32" fmla="*/ 43 w 44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ubicBezTo>
                    <a:pt x="17" y="42"/>
                    <a:pt x="12" y="39"/>
                    <a:pt x="8" y="36"/>
                  </a:cubicBezTo>
                  <a:cubicBezTo>
                    <a:pt x="5" y="32"/>
                    <a:pt x="2" y="27"/>
                    <a:pt x="2" y="22"/>
                  </a:cubicBezTo>
                  <a:cubicBezTo>
                    <a:pt x="2" y="16"/>
                    <a:pt x="5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3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íŝḷiḑe"/>
            <p:cNvSpPr/>
            <p:nvPr/>
          </p:nvSpPr>
          <p:spPr bwMode="auto">
            <a:xfrm>
              <a:off x="5894" y="8206"/>
              <a:ext cx="122" cy="121"/>
            </a:xfrm>
            <a:custGeom>
              <a:avLst/>
              <a:gdLst>
                <a:gd name="T0" fmla="*/ 43 w 44"/>
                <a:gd name="T1" fmla="*/ 22 h 43"/>
                <a:gd name="T2" fmla="*/ 42 w 44"/>
                <a:gd name="T3" fmla="*/ 22 h 43"/>
                <a:gd name="T4" fmla="*/ 36 w 44"/>
                <a:gd name="T5" fmla="*/ 36 h 43"/>
                <a:gd name="T6" fmla="*/ 22 w 44"/>
                <a:gd name="T7" fmla="*/ 41 h 43"/>
                <a:gd name="T8" fmla="*/ 8 w 44"/>
                <a:gd name="T9" fmla="*/ 36 h 43"/>
                <a:gd name="T10" fmla="*/ 2 w 44"/>
                <a:gd name="T11" fmla="*/ 22 h 43"/>
                <a:gd name="T12" fmla="*/ 8 w 44"/>
                <a:gd name="T13" fmla="*/ 8 h 43"/>
                <a:gd name="T14" fmla="*/ 22 w 44"/>
                <a:gd name="T15" fmla="*/ 2 h 43"/>
                <a:gd name="T16" fmla="*/ 36 w 44"/>
                <a:gd name="T17" fmla="*/ 8 h 43"/>
                <a:gd name="T18" fmla="*/ 42 w 44"/>
                <a:gd name="T19" fmla="*/ 22 h 43"/>
                <a:gd name="T20" fmla="*/ 43 w 44"/>
                <a:gd name="T21" fmla="*/ 22 h 43"/>
                <a:gd name="T22" fmla="*/ 44 w 44"/>
                <a:gd name="T23" fmla="*/ 22 h 43"/>
                <a:gd name="T24" fmla="*/ 22 w 44"/>
                <a:gd name="T25" fmla="*/ 0 h 43"/>
                <a:gd name="T26" fmla="*/ 0 w 44"/>
                <a:gd name="T27" fmla="*/ 22 h 43"/>
                <a:gd name="T28" fmla="*/ 22 w 44"/>
                <a:gd name="T29" fmla="*/ 43 h 43"/>
                <a:gd name="T30" fmla="*/ 44 w 44"/>
                <a:gd name="T31" fmla="*/ 22 h 43"/>
                <a:gd name="T32" fmla="*/ 43 w 44"/>
                <a:gd name="T3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3">
                  <a:moveTo>
                    <a:pt x="43" y="22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2" y="39"/>
                    <a:pt x="28" y="41"/>
                    <a:pt x="22" y="41"/>
                  </a:cubicBezTo>
                  <a:cubicBezTo>
                    <a:pt x="17" y="41"/>
                    <a:pt x="12" y="39"/>
                    <a:pt x="8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8" y="8"/>
                  </a:cubicBezTo>
                  <a:cubicBezTo>
                    <a:pt x="12" y="4"/>
                    <a:pt x="17" y="2"/>
                    <a:pt x="22" y="2"/>
                  </a:cubicBezTo>
                  <a:cubicBezTo>
                    <a:pt x="28" y="2"/>
                    <a:pt x="32" y="4"/>
                    <a:pt x="36" y="8"/>
                  </a:cubicBezTo>
                  <a:cubicBezTo>
                    <a:pt x="40" y="11"/>
                    <a:pt x="42" y="16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4" y="34"/>
                    <a:pt x="44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i$ļîḓè"/>
            <p:cNvSpPr/>
            <p:nvPr/>
          </p:nvSpPr>
          <p:spPr bwMode="auto">
            <a:xfrm>
              <a:off x="5718" y="7518"/>
              <a:ext cx="119" cy="122"/>
            </a:xfrm>
            <a:custGeom>
              <a:avLst/>
              <a:gdLst>
                <a:gd name="T0" fmla="*/ 42 w 43"/>
                <a:gd name="T1" fmla="*/ 22 h 44"/>
                <a:gd name="T2" fmla="*/ 41 w 43"/>
                <a:gd name="T3" fmla="*/ 22 h 44"/>
                <a:gd name="T4" fmla="*/ 35 w 43"/>
                <a:gd name="T5" fmla="*/ 36 h 44"/>
                <a:gd name="T6" fmla="*/ 21 w 43"/>
                <a:gd name="T7" fmla="*/ 42 h 44"/>
                <a:gd name="T8" fmla="*/ 7 w 43"/>
                <a:gd name="T9" fmla="*/ 36 h 44"/>
                <a:gd name="T10" fmla="*/ 2 w 43"/>
                <a:gd name="T11" fmla="*/ 22 h 44"/>
                <a:gd name="T12" fmla="*/ 7 w 43"/>
                <a:gd name="T13" fmla="*/ 8 h 44"/>
                <a:gd name="T14" fmla="*/ 21 w 43"/>
                <a:gd name="T15" fmla="*/ 2 h 44"/>
                <a:gd name="T16" fmla="*/ 35 w 43"/>
                <a:gd name="T17" fmla="*/ 8 h 44"/>
                <a:gd name="T18" fmla="*/ 41 w 43"/>
                <a:gd name="T19" fmla="*/ 22 h 44"/>
                <a:gd name="T20" fmla="*/ 42 w 43"/>
                <a:gd name="T21" fmla="*/ 22 h 44"/>
                <a:gd name="T22" fmla="*/ 43 w 43"/>
                <a:gd name="T23" fmla="*/ 22 h 44"/>
                <a:gd name="T24" fmla="*/ 21 w 43"/>
                <a:gd name="T25" fmla="*/ 0 h 44"/>
                <a:gd name="T26" fmla="*/ 0 w 43"/>
                <a:gd name="T27" fmla="*/ 22 h 44"/>
                <a:gd name="T28" fmla="*/ 21 w 43"/>
                <a:gd name="T29" fmla="*/ 44 h 44"/>
                <a:gd name="T30" fmla="*/ 43 w 43"/>
                <a:gd name="T31" fmla="*/ 22 h 44"/>
                <a:gd name="T32" fmla="*/ 42 w 43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4">
                  <a:moveTo>
                    <a:pt x="42" y="22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41" y="27"/>
                    <a:pt x="39" y="32"/>
                    <a:pt x="35" y="36"/>
                  </a:cubicBezTo>
                  <a:cubicBezTo>
                    <a:pt x="32" y="39"/>
                    <a:pt x="27" y="42"/>
                    <a:pt x="21" y="42"/>
                  </a:cubicBezTo>
                  <a:cubicBezTo>
                    <a:pt x="16" y="42"/>
                    <a:pt x="11" y="39"/>
                    <a:pt x="7" y="36"/>
                  </a:cubicBezTo>
                  <a:cubicBezTo>
                    <a:pt x="4" y="32"/>
                    <a:pt x="2" y="27"/>
                    <a:pt x="2" y="22"/>
                  </a:cubicBezTo>
                  <a:cubicBezTo>
                    <a:pt x="2" y="16"/>
                    <a:pt x="4" y="11"/>
                    <a:pt x="7" y="8"/>
                  </a:cubicBezTo>
                  <a:cubicBezTo>
                    <a:pt x="11" y="4"/>
                    <a:pt x="16" y="2"/>
                    <a:pt x="21" y="2"/>
                  </a:cubicBezTo>
                  <a:cubicBezTo>
                    <a:pt x="27" y="2"/>
                    <a:pt x="32" y="4"/>
                    <a:pt x="35" y="8"/>
                  </a:cubicBezTo>
                  <a:cubicBezTo>
                    <a:pt x="39" y="11"/>
                    <a:pt x="41" y="16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lnTo>
                    <a:pt x="4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íṣḻïdê"/>
            <p:cNvSpPr/>
            <p:nvPr/>
          </p:nvSpPr>
          <p:spPr bwMode="auto">
            <a:xfrm>
              <a:off x="6218" y="7820"/>
              <a:ext cx="121" cy="124"/>
            </a:xfrm>
            <a:custGeom>
              <a:avLst/>
              <a:gdLst>
                <a:gd name="T0" fmla="*/ 41 w 43"/>
                <a:gd name="T1" fmla="*/ 22 h 44"/>
                <a:gd name="T2" fmla="*/ 21 w 43"/>
                <a:gd name="T3" fmla="*/ 42 h 44"/>
                <a:gd name="T4" fmla="*/ 2 w 43"/>
                <a:gd name="T5" fmla="*/ 22 h 44"/>
                <a:gd name="T6" fmla="*/ 21 w 43"/>
                <a:gd name="T7" fmla="*/ 2 h 44"/>
                <a:gd name="T8" fmla="*/ 32 w 43"/>
                <a:gd name="T9" fmla="*/ 5 h 44"/>
                <a:gd name="T10" fmla="*/ 29 w 43"/>
                <a:gd name="T11" fmla="*/ 2 h 44"/>
                <a:gd name="T12" fmla="*/ 21 w 43"/>
                <a:gd name="T13" fmla="*/ 0 h 44"/>
                <a:gd name="T14" fmla="*/ 0 w 43"/>
                <a:gd name="T15" fmla="*/ 22 h 44"/>
                <a:gd name="T16" fmla="*/ 21 w 43"/>
                <a:gd name="T17" fmla="*/ 44 h 44"/>
                <a:gd name="T18" fmla="*/ 43 w 43"/>
                <a:gd name="T19" fmla="*/ 22 h 44"/>
                <a:gd name="T20" fmla="*/ 43 w 43"/>
                <a:gd name="T21" fmla="*/ 21 h 44"/>
                <a:gd name="T22" fmla="*/ 40 w 43"/>
                <a:gd name="T23" fmla="*/ 17 h 44"/>
                <a:gd name="T24" fmla="*/ 41 w 43"/>
                <a:gd name="T2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4">
                  <a:moveTo>
                    <a:pt x="41" y="22"/>
                  </a:moveTo>
                  <a:cubicBezTo>
                    <a:pt x="41" y="33"/>
                    <a:pt x="32" y="42"/>
                    <a:pt x="21" y="42"/>
                  </a:cubicBezTo>
                  <a:cubicBezTo>
                    <a:pt x="11" y="42"/>
                    <a:pt x="2" y="33"/>
                    <a:pt x="2" y="22"/>
                  </a:cubicBezTo>
                  <a:cubicBezTo>
                    <a:pt x="2" y="11"/>
                    <a:pt x="11" y="2"/>
                    <a:pt x="21" y="2"/>
                  </a:cubicBezTo>
                  <a:cubicBezTo>
                    <a:pt x="25" y="2"/>
                    <a:pt x="29" y="4"/>
                    <a:pt x="32" y="5"/>
                  </a:cubicBezTo>
                  <a:cubicBezTo>
                    <a:pt x="31" y="4"/>
                    <a:pt x="30" y="3"/>
                    <a:pt x="29" y="2"/>
                  </a:cubicBezTo>
                  <a:cubicBezTo>
                    <a:pt x="27" y="1"/>
                    <a:pt x="24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cubicBezTo>
                    <a:pt x="43" y="22"/>
                    <a:pt x="43" y="21"/>
                    <a:pt x="43" y="21"/>
                  </a:cubicBezTo>
                  <a:cubicBezTo>
                    <a:pt x="42" y="19"/>
                    <a:pt x="41" y="18"/>
                    <a:pt x="40" y="17"/>
                  </a:cubicBezTo>
                  <a:cubicBezTo>
                    <a:pt x="41" y="19"/>
                    <a:pt x="41" y="20"/>
                    <a:pt x="4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iṩḷïḑe"/>
            <p:cNvSpPr/>
            <p:nvPr/>
          </p:nvSpPr>
          <p:spPr bwMode="auto">
            <a:xfrm>
              <a:off x="6374" y="8120"/>
              <a:ext cx="100" cy="122"/>
            </a:xfrm>
            <a:custGeom>
              <a:avLst/>
              <a:gdLst>
                <a:gd name="T0" fmla="*/ 22 w 36"/>
                <a:gd name="T1" fmla="*/ 42 h 44"/>
                <a:gd name="T2" fmla="*/ 2 w 36"/>
                <a:gd name="T3" fmla="*/ 22 h 44"/>
                <a:gd name="T4" fmla="*/ 22 w 36"/>
                <a:gd name="T5" fmla="*/ 2 h 44"/>
                <a:gd name="T6" fmla="*/ 33 w 36"/>
                <a:gd name="T7" fmla="*/ 5 h 44"/>
                <a:gd name="T8" fmla="*/ 32 w 36"/>
                <a:gd name="T9" fmla="*/ 2 h 44"/>
                <a:gd name="T10" fmla="*/ 22 w 36"/>
                <a:gd name="T11" fmla="*/ 0 h 44"/>
                <a:gd name="T12" fmla="*/ 0 w 36"/>
                <a:gd name="T13" fmla="*/ 22 h 44"/>
                <a:gd name="T14" fmla="*/ 22 w 36"/>
                <a:gd name="T15" fmla="*/ 44 h 44"/>
                <a:gd name="T16" fmla="*/ 36 w 36"/>
                <a:gd name="T17" fmla="*/ 39 h 44"/>
                <a:gd name="T18" fmla="*/ 36 w 36"/>
                <a:gd name="T19" fmla="*/ 36 h 44"/>
                <a:gd name="T20" fmla="*/ 22 w 36"/>
                <a:gd name="T21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44">
                  <a:moveTo>
                    <a:pt x="22" y="42"/>
                  </a:moveTo>
                  <a:cubicBezTo>
                    <a:pt x="11" y="42"/>
                    <a:pt x="2" y="33"/>
                    <a:pt x="2" y="22"/>
                  </a:cubicBezTo>
                  <a:cubicBezTo>
                    <a:pt x="2" y="11"/>
                    <a:pt x="11" y="2"/>
                    <a:pt x="22" y="2"/>
                  </a:cubicBezTo>
                  <a:cubicBezTo>
                    <a:pt x="26" y="2"/>
                    <a:pt x="30" y="3"/>
                    <a:pt x="33" y="5"/>
                  </a:cubicBezTo>
                  <a:cubicBezTo>
                    <a:pt x="32" y="4"/>
                    <a:pt x="32" y="3"/>
                    <a:pt x="32" y="2"/>
                  </a:cubicBezTo>
                  <a:cubicBezTo>
                    <a:pt x="29" y="1"/>
                    <a:pt x="26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27" y="44"/>
                    <a:pt x="32" y="42"/>
                    <a:pt x="36" y="39"/>
                  </a:cubicBezTo>
                  <a:cubicBezTo>
                    <a:pt x="36" y="38"/>
                    <a:pt x="36" y="37"/>
                    <a:pt x="36" y="36"/>
                  </a:cubicBezTo>
                  <a:cubicBezTo>
                    <a:pt x="33" y="39"/>
                    <a:pt x="28" y="42"/>
                    <a:pt x="22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ïSľîḑè"/>
            <p:cNvSpPr/>
            <p:nvPr/>
          </p:nvSpPr>
          <p:spPr bwMode="auto">
            <a:xfrm>
              <a:off x="6200" y="8301"/>
              <a:ext cx="124" cy="110"/>
            </a:xfrm>
            <a:custGeom>
              <a:avLst/>
              <a:gdLst>
                <a:gd name="T0" fmla="*/ 22 w 44"/>
                <a:gd name="T1" fmla="*/ 0 h 39"/>
                <a:gd name="T2" fmla="*/ 0 w 44"/>
                <a:gd name="T3" fmla="*/ 22 h 39"/>
                <a:gd name="T4" fmla="*/ 8 w 44"/>
                <a:gd name="T5" fmla="*/ 39 h 39"/>
                <a:gd name="T6" fmla="*/ 12 w 44"/>
                <a:gd name="T7" fmla="*/ 39 h 39"/>
                <a:gd name="T8" fmla="*/ 2 w 44"/>
                <a:gd name="T9" fmla="*/ 22 h 39"/>
                <a:gd name="T10" fmla="*/ 22 w 44"/>
                <a:gd name="T11" fmla="*/ 2 h 39"/>
                <a:gd name="T12" fmla="*/ 42 w 44"/>
                <a:gd name="T13" fmla="*/ 22 h 39"/>
                <a:gd name="T14" fmla="*/ 36 w 44"/>
                <a:gd name="T15" fmla="*/ 36 h 39"/>
                <a:gd name="T16" fmla="*/ 39 w 44"/>
                <a:gd name="T17" fmla="*/ 35 h 39"/>
                <a:gd name="T18" fmla="*/ 44 w 44"/>
                <a:gd name="T19" fmla="*/ 22 h 39"/>
                <a:gd name="T20" fmla="*/ 22 w 44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9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29"/>
                    <a:pt x="3" y="35"/>
                    <a:pt x="8" y="39"/>
                  </a:cubicBezTo>
                  <a:cubicBezTo>
                    <a:pt x="10" y="39"/>
                    <a:pt x="11" y="39"/>
                    <a:pt x="12" y="39"/>
                  </a:cubicBezTo>
                  <a:cubicBezTo>
                    <a:pt x="6" y="35"/>
                    <a:pt x="2" y="29"/>
                    <a:pt x="2" y="22"/>
                  </a:cubicBezTo>
                  <a:cubicBezTo>
                    <a:pt x="2" y="11"/>
                    <a:pt x="11" y="2"/>
                    <a:pt x="22" y="2"/>
                  </a:cubicBezTo>
                  <a:cubicBezTo>
                    <a:pt x="33" y="2"/>
                    <a:pt x="42" y="11"/>
                    <a:pt x="42" y="22"/>
                  </a:cubicBezTo>
                  <a:cubicBezTo>
                    <a:pt x="42" y="27"/>
                    <a:pt x="40" y="32"/>
                    <a:pt x="36" y="36"/>
                  </a:cubicBezTo>
                  <a:cubicBezTo>
                    <a:pt x="37" y="35"/>
                    <a:pt x="38" y="35"/>
                    <a:pt x="39" y="35"/>
                  </a:cubicBezTo>
                  <a:cubicBezTo>
                    <a:pt x="42" y="31"/>
                    <a:pt x="44" y="27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ïṣlíḑé"/>
            <p:cNvSpPr/>
            <p:nvPr/>
          </p:nvSpPr>
          <p:spPr bwMode="auto">
            <a:xfrm>
              <a:off x="5675" y="8344"/>
              <a:ext cx="124" cy="72"/>
            </a:xfrm>
            <a:custGeom>
              <a:avLst/>
              <a:gdLst>
                <a:gd name="T0" fmla="*/ 43 w 44"/>
                <a:gd name="T1" fmla="*/ 26 h 26"/>
                <a:gd name="T2" fmla="*/ 44 w 44"/>
                <a:gd name="T3" fmla="*/ 22 h 26"/>
                <a:gd name="T4" fmla="*/ 22 w 44"/>
                <a:gd name="T5" fmla="*/ 0 h 26"/>
                <a:gd name="T6" fmla="*/ 0 w 44"/>
                <a:gd name="T7" fmla="*/ 22 h 26"/>
                <a:gd name="T8" fmla="*/ 0 w 44"/>
                <a:gd name="T9" fmla="*/ 24 h 26"/>
                <a:gd name="T10" fmla="*/ 2 w 44"/>
                <a:gd name="T11" fmla="*/ 24 h 26"/>
                <a:gd name="T12" fmla="*/ 2 w 44"/>
                <a:gd name="T13" fmla="*/ 22 h 26"/>
                <a:gd name="T14" fmla="*/ 22 w 44"/>
                <a:gd name="T15" fmla="*/ 2 h 26"/>
                <a:gd name="T16" fmla="*/ 42 w 44"/>
                <a:gd name="T17" fmla="*/ 22 h 26"/>
                <a:gd name="T18" fmla="*/ 41 w 44"/>
                <a:gd name="T19" fmla="*/ 26 h 26"/>
                <a:gd name="T20" fmla="*/ 43 w 44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6">
                  <a:moveTo>
                    <a:pt x="43" y="26"/>
                  </a:moveTo>
                  <a:cubicBezTo>
                    <a:pt x="44" y="25"/>
                    <a:pt x="44" y="23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2" y="23"/>
                    <a:pt x="2" y="23"/>
                    <a:pt x="2" y="22"/>
                  </a:cubicBezTo>
                  <a:cubicBezTo>
                    <a:pt x="2" y="11"/>
                    <a:pt x="11" y="2"/>
                    <a:pt x="22" y="2"/>
                  </a:cubicBezTo>
                  <a:cubicBezTo>
                    <a:pt x="33" y="2"/>
                    <a:pt x="42" y="11"/>
                    <a:pt x="42" y="22"/>
                  </a:cubicBezTo>
                  <a:cubicBezTo>
                    <a:pt x="42" y="23"/>
                    <a:pt x="41" y="25"/>
                    <a:pt x="41" y="26"/>
                  </a:cubicBezTo>
                  <a:cubicBezTo>
                    <a:pt x="42" y="26"/>
                    <a:pt x="42" y="26"/>
                    <a:pt x="4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ïṩlïḋe"/>
            <p:cNvSpPr/>
            <p:nvPr/>
          </p:nvSpPr>
          <p:spPr bwMode="auto">
            <a:xfrm>
              <a:off x="5985" y="7558"/>
              <a:ext cx="121" cy="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23 h 43"/>
                <a:gd name="T4" fmla="*/ 41 w 43"/>
                <a:gd name="T5" fmla="*/ 21 h 43"/>
                <a:gd name="T6" fmla="*/ 41 w 43"/>
                <a:gd name="T7" fmla="*/ 21 h 43"/>
                <a:gd name="T8" fmla="*/ 22 w 43"/>
                <a:gd name="T9" fmla="*/ 41 h 43"/>
                <a:gd name="T10" fmla="*/ 2 w 43"/>
                <a:gd name="T11" fmla="*/ 21 h 43"/>
                <a:gd name="T12" fmla="*/ 19 w 43"/>
                <a:gd name="T13" fmla="*/ 2 h 43"/>
                <a:gd name="T14" fmla="*/ 17 w 43"/>
                <a:gd name="T15" fmla="*/ 0 h 43"/>
                <a:gd name="T16" fmla="*/ 0 w 43"/>
                <a:gd name="T17" fmla="*/ 21 h 43"/>
                <a:gd name="T18" fmla="*/ 22 w 43"/>
                <a:gd name="T1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cubicBezTo>
                    <a:pt x="33" y="43"/>
                    <a:pt x="43" y="34"/>
                    <a:pt x="43" y="23"/>
                  </a:cubicBezTo>
                  <a:cubicBezTo>
                    <a:pt x="43" y="22"/>
                    <a:pt x="42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32"/>
                    <a:pt x="33" y="41"/>
                    <a:pt x="22" y="41"/>
                  </a:cubicBezTo>
                  <a:cubicBezTo>
                    <a:pt x="11" y="41"/>
                    <a:pt x="2" y="32"/>
                    <a:pt x="2" y="21"/>
                  </a:cubicBezTo>
                  <a:cubicBezTo>
                    <a:pt x="2" y="11"/>
                    <a:pt x="9" y="3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  <a:cubicBezTo>
                    <a:pt x="7" y="2"/>
                    <a:pt x="0" y="11"/>
                    <a:pt x="0" y="21"/>
                  </a:cubicBezTo>
                  <a:cubicBezTo>
                    <a:pt x="0" y="33"/>
                    <a:pt x="10" y="43"/>
                    <a:pt x="2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îŝlïḓé"/>
            <p:cNvSpPr/>
            <p:nvPr/>
          </p:nvSpPr>
          <p:spPr bwMode="auto">
            <a:xfrm>
              <a:off x="5709" y="8078"/>
              <a:ext cx="121" cy="91"/>
            </a:xfrm>
            <a:custGeom>
              <a:avLst/>
              <a:gdLst>
                <a:gd name="T0" fmla="*/ 22 w 43"/>
                <a:gd name="T1" fmla="*/ 33 h 33"/>
                <a:gd name="T2" fmla="*/ 43 w 43"/>
                <a:gd name="T3" fmla="*/ 11 h 33"/>
                <a:gd name="T4" fmla="*/ 41 w 43"/>
                <a:gd name="T5" fmla="*/ 0 h 33"/>
                <a:gd name="T6" fmla="*/ 38 w 43"/>
                <a:gd name="T7" fmla="*/ 0 h 33"/>
                <a:gd name="T8" fmla="*/ 41 w 43"/>
                <a:gd name="T9" fmla="*/ 11 h 33"/>
                <a:gd name="T10" fmla="*/ 22 w 43"/>
                <a:gd name="T11" fmla="*/ 31 h 33"/>
                <a:gd name="T12" fmla="*/ 2 w 43"/>
                <a:gd name="T13" fmla="*/ 11 h 33"/>
                <a:gd name="T14" fmla="*/ 2 w 43"/>
                <a:gd name="T15" fmla="*/ 7 h 33"/>
                <a:gd name="T16" fmla="*/ 0 w 43"/>
                <a:gd name="T17" fmla="*/ 7 h 33"/>
                <a:gd name="T18" fmla="*/ 0 w 43"/>
                <a:gd name="T19" fmla="*/ 11 h 33"/>
                <a:gd name="T20" fmla="*/ 22 w 43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33">
                  <a:moveTo>
                    <a:pt x="22" y="33"/>
                  </a:moveTo>
                  <a:cubicBezTo>
                    <a:pt x="34" y="33"/>
                    <a:pt x="43" y="23"/>
                    <a:pt x="43" y="11"/>
                  </a:cubicBezTo>
                  <a:cubicBezTo>
                    <a:pt x="43" y="7"/>
                    <a:pt x="4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40" y="3"/>
                    <a:pt x="41" y="7"/>
                    <a:pt x="41" y="11"/>
                  </a:cubicBezTo>
                  <a:cubicBezTo>
                    <a:pt x="41" y="22"/>
                    <a:pt x="33" y="31"/>
                    <a:pt x="22" y="31"/>
                  </a:cubicBezTo>
                  <a:cubicBezTo>
                    <a:pt x="11" y="31"/>
                    <a:pt x="2" y="22"/>
                    <a:pt x="2" y="11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2" y="7"/>
                    <a:pt x="1" y="7"/>
                    <a:pt x="0" y="7"/>
                  </a:cubicBezTo>
                  <a:cubicBezTo>
                    <a:pt x="0" y="8"/>
                    <a:pt x="0" y="9"/>
                    <a:pt x="0" y="11"/>
                  </a:cubicBezTo>
                  <a:cubicBezTo>
                    <a:pt x="0" y="23"/>
                    <a:pt x="10" y="33"/>
                    <a:pt x="2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ïṧľîḍè"/>
            <p:cNvSpPr/>
            <p:nvPr/>
          </p:nvSpPr>
          <p:spPr bwMode="auto">
            <a:xfrm>
              <a:off x="5561" y="8192"/>
              <a:ext cx="72" cy="124"/>
            </a:xfrm>
            <a:custGeom>
              <a:avLst/>
              <a:gdLst>
                <a:gd name="T0" fmla="*/ 26 w 26"/>
                <a:gd name="T1" fmla="*/ 22 h 44"/>
                <a:gd name="T2" fmla="*/ 6 w 26"/>
                <a:gd name="T3" fmla="*/ 0 h 44"/>
                <a:gd name="T4" fmla="*/ 6 w 26"/>
                <a:gd name="T5" fmla="*/ 2 h 44"/>
                <a:gd name="T6" fmla="*/ 24 w 26"/>
                <a:gd name="T7" fmla="*/ 22 h 44"/>
                <a:gd name="T8" fmla="*/ 4 w 26"/>
                <a:gd name="T9" fmla="*/ 42 h 44"/>
                <a:gd name="T10" fmla="*/ 0 w 26"/>
                <a:gd name="T11" fmla="*/ 41 h 44"/>
                <a:gd name="T12" fmla="*/ 0 w 26"/>
                <a:gd name="T13" fmla="*/ 43 h 44"/>
                <a:gd name="T14" fmla="*/ 4 w 26"/>
                <a:gd name="T15" fmla="*/ 44 h 44"/>
                <a:gd name="T16" fmla="*/ 26 w 26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4">
                  <a:moveTo>
                    <a:pt x="26" y="22"/>
                  </a:moveTo>
                  <a:cubicBezTo>
                    <a:pt x="26" y="11"/>
                    <a:pt x="17" y="1"/>
                    <a:pt x="6" y="0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16" y="3"/>
                    <a:pt x="24" y="12"/>
                    <a:pt x="24" y="22"/>
                  </a:cubicBezTo>
                  <a:cubicBezTo>
                    <a:pt x="24" y="33"/>
                    <a:pt x="15" y="42"/>
                    <a:pt x="4" y="42"/>
                  </a:cubicBezTo>
                  <a:cubicBezTo>
                    <a:pt x="2" y="42"/>
                    <a:pt x="1" y="41"/>
                    <a:pt x="0" y="41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1" y="43"/>
                    <a:pt x="2" y="44"/>
                    <a:pt x="4" y="44"/>
                  </a:cubicBezTo>
                  <a:cubicBezTo>
                    <a:pt x="16" y="44"/>
                    <a:pt x="26" y="34"/>
                    <a:pt x="2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îṩ1îḋé"/>
            <p:cNvSpPr/>
            <p:nvPr/>
          </p:nvSpPr>
          <p:spPr bwMode="auto">
            <a:xfrm>
              <a:off x="5547" y="7698"/>
              <a:ext cx="446" cy="708"/>
            </a:xfrm>
            <a:custGeom>
              <a:avLst/>
              <a:gdLst>
                <a:gd name="T0" fmla="*/ 3 w 160"/>
                <a:gd name="T1" fmla="*/ 253 h 253"/>
                <a:gd name="T2" fmla="*/ 4 w 160"/>
                <a:gd name="T3" fmla="*/ 240 h 253"/>
                <a:gd name="T4" fmla="*/ 9 w 160"/>
                <a:gd name="T5" fmla="*/ 197 h 253"/>
                <a:gd name="T6" fmla="*/ 13 w 160"/>
                <a:gd name="T7" fmla="*/ 176 h 253"/>
                <a:gd name="T8" fmla="*/ 17 w 160"/>
                <a:gd name="T9" fmla="*/ 164 h 253"/>
                <a:gd name="T10" fmla="*/ 28 w 160"/>
                <a:gd name="T11" fmla="*/ 155 h 253"/>
                <a:gd name="T12" fmla="*/ 106 w 160"/>
                <a:gd name="T13" fmla="*/ 137 h 253"/>
                <a:gd name="T14" fmla="*/ 142 w 160"/>
                <a:gd name="T15" fmla="*/ 133 h 253"/>
                <a:gd name="T16" fmla="*/ 154 w 160"/>
                <a:gd name="T17" fmla="*/ 133 h 253"/>
                <a:gd name="T18" fmla="*/ 158 w 160"/>
                <a:gd name="T19" fmla="*/ 133 h 253"/>
                <a:gd name="T20" fmla="*/ 160 w 160"/>
                <a:gd name="T21" fmla="*/ 133 h 253"/>
                <a:gd name="T22" fmla="*/ 90 w 160"/>
                <a:gd name="T23" fmla="*/ 0 h 253"/>
                <a:gd name="T24" fmla="*/ 87 w 160"/>
                <a:gd name="T25" fmla="*/ 2 h 253"/>
                <a:gd name="T26" fmla="*/ 157 w 160"/>
                <a:gd name="T27" fmla="*/ 132 h 253"/>
                <a:gd name="T28" fmla="*/ 158 w 160"/>
                <a:gd name="T29" fmla="*/ 131 h 253"/>
                <a:gd name="T30" fmla="*/ 158 w 160"/>
                <a:gd name="T31" fmla="*/ 130 h 253"/>
                <a:gd name="T32" fmla="*/ 93 w 160"/>
                <a:gd name="T33" fmla="*/ 135 h 253"/>
                <a:gd name="T34" fmla="*/ 45 w 160"/>
                <a:gd name="T35" fmla="*/ 145 h 253"/>
                <a:gd name="T36" fmla="*/ 26 w 160"/>
                <a:gd name="T37" fmla="*/ 152 h 253"/>
                <a:gd name="T38" fmla="*/ 15 w 160"/>
                <a:gd name="T39" fmla="*/ 162 h 253"/>
                <a:gd name="T40" fmla="*/ 11 w 160"/>
                <a:gd name="T41" fmla="*/ 170 h 253"/>
                <a:gd name="T42" fmla="*/ 3 w 160"/>
                <a:gd name="T43" fmla="*/ 220 h 253"/>
                <a:gd name="T44" fmla="*/ 0 w 160"/>
                <a:gd name="T45" fmla="*/ 252 h 253"/>
                <a:gd name="T46" fmla="*/ 3 w 160"/>
                <a:gd name="T47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53">
                  <a:moveTo>
                    <a:pt x="3" y="253"/>
                  </a:moveTo>
                  <a:cubicBezTo>
                    <a:pt x="3" y="253"/>
                    <a:pt x="3" y="248"/>
                    <a:pt x="4" y="240"/>
                  </a:cubicBezTo>
                  <a:cubicBezTo>
                    <a:pt x="5" y="229"/>
                    <a:pt x="7" y="212"/>
                    <a:pt x="9" y="197"/>
                  </a:cubicBezTo>
                  <a:cubicBezTo>
                    <a:pt x="10" y="189"/>
                    <a:pt x="12" y="182"/>
                    <a:pt x="13" y="176"/>
                  </a:cubicBezTo>
                  <a:cubicBezTo>
                    <a:pt x="14" y="170"/>
                    <a:pt x="16" y="166"/>
                    <a:pt x="17" y="164"/>
                  </a:cubicBezTo>
                  <a:cubicBezTo>
                    <a:pt x="19" y="160"/>
                    <a:pt x="23" y="158"/>
                    <a:pt x="28" y="155"/>
                  </a:cubicBezTo>
                  <a:cubicBezTo>
                    <a:pt x="45" y="146"/>
                    <a:pt x="78" y="140"/>
                    <a:pt x="106" y="137"/>
                  </a:cubicBezTo>
                  <a:cubicBezTo>
                    <a:pt x="120" y="135"/>
                    <a:pt x="133" y="134"/>
                    <a:pt x="142" y="133"/>
                  </a:cubicBezTo>
                  <a:cubicBezTo>
                    <a:pt x="147" y="133"/>
                    <a:pt x="151" y="133"/>
                    <a:pt x="154" y="133"/>
                  </a:cubicBezTo>
                  <a:cubicBezTo>
                    <a:pt x="156" y="133"/>
                    <a:pt x="158" y="133"/>
                    <a:pt x="158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157" y="132"/>
                    <a:pt x="157" y="132"/>
                    <a:pt x="157" y="132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58" y="130"/>
                    <a:pt x="158" y="130"/>
                    <a:pt x="158" y="130"/>
                  </a:cubicBezTo>
                  <a:cubicBezTo>
                    <a:pt x="158" y="130"/>
                    <a:pt x="127" y="131"/>
                    <a:pt x="93" y="135"/>
                  </a:cubicBezTo>
                  <a:cubicBezTo>
                    <a:pt x="76" y="138"/>
                    <a:pt x="59" y="141"/>
                    <a:pt x="45" y="145"/>
                  </a:cubicBezTo>
                  <a:cubicBezTo>
                    <a:pt x="38" y="147"/>
                    <a:pt x="31" y="149"/>
                    <a:pt x="26" y="152"/>
                  </a:cubicBezTo>
                  <a:cubicBezTo>
                    <a:pt x="21" y="155"/>
                    <a:pt x="17" y="158"/>
                    <a:pt x="15" y="162"/>
                  </a:cubicBezTo>
                  <a:cubicBezTo>
                    <a:pt x="13" y="164"/>
                    <a:pt x="12" y="166"/>
                    <a:pt x="11" y="170"/>
                  </a:cubicBezTo>
                  <a:cubicBezTo>
                    <a:pt x="8" y="182"/>
                    <a:pt x="5" y="202"/>
                    <a:pt x="3" y="220"/>
                  </a:cubicBezTo>
                  <a:cubicBezTo>
                    <a:pt x="1" y="238"/>
                    <a:pt x="0" y="252"/>
                    <a:pt x="0" y="252"/>
                  </a:cubicBezTo>
                  <a:cubicBezTo>
                    <a:pt x="3" y="253"/>
                    <a:pt x="3" y="253"/>
                    <a:pt x="3" y="25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îṣļíḓe"/>
            <p:cNvSpPr/>
            <p:nvPr/>
          </p:nvSpPr>
          <p:spPr bwMode="auto">
            <a:xfrm>
              <a:off x="5521" y="7339"/>
              <a:ext cx="238" cy="1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is1ídé"/>
            <p:cNvSpPr/>
            <p:nvPr/>
          </p:nvSpPr>
          <p:spPr bwMode="auto">
            <a:xfrm>
              <a:off x="5516" y="7334"/>
              <a:ext cx="246" cy="140"/>
            </a:xfrm>
            <a:custGeom>
              <a:avLst/>
              <a:gdLst>
                <a:gd name="T0" fmla="*/ 87 w 88"/>
                <a:gd name="T1" fmla="*/ 25 h 50"/>
                <a:gd name="T2" fmla="*/ 85 w 88"/>
                <a:gd name="T3" fmla="*/ 25 h 50"/>
                <a:gd name="T4" fmla="*/ 82 w 88"/>
                <a:gd name="T5" fmla="*/ 33 h 50"/>
                <a:gd name="T6" fmla="*/ 44 w 88"/>
                <a:gd name="T7" fmla="*/ 47 h 50"/>
                <a:gd name="T8" fmla="*/ 15 w 88"/>
                <a:gd name="T9" fmla="*/ 40 h 50"/>
                <a:gd name="T10" fmla="*/ 6 w 88"/>
                <a:gd name="T11" fmla="*/ 33 h 50"/>
                <a:gd name="T12" fmla="*/ 3 w 88"/>
                <a:gd name="T13" fmla="*/ 25 h 50"/>
                <a:gd name="T14" fmla="*/ 6 w 88"/>
                <a:gd name="T15" fmla="*/ 17 h 50"/>
                <a:gd name="T16" fmla="*/ 44 w 88"/>
                <a:gd name="T17" fmla="*/ 3 h 50"/>
                <a:gd name="T18" fmla="*/ 73 w 88"/>
                <a:gd name="T19" fmla="*/ 10 h 50"/>
                <a:gd name="T20" fmla="*/ 82 w 88"/>
                <a:gd name="T21" fmla="*/ 17 h 50"/>
                <a:gd name="T22" fmla="*/ 85 w 88"/>
                <a:gd name="T23" fmla="*/ 25 h 50"/>
                <a:gd name="T24" fmla="*/ 87 w 88"/>
                <a:gd name="T25" fmla="*/ 25 h 50"/>
                <a:gd name="T26" fmla="*/ 88 w 88"/>
                <a:gd name="T27" fmla="*/ 25 h 50"/>
                <a:gd name="T28" fmla="*/ 84 w 88"/>
                <a:gd name="T29" fmla="*/ 15 h 50"/>
                <a:gd name="T30" fmla="*/ 44 w 88"/>
                <a:gd name="T31" fmla="*/ 0 h 50"/>
                <a:gd name="T32" fmla="*/ 13 w 88"/>
                <a:gd name="T33" fmla="*/ 7 h 50"/>
                <a:gd name="T34" fmla="*/ 4 w 88"/>
                <a:gd name="T35" fmla="*/ 15 h 50"/>
                <a:gd name="T36" fmla="*/ 0 w 88"/>
                <a:gd name="T37" fmla="*/ 25 h 50"/>
                <a:gd name="T38" fmla="*/ 4 w 88"/>
                <a:gd name="T39" fmla="*/ 35 h 50"/>
                <a:gd name="T40" fmla="*/ 44 w 88"/>
                <a:gd name="T41" fmla="*/ 50 h 50"/>
                <a:gd name="T42" fmla="*/ 75 w 88"/>
                <a:gd name="T43" fmla="*/ 43 h 50"/>
                <a:gd name="T44" fmla="*/ 84 w 88"/>
                <a:gd name="T45" fmla="*/ 35 h 50"/>
                <a:gd name="T46" fmla="*/ 88 w 88"/>
                <a:gd name="T47" fmla="*/ 25 h 50"/>
                <a:gd name="T48" fmla="*/ 87 w 88"/>
                <a:gd name="T4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50">
                  <a:moveTo>
                    <a:pt x="87" y="25"/>
                  </a:moveTo>
                  <a:cubicBezTo>
                    <a:pt x="85" y="25"/>
                    <a:pt x="85" y="25"/>
                    <a:pt x="85" y="25"/>
                  </a:cubicBezTo>
                  <a:cubicBezTo>
                    <a:pt x="85" y="28"/>
                    <a:pt x="84" y="30"/>
                    <a:pt x="82" y="33"/>
                  </a:cubicBezTo>
                  <a:cubicBezTo>
                    <a:pt x="76" y="41"/>
                    <a:pt x="61" y="47"/>
                    <a:pt x="44" y="47"/>
                  </a:cubicBezTo>
                  <a:cubicBezTo>
                    <a:pt x="33" y="47"/>
                    <a:pt x="22" y="44"/>
                    <a:pt x="15" y="40"/>
                  </a:cubicBezTo>
                  <a:cubicBezTo>
                    <a:pt x="11" y="38"/>
                    <a:pt x="8" y="36"/>
                    <a:pt x="6" y="33"/>
                  </a:cubicBezTo>
                  <a:cubicBezTo>
                    <a:pt x="4" y="30"/>
                    <a:pt x="3" y="28"/>
                    <a:pt x="3" y="25"/>
                  </a:cubicBezTo>
                  <a:cubicBezTo>
                    <a:pt x="3" y="22"/>
                    <a:pt x="4" y="19"/>
                    <a:pt x="6" y="17"/>
                  </a:cubicBezTo>
                  <a:cubicBezTo>
                    <a:pt x="12" y="9"/>
                    <a:pt x="27" y="3"/>
                    <a:pt x="44" y="3"/>
                  </a:cubicBezTo>
                  <a:cubicBezTo>
                    <a:pt x="56" y="3"/>
                    <a:pt x="66" y="6"/>
                    <a:pt x="73" y="10"/>
                  </a:cubicBezTo>
                  <a:cubicBezTo>
                    <a:pt x="77" y="12"/>
                    <a:pt x="80" y="14"/>
                    <a:pt x="82" y="17"/>
                  </a:cubicBezTo>
                  <a:cubicBezTo>
                    <a:pt x="84" y="19"/>
                    <a:pt x="85" y="22"/>
                    <a:pt x="85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8" y="21"/>
                    <a:pt x="87" y="18"/>
                    <a:pt x="84" y="15"/>
                  </a:cubicBezTo>
                  <a:cubicBezTo>
                    <a:pt x="78" y="6"/>
                    <a:pt x="62" y="0"/>
                    <a:pt x="44" y="0"/>
                  </a:cubicBezTo>
                  <a:cubicBezTo>
                    <a:pt x="32" y="0"/>
                    <a:pt x="21" y="3"/>
                    <a:pt x="13" y="7"/>
                  </a:cubicBezTo>
                  <a:cubicBezTo>
                    <a:pt x="9" y="9"/>
                    <a:pt x="6" y="12"/>
                    <a:pt x="4" y="15"/>
                  </a:cubicBezTo>
                  <a:cubicBezTo>
                    <a:pt x="2" y="18"/>
                    <a:pt x="0" y="21"/>
                    <a:pt x="0" y="25"/>
                  </a:cubicBezTo>
                  <a:cubicBezTo>
                    <a:pt x="0" y="28"/>
                    <a:pt x="2" y="32"/>
                    <a:pt x="4" y="35"/>
                  </a:cubicBezTo>
                  <a:cubicBezTo>
                    <a:pt x="11" y="44"/>
                    <a:pt x="26" y="50"/>
                    <a:pt x="44" y="50"/>
                  </a:cubicBezTo>
                  <a:cubicBezTo>
                    <a:pt x="56" y="50"/>
                    <a:pt x="67" y="47"/>
                    <a:pt x="75" y="43"/>
                  </a:cubicBezTo>
                  <a:cubicBezTo>
                    <a:pt x="79" y="41"/>
                    <a:pt x="82" y="38"/>
                    <a:pt x="84" y="35"/>
                  </a:cubicBezTo>
                  <a:cubicBezTo>
                    <a:pt x="87" y="32"/>
                    <a:pt x="88" y="28"/>
                    <a:pt x="88" y="25"/>
                  </a:cubicBezTo>
                  <a:lnTo>
                    <a:pt x="87" y="2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î$1îḋê"/>
            <p:cNvSpPr/>
            <p:nvPr/>
          </p:nvSpPr>
          <p:spPr bwMode="auto">
            <a:xfrm>
              <a:off x="5383" y="6850"/>
              <a:ext cx="336" cy="565"/>
            </a:xfrm>
            <a:custGeom>
              <a:avLst/>
              <a:gdLst>
                <a:gd name="T0" fmla="*/ 42 w 120"/>
                <a:gd name="T1" fmla="*/ 0 h 202"/>
                <a:gd name="T2" fmla="*/ 78 w 120"/>
                <a:gd name="T3" fmla="*/ 0 h 202"/>
                <a:gd name="T4" fmla="*/ 120 w 120"/>
                <a:gd name="T5" fmla="*/ 48 h 202"/>
                <a:gd name="T6" fmla="*/ 120 w 120"/>
                <a:gd name="T7" fmla="*/ 103 h 202"/>
                <a:gd name="T8" fmla="*/ 120 w 120"/>
                <a:gd name="T9" fmla="*/ 107 h 202"/>
                <a:gd name="T10" fmla="*/ 120 w 120"/>
                <a:gd name="T11" fmla="*/ 112 h 202"/>
                <a:gd name="T12" fmla="*/ 120 w 120"/>
                <a:gd name="T13" fmla="*/ 145 h 202"/>
                <a:gd name="T14" fmla="*/ 120 w 120"/>
                <a:gd name="T15" fmla="*/ 147 h 202"/>
                <a:gd name="T16" fmla="*/ 120 w 120"/>
                <a:gd name="T17" fmla="*/ 180 h 202"/>
                <a:gd name="T18" fmla="*/ 98 w 120"/>
                <a:gd name="T19" fmla="*/ 202 h 202"/>
                <a:gd name="T20" fmla="*/ 85 w 120"/>
                <a:gd name="T21" fmla="*/ 202 h 202"/>
                <a:gd name="T22" fmla="*/ 63 w 120"/>
                <a:gd name="T23" fmla="*/ 180 h 202"/>
                <a:gd name="T24" fmla="*/ 63 w 120"/>
                <a:gd name="T25" fmla="*/ 151 h 202"/>
                <a:gd name="T26" fmla="*/ 42 w 120"/>
                <a:gd name="T27" fmla="*/ 151 h 202"/>
                <a:gd name="T28" fmla="*/ 0 w 120"/>
                <a:gd name="T29" fmla="*/ 103 h 202"/>
                <a:gd name="T30" fmla="*/ 0 w 120"/>
                <a:gd name="T31" fmla="*/ 48 h 202"/>
                <a:gd name="T32" fmla="*/ 42 w 120"/>
                <a:gd name="T3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202">
                  <a:moveTo>
                    <a:pt x="42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101" y="0"/>
                    <a:pt x="120" y="22"/>
                    <a:pt x="120" y="48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20" y="104"/>
                    <a:pt x="120" y="106"/>
                    <a:pt x="120" y="107"/>
                  </a:cubicBezTo>
                  <a:cubicBezTo>
                    <a:pt x="120" y="109"/>
                    <a:pt x="120" y="110"/>
                    <a:pt x="120" y="112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20" y="192"/>
                    <a:pt x="110" y="202"/>
                    <a:pt x="98" y="202"/>
                  </a:cubicBezTo>
                  <a:cubicBezTo>
                    <a:pt x="85" y="202"/>
                    <a:pt x="85" y="202"/>
                    <a:pt x="85" y="202"/>
                  </a:cubicBezTo>
                  <a:cubicBezTo>
                    <a:pt x="73" y="202"/>
                    <a:pt x="63" y="192"/>
                    <a:pt x="63" y="180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19" y="151"/>
                    <a:pt x="0" y="129"/>
                    <a:pt x="0" y="10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19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ïšlïḓê"/>
            <p:cNvSpPr/>
            <p:nvPr/>
          </p:nvSpPr>
          <p:spPr bwMode="auto">
            <a:xfrm>
              <a:off x="5382" y="6844"/>
              <a:ext cx="343" cy="574"/>
            </a:xfrm>
            <a:custGeom>
              <a:avLst/>
              <a:gdLst>
                <a:gd name="T0" fmla="*/ 43 w 123"/>
                <a:gd name="T1" fmla="*/ 2 h 205"/>
                <a:gd name="T2" fmla="*/ 43 w 123"/>
                <a:gd name="T3" fmla="*/ 3 h 205"/>
                <a:gd name="T4" fmla="*/ 79 w 123"/>
                <a:gd name="T5" fmla="*/ 3 h 205"/>
                <a:gd name="T6" fmla="*/ 107 w 123"/>
                <a:gd name="T7" fmla="*/ 17 h 205"/>
                <a:gd name="T8" fmla="*/ 119 w 123"/>
                <a:gd name="T9" fmla="*/ 50 h 205"/>
                <a:gd name="T10" fmla="*/ 119 w 123"/>
                <a:gd name="T11" fmla="*/ 105 h 205"/>
                <a:gd name="T12" fmla="*/ 119 w 123"/>
                <a:gd name="T13" fmla="*/ 109 h 205"/>
                <a:gd name="T14" fmla="*/ 119 w 123"/>
                <a:gd name="T15" fmla="*/ 109 h 205"/>
                <a:gd name="T16" fmla="*/ 119 w 123"/>
                <a:gd name="T17" fmla="*/ 109 h 205"/>
                <a:gd name="T18" fmla="*/ 120 w 123"/>
                <a:gd name="T19" fmla="*/ 114 h 205"/>
                <a:gd name="T20" fmla="*/ 120 w 123"/>
                <a:gd name="T21" fmla="*/ 147 h 205"/>
                <a:gd name="T22" fmla="*/ 120 w 123"/>
                <a:gd name="T23" fmla="*/ 149 h 205"/>
                <a:gd name="T24" fmla="*/ 120 w 123"/>
                <a:gd name="T25" fmla="*/ 182 h 205"/>
                <a:gd name="T26" fmla="*/ 114 w 123"/>
                <a:gd name="T27" fmla="*/ 197 h 205"/>
                <a:gd name="T28" fmla="*/ 99 w 123"/>
                <a:gd name="T29" fmla="*/ 202 h 205"/>
                <a:gd name="T30" fmla="*/ 86 w 123"/>
                <a:gd name="T31" fmla="*/ 202 h 205"/>
                <a:gd name="T32" fmla="*/ 71 w 123"/>
                <a:gd name="T33" fmla="*/ 197 h 205"/>
                <a:gd name="T34" fmla="*/ 65 w 123"/>
                <a:gd name="T35" fmla="*/ 182 h 205"/>
                <a:gd name="T36" fmla="*/ 65 w 123"/>
                <a:gd name="T37" fmla="*/ 151 h 205"/>
                <a:gd name="T38" fmla="*/ 43 w 123"/>
                <a:gd name="T39" fmla="*/ 151 h 205"/>
                <a:gd name="T40" fmla="*/ 15 w 123"/>
                <a:gd name="T41" fmla="*/ 138 h 205"/>
                <a:gd name="T42" fmla="*/ 3 w 123"/>
                <a:gd name="T43" fmla="*/ 105 h 205"/>
                <a:gd name="T44" fmla="*/ 3 w 123"/>
                <a:gd name="T45" fmla="*/ 50 h 205"/>
                <a:gd name="T46" fmla="*/ 15 w 123"/>
                <a:gd name="T47" fmla="*/ 17 h 205"/>
                <a:gd name="T48" fmla="*/ 43 w 123"/>
                <a:gd name="T49" fmla="*/ 3 h 205"/>
                <a:gd name="T50" fmla="*/ 43 w 123"/>
                <a:gd name="T51" fmla="*/ 2 h 205"/>
                <a:gd name="T52" fmla="*/ 43 w 123"/>
                <a:gd name="T53" fmla="*/ 0 h 205"/>
                <a:gd name="T54" fmla="*/ 12 w 123"/>
                <a:gd name="T55" fmla="*/ 15 h 205"/>
                <a:gd name="T56" fmla="*/ 0 w 123"/>
                <a:gd name="T57" fmla="*/ 50 h 205"/>
                <a:gd name="T58" fmla="*/ 0 w 123"/>
                <a:gd name="T59" fmla="*/ 105 h 205"/>
                <a:gd name="T60" fmla="*/ 12 w 123"/>
                <a:gd name="T61" fmla="*/ 140 h 205"/>
                <a:gd name="T62" fmla="*/ 43 w 123"/>
                <a:gd name="T63" fmla="*/ 154 h 205"/>
                <a:gd name="T64" fmla="*/ 62 w 123"/>
                <a:gd name="T65" fmla="*/ 154 h 205"/>
                <a:gd name="T66" fmla="*/ 62 w 123"/>
                <a:gd name="T67" fmla="*/ 182 h 205"/>
                <a:gd name="T68" fmla="*/ 86 w 123"/>
                <a:gd name="T69" fmla="*/ 205 h 205"/>
                <a:gd name="T70" fmla="*/ 99 w 123"/>
                <a:gd name="T71" fmla="*/ 205 h 205"/>
                <a:gd name="T72" fmla="*/ 123 w 123"/>
                <a:gd name="T73" fmla="*/ 182 h 205"/>
                <a:gd name="T74" fmla="*/ 123 w 123"/>
                <a:gd name="T75" fmla="*/ 149 h 205"/>
                <a:gd name="T76" fmla="*/ 123 w 123"/>
                <a:gd name="T77" fmla="*/ 147 h 205"/>
                <a:gd name="T78" fmla="*/ 123 w 123"/>
                <a:gd name="T79" fmla="*/ 114 h 205"/>
                <a:gd name="T80" fmla="*/ 122 w 123"/>
                <a:gd name="T81" fmla="*/ 109 h 205"/>
                <a:gd name="T82" fmla="*/ 121 w 123"/>
                <a:gd name="T83" fmla="*/ 109 h 205"/>
                <a:gd name="T84" fmla="*/ 122 w 123"/>
                <a:gd name="T85" fmla="*/ 109 h 205"/>
                <a:gd name="T86" fmla="*/ 122 w 123"/>
                <a:gd name="T87" fmla="*/ 105 h 205"/>
                <a:gd name="T88" fmla="*/ 122 w 123"/>
                <a:gd name="T89" fmla="*/ 50 h 205"/>
                <a:gd name="T90" fmla="*/ 110 w 123"/>
                <a:gd name="T91" fmla="*/ 15 h 205"/>
                <a:gd name="T92" fmla="*/ 79 w 123"/>
                <a:gd name="T93" fmla="*/ 0 h 205"/>
                <a:gd name="T94" fmla="*/ 43 w 123"/>
                <a:gd name="T95" fmla="*/ 0 h 205"/>
                <a:gd name="T96" fmla="*/ 43 w 123"/>
                <a:gd name="T97" fmla="*/ 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3" h="205">
                  <a:moveTo>
                    <a:pt x="43" y="2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90" y="3"/>
                    <a:pt x="100" y="9"/>
                    <a:pt x="107" y="17"/>
                  </a:cubicBezTo>
                  <a:cubicBezTo>
                    <a:pt x="115" y="26"/>
                    <a:pt x="119" y="37"/>
                    <a:pt x="119" y="50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6"/>
                    <a:pt x="119" y="108"/>
                    <a:pt x="119" y="109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20" y="111"/>
                    <a:pt x="120" y="113"/>
                    <a:pt x="120" y="114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20" y="188"/>
                    <a:pt x="118" y="193"/>
                    <a:pt x="114" y="197"/>
                  </a:cubicBezTo>
                  <a:cubicBezTo>
                    <a:pt x="110" y="200"/>
                    <a:pt x="105" y="202"/>
                    <a:pt x="99" y="202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80" y="202"/>
                    <a:pt x="75" y="200"/>
                    <a:pt x="71" y="197"/>
                  </a:cubicBezTo>
                  <a:cubicBezTo>
                    <a:pt x="68" y="193"/>
                    <a:pt x="65" y="188"/>
                    <a:pt x="65" y="182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32" y="151"/>
                    <a:pt x="22" y="146"/>
                    <a:pt x="15" y="138"/>
                  </a:cubicBezTo>
                  <a:cubicBezTo>
                    <a:pt x="7" y="129"/>
                    <a:pt x="3" y="118"/>
                    <a:pt x="3" y="105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37"/>
                    <a:pt x="7" y="26"/>
                    <a:pt x="15" y="17"/>
                  </a:cubicBezTo>
                  <a:cubicBezTo>
                    <a:pt x="22" y="9"/>
                    <a:pt x="32" y="3"/>
                    <a:pt x="43" y="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1" y="0"/>
                    <a:pt x="20" y="6"/>
                    <a:pt x="12" y="15"/>
                  </a:cubicBezTo>
                  <a:cubicBezTo>
                    <a:pt x="4" y="24"/>
                    <a:pt x="0" y="37"/>
                    <a:pt x="0" y="5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8"/>
                    <a:pt x="4" y="131"/>
                    <a:pt x="12" y="140"/>
                  </a:cubicBezTo>
                  <a:cubicBezTo>
                    <a:pt x="20" y="149"/>
                    <a:pt x="31" y="154"/>
                    <a:pt x="43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95"/>
                    <a:pt x="73" y="205"/>
                    <a:pt x="86" y="205"/>
                  </a:cubicBezTo>
                  <a:cubicBezTo>
                    <a:pt x="99" y="205"/>
                    <a:pt x="99" y="205"/>
                    <a:pt x="99" y="205"/>
                  </a:cubicBezTo>
                  <a:cubicBezTo>
                    <a:pt x="112" y="205"/>
                    <a:pt x="123" y="195"/>
                    <a:pt x="123" y="182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14"/>
                    <a:pt x="123" y="114"/>
                    <a:pt x="123" y="114"/>
                  </a:cubicBezTo>
                  <a:cubicBezTo>
                    <a:pt x="123" y="112"/>
                    <a:pt x="123" y="111"/>
                    <a:pt x="122" y="109"/>
                  </a:cubicBezTo>
                  <a:cubicBezTo>
                    <a:pt x="121" y="109"/>
                    <a:pt x="121" y="109"/>
                    <a:pt x="121" y="109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8"/>
                    <a:pt x="122" y="106"/>
                    <a:pt x="122" y="10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37"/>
                    <a:pt x="118" y="24"/>
                    <a:pt x="110" y="15"/>
                  </a:cubicBezTo>
                  <a:cubicBezTo>
                    <a:pt x="102" y="6"/>
                    <a:pt x="91" y="0"/>
                    <a:pt x="79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ïślïḑe"/>
            <p:cNvSpPr/>
            <p:nvPr/>
          </p:nvSpPr>
          <p:spPr bwMode="auto">
            <a:xfrm>
              <a:off x="5132" y="6598"/>
              <a:ext cx="784" cy="612"/>
            </a:xfrm>
            <a:custGeom>
              <a:avLst/>
              <a:gdLst>
                <a:gd name="T0" fmla="*/ 201 w 280"/>
                <a:gd name="T1" fmla="*/ 175 h 219"/>
                <a:gd name="T2" fmla="*/ 194 w 280"/>
                <a:gd name="T3" fmla="*/ 132 h 219"/>
                <a:gd name="T4" fmla="*/ 38 w 280"/>
                <a:gd name="T5" fmla="*/ 90 h 219"/>
                <a:gd name="T6" fmla="*/ 60 w 280"/>
                <a:gd name="T7" fmla="*/ 13 h 219"/>
                <a:gd name="T8" fmla="*/ 102 w 280"/>
                <a:gd name="T9" fmla="*/ 44 h 219"/>
                <a:gd name="T10" fmla="*/ 102 w 280"/>
                <a:gd name="T11" fmla="*/ 7 h 219"/>
                <a:gd name="T12" fmla="*/ 155 w 280"/>
                <a:gd name="T13" fmla="*/ 45 h 219"/>
                <a:gd name="T14" fmla="*/ 254 w 280"/>
                <a:gd name="T15" fmla="*/ 90 h 219"/>
                <a:gd name="T16" fmla="*/ 211 w 280"/>
                <a:gd name="T17" fmla="*/ 219 h 219"/>
                <a:gd name="T18" fmla="*/ 207 w 280"/>
                <a:gd name="T19" fmla="*/ 192 h 219"/>
                <a:gd name="T20" fmla="*/ 201 w 280"/>
                <a:gd name="T21" fmla="*/ 17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19">
                  <a:moveTo>
                    <a:pt x="201" y="175"/>
                  </a:moveTo>
                  <a:cubicBezTo>
                    <a:pt x="194" y="132"/>
                    <a:pt x="194" y="132"/>
                    <a:pt x="194" y="132"/>
                  </a:cubicBezTo>
                  <a:cubicBezTo>
                    <a:pt x="194" y="132"/>
                    <a:pt x="76" y="147"/>
                    <a:pt x="38" y="90"/>
                  </a:cubicBezTo>
                  <a:cubicBezTo>
                    <a:pt x="0" y="33"/>
                    <a:pt x="40" y="10"/>
                    <a:pt x="60" y="13"/>
                  </a:cubicBezTo>
                  <a:cubicBezTo>
                    <a:pt x="79" y="17"/>
                    <a:pt x="102" y="44"/>
                    <a:pt x="102" y="44"/>
                  </a:cubicBezTo>
                  <a:cubicBezTo>
                    <a:pt x="102" y="44"/>
                    <a:pt x="82" y="16"/>
                    <a:pt x="102" y="7"/>
                  </a:cubicBezTo>
                  <a:cubicBezTo>
                    <a:pt x="119" y="0"/>
                    <a:pt x="145" y="19"/>
                    <a:pt x="155" y="45"/>
                  </a:cubicBezTo>
                  <a:cubicBezTo>
                    <a:pt x="155" y="45"/>
                    <a:pt x="228" y="43"/>
                    <a:pt x="254" y="90"/>
                  </a:cubicBezTo>
                  <a:cubicBezTo>
                    <a:pt x="280" y="137"/>
                    <a:pt x="259" y="170"/>
                    <a:pt x="211" y="219"/>
                  </a:cubicBezTo>
                  <a:cubicBezTo>
                    <a:pt x="207" y="192"/>
                    <a:pt x="207" y="192"/>
                    <a:pt x="207" y="192"/>
                  </a:cubicBezTo>
                  <a:lnTo>
                    <a:pt x="201" y="17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ís1ïḋé"/>
            <p:cNvSpPr/>
            <p:nvPr/>
          </p:nvSpPr>
          <p:spPr bwMode="auto">
            <a:xfrm>
              <a:off x="5535" y="7012"/>
              <a:ext cx="45" cy="4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î$ḻïḓé"/>
            <p:cNvSpPr/>
            <p:nvPr/>
          </p:nvSpPr>
          <p:spPr bwMode="auto">
            <a:xfrm>
              <a:off x="5399" y="7012"/>
              <a:ext cx="36" cy="4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îṡḷïďe"/>
            <p:cNvSpPr/>
            <p:nvPr/>
          </p:nvSpPr>
          <p:spPr bwMode="auto">
            <a:xfrm>
              <a:off x="5458" y="7113"/>
              <a:ext cx="78" cy="45"/>
            </a:xfrm>
            <a:custGeom>
              <a:avLst/>
              <a:gdLst>
                <a:gd name="T0" fmla="*/ 0 w 28"/>
                <a:gd name="T1" fmla="*/ 3 h 16"/>
                <a:gd name="T2" fmla="*/ 12 w 28"/>
                <a:gd name="T3" fmla="*/ 16 h 16"/>
                <a:gd name="T4" fmla="*/ 28 w 28"/>
                <a:gd name="T5" fmla="*/ 0 h 16"/>
                <a:gd name="T6" fmla="*/ 0 w 28"/>
                <a:gd name="T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6">
                  <a:moveTo>
                    <a:pt x="0" y="3"/>
                  </a:moveTo>
                  <a:cubicBezTo>
                    <a:pt x="0" y="3"/>
                    <a:pt x="4" y="15"/>
                    <a:pt x="12" y="16"/>
                  </a:cubicBezTo>
                  <a:cubicBezTo>
                    <a:pt x="21" y="16"/>
                    <a:pt x="27" y="7"/>
                    <a:pt x="28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9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is1iḓè"/>
            <p:cNvSpPr/>
            <p:nvPr/>
          </p:nvSpPr>
          <p:spPr bwMode="auto">
            <a:xfrm>
              <a:off x="5451" y="7106"/>
              <a:ext cx="90" cy="62"/>
            </a:xfrm>
            <a:custGeom>
              <a:avLst/>
              <a:gdLst>
                <a:gd name="T0" fmla="*/ 0 w 32"/>
                <a:gd name="T1" fmla="*/ 6 h 22"/>
                <a:gd name="T2" fmla="*/ 8 w 32"/>
                <a:gd name="T3" fmla="*/ 17 h 22"/>
                <a:gd name="T4" fmla="*/ 27 w 32"/>
                <a:gd name="T5" fmla="*/ 13 h 22"/>
                <a:gd name="T6" fmla="*/ 32 w 32"/>
                <a:gd name="T7" fmla="*/ 2 h 22"/>
                <a:gd name="T8" fmla="*/ 30 w 32"/>
                <a:gd name="T9" fmla="*/ 0 h 22"/>
                <a:gd name="T10" fmla="*/ 5 w 32"/>
                <a:gd name="T11" fmla="*/ 3 h 22"/>
                <a:gd name="T12" fmla="*/ 2 w 32"/>
                <a:gd name="T13" fmla="*/ 3 h 22"/>
                <a:gd name="T14" fmla="*/ 0 w 32"/>
                <a:gd name="T15" fmla="*/ 5 h 22"/>
                <a:gd name="T16" fmla="*/ 2 w 32"/>
                <a:gd name="T17" fmla="*/ 7 h 22"/>
                <a:gd name="T18" fmla="*/ 26 w 32"/>
                <a:gd name="T19" fmla="*/ 4 h 22"/>
                <a:gd name="T20" fmla="*/ 30 w 32"/>
                <a:gd name="T21" fmla="*/ 4 h 22"/>
                <a:gd name="T22" fmla="*/ 28 w 32"/>
                <a:gd name="T23" fmla="*/ 2 h 22"/>
                <a:gd name="T24" fmla="*/ 18 w 32"/>
                <a:gd name="T25" fmla="*/ 16 h 22"/>
                <a:gd name="T26" fmla="*/ 6 w 32"/>
                <a:gd name="T27" fmla="*/ 8 h 22"/>
                <a:gd name="T28" fmla="*/ 4 w 32"/>
                <a:gd name="T29" fmla="*/ 6 h 22"/>
                <a:gd name="T30" fmla="*/ 4 w 32"/>
                <a:gd name="T31" fmla="*/ 5 h 22"/>
                <a:gd name="T32" fmla="*/ 4 w 32"/>
                <a:gd name="T33" fmla="*/ 5 h 22"/>
                <a:gd name="T34" fmla="*/ 4 w 32"/>
                <a:gd name="T35" fmla="*/ 5 h 22"/>
                <a:gd name="T36" fmla="*/ 0 w 32"/>
                <a:gd name="T3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2">
                  <a:moveTo>
                    <a:pt x="0" y="6"/>
                  </a:moveTo>
                  <a:cubicBezTo>
                    <a:pt x="2" y="10"/>
                    <a:pt x="4" y="14"/>
                    <a:pt x="8" y="17"/>
                  </a:cubicBezTo>
                  <a:cubicBezTo>
                    <a:pt x="14" y="22"/>
                    <a:pt x="22" y="19"/>
                    <a:pt x="27" y="13"/>
                  </a:cubicBezTo>
                  <a:cubicBezTo>
                    <a:pt x="30" y="10"/>
                    <a:pt x="31" y="6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22" y="1"/>
                    <a:pt x="14" y="2"/>
                    <a:pt x="5" y="3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10" y="6"/>
                    <a:pt x="18" y="5"/>
                    <a:pt x="26" y="4"/>
                  </a:cubicBezTo>
                  <a:cubicBezTo>
                    <a:pt x="28" y="4"/>
                    <a:pt x="29" y="4"/>
                    <a:pt x="30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8"/>
                    <a:pt x="23" y="14"/>
                    <a:pt x="18" y="16"/>
                  </a:cubicBezTo>
                  <a:cubicBezTo>
                    <a:pt x="12" y="17"/>
                    <a:pt x="8" y="13"/>
                    <a:pt x="6" y="8"/>
                  </a:cubicBezTo>
                  <a:cubicBezTo>
                    <a:pt x="5" y="7"/>
                    <a:pt x="5" y="7"/>
                    <a:pt x="4" y="6"/>
                  </a:cubicBezTo>
                  <a:cubicBezTo>
                    <a:pt x="4" y="5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3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işḻîḍè"/>
            <p:cNvSpPr/>
            <p:nvPr/>
          </p:nvSpPr>
          <p:spPr bwMode="auto">
            <a:xfrm>
              <a:off x="5552" y="7060"/>
              <a:ext cx="103" cy="103"/>
            </a:xfrm>
            <a:custGeom>
              <a:avLst/>
              <a:gdLst>
                <a:gd name="T0" fmla="*/ 37 w 37"/>
                <a:gd name="T1" fmla="*/ 19 h 37"/>
                <a:gd name="T2" fmla="*/ 18 w 37"/>
                <a:gd name="T3" fmla="*/ 37 h 37"/>
                <a:gd name="T4" fmla="*/ 0 w 37"/>
                <a:gd name="T5" fmla="*/ 19 h 37"/>
                <a:gd name="T6" fmla="*/ 18 w 37"/>
                <a:gd name="T7" fmla="*/ 0 h 37"/>
                <a:gd name="T8" fmla="*/ 37 w 37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7" y="19"/>
                  </a:moveTo>
                  <a:cubicBezTo>
                    <a:pt x="36" y="29"/>
                    <a:pt x="28" y="37"/>
                    <a:pt x="18" y="37"/>
                  </a:cubicBezTo>
                  <a:cubicBezTo>
                    <a:pt x="8" y="37"/>
                    <a:pt x="0" y="29"/>
                    <a:pt x="0" y="19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7" y="9"/>
                    <a:pt x="37" y="19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ïṡľïďê"/>
            <p:cNvSpPr/>
            <p:nvPr/>
          </p:nvSpPr>
          <p:spPr bwMode="auto">
            <a:xfrm>
              <a:off x="5390" y="7077"/>
              <a:ext cx="47" cy="78"/>
            </a:xfrm>
            <a:custGeom>
              <a:avLst/>
              <a:gdLst>
                <a:gd name="T0" fmla="*/ 3 w 17"/>
                <a:gd name="T1" fmla="*/ 0 h 28"/>
                <a:gd name="T2" fmla="*/ 0 w 17"/>
                <a:gd name="T3" fmla="*/ 0 h 28"/>
                <a:gd name="T4" fmla="*/ 0 w 17"/>
                <a:gd name="T5" fmla="*/ 19 h 28"/>
                <a:gd name="T6" fmla="*/ 0 w 17"/>
                <a:gd name="T7" fmla="*/ 28 h 28"/>
                <a:gd name="T8" fmla="*/ 3 w 17"/>
                <a:gd name="T9" fmla="*/ 28 h 28"/>
                <a:gd name="T10" fmla="*/ 17 w 17"/>
                <a:gd name="T11" fmla="*/ 14 h 28"/>
                <a:gd name="T12" fmla="*/ 3 w 17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8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11" y="28"/>
                    <a:pt x="17" y="22"/>
                    <a:pt x="17" y="14"/>
                  </a:cubicBezTo>
                  <a:cubicBezTo>
                    <a:pt x="17" y="6"/>
                    <a:pt x="11" y="0"/>
                    <a:pt x="3" y="0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íšḻíde"/>
            <p:cNvSpPr/>
            <p:nvPr/>
          </p:nvSpPr>
          <p:spPr bwMode="auto">
            <a:xfrm>
              <a:off x="5508" y="6943"/>
              <a:ext cx="145" cy="171"/>
            </a:xfrm>
            <a:custGeom>
              <a:avLst/>
              <a:gdLst>
                <a:gd name="T0" fmla="*/ 51 w 52"/>
                <a:gd name="T1" fmla="*/ 30 h 61"/>
                <a:gd name="T2" fmla="*/ 49 w 52"/>
                <a:gd name="T3" fmla="*/ 30 h 61"/>
                <a:gd name="T4" fmla="*/ 42 w 52"/>
                <a:gd name="T5" fmla="*/ 50 h 61"/>
                <a:gd name="T6" fmla="*/ 26 w 52"/>
                <a:gd name="T7" fmla="*/ 58 h 61"/>
                <a:gd name="T8" fmla="*/ 10 w 52"/>
                <a:gd name="T9" fmla="*/ 50 h 61"/>
                <a:gd name="T10" fmla="*/ 3 w 52"/>
                <a:gd name="T11" fmla="*/ 30 h 61"/>
                <a:gd name="T12" fmla="*/ 10 w 52"/>
                <a:gd name="T13" fmla="*/ 11 h 61"/>
                <a:gd name="T14" fmla="*/ 26 w 52"/>
                <a:gd name="T15" fmla="*/ 3 h 61"/>
                <a:gd name="T16" fmla="*/ 42 w 52"/>
                <a:gd name="T17" fmla="*/ 11 h 61"/>
                <a:gd name="T18" fmla="*/ 49 w 52"/>
                <a:gd name="T19" fmla="*/ 30 h 61"/>
                <a:gd name="T20" fmla="*/ 51 w 52"/>
                <a:gd name="T21" fmla="*/ 30 h 61"/>
                <a:gd name="T22" fmla="*/ 52 w 52"/>
                <a:gd name="T23" fmla="*/ 30 h 61"/>
                <a:gd name="T24" fmla="*/ 45 w 52"/>
                <a:gd name="T25" fmla="*/ 9 h 61"/>
                <a:gd name="T26" fmla="*/ 26 w 52"/>
                <a:gd name="T27" fmla="*/ 0 h 61"/>
                <a:gd name="T28" fmla="*/ 8 w 52"/>
                <a:gd name="T29" fmla="*/ 9 h 61"/>
                <a:gd name="T30" fmla="*/ 0 w 52"/>
                <a:gd name="T31" fmla="*/ 30 h 61"/>
                <a:gd name="T32" fmla="*/ 8 w 52"/>
                <a:gd name="T33" fmla="*/ 52 h 61"/>
                <a:gd name="T34" fmla="*/ 26 w 52"/>
                <a:gd name="T35" fmla="*/ 61 h 61"/>
                <a:gd name="T36" fmla="*/ 45 w 52"/>
                <a:gd name="T37" fmla="*/ 52 h 61"/>
                <a:gd name="T38" fmla="*/ 52 w 52"/>
                <a:gd name="T39" fmla="*/ 30 h 61"/>
                <a:gd name="T40" fmla="*/ 51 w 52"/>
                <a:gd name="T4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61">
                  <a:moveTo>
                    <a:pt x="51" y="30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49" y="38"/>
                    <a:pt x="46" y="45"/>
                    <a:pt x="42" y="50"/>
                  </a:cubicBezTo>
                  <a:cubicBezTo>
                    <a:pt x="38" y="55"/>
                    <a:pt x="32" y="58"/>
                    <a:pt x="26" y="58"/>
                  </a:cubicBezTo>
                  <a:cubicBezTo>
                    <a:pt x="20" y="58"/>
                    <a:pt x="14" y="55"/>
                    <a:pt x="10" y="50"/>
                  </a:cubicBezTo>
                  <a:cubicBezTo>
                    <a:pt x="6" y="45"/>
                    <a:pt x="3" y="38"/>
                    <a:pt x="3" y="30"/>
                  </a:cubicBezTo>
                  <a:cubicBezTo>
                    <a:pt x="3" y="22"/>
                    <a:pt x="6" y="16"/>
                    <a:pt x="10" y="11"/>
                  </a:cubicBezTo>
                  <a:cubicBezTo>
                    <a:pt x="14" y="6"/>
                    <a:pt x="20" y="3"/>
                    <a:pt x="26" y="3"/>
                  </a:cubicBezTo>
                  <a:cubicBezTo>
                    <a:pt x="32" y="3"/>
                    <a:pt x="38" y="6"/>
                    <a:pt x="42" y="11"/>
                  </a:cubicBezTo>
                  <a:cubicBezTo>
                    <a:pt x="46" y="16"/>
                    <a:pt x="49" y="22"/>
                    <a:pt x="49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22"/>
                    <a:pt x="49" y="14"/>
                    <a:pt x="45" y="9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3" y="3"/>
                    <a:pt x="8" y="9"/>
                  </a:cubicBezTo>
                  <a:cubicBezTo>
                    <a:pt x="3" y="14"/>
                    <a:pt x="0" y="22"/>
                    <a:pt x="0" y="30"/>
                  </a:cubicBezTo>
                  <a:cubicBezTo>
                    <a:pt x="0" y="38"/>
                    <a:pt x="3" y="46"/>
                    <a:pt x="8" y="52"/>
                  </a:cubicBezTo>
                  <a:cubicBezTo>
                    <a:pt x="13" y="57"/>
                    <a:pt x="19" y="61"/>
                    <a:pt x="26" y="61"/>
                  </a:cubicBezTo>
                  <a:cubicBezTo>
                    <a:pt x="33" y="61"/>
                    <a:pt x="40" y="57"/>
                    <a:pt x="45" y="52"/>
                  </a:cubicBezTo>
                  <a:cubicBezTo>
                    <a:pt x="49" y="46"/>
                    <a:pt x="52" y="38"/>
                    <a:pt x="52" y="30"/>
                  </a:cubicBezTo>
                  <a:lnTo>
                    <a:pt x="51" y="3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iş1îḋè"/>
            <p:cNvSpPr/>
            <p:nvPr/>
          </p:nvSpPr>
          <p:spPr bwMode="auto">
            <a:xfrm>
              <a:off x="5346" y="6939"/>
              <a:ext cx="131" cy="160"/>
            </a:xfrm>
            <a:custGeom>
              <a:avLst/>
              <a:gdLst>
                <a:gd name="T0" fmla="*/ 45 w 47"/>
                <a:gd name="T1" fmla="*/ 28 h 57"/>
                <a:gd name="T2" fmla="*/ 44 w 47"/>
                <a:gd name="T3" fmla="*/ 28 h 57"/>
                <a:gd name="T4" fmla="*/ 38 w 47"/>
                <a:gd name="T5" fmla="*/ 47 h 57"/>
                <a:gd name="T6" fmla="*/ 23 w 47"/>
                <a:gd name="T7" fmla="*/ 54 h 57"/>
                <a:gd name="T8" fmla="*/ 9 w 47"/>
                <a:gd name="T9" fmla="*/ 47 h 57"/>
                <a:gd name="T10" fmla="*/ 3 w 47"/>
                <a:gd name="T11" fmla="*/ 28 h 57"/>
                <a:gd name="T12" fmla="*/ 9 w 47"/>
                <a:gd name="T13" fmla="*/ 10 h 57"/>
                <a:gd name="T14" fmla="*/ 23 w 47"/>
                <a:gd name="T15" fmla="*/ 3 h 57"/>
                <a:gd name="T16" fmla="*/ 38 w 47"/>
                <a:gd name="T17" fmla="*/ 10 h 57"/>
                <a:gd name="T18" fmla="*/ 44 w 47"/>
                <a:gd name="T19" fmla="*/ 28 h 57"/>
                <a:gd name="T20" fmla="*/ 45 w 47"/>
                <a:gd name="T21" fmla="*/ 28 h 57"/>
                <a:gd name="T22" fmla="*/ 47 w 47"/>
                <a:gd name="T23" fmla="*/ 28 h 57"/>
                <a:gd name="T24" fmla="*/ 40 w 47"/>
                <a:gd name="T25" fmla="*/ 8 h 57"/>
                <a:gd name="T26" fmla="*/ 23 w 47"/>
                <a:gd name="T27" fmla="*/ 0 h 57"/>
                <a:gd name="T28" fmla="*/ 7 w 47"/>
                <a:gd name="T29" fmla="*/ 8 h 57"/>
                <a:gd name="T30" fmla="*/ 0 w 47"/>
                <a:gd name="T31" fmla="*/ 28 h 57"/>
                <a:gd name="T32" fmla="*/ 7 w 47"/>
                <a:gd name="T33" fmla="*/ 48 h 57"/>
                <a:gd name="T34" fmla="*/ 23 w 47"/>
                <a:gd name="T35" fmla="*/ 57 h 57"/>
                <a:gd name="T36" fmla="*/ 40 w 47"/>
                <a:gd name="T37" fmla="*/ 48 h 57"/>
                <a:gd name="T38" fmla="*/ 47 w 47"/>
                <a:gd name="T39" fmla="*/ 28 h 57"/>
                <a:gd name="T40" fmla="*/ 45 w 47"/>
                <a:gd name="T41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57">
                  <a:moveTo>
                    <a:pt x="45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4" y="36"/>
                    <a:pt x="41" y="42"/>
                    <a:pt x="38" y="47"/>
                  </a:cubicBezTo>
                  <a:cubicBezTo>
                    <a:pt x="34" y="51"/>
                    <a:pt x="29" y="54"/>
                    <a:pt x="23" y="54"/>
                  </a:cubicBezTo>
                  <a:cubicBezTo>
                    <a:pt x="18" y="54"/>
                    <a:pt x="13" y="51"/>
                    <a:pt x="9" y="47"/>
                  </a:cubicBezTo>
                  <a:cubicBezTo>
                    <a:pt x="6" y="42"/>
                    <a:pt x="3" y="36"/>
                    <a:pt x="3" y="28"/>
                  </a:cubicBezTo>
                  <a:cubicBezTo>
                    <a:pt x="3" y="21"/>
                    <a:pt x="6" y="15"/>
                    <a:pt x="9" y="10"/>
                  </a:cubicBezTo>
                  <a:cubicBezTo>
                    <a:pt x="13" y="5"/>
                    <a:pt x="18" y="3"/>
                    <a:pt x="23" y="3"/>
                  </a:cubicBezTo>
                  <a:cubicBezTo>
                    <a:pt x="29" y="3"/>
                    <a:pt x="34" y="5"/>
                    <a:pt x="38" y="10"/>
                  </a:cubicBezTo>
                  <a:cubicBezTo>
                    <a:pt x="41" y="15"/>
                    <a:pt x="44" y="21"/>
                    <a:pt x="44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0"/>
                    <a:pt x="44" y="13"/>
                    <a:pt x="40" y="8"/>
                  </a:cubicBezTo>
                  <a:cubicBezTo>
                    <a:pt x="36" y="3"/>
                    <a:pt x="30" y="0"/>
                    <a:pt x="23" y="0"/>
                  </a:cubicBezTo>
                  <a:cubicBezTo>
                    <a:pt x="17" y="0"/>
                    <a:pt x="11" y="3"/>
                    <a:pt x="7" y="8"/>
                  </a:cubicBezTo>
                  <a:cubicBezTo>
                    <a:pt x="3" y="13"/>
                    <a:pt x="0" y="20"/>
                    <a:pt x="0" y="28"/>
                  </a:cubicBezTo>
                  <a:cubicBezTo>
                    <a:pt x="0" y="36"/>
                    <a:pt x="3" y="43"/>
                    <a:pt x="7" y="48"/>
                  </a:cubicBezTo>
                  <a:cubicBezTo>
                    <a:pt x="11" y="54"/>
                    <a:pt x="17" y="57"/>
                    <a:pt x="23" y="57"/>
                  </a:cubicBezTo>
                  <a:cubicBezTo>
                    <a:pt x="30" y="57"/>
                    <a:pt x="36" y="54"/>
                    <a:pt x="40" y="48"/>
                  </a:cubicBezTo>
                  <a:cubicBezTo>
                    <a:pt x="44" y="43"/>
                    <a:pt x="47" y="36"/>
                    <a:pt x="47" y="28"/>
                  </a:cubicBezTo>
                  <a:lnTo>
                    <a:pt x="45" y="28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isliḑè"/>
            <p:cNvSpPr/>
            <p:nvPr/>
          </p:nvSpPr>
          <p:spPr bwMode="auto">
            <a:xfrm>
              <a:off x="5647" y="7024"/>
              <a:ext cx="90" cy="28"/>
            </a:xfrm>
            <a:custGeom>
              <a:avLst/>
              <a:gdLst>
                <a:gd name="T0" fmla="*/ 0 w 52"/>
                <a:gd name="T1" fmla="*/ 5 h 16"/>
                <a:gd name="T2" fmla="*/ 52 w 52"/>
                <a:gd name="T3" fmla="*/ 16 h 16"/>
                <a:gd name="T4" fmla="*/ 52 w 52"/>
                <a:gd name="T5" fmla="*/ 11 h 16"/>
                <a:gd name="T6" fmla="*/ 2 w 52"/>
                <a:gd name="T7" fmla="*/ 0 h 16"/>
                <a:gd name="T8" fmla="*/ 0 w 52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">
                  <a:moveTo>
                    <a:pt x="0" y="5"/>
                  </a:moveTo>
                  <a:lnTo>
                    <a:pt x="52" y="16"/>
                  </a:lnTo>
                  <a:lnTo>
                    <a:pt x="52" y="11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ïṡľïḑè"/>
            <p:cNvSpPr/>
            <p:nvPr/>
          </p:nvSpPr>
          <p:spPr bwMode="auto">
            <a:xfrm>
              <a:off x="5647" y="7024"/>
              <a:ext cx="90" cy="28"/>
            </a:xfrm>
            <a:custGeom>
              <a:avLst/>
              <a:gdLst>
                <a:gd name="T0" fmla="*/ 0 w 52"/>
                <a:gd name="T1" fmla="*/ 5 h 16"/>
                <a:gd name="T2" fmla="*/ 52 w 52"/>
                <a:gd name="T3" fmla="*/ 16 h 16"/>
                <a:gd name="T4" fmla="*/ 52 w 52"/>
                <a:gd name="T5" fmla="*/ 11 h 16"/>
                <a:gd name="T6" fmla="*/ 2 w 5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6">
                  <a:moveTo>
                    <a:pt x="0" y="5"/>
                  </a:moveTo>
                  <a:lnTo>
                    <a:pt x="52" y="16"/>
                  </a:lnTo>
                  <a:lnTo>
                    <a:pt x="52" y="1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ïşḷídè"/>
            <p:cNvSpPr/>
            <p:nvPr/>
          </p:nvSpPr>
          <p:spPr bwMode="auto">
            <a:xfrm>
              <a:off x="5458" y="7012"/>
              <a:ext cx="36" cy="76"/>
            </a:xfrm>
            <a:custGeom>
              <a:avLst/>
              <a:gdLst>
                <a:gd name="T0" fmla="*/ 18 w 21"/>
                <a:gd name="T1" fmla="*/ 0 h 44"/>
                <a:gd name="T2" fmla="*/ 21 w 21"/>
                <a:gd name="T3" fmla="*/ 44 h 44"/>
                <a:gd name="T4" fmla="*/ 0 w 21"/>
                <a:gd name="T5" fmla="*/ 31 h 44"/>
                <a:gd name="T6" fmla="*/ 18 w 21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4">
                  <a:moveTo>
                    <a:pt x="18" y="0"/>
                  </a:moveTo>
                  <a:lnTo>
                    <a:pt x="21" y="44"/>
                  </a:lnTo>
                  <a:lnTo>
                    <a:pt x="0" y="3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iṣľïḋe"/>
            <p:cNvSpPr/>
            <p:nvPr/>
          </p:nvSpPr>
          <p:spPr bwMode="auto">
            <a:xfrm>
              <a:off x="5466" y="7012"/>
              <a:ext cx="50" cy="28"/>
            </a:xfrm>
            <a:custGeom>
              <a:avLst/>
              <a:gdLst>
                <a:gd name="T0" fmla="*/ 16 w 18"/>
                <a:gd name="T1" fmla="*/ 10 h 10"/>
                <a:gd name="T2" fmla="*/ 0 w 18"/>
                <a:gd name="T3" fmla="*/ 10 h 10"/>
                <a:gd name="T4" fmla="*/ 0 w 18"/>
                <a:gd name="T5" fmla="*/ 6 h 10"/>
                <a:gd name="T6" fmla="*/ 18 w 18"/>
                <a:gd name="T7" fmla="*/ 6 h 10"/>
                <a:gd name="T8" fmla="*/ 16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6" y="10"/>
                  </a:moveTo>
                  <a:cubicBezTo>
                    <a:pt x="8" y="5"/>
                    <a:pt x="0" y="9"/>
                    <a:pt x="0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7" y="0"/>
                    <a:pt x="18" y="6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iṧ1idé"/>
            <p:cNvSpPr/>
            <p:nvPr/>
          </p:nvSpPr>
          <p:spPr bwMode="auto">
            <a:xfrm>
              <a:off x="5687" y="7012"/>
              <a:ext cx="157" cy="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iṣḷíḍè"/>
            <p:cNvSpPr/>
            <p:nvPr/>
          </p:nvSpPr>
          <p:spPr bwMode="auto">
            <a:xfrm>
              <a:off x="5718" y="7048"/>
              <a:ext cx="60" cy="59"/>
            </a:xfrm>
            <a:custGeom>
              <a:avLst/>
              <a:gdLst>
                <a:gd name="T0" fmla="*/ 4 w 22"/>
                <a:gd name="T1" fmla="*/ 19 h 21"/>
                <a:gd name="T2" fmla="*/ 4 w 22"/>
                <a:gd name="T3" fmla="*/ 17 h 21"/>
                <a:gd name="T4" fmla="*/ 4 w 22"/>
                <a:gd name="T5" fmla="*/ 16 h 21"/>
                <a:gd name="T6" fmla="*/ 4 w 22"/>
                <a:gd name="T7" fmla="*/ 15 h 21"/>
                <a:gd name="T8" fmla="*/ 4 w 22"/>
                <a:gd name="T9" fmla="*/ 15 h 21"/>
                <a:gd name="T10" fmla="*/ 4 w 22"/>
                <a:gd name="T11" fmla="*/ 13 h 21"/>
                <a:gd name="T12" fmla="*/ 5 w 22"/>
                <a:gd name="T13" fmla="*/ 12 h 21"/>
                <a:gd name="T14" fmla="*/ 5 w 22"/>
                <a:gd name="T15" fmla="*/ 11 h 21"/>
                <a:gd name="T16" fmla="*/ 5 w 22"/>
                <a:gd name="T17" fmla="*/ 11 h 21"/>
                <a:gd name="T18" fmla="*/ 6 w 22"/>
                <a:gd name="T19" fmla="*/ 8 h 21"/>
                <a:gd name="T20" fmla="*/ 7 w 22"/>
                <a:gd name="T21" fmla="*/ 8 h 21"/>
                <a:gd name="T22" fmla="*/ 7 w 22"/>
                <a:gd name="T23" fmla="*/ 7 h 21"/>
                <a:gd name="T24" fmla="*/ 8 w 22"/>
                <a:gd name="T25" fmla="*/ 6 h 21"/>
                <a:gd name="T26" fmla="*/ 9 w 22"/>
                <a:gd name="T27" fmla="*/ 6 h 21"/>
                <a:gd name="T28" fmla="*/ 9 w 22"/>
                <a:gd name="T29" fmla="*/ 5 h 21"/>
                <a:gd name="T30" fmla="*/ 11 w 22"/>
                <a:gd name="T31" fmla="*/ 5 h 21"/>
                <a:gd name="T32" fmla="*/ 20 w 22"/>
                <a:gd name="T33" fmla="*/ 4 h 21"/>
                <a:gd name="T34" fmla="*/ 22 w 22"/>
                <a:gd name="T35" fmla="*/ 2 h 21"/>
                <a:gd name="T36" fmla="*/ 20 w 22"/>
                <a:gd name="T37" fmla="*/ 0 h 21"/>
                <a:gd name="T38" fmla="*/ 4 w 22"/>
                <a:gd name="T39" fmla="*/ 5 h 21"/>
                <a:gd name="T40" fmla="*/ 0 w 22"/>
                <a:gd name="T41" fmla="*/ 16 h 21"/>
                <a:gd name="T42" fmla="*/ 0 w 22"/>
                <a:gd name="T43" fmla="*/ 19 h 21"/>
                <a:gd name="T44" fmla="*/ 4 w 22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1">
                  <a:moveTo>
                    <a:pt x="4" y="19"/>
                  </a:moveTo>
                  <a:cubicBezTo>
                    <a:pt x="4" y="18"/>
                    <a:pt x="4" y="17"/>
                    <a:pt x="4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6"/>
                    <a:pt x="4" y="15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4" y="13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0"/>
                    <a:pt x="5" y="11"/>
                  </a:cubicBezTo>
                  <a:cubicBezTo>
                    <a:pt x="5" y="10"/>
                    <a:pt x="6" y="9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3"/>
                    <a:pt x="17" y="3"/>
                    <a:pt x="20" y="4"/>
                  </a:cubicBezTo>
                  <a:cubicBezTo>
                    <a:pt x="21" y="4"/>
                    <a:pt x="22" y="3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4" y="0"/>
                    <a:pt x="8" y="1"/>
                    <a:pt x="4" y="5"/>
                  </a:cubicBezTo>
                  <a:cubicBezTo>
                    <a:pt x="2" y="8"/>
                    <a:pt x="1" y="12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4" y="21"/>
                    <a:pt x="4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iṧḻïďé"/>
            <p:cNvSpPr/>
            <p:nvPr/>
          </p:nvSpPr>
          <p:spPr bwMode="auto">
            <a:xfrm>
              <a:off x="5683" y="7032"/>
              <a:ext cx="31" cy="59"/>
            </a:xfrm>
            <a:custGeom>
              <a:avLst/>
              <a:gdLst>
                <a:gd name="T0" fmla="*/ 3 w 11"/>
                <a:gd name="T1" fmla="*/ 21 h 21"/>
                <a:gd name="T2" fmla="*/ 11 w 11"/>
                <a:gd name="T3" fmla="*/ 2 h 21"/>
                <a:gd name="T4" fmla="*/ 9 w 11"/>
                <a:gd name="T5" fmla="*/ 0 h 21"/>
                <a:gd name="T6" fmla="*/ 0 w 11"/>
                <a:gd name="T7" fmla="*/ 21 h 21"/>
                <a:gd name="T8" fmla="*/ 3 w 11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1">
                  <a:moveTo>
                    <a:pt x="3" y="21"/>
                  </a:moveTo>
                  <a:cubicBezTo>
                    <a:pt x="3" y="14"/>
                    <a:pt x="6" y="7"/>
                    <a:pt x="11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5"/>
                    <a:pt x="0" y="13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íŝľîḓe"/>
            <p:cNvSpPr/>
            <p:nvPr/>
          </p:nvSpPr>
          <p:spPr bwMode="auto">
            <a:xfrm>
              <a:off x="5709" y="7010"/>
              <a:ext cx="140" cy="162"/>
            </a:xfrm>
            <a:custGeom>
              <a:avLst/>
              <a:gdLst>
                <a:gd name="T0" fmla="*/ 2 w 50"/>
                <a:gd name="T1" fmla="*/ 10 h 58"/>
                <a:gd name="T2" fmla="*/ 20 w 50"/>
                <a:gd name="T3" fmla="*/ 3 h 58"/>
                <a:gd name="T4" fmla="*/ 39 w 50"/>
                <a:gd name="T5" fmla="*/ 10 h 58"/>
                <a:gd name="T6" fmla="*/ 47 w 50"/>
                <a:gd name="T7" fmla="*/ 29 h 58"/>
                <a:gd name="T8" fmla="*/ 39 w 50"/>
                <a:gd name="T9" fmla="*/ 47 h 58"/>
                <a:gd name="T10" fmla="*/ 20 w 50"/>
                <a:gd name="T11" fmla="*/ 55 h 58"/>
                <a:gd name="T12" fmla="*/ 8 w 50"/>
                <a:gd name="T13" fmla="*/ 52 h 58"/>
                <a:gd name="T14" fmla="*/ 5 w 50"/>
                <a:gd name="T15" fmla="*/ 50 h 58"/>
                <a:gd name="T16" fmla="*/ 2 w 50"/>
                <a:gd name="T17" fmla="*/ 48 h 58"/>
                <a:gd name="T18" fmla="*/ 0 w 50"/>
                <a:gd name="T19" fmla="*/ 50 h 58"/>
                <a:gd name="T20" fmla="*/ 3 w 50"/>
                <a:gd name="T21" fmla="*/ 53 h 58"/>
                <a:gd name="T22" fmla="*/ 6 w 50"/>
                <a:gd name="T23" fmla="*/ 55 h 58"/>
                <a:gd name="T24" fmla="*/ 20 w 50"/>
                <a:gd name="T25" fmla="*/ 58 h 58"/>
                <a:gd name="T26" fmla="*/ 41 w 50"/>
                <a:gd name="T27" fmla="*/ 50 h 58"/>
                <a:gd name="T28" fmla="*/ 50 w 50"/>
                <a:gd name="T29" fmla="*/ 29 h 58"/>
                <a:gd name="T30" fmla="*/ 41 w 50"/>
                <a:gd name="T31" fmla="*/ 8 h 58"/>
                <a:gd name="T32" fmla="*/ 20 w 50"/>
                <a:gd name="T33" fmla="*/ 0 h 58"/>
                <a:gd name="T34" fmla="*/ 0 w 50"/>
                <a:gd name="T35" fmla="*/ 8 h 58"/>
                <a:gd name="T36" fmla="*/ 2 w 50"/>
                <a:gd name="T3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58">
                  <a:moveTo>
                    <a:pt x="2" y="10"/>
                  </a:moveTo>
                  <a:cubicBezTo>
                    <a:pt x="6" y="6"/>
                    <a:pt x="13" y="3"/>
                    <a:pt x="20" y="3"/>
                  </a:cubicBezTo>
                  <a:cubicBezTo>
                    <a:pt x="27" y="3"/>
                    <a:pt x="34" y="6"/>
                    <a:pt x="39" y="10"/>
                  </a:cubicBezTo>
                  <a:cubicBezTo>
                    <a:pt x="44" y="15"/>
                    <a:pt x="47" y="22"/>
                    <a:pt x="47" y="29"/>
                  </a:cubicBezTo>
                  <a:cubicBezTo>
                    <a:pt x="47" y="36"/>
                    <a:pt x="44" y="43"/>
                    <a:pt x="39" y="47"/>
                  </a:cubicBezTo>
                  <a:cubicBezTo>
                    <a:pt x="34" y="52"/>
                    <a:pt x="27" y="55"/>
                    <a:pt x="20" y="55"/>
                  </a:cubicBezTo>
                  <a:cubicBezTo>
                    <a:pt x="16" y="55"/>
                    <a:pt x="11" y="54"/>
                    <a:pt x="8" y="52"/>
                  </a:cubicBezTo>
                  <a:cubicBezTo>
                    <a:pt x="7" y="52"/>
                    <a:pt x="6" y="51"/>
                    <a:pt x="5" y="50"/>
                  </a:cubicBezTo>
                  <a:cubicBezTo>
                    <a:pt x="3" y="49"/>
                    <a:pt x="2" y="48"/>
                    <a:pt x="2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2" y="52"/>
                    <a:pt x="3" y="53"/>
                  </a:cubicBezTo>
                  <a:cubicBezTo>
                    <a:pt x="4" y="53"/>
                    <a:pt x="5" y="54"/>
                    <a:pt x="6" y="55"/>
                  </a:cubicBezTo>
                  <a:cubicBezTo>
                    <a:pt x="10" y="57"/>
                    <a:pt x="15" y="58"/>
                    <a:pt x="20" y="58"/>
                  </a:cubicBezTo>
                  <a:cubicBezTo>
                    <a:pt x="28" y="58"/>
                    <a:pt x="36" y="55"/>
                    <a:pt x="41" y="50"/>
                  </a:cubicBezTo>
                  <a:cubicBezTo>
                    <a:pt x="46" y="44"/>
                    <a:pt x="50" y="37"/>
                    <a:pt x="50" y="29"/>
                  </a:cubicBezTo>
                  <a:cubicBezTo>
                    <a:pt x="50" y="21"/>
                    <a:pt x="46" y="14"/>
                    <a:pt x="41" y="8"/>
                  </a:cubicBezTo>
                  <a:cubicBezTo>
                    <a:pt x="36" y="3"/>
                    <a:pt x="28" y="0"/>
                    <a:pt x="20" y="0"/>
                  </a:cubicBezTo>
                  <a:cubicBezTo>
                    <a:pt x="12" y="0"/>
                    <a:pt x="5" y="3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íṥḻïḍé"/>
            <p:cNvSpPr/>
            <p:nvPr/>
          </p:nvSpPr>
          <p:spPr bwMode="auto">
            <a:xfrm>
              <a:off x="5799" y="6691"/>
              <a:ext cx="122" cy="122"/>
            </a:xfrm>
            <a:prstGeom prst="ellipse">
              <a:avLst/>
            </a:pr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ïṡḷiďê"/>
            <p:cNvSpPr/>
            <p:nvPr/>
          </p:nvSpPr>
          <p:spPr bwMode="auto">
            <a:xfrm>
              <a:off x="5871" y="6360"/>
              <a:ext cx="448" cy="403"/>
            </a:xfrm>
            <a:custGeom>
              <a:avLst/>
              <a:gdLst>
                <a:gd name="T0" fmla="*/ 140 w 160"/>
                <a:gd name="T1" fmla="*/ 26 h 144"/>
                <a:gd name="T2" fmla="*/ 115 w 160"/>
                <a:gd name="T3" fmla="*/ 118 h 144"/>
                <a:gd name="T4" fmla="*/ 20 w 160"/>
                <a:gd name="T5" fmla="*/ 118 h 144"/>
                <a:gd name="T6" fmla="*/ 44 w 160"/>
                <a:gd name="T7" fmla="*/ 26 h 144"/>
                <a:gd name="T8" fmla="*/ 140 w 160"/>
                <a:gd name="T9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44">
                  <a:moveTo>
                    <a:pt x="140" y="26"/>
                  </a:moveTo>
                  <a:cubicBezTo>
                    <a:pt x="160" y="51"/>
                    <a:pt x="149" y="93"/>
                    <a:pt x="115" y="118"/>
                  </a:cubicBezTo>
                  <a:cubicBezTo>
                    <a:pt x="82" y="144"/>
                    <a:pt x="39" y="144"/>
                    <a:pt x="20" y="118"/>
                  </a:cubicBezTo>
                  <a:cubicBezTo>
                    <a:pt x="0" y="93"/>
                    <a:pt x="11" y="51"/>
                    <a:pt x="44" y="26"/>
                  </a:cubicBezTo>
                  <a:cubicBezTo>
                    <a:pt x="78" y="0"/>
                    <a:pt x="120" y="0"/>
                    <a:pt x="140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íšlîḑê"/>
            <p:cNvSpPr/>
            <p:nvPr/>
          </p:nvSpPr>
          <p:spPr bwMode="auto">
            <a:xfrm>
              <a:off x="4189" y="9552"/>
              <a:ext cx="290" cy="574"/>
            </a:xfrm>
            <a:custGeom>
              <a:avLst/>
              <a:gdLst>
                <a:gd name="T0" fmla="*/ 64 w 168"/>
                <a:gd name="T1" fmla="*/ 0 h 333"/>
                <a:gd name="T2" fmla="*/ 0 w 168"/>
                <a:gd name="T3" fmla="*/ 252 h 333"/>
                <a:gd name="T4" fmla="*/ 91 w 168"/>
                <a:gd name="T5" fmla="*/ 333 h 333"/>
                <a:gd name="T6" fmla="*/ 168 w 168"/>
                <a:gd name="T7" fmla="*/ 73 h 333"/>
                <a:gd name="T8" fmla="*/ 64 w 168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33">
                  <a:moveTo>
                    <a:pt x="64" y="0"/>
                  </a:moveTo>
                  <a:lnTo>
                    <a:pt x="0" y="252"/>
                  </a:lnTo>
                  <a:lnTo>
                    <a:pt x="91" y="333"/>
                  </a:lnTo>
                  <a:lnTo>
                    <a:pt x="168" y="7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îśļíḍe"/>
            <p:cNvSpPr/>
            <p:nvPr/>
          </p:nvSpPr>
          <p:spPr bwMode="auto">
            <a:xfrm>
              <a:off x="4189" y="9552"/>
              <a:ext cx="290" cy="574"/>
            </a:xfrm>
            <a:custGeom>
              <a:avLst/>
              <a:gdLst>
                <a:gd name="T0" fmla="*/ 64 w 168"/>
                <a:gd name="T1" fmla="*/ 0 h 333"/>
                <a:gd name="T2" fmla="*/ 0 w 168"/>
                <a:gd name="T3" fmla="*/ 252 h 333"/>
                <a:gd name="T4" fmla="*/ 91 w 168"/>
                <a:gd name="T5" fmla="*/ 333 h 333"/>
                <a:gd name="T6" fmla="*/ 168 w 168"/>
                <a:gd name="T7" fmla="*/ 73 h 333"/>
                <a:gd name="T8" fmla="*/ 64 w 168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33">
                  <a:moveTo>
                    <a:pt x="64" y="0"/>
                  </a:moveTo>
                  <a:lnTo>
                    <a:pt x="0" y="252"/>
                  </a:lnTo>
                  <a:lnTo>
                    <a:pt x="91" y="333"/>
                  </a:lnTo>
                  <a:lnTo>
                    <a:pt x="168" y="73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î$ļïḍé"/>
            <p:cNvSpPr/>
            <p:nvPr/>
          </p:nvSpPr>
          <p:spPr bwMode="auto">
            <a:xfrm>
              <a:off x="4182" y="9543"/>
              <a:ext cx="302" cy="593"/>
            </a:xfrm>
            <a:custGeom>
              <a:avLst/>
              <a:gdLst>
                <a:gd name="T0" fmla="*/ 68 w 175"/>
                <a:gd name="T1" fmla="*/ 5 h 344"/>
                <a:gd name="T2" fmla="*/ 65 w 175"/>
                <a:gd name="T3" fmla="*/ 5 h 344"/>
                <a:gd name="T4" fmla="*/ 0 w 175"/>
                <a:gd name="T5" fmla="*/ 258 h 344"/>
                <a:gd name="T6" fmla="*/ 97 w 175"/>
                <a:gd name="T7" fmla="*/ 344 h 344"/>
                <a:gd name="T8" fmla="*/ 175 w 175"/>
                <a:gd name="T9" fmla="*/ 76 h 344"/>
                <a:gd name="T10" fmla="*/ 66 w 175"/>
                <a:gd name="T11" fmla="*/ 0 h 344"/>
                <a:gd name="T12" fmla="*/ 65 w 175"/>
                <a:gd name="T13" fmla="*/ 5 h 344"/>
                <a:gd name="T14" fmla="*/ 68 w 175"/>
                <a:gd name="T15" fmla="*/ 5 h 344"/>
                <a:gd name="T16" fmla="*/ 66 w 175"/>
                <a:gd name="T17" fmla="*/ 8 h 344"/>
                <a:gd name="T18" fmla="*/ 167 w 175"/>
                <a:gd name="T19" fmla="*/ 80 h 344"/>
                <a:gd name="T20" fmla="*/ 94 w 175"/>
                <a:gd name="T21" fmla="*/ 333 h 344"/>
                <a:gd name="T22" fmla="*/ 8 w 175"/>
                <a:gd name="T23" fmla="*/ 257 h 344"/>
                <a:gd name="T24" fmla="*/ 71 w 175"/>
                <a:gd name="T25" fmla="*/ 7 h 344"/>
                <a:gd name="T26" fmla="*/ 68 w 175"/>
                <a:gd name="T27" fmla="*/ 5 h 344"/>
                <a:gd name="T28" fmla="*/ 66 w 175"/>
                <a:gd name="T29" fmla="*/ 8 h 344"/>
                <a:gd name="T30" fmla="*/ 68 w 175"/>
                <a:gd name="T31" fmla="*/ 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44">
                  <a:moveTo>
                    <a:pt x="68" y="5"/>
                  </a:moveTo>
                  <a:lnTo>
                    <a:pt x="65" y="5"/>
                  </a:lnTo>
                  <a:lnTo>
                    <a:pt x="0" y="258"/>
                  </a:lnTo>
                  <a:lnTo>
                    <a:pt x="97" y="344"/>
                  </a:lnTo>
                  <a:lnTo>
                    <a:pt x="175" y="76"/>
                  </a:lnTo>
                  <a:lnTo>
                    <a:pt x="66" y="0"/>
                  </a:lnTo>
                  <a:lnTo>
                    <a:pt x="65" y="5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167" y="80"/>
                  </a:lnTo>
                  <a:lnTo>
                    <a:pt x="94" y="333"/>
                  </a:lnTo>
                  <a:lnTo>
                    <a:pt x="8" y="257"/>
                  </a:lnTo>
                  <a:lnTo>
                    <a:pt x="71" y="7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68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îṥ1iḓé"/>
            <p:cNvSpPr/>
            <p:nvPr/>
          </p:nvSpPr>
          <p:spPr bwMode="auto">
            <a:xfrm>
              <a:off x="4182" y="9543"/>
              <a:ext cx="302" cy="593"/>
            </a:xfrm>
            <a:custGeom>
              <a:avLst/>
              <a:gdLst>
                <a:gd name="T0" fmla="*/ 68 w 175"/>
                <a:gd name="T1" fmla="*/ 5 h 344"/>
                <a:gd name="T2" fmla="*/ 65 w 175"/>
                <a:gd name="T3" fmla="*/ 5 h 344"/>
                <a:gd name="T4" fmla="*/ 0 w 175"/>
                <a:gd name="T5" fmla="*/ 258 h 344"/>
                <a:gd name="T6" fmla="*/ 97 w 175"/>
                <a:gd name="T7" fmla="*/ 344 h 344"/>
                <a:gd name="T8" fmla="*/ 175 w 175"/>
                <a:gd name="T9" fmla="*/ 76 h 344"/>
                <a:gd name="T10" fmla="*/ 66 w 175"/>
                <a:gd name="T11" fmla="*/ 0 h 344"/>
                <a:gd name="T12" fmla="*/ 65 w 175"/>
                <a:gd name="T13" fmla="*/ 5 h 344"/>
                <a:gd name="T14" fmla="*/ 68 w 175"/>
                <a:gd name="T15" fmla="*/ 5 h 344"/>
                <a:gd name="T16" fmla="*/ 66 w 175"/>
                <a:gd name="T17" fmla="*/ 8 h 344"/>
                <a:gd name="T18" fmla="*/ 167 w 175"/>
                <a:gd name="T19" fmla="*/ 80 h 344"/>
                <a:gd name="T20" fmla="*/ 94 w 175"/>
                <a:gd name="T21" fmla="*/ 333 h 344"/>
                <a:gd name="T22" fmla="*/ 8 w 175"/>
                <a:gd name="T23" fmla="*/ 257 h 344"/>
                <a:gd name="T24" fmla="*/ 71 w 175"/>
                <a:gd name="T25" fmla="*/ 7 h 344"/>
                <a:gd name="T26" fmla="*/ 68 w 175"/>
                <a:gd name="T27" fmla="*/ 5 h 344"/>
                <a:gd name="T28" fmla="*/ 66 w 175"/>
                <a:gd name="T29" fmla="*/ 8 h 344"/>
                <a:gd name="T30" fmla="*/ 68 w 175"/>
                <a:gd name="T31" fmla="*/ 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44">
                  <a:moveTo>
                    <a:pt x="68" y="5"/>
                  </a:moveTo>
                  <a:lnTo>
                    <a:pt x="65" y="5"/>
                  </a:lnTo>
                  <a:lnTo>
                    <a:pt x="0" y="258"/>
                  </a:lnTo>
                  <a:lnTo>
                    <a:pt x="97" y="344"/>
                  </a:lnTo>
                  <a:lnTo>
                    <a:pt x="175" y="76"/>
                  </a:lnTo>
                  <a:lnTo>
                    <a:pt x="66" y="0"/>
                  </a:lnTo>
                  <a:lnTo>
                    <a:pt x="65" y="5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167" y="80"/>
                  </a:lnTo>
                  <a:lnTo>
                    <a:pt x="94" y="333"/>
                  </a:lnTo>
                  <a:lnTo>
                    <a:pt x="8" y="257"/>
                  </a:lnTo>
                  <a:lnTo>
                    <a:pt x="71" y="7"/>
                  </a:lnTo>
                  <a:lnTo>
                    <a:pt x="68" y="5"/>
                  </a:lnTo>
                  <a:lnTo>
                    <a:pt x="66" y="8"/>
                  </a:lnTo>
                  <a:lnTo>
                    <a:pt x="68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ïṩ1iḑe"/>
            <p:cNvSpPr/>
            <p:nvPr/>
          </p:nvSpPr>
          <p:spPr bwMode="auto">
            <a:xfrm>
              <a:off x="4215" y="9571"/>
              <a:ext cx="117" cy="448"/>
            </a:xfrm>
            <a:custGeom>
              <a:avLst/>
              <a:gdLst>
                <a:gd name="T0" fmla="*/ 62 w 68"/>
                <a:gd name="T1" fmla="*/ 0 h 260"/>
                <a:gd name="T2" fmla="*/ 0 w 68"/>
                <a:gd name="T3" fmla="*/ 258 h 260"/>
                <a:gd name="T4" fmla="*/ 7 w 68"/>
                <a:gd name="T5" fmla="*/ 260 h 260"/>
                <a:gd name="T6" fmla="*/ 68 w 68"/>
                <a:gd name="T7" fmla="*/ 2 h 260"/>
                <a:gd name="T8" fmla="*/ 62 w 68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0">
                  <a:moveTo>
                    <a:pt x="62" y="0"/>
                  </a:moveTo>
                  <a:lnTo>
                    <a:pt x="0" y="258"/>
                  </a:lnTo>
                  <a:lnTo>
                    <a:pt x="7" y="260"/>
                  </a:lnTo>
                  <a:lnTo>
                    <a:pt x="68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îšḻiḓe"/>
            <p:cNvSpPr/>
            <p:nvPr/>
          </p:nvSpPr>
          <p:spPr bwMode="auto">
            <a:xfrm>
              <a:off x="4215" y="9571"/>
              <a:ext cx="117" cy="448"/>
            </a:xfrm>
            <a:custGeom>
              <a:avLst/>
              <a:gdLst>
                <a:gd name="T0" fmla="*/ 62 w 68"/>
                <a:gd name="T1" fmla="*/ 0 h 260"/>
                <a:gd name="T2" fmla="*/ 0 w 68"/>
                <a:gd name="T3" fmla="*/ 258 h 260"/>
                <a:gd name="T4" fmla="*/ 7 w 68"/>
                <a:gd name="T5" fmla="*/ 260 h 260"/>
                <a:gd name="T6" fmla="*/ 68 w 68"/>
                <a:gd name="T7" fmla="*/ 2 h 260"/>
                <a:gd name="T8" fmla="*/ 62 w 68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0">
                  <a:moveTo>
                    <a:pt x="62" y="0"/>
                  </a:moveTo>
                  <a:lnTo>
                    <a:pt x="0" y="258"/>
                  </a:lnTo>
                  <a:lnTo>
                    <a:pt x="7" y="260"/>
                  </a:lnTo>
                  <a:lnTo>
                    <a:pt x="68" y="2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íṧlídè"/>
            <p:cNvSpPr/>
            <p:nvPr/>
          </p:nvSpPr>
          <p:spPr bwMode="auto">
            <a:xfrm>
              <a:off x="4255" y="9600"/>
              <a:ext cx="121" cy="450"/>
            </a:xfrm>
            <a:custGeom>
              <a:avLst/>
              <a:gdLst>
                <a:gd name="T0" fmla="*/ 63 w 70"/>
                <a:gd name="T1" fmla="*/ 0 h 261"/>
                <a:gd name="T2" fmla="*/ 0 w 70"/>
                <a:gd name="T3" fmla="*/ 259 h 261"/>
                <a:gd name="T4" fmla="*/ 6 w 70"/>
                <a:gd name="T5" fmla="*/ 261 h 261"/>
                <a:gd name="T6" fmla="*/ 70 w 70"/>
                <a:gd name="T7" fmla="*/ 1 h 261"/>
                <a:gd name="T8" fmla="*/ 63 w 70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61">
                  <a:moveTo>
                    <a:pt x="63" y="0"/>
                  </a:moveTo>
                  <a:lnTo>
                    <a:pt x="0" y="259"/>
                  </a:lnTo>
                  <a:lnTo>
                    <a:pt x="6" y="261"/>
                  </a:lnTo>
                  <a:lnTo>
                    <a:pt x="70" y="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îṧlîḋe"/>
            <p:cNvSpPr/>
            <p:nvPr/>
          </p:nvSpPr>
          <p:spPr bwMode="auto">
            <a:xfrm>
              <a:off x="4255" y="9600"/>
              <a:ext cx="121" cy="450"/>
            </a:xfrm>
            <a:custGeom>
              <a:avLst/>
              <a:gdLst>
                <a:gd name="T0" fmla="*/ 63 w 70"/>
                <a:gd name="T1" fmla="*/ 0 h 261"/>
                <a:gd name="T2" fmla="*/ 0 w 70"/>
                <a:gd name="T3" fmla="*/ 259 h 261"/>
                <a:gd name="T4" fmla="*/ 6 w 70"/>
                <a:gd name="T5" fmla="*/ 261 h 261"/>
                <a:gd name="T6" fmla="*/ 70 w 70"/>
                <a:gd name="T7" fmla="*/ 1 h 261"/>
                <a:gd name="T8" fmla="*/ 63 w 70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61">
                  <a:moveTo>
                    <a:pt x="63" y="0"/>
                  </a:moveTo>
                  <a:lnTo>
                    <a:pt x="0" y="259"/>
                  </a:lnTo>
                  <a:lnTo>
                    <a:pt x="6" y="261"/>
                  </a:lnTo>
                  <a:lnTo>
                    <a:pt x="70" y="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iS1iḑè"/>
            <p:cNvSpPr/>
            <p:nvPr/>
          </p:nvSpPr>
          <p:spPr bwMode="auto">
            <a:xfrm>
              <a:off x="4286" y="9619"/>
              <a:ext cx="128" cy="453"/>
            </a:xfrm>
            <a:custGeom>
              <a:avLst/>
              <a:gdLst>
                <a:gd name="T0" fmla="*/ 68 w 74"/>
                <a:gd name="T1" fmla="*/ 0 h 263"/>
                <a:gd name="T2" fmla="*/ 0 w 74"/>
                <a:gd name="T3" fmla="*/ 261 h 263"/>
                <a:gd name="T4" fmla="*/ 6 w 74"/>
                <a:gd name="T5" fmla="*/ 263 h 263"/>
                <a:gd name="T6" fmla="*/ 74 w 74"/>
                <a:gd name="T7" fmla="*/ 2 h 263"/>
                <a:gd name="T8" fmla="*/ 68 w 7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63">
                  <a:moveTo>
                    <a:pt x="68" y="0"/>
                  </a:moveTo>
                  <a:lnTo>
                    <a:pt x="0" y="261"/>
                  </a:lnTo>
                  <a:lnTo>
                    <a:pt x="6" y="263"/>
                  </a:lnTo>
                  <a:lnTo>
                    <a:pt x="74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î$1îďe"/>
            <p:cNvSpPr/>
            <p:nvPr/>
          </p:nvSpPr>
          <p:spPr bwMode="auto">
            <a:xfrm>
              <a:off x="4286" y="9619"/>
              <a:ext cx="128" cy="453"/>
            </a:xfrm>
            <a:custGeom>
              <a:avLst/>
              <a:gdLst>
                <a:gd name="T0" fmla="*/ 68 w 74"/>
                <a:gd name="T1" fmla="*/ 0 h 263"/>
                <a:gd name="T2" fmla="*/ 0 w 74"/>
                <a:gd name="T3" fmla="*/ 261 h 263"/>
                <a:gd name="T4" fmla="*/ 6 w 74"/>
                <a:gd name="T5" fmla="*/ 263 h 263"/>
                <a:gd name="T6" fmla="*/ 74 w 74"/>
                <a:gd name="T7" fmla="*/ 2 h 263"/>
                <a:gd name="T8" fmla="*/ 68 w 7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63">
                  <a:moveTo>
                    <a:pt x="68" y="0"/>
                  </a:moveTo>
                  <a:lnTo>
                    <a:pt x="0" y="261"/>
                  </a:lnTo>
                  <a:lnTo>
                    <a:pt x="6" y="263"/>
                  </a:lnTo>
                  <a:lnTo>
                    <a:pt x="74" y="2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îṣḷíďè"/>
            <p:cNvSpPr/>
            <p:nvPr/>
          </p:nvSpPr>
          <p:spPr bwMode="auto">
            <a:xfrm>
              <a:off x="4318" y="9647"/>
              <a:ext cx="129" cy="457"/>
            </a:xfrm>
            <a:custGeom>
              <a:avLst/>
              <a:gdLst>
                <a:gd name="T0" fmla="*/ 68 w 75"/>
                <a:gd name="T1" fmla="*/ 0 h 265"/>
                <a:gd name="T2" fmla="*/ 0 w 75"/>
                <a:gd name="T3" fmla="*/ 263 h 265"/>
                <a:gd name="T4" fmla="*/ 7 w 75"/>
                <a:gd name="T5" fmla="*/ 265 h 265"/>
                <a:gd name="T6" fmla="*/ 75 w 75"/>
                <a:gd name="T7" fmla="*/ 2 h 265"/>
                <a:gd name="T8" fmla="*/ 68 w 75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65">
                  <a:moveTo>
                    <a:pt x="68" y="0"/>
                  </a:moveTo>
                  <a:lnTo>
                    <a:pt x="0" y="263"/>
                  </a:lnTo>
                  <a:lnTo>
                    <a:pt x="7" y="265"/>
                  </a:lnTo>
                  <a:lnTo>
                    <a:pt x="75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íṩļîḑé"/>
            <p:cNvSpPr/>
            <p:nvPr/>
          </p:nvSpPr>
          <p:spPr bwMode="auto">
            <a:xfrm>
              <a:off x="4318" y="9647"/>
              <a:ext cx="129" cy="457"/>
            </a:xfrm>
            <a:custGeom>
              <a:avLst/>
              <a:gdLst>
                <a:gd name="T0" fmla="*/ 68 w 75"/>
                <a:gd name="T1" fmla="*/ 0 h 265"/>
                <a:gd name="T2" fmla="*/ 0 w 75"/>
                <a:gd name="T3" fmla="*/ 263 h 265"/>
                <a:gd name="T4" fmla="*/ 7 w 75"/>
                <a:gd name="T5" fmla="*/ 265 h 265"/>
                <a:gd name="T6" fmla="*/ 75 w 75"/>
                <a:gd name="T7" fmla="*/ 2 h 265"/>
                <a:gd name="T8" fmla="*/ 68 w 75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65">
                  <a:moveTo>
                    <a:pt x="68" y="0"/>
                  </a:moveTo>
                  <a:lnTo>
                    <a:pt x="0" y="263"/>
                  </a:lnTo>
                  <a:lnTo>
                    <a:pt x="7" y="265"/>
                  </a:lnTo>
                  <a:lnTo>
                    <a:pt x="75" y="2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í$ļîḑê"/>
            <p:cNvSpPr/>
            <p:nvPr/>
          </p:nvSpPr>
          <p:spPr bwMode="auto">
            <a:xfrm>
              <a:off x="3708" y="9957"/>
              <a:ext cx="750" cy="372"/>
            </a:xfrm>
            <a:custGeom>
              <a:avLst/>
              <a:gdLst>
                <a:gd name="T0" fmla="*/ 0 w 435"/>
                <a:gd name="T1" fmla="*/ 216 h 216"/>
                <a:gd name="T2" fmla="*/ 424 w 435"/>
                <a:gd name="T3" fmla="*/ 216 h 216"/>
                <a:gd name="T4" fmla="*/ 435 w 435"/>
                <a:gd name="T5" fmla="*/ 0 h 216"/>
                <a:gd name="T6" fmla="*/ 218 w 435"/>
                <a:gd name="T7" fmla="*/ 0 h 216"/>
                <a:gd name="T8" fmla="*/ 179 w 435"/>
                <a:gd name="T9" fmla="*/ 94 h 216"/>
                <a:gd name="T10" fmla="*/ 0 w 435"/>
                <a:gd name="T1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5" h="216">
                  <a:moveTo>
                    <a:pt x="0" y="216"/>
                  </a:moveTo>
                  <a:lnTo>
                    <a:pt x="424" y="216"/>
                  </a:lnTo>
                  <a:lnTo>
                    <a:pt x="435" y="0"/>
                  </a:lnTo>
                  <a:lnTo>
                    <a:pt x="218" y="0"/>
                  </a:lnTo>
                  <a:lnTo>
                    <a:pt x="179" y="94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í$lïďé"/>
            <p:cNvSpPr/>
            <p:nvPr/>
          </p:nvSpPr>
          <p:spPr bwMode="auto">
            <a:xfrm>
              <a:off x="3689" y="9952"/>
              <a:ext cx="776" cy="383"/>
            </a:xfrm>
            <a:custGeom>
              <a:avLst/>
              <a:gdLst>
                <a:gd name="T0" fmla="*/ 11 w 450"/>
                <a:gd name="T1" fmla="*/ 219 h 222"/>
                <a:gd name="T2" fmla="*/ 11 w 450"/>
                <a:gd name="T3" fmla="*/ 222 h 222"/>
                <a:gd name="T4" fmla="*/ 438 w 450"/>
                <a:gd name="T5" fmla="*/ 222 h 222"/>
                <a:gd name="T6" fmla="*/ 450 w 450"/>
                <a:gd name="T7" fmla="*/ 0 h 222"/>
                <a:gd name="T8" fmla="*/ 226 w 450"/>
                <a:gd name="T9" fmla="*/ 0 h 222"/>
                <a:gd name="T10" fmla="*/ 188 w 450"/>
                <a:gd name="T11" fmla="*/ 96 h 222"/>
                <a:gd name="T12" fmla="*/ 0 w 450"/>
                <a:gd name="T13" fmla="*/ 222 h 222"/>
                <a:gd name="T14" fmla="*/ 11 w 450"/>
                <a:gd name="T15" fmla="*/ 222 h 222"/>
                <a:gd name="T16" fmla="*/ 11 w 450"/>
                <a:gd name="T17" fmla="*/ 219 h 222"/>
                <a:gd name="T18" fmla="*/ 13 w 450"/>
                <a:gd name="T19" fmla="*/ 221 h 222"/>
                <a:gd name="T20" fmla="*/ 193 w 450"/>
                <a:gd name="T21" fmla="*/ 99 h 222"/>
                <a:gd name="T22" fmla="*/ 230 w 450"/>
                <a:gd name="T23" fmla="*/ 7 h 222"/>
                <a:gd name="T24" fmla="*/ 441 w 450"/>
                <a:gd name="T25" fmla="*/ 7 h 222"/>
                <a:gd name="T26" fmla="*/ 432 w 450"/>
                <a:gd name="T27" fmla="*/ 216 h 222"/>
                <a:gd name="T28" fmla="*/ 11 w 450"/>
                <a:gd name="T29" fmla="*/ 216 h 222"/>
                <a:gd name="T30" fmla="*/ 11 w 450"/>
                <a:gd name="T31" fmla="*/ 219 h 222"/>
                <a:gd name="T32" fmla="*/ 13 w 450"/>
                <a:gd name="T33" fmla="*/ 221 h 222"/>
                <a:gd name="T34" fmla="*/ 11 w 450"/>
                <a:gd name="T35" fmla="*/ 21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0" h="222">
                  <a:moveTo>
                    <a:pt x="11" y="219"/>
                  </a:moveTo>
                  <a:lnTo>
                    <a:pt x="11" y="222"/>
                  </a:lnTo>
                  <a:lnTo>
                    <a:pt x="438" y="222"/>
                  </a:lnTo>
                  <a:lnTo>
                    <a:pt x="450" y="0"/>
                  </a:lnTo>
                  <a:lnTo>
                    <a:pt x="226" y="0"/>
                  </a:lnTo>
                  <a:lnTo>
                    <a:pt x="188" y="96"/>
                  </a:lnTo>
                  <a:lnTo>
                    <a:pt x="0" y="222"/>
                  </a:lnTo>
                  <a:lnTo>
                    <a:pt x="11" y="222"/>
                  </a:lnTo>
                  <a:lnTo>
                    <a:pt x="11" y="219"/>
                  </a:lnTo>
                  <a:lnTo>
                    <a:pt x="13" y="221"/>
                  </a:lnTo>
                  <a:lnTo>
                    <a:pt x="193" y="99"/>
                  </a:lnTo>
                  <a:lnTo>
                    <a:pt x="230" y="7"/>
                  </a:lnTo>
                  <a:lnTo>
                    <a:pt x="441" y="7"/>
                  </a:lnTo>
                  <a:lnTo>
                    <a:pt x="432" y="216"/>
                  </a:lnTo>
                  <a:lnTo>
                    <a:pt x="11" y="216"/>
                  </a:lnTo>
                  <a:lnTo>
                    <a:pt x="11" y="219"/>
                  </a:lnTo>
                  <a:lnTo>
                    <a:pt x="13" y="221"/>
                  </a:lnTo>
                  <a:lnTo>
                    <a:pt x="11" y="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iṡľîḍè"/>
            <p:cNvSpPr/>
            <p:nvPr/>
          </p:nvSpPr>
          <p:spPr bwMode="auto">
            <a:xfrm>
              <a:off x="3886" y="10164"/>
              <a:ext cx="50" cy="98"/>
            </a:xfrm>
            <a:custGeom>
              <a:avLst/>
              <a:gdLst>
                <a:gd name="T0" fmla="*/ 1 w 18"/>
                <a:gd name="T1" fmla="*/ 3 h 35"/>
                <a:gd name="T2" fmla="*/ 13 w 18"/>
                <a:gd name="T3" fmla="*/ 30 h 35"/>
                <a:gd name="T4" fmla="*/ 15 w 18"/>
                <a:gd name="T5" fmla="*/ 34 h 35"/>
                <a:gd name="T6" fmla="*/ 18 w 18"/>
                <a:gd name="T7" fmla="*/ 32 h 35"/>
                <a:gd name="T8" fmla="*/ 5 w 18"/>
                <a:gd name="T9" fmla="*/ 5 h 35"/>
                <a:gd name="T10" fmla="*/ 4 w 18"/>
                <a:gd name="T11" fmla="*/ 1 h 35"/>
                <a:gd name="T12" fmla="*/ 1 w 18"/>
                <a:gd name="T13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5">
                  <a:moveTo>
                    <a:pt x="1" y="3"/>
                  </a:moveTo>
                  <a:cubicBezTo>
                    <a:pt x="5" y="12"/>
                    <a:pt x="9" y="21"/>
                    <a:pt x="13" y="30"/>
                  </a:cubicBezTo>
                  <a:cubicBezTo>
                    <a:pt x="14" y="31"/>
                    <a:pt x="14" y="32"/>
                    <a:pt x="15" y="34"/>
                  </a:cubicBezTo>
                  <a:cubicBezTo>
                    <a:pt x="16" y="35"/>
                    <a:pt x="18" y="34"/>
                    <a:pt x="18" y="32"/>
                  </a:cubicBezTo>
                  <a:cubicBezTo>
                    <a:pt x="14" y="23"/>
                    <a:pt x="9" y="14"/>
                    <a:pt x="5" y="5"/>
                  </a:cubicBezTo>
                  <a:cubicBezTo>
                    <a:pt x="5" y="4"/>
                    <a:pt x="4" y="3"/>
                    <a:pt x="4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ïṣḻiḓè"/>
            <p:cNvSpPr/>
            <p:nvPr/>
          </p:nvSpPr>
          <p:spPr bwMode="auto">
            <a:xfrm>
              <a:off x="3944" y="10131"/>
              <a:ext cx="50" cy="100"/>
            </a:xfrm>
            <a:custGeom>
              <a:avLst/>
              <a:gdLst>
                <a:gd name="T0" fmla="*/ 1 w 18"/>
                <a:gd name="T1" fmla="*/ 3 h 36"/>
                <a:gd name="T2" fmla="*/ 13 w 18"/>
                <a:gd name="T3" fmla="*/ 30 h 36"/>
                <a:gd name="T4" fmla="*/ 15 w 18"/>
                <a:gd name="T5" fmla="*/ 34 h 36"/>
                <a:gd name="T6" fmla="*/ 17 w 18"/>
                <a:gd name="T7" fmla="*/ 33 h 36"/>
                <a:gd name="T8" fmla="*/ 5 w 18"/>
                <a:gd name="T9" fmla="*/ 6 h 36"/>
                <a:gd name="T10" fmla="*/ 3 w 18"/>
                <a:gd name="T11" fmla="*/ 2 h 36"/>
                <a:gd name="T12" fmla="*/ 1 w 18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6">
                  <a:moveTo>
                    <a:pt x="1" y="3"/>
                  </a:moveTo>
                  <a:cubicBezTo>
                    <a:pt x="5" y="12"/>
                    <a:pt x="9" y="21"/>
                    <a:pt x="13" y="30"/>
                  </a:cubicBezTo>
                  <a:cubicBezTo>
                    <a:pt x="14" y="32"/>
                    <a:pt x="14" y="33"/>
                    <a:pt x="15" y="34"/>
                  </a:cubicBezTo>
                  <a:cubicBezTo>
                    <a:pt x="16" y="36"/>
                    <a:pt x="18" y="34"/>
                    <a:pt x="17" y="33"/>
                  </a:cubicBezTo>
                  <a:cubicBezTo>
                    <a:pt x="13" y="24"/>
                    <a:pt x="9" y="15"/>
                    <a:pt x="5" y="6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îsḻîḍê"/>
            <p:cNvSpPr/>
            <p:nvPr/>
          </p:nvSpPr>
          <p:spPr bwMode="auto">
            <a:xfrm>
              <a:off x="3848" y="9991"/>
              <a:ext cx="152" cy="140"/>
            </a:xfrm>
            <a:custGeom>
              <a:avLst/>
              <a:gdLst>
                <a:gd name="T0" fmla="*/ 52 w 54"/>
                <a:gd name="T1" fmla="*/ 46 h 50"/>
                <a:gd name="T2" fmla="*/ 31 w 54"/>
                <a:gd name="T3" fmla="*/ 37 h 50"/>
                <a:gd name="T4" fmla="*/ 15 w 54"/>
                <a:gd name="T5" fmla="*/ 27 h 50"/>
                <a:gd name="T6" fmla="*/ 4 w 54"/>
                <a:gd name="T7" fmla="*/ 16 h 50"/>
                <a:gd name="T8" fmla="*/ 7 w 54"/>
                <a:gd name="T9" fmla="*/ 5 h 50"/>
                <a:gd name="T10" fmla="*/ 16 w 54"/>
                <a:gd name="T11" fmla="*/ 5 h 50"/>
                <a:gd name="T12" fmla="*/ 28 w 54"/>
                <a:gd name="T13" fmla="*/ 14 h 50"/>
                <a:gd name="T14" fmla="*/ 38 w 54"/>
                <a:gd name="T15" fmla="*/ 28 h 50"/>
                <a:gd name="T16" fmla="*/ 50 w 54"/>
                <a:gd name="T17" fmla="*/ 49 h 50"/>
                <a:gd name="T18" fmla="*/ 53 w 54"/>
                <a:gd name="T19" fmla="*/ 47 h 50"/>
                <a:gd name="T20" fmla="*/ 42 w 54"/>
                <a:gd name="T21" fmla="*/ 28 h 50"/>
                <a:gd name="T22" fmla="*/ 31 w 54"/>
                <a:gd name="T23" fmla="*/ 13 h 50"/>
                <a:gd name="T24" fmla="*/ 18 w 54"/>
                <a:gd name="T25" fmla="*/ 2 h 50"/>
                <a:gd name="T26" fmla="*/ 7 w 54"/>
                <a:gd name="T27" fmla="*/ 2 h 50"/>
                <a:gd name="T28" fmla="*/ 0 w 54"/>
                <a:gd name="T29" fmla="*/ 13 h 50"/>
                <a:gd name="T30" fmla="*/ 8 w 54"/>
                <a:gd name="T31" fmla="*/ 25 h 50"/>
                <a:gd name="T32" fmla="*/ 24 w 54"/>
                <a:gd name="T33" fmla="*/ 36 h 50"/>
                <a:gd name="T34" fmla="*/ 51 w 54"/>
                <a:gd name="T35" fmla="*/ 49 h 50"/>
                <a:gd name="T36" fmla="*/ 52 w 54"/>
                <a:gd name="T37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50">
                  <a:moveTo>
                    <a:pt x="52" y="46"/>
                  </a:moveTo>
                  <a:cubicBezTo>
                    <a:pt x="45" y="44"/>
                    <a:pt x="38" y="40"/>
                    <a:pt x="31" y="37"/>
                  </a:cubicBezTo>
                  <a:cubicBezTo>
                    <a:pt x="25" y="34"/>
                    <a:pt x="20" y="31"/>
                    <a:pt x="15" y="27"/>
                  </a:cubicBezTo>
                  <a:cubicBezTo>
                    <a:pt x="11" y="24"/>
                    <a:pt x="7" y="20"/>
                    <a:pt x="4" y="16"/>
                  </a:cubicBezTo>
                  <a:cubicBezTo>
                    <a:pt x="2" y="12"/>
                    <a:pt x="4" y="8"/>
                    <a:pt x="7" y="5"/>
                  </a:cubicBezTo>
                  <a:cubicBezTo>
                    <a:pt x="10" y="3"/>
                    <a:pt x="13" y="3"/>
                    <a:pt x="16" y="5"/>
                  </a:cubicBezTo>
                  <a:cubicBezTo>
                    <a:pt x="21" y="7"/>
                    <a:pt x="24" y="10"/>
                    <a:pt x="28" y="14"/>
                  </a:cubicBezTo>
                  <a:cubicBezTo>
                    <a:pt x="31" y="18"/>
                    <a:pt x="35" y="23"/>
                    <a:pt x="38" y="28"/>
                  </a:cubicBezTo>
                  <a:cubicBezTo>
                    <a:pt x="43" y="35"/>
                    <a:pt x="47" y="42"/>
                    <a:pt x="50" y="49"/>
                  </a:cubicBezTo>
                  <a:cubicBezTo>
                    <a:pt x="51" y="50"/>
                    <a:pt x="54" y="49"/>
                    <a:pt x="53" y="47"/>
                  </a:cubicBezTo>
                  <a:cubicBezTo>
                    <a:pt x="50" y="40"/>
                    <a:pt x="46" y="34"/>
                    <a:pt x="42" y="28"/>
                  </a:cubicBezTo>
                  <a:cubicBezTo>
                    <a:pt x="38" y="23"/>
                    <a:pt x="35" y="17"/>
                    <a:pt x="31" y="13"/>
                  </a:cubicBezTo>
                  <a:cubicBezTo>
                    <a:pt x="27" y="9"/>
                    <a:pt x="23" y="5"/>
                    <a:pt x="18" y="2"/>
                  </a:cubicBezTo>
                  <a:cubicBezTo>
                    <a:pt x="15" y="0"/>
                    <a:pt x="11" y="0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1" y="18"/>
                    <a:pt x="4" y="22"/>
                    <a:pt x="8" y="25"/>
                  </a:cubicBezTo>
                  <a:cubicBezTo>
                    <a:pt x="12" y="29"/>
                    <a:pt x="18" y="33"/>
                    <a:pt x="24" y="36"/>
                  </a:cubicBezTo>
                  <a:cubicBezTo>
                    <a:pt x="32" y="41"/>
                    <a:pt x="42" y="46"/>
                    <a:pt x="51" y="49"/>
                  </a:cubicBezTo>
                  <a:cubicBezTo>
                    <a:pt x="53" y="50"/>
                    <a:pt x="54" y="47"/>
                    <a:pt x="52" y="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îṥľíḓè"/>
            <p:cNvSpPr/>
            <p:nvPr/>
          </p:nvSpPr>
          <p:spPr bwMode="auto">
            <a:xfrm>
              <a:off x="3949" y="9964"/>
              <a:ext cx="53" cy="171"/>
            </a:xfrm>
            <a:custGeom>
              <a:avLst/>
              <a:gdLst>
                <a:gd name="T0" fmla="*/ 1 w 19"/>
                <a:gd name="T1" fmla="*/ 2 h 61"/>
                <a:gd name="T2" fmla="*/ 14 w 19"/>
                <a:gd name="T3" fmla="*/ 52 h 61"/>
                <a:gd name="T4" fmla="*/ 16 w 19"/>
                <a:gd name="T5" fmla="*/ 59 h 61"/>
                <a:gd name="T6" fmla="*/ 19 w 19"/>
                <a:gd name="T7" fmla="*/ 59 h 61"/>
                <a:gd name="T8" fmla="*/ 6 w 19"/>
                <a:gd name="T9" fmla="*/ 9 h 61"/>
                <a:gd name="T10" fmla="*/ 4 w 19"/>
                <a:gd name="T11" fmla="*/ 2 h 61"/>
                <a:gd name="T12" fmla="*/ 1 w 19"/>
                <a:gd name="T1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1" y="2"/>
                  </a:moveTo>
                  <a:cubicBezTo>
                    <a:pt x="5" y="19"/>
                    <a:pt x="10" y="36"/>
                    <a:pt x="14" y="52"/>
                  </a:cubicBezTo>
                  <a:cubicBezTo>
                    <a:pt x="14" y="55"/>
                    <a:pt x="15" y="57"/>
                    <a:pt x="16" y="59"/>
                  </a:cubicBezTo>
                  <a:cubicBezTo>
                    <a:pt x="16" y="61"/>
                    <a:pt x="19" y="60"/>
                    <a:pt x="19" y="59"/>
                  </a:cubicBezTo>
                  <a:cubicBezTo>
                    <a:pt x="14" y="42"/>
                    <a:pt x="10" y="25"/>
                    <a:pt x="6" y="9"/>
                  </a:cubicBezTo>
                  <a:cubicBezTo>
                    <a:pt x="5" y="6"/>
                    <a:pt x="4" y="4"/>
                    <a:pt x="4" y="2"/>
                  </a:cubicBezTo>
                  <a:cubicBezTo>
                    <a:pt x="3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ïşļiḋé"/>
            <p:cNvSpPr/>
            <p:nvPr/>
          </p:nvSpPr>
          <p:spPr bwMode="auto">
            <a:xfrm>
              <a:off x="4227" y="10162"/>
              <a:ext cx="221" cy="167"/>
            </a:xfrm>
            <a:custGeom>
              <a:avLst/>
              <a:gdLst>
                <a:gd name="T0" fmla="*/ 76 w 79"/>
                <a:gd name="T1" fmla="*/ 60 h 60"/>
                <a:gd name="T2" fmla="*/ 79 w 79"/>
                <a:gd name="T3" fmla="*/ 1 h 60"/>
                <a:gd name="T4" fmla="*/ 64 w 79"/>
                <a:gd name="T5" fmla="*/ 0 h 60"/>
                <a:gd name="T6" fmla="*/ 0 w 79"/>
                <a:gd name="T7" fmla="*/ 60 h 60"/>
                <a:gd name="T8" fmla="*/ 76 w 79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0">
                  <a:moveTo>
                    <a:pt x="76" y="60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74" y="0"/>
                    <a:pt x="69" y="0"/>
                    <a:pt x="64" y="0"/>
                  </a:cubicBezTo>
                  <a:cubicBezTo>
                    <a:pt x="31" y="0"/>
                    <a:pt x="4" y="26"/>
                    <a:pt x="0" y="60"/>
                  </a:cubicBezTo>
                  <a:lnTo>
                    <a:pt x="76" y="60"/>
                  </a:ln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ïṧļiḍé"/>
            <p:cNvSpPr/>
            <p:nvPr/>
          </p:nvSpPr>
          <p:spPr bwMode="auto">
            <a:xfrm>
              <a:off x="4220" y="10157"/>
              <a:ext cx="229" cy="176"/>
            </a:xfrm>
            <a:custGeom>
              <a:avLst/>
              <a:gdLst>
                <a:gd name="T0" fmla="*/ 78 w 82"/>
                <a:gd name="T1" fmla="*/ 62 h 63"/>
                <a:gd name="T2" fmla="*/ 79 w 82"/>
                <a:gd name="T3" fmla="*/ 62 h 63"/>
                <a:gd name="T4" fmla="*/ 82 w 82"/>
                <a:gd name="T5" fmla="*/ 2 h 63"/>
                <a:gd name="T6" fmla="*/ 81 w 82"/>
                <a:gd name="T7" fmla="*/ 2 h 63"/>
                <a:gd name="T8" fmla="*/ 66 w 82"/>
                <a:gd name="T9" fmla="*/ 0 h 63"/>
                <a:gd name="T10" fmla="*/ 1 w 82"/>
                <a:gd name="T11" fmla="*/ 62 h 63"/>
                <a:gd name="T12" fmla="*/ 0 w 82"/>
                <a:gd name="T13" fmla="*/ 63 h 63"/>
                <a:gd name="T14" fmla="*/ 79 w 82"/>
                <a:gd name="T15" fmla="*/ 63 h 63"/>
                <a:gd name="T16" fmla="*/ 79 w 82"/>
                <a:gd name="T17" fmla="*/ 62 h 63"/>
                <a:gd name="T18" fmla="*/ 78 w 82"/>
                <a:gd name="T19" fmla="*/ 62 h 63"/>
                <a:gd name="T20" fmla="*/ 78 w 82"/>
                <a:gd name="T21" fmla="*/ 60 h 63"/>
                <a:gd name="T22" fmla="*/ 2 w 82"/>
                <a:gd name="T23" fmla="*/ 60 h 63"/>
                <a:gd name="T24" fmla="*/ 2 w 82"/>
                <a:gd name="T25" fmla="*/ 62 h 63"/>
                <a:gd name="T26" fmla="*/ 4 w 82"/>
                <a:gd name="T27" fmla="*/ 62 h 63"/>
                <a:gd name="T28" fmla="*/ 66 w 82"/>
                <a:gd name="T29" fmla="*/ 3 h 63"/>
                <a:gd name="T30" fmla="*/ 80 w 82"/>
                <a:gd name="T31" fmla="*/ 5 h 63"/>
                <a:gd name="T32" fmla="*/ 81 w 82"/>
                <a:gd name="T33" fmla="*/ 3 h 63"/>
                <a:gd name="T34" fmla="*/ 79 w 82"/>
                <a:gd name="T35" fmla="*/ 3 h 63"/>
                <a:gd name="T36" fmla="*/ 76 w 82"/>
                <a:gd name="T37" fmla="*/ 62 h 63"/>
                <a:gd name="T38" fmla="*/ 78 w 82"/>
                <a:gd name="T39" fmla="*/ 62 h 63"/>
                <a:gd name="T40" fmla="*/ 78 w 82"/>
                <a:gd name="T41" fmla="*/ 60 h 63"/>
                <a:gd name="T42" fmla="*/ 78 w 82"/>
                <a:gd name="T4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63">
                  <a:moveTo>
                    <a:pt x="78" y="62"/>
                  </a:moveTo>
                  <a:cubicBezTo>
                    <a:pt x="79" y="62"/>
                    <a:pt x="79" y="62"/>
                    <a:pt x="79" y="6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6" y="1"/>
                    <a:pt x="71" y="0"/>
                    <a:pt x="66" y="0"/>
                  </a:cubicBezTo>
                  <a:cubicBezTo>
                    <a:pt x="32" y="0"/>
                    <a:pt x="4" y="27"/>
                    <a:pt x="1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7" y="29"/>
                    <a:pt x="34" y="3"/>
                    <a:pt x="66" y="3"/>
                  </a:cubicBezTo>
                  <a:cubicBezTo>
                    <a:pt x="71" y="3"/>
                    <a:pt x="76" y="4"/>
                    <a:pt x="80" y="5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60"/>
                    <a:pt x="78" y="60"/>
                    <a:pt x="78" y="60"/>
                  </a:cubicBezTo>
                  <a:lnTo>
                    <a:pt x="78" y="6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iṣ1iḑe"/>
            <p:cNvSpPr/>
            <p:nvPr/>
          </p:nvSpPr>
          <p:spPr bwMode="auto">
            <a:xfrm>
              <a:off x="4170" y="8466"/>
              <a:ext cx="1108" cy="1262"/>
            </a:xfrm>
            <a:custGeom>
              <a:avLst/>
              <a:gdLst>
                <a:gd name="T0" fmla="*/ 0 w 396"/>
                <a:gd name="T1" fmla="*/ 438 h 451"/>
                <a:gd name="T2" fmla="*/ 143 w 396"/>
                <a:gd name="T3" fmla="*/ 451 h 451"/>
                <a:gd name="T4" fmla="*/ 287 w 396"/>
                <a:gd name="T5" fmla="*/ 164 h 451"/>
                <a:gd name="T6" fmla="*/ 396 w 396"/>
                <a:gd name="T7" fmla="*/ 26 h 451"/>
                <a:gd name="T8" fmla="*/ 283 w 396"/>
                <a:gd name="T9" fmla="*/ 0 h 451"/>
                <a:gd name="T10" fmla="*/ 117 w 396"/>
                <a:gd name="T11" fmla="*/ 88 h 451"/>
                <a:gd name="T12" fmla="*/ 0 w 396"/>
                <a:gd name="T13" fmla="*/ 438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451">
                  <a:moveTo>
                    <a:pt x="0" y="438"/>
                  </a:moveTo>
                  <a:cubicBezTo>
                    <a:pt x="143" y="451"/>
                    <a:pt x="143" y="451"/>
                    <a:pt x="143" y="451"/>
                  </a:cubicBezTo>
                  <a:cubicBezTo>
                    <a:pt x="287" y="164"/>
                    <a:pt x="287" y="164"/>
                    <a:pt x="287" y="164"/>
                  </a:cubicBezTo>
                  <a:cubicBezTo>
                    <a:pt x="396" y="26"/>
                    <a:pt x="396" y="26"/>
                    <a:pt x="396" y="26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3" y="0"/>
                    <a:pt x="145" y="22"/>
                    <a:pt x="117" y="88"/>
                  </a:cubicBezTo>
                  <a:cubicBezTo>
                    <a:pt x="90" y="155"/>
                    <a:pt x="0" y="438"/>
                    <a:pt x="0" y="438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îśľidè"/>
            <p:cNvSpPr/>
            <p:nvPr/>
          </p:nvSpPr>
          <p:spPr bwMode="auto">
            <a:xfrm>
              <a:off x="4170" y="8466"/>
              <a:ext cx="843" cy="1253"/>
            </a:xfrm>
            <a:custGeom>
              <a:avLst/>
              <a:gdLst>
                <a:gd name="T0" fmla="*/ 0 w 301"/>
                <a:gd name="T1" fmla="*/ 438 h 448"/>
                <a:gd name="T2" fmla="*/ 0 w 301"/>
                <a:gd name="T3" fmla="*/ 438 h 448"/>
                <a:gd name="T4" fmla="*/ 0 w 301"/>
                <a:gd name="T5" fmla="*/ 438 h 448"/>
                <a:gd name="T6" fmla="*/ 0 w 301"/>
                <a:gd name="T7" fmla="*/ 438 h 448"/>
                <a:gd name="T8" fmla="*/ 283 w 301"/>
                <a:gd name="T9" fmla="*/ 0 h 448"/>
                <a:gd name="T10" fmla="*/ 117 w 301"/>
                <a:gd name="T11" fmla="*/ 88 h 448"/>
                <a:gd name="T12" fmla="*/ 1 w 301"/>
                <a:gd name="T13" fmla="*/ 436 h 448"/>
                <a:gd name="T14" fmla="*/ 142 w 301"/>
                <a:gd name="T15" fmla="*/ 448 h 448"/>
                <a:gd name="T16" fmla="*/ 226 w 301"/>
                <a:gd name="T17" fmla="*/ 281 h 448"/>
                <a:gd name="T18" fmla="*/ 183 w 301"/>
                <a:gd name="T19" fmla="*/ 116 h 448"/>
                <a:gd name="T20" fmla="*/ 183 w 301"/>
                <a:gd name="T21" fmla="*/ 116 h 448"/>
                <a:gd name="T22" fmla="*/ 183 w 301"/>
                <a:gd name="T23" fmla="*/ 116 h 448"/>
                <a:gd name="T24" fmla="*/ 301 w 301"/>
                <a:gd name="T25" fmla="*/ 4 h 448"/>
                <a:gd name="T26" fmla="*/ 283 w 301"/>
                <a:gd name="T2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448">
                  <a:moveTo>
                    <a:pt x="0" y="438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8"/>
                    <a:pt x="0" y="438"/>
                    <a:pt x="0" y="438"/>
                  </a:cubicBezTo>
                  <a:moveTo>
                    <a:pt x="283" y="0"/>
                  </a:moveTo>
                  <a:cubicBezTo>
                    <a:pt x="283" y="0"/>
                    <a:pt x="145" y="22"/>
                    <a:pt x="117" y="88"/>
                  </a:cubicBezTo>
                  <a:cubicBezTo>
                    <a:pt x="91" y="152"/>
                    <a:pt x="9" y="411"/>
                    <a:pt x="1" y="436"/>
                  </a:cubicBezTo>
                  <a:cubicBezTo>
                    <a:pt x="142" y="448"/>
                    <a:pt x="142" y="448"/>
                    <a:pt x="142" y="448"/>
                  </a:cubicBezTo>
                  <a:cubicBezTo>
                    <a:pt x="226" y="281"/>
                    <a:pt x="226" y="281"/>
                    <a:pt x="226" y="281"/>
                  </a:cubicBezTo>
                  <a:cubicBezTo>
                    <a:pt x="204" y="210"/>
                    <a:pt x="183" y="139"/>
                    <a:pt x="183" y="116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58"/>
                    <a:pt x="233" y="22"/>
                    <a:pt x="301" y="4"/>
                  </a:cubicBezTo>
                  <a:cubicBezTo>
                    <a:pt x="283" y="0"/>
                    <a:pt x="283" y="0"/>
                    <a:pt x="283" y="0"/>
                  </a:cubicBezTo>
                </a:path>
              </a:pathLst>
            </a:custGeom>
            <a:solidFill>
              <a:srgbClr val="563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iṣḷíḋè"/>
            <p:cNvSpPr/>
            <p:nvPr/>
          </p:nvSpPr>
          <p:spPr bwMode="auto">
            <a:xfrm>
              <a:off x="4170" y="8537"/>
              <a:ext cx="1110" cy="1196"/>
            </a:xfrm>
            <a:custGeom>
              <a:avLst/>
              <a:gdLst>
                <a:gd name="T0" fmla="*/ 0 w 644"/>
                <a:gd name="T1" fmla="*/ 673 h 694"/>
                <a:gd name="T2" fmla="*/ 234 w 644"/>
                <a:gd name="T3" fmla="*/ 694 h 694"/>
                <a:gd name="T4" fmla="*/ 468 w 644"/>
                <a:gd name="T5" fmla="*/ 227 h 694"/>
                <a:gd name="T6" fmla="*/ 644 w 644"/>
                <a:gd name="T7" fmla="*/ 3 h 694"/>
                <a:gd name="T8" fmla="*/ 640 w 644"/>
                <a:gd name="T9" fmla="*/ 0 h 694"/>
                <a:gd name="T10" fmla="*/ 463 w 644"/>
                <a:gd name="T11" fmla="*/ 224 h 694"/>
                <a:gd name="T12" fmla="*/ 231 w 644"/>
                <a:gd name="T13" fmla="*/ 686 h 694"/>
                <a:gd name="T14" fmla="*/ 0 w 644"/>
                <a:gd name="T15" fmla="*/ 667 h 694"/>
                <a:gd name="T16" fmla="*/ 0 w 644"/>
                <a:gd name="T17" fmla="*/ 673 h 694"/>
                <a:gd name="T18" fmla="*/ 0 w 644"/>
                <a:gd name="T19" fmla="*/ 673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4" h="694">
                  <a:moveTo>
                    <a:pt x="0" y="673"/>
                  </a:moveTo>
                  <a:lnTo>
                    <a:pt x="234" y="694"/>
                  </a:lnTo>
                  <a:lnTo>
                    <a:pt x="468" y="227"/>
                  </a:lnTo>
                  <a:lnTo>
                    <a:pt x="644" y="3"/>
                  </a:lnTo>
                  <a:lnTo>
                    <a:pt x="640" y="0"/>
                  </a:lnTo>
                  <a:lnTo>
                    <a:pt x="463" y="224"/>
                  </a:lnTo>
                  <a:lnTo>
                    <a:pt x="231" y="686"/>
                  </a:lnTo>
                  <a:lnTo>
                    <a:pt x="0" y="667"/>
                  </a:lnTo>
                  <a:lnTo>
                    <a:pt x="0" y="673"/>
                  </a:lnTo>
                  <a:lnTo>
                    <a:pt x="0" y="6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iṣḷiďè"/>
            <p:cNvSpPr/>
            <p:nvPr/>
          </p:nvSpPr>
          <p:spPr bwMode="auto">
            <a:xfrm>
              <a:off x="4170" y="8537"/>
              <a:ext cx="1110" cy="1196"/>
            </a:xfrm>
            <a:custGeom>
              <a:avLst/>
              <a:gdLst>
                <a:gd name="T0" fmla="*/ 0 w 644"/>
                <a:gd name="T1" fmla="*/ 673 h 694"/>
                <a:gd name="T2" fmla="*/ 234 w 644"/>
                <a:gd name="T3" fmla="*/ 694 h 694"/>
                <a:gd name="T4" fmla="*/ 468 w 644"/>
                <a:gd name="T5" fmla="*/ 227 h 694"/>
                <a:gd name="T6" fmla="*/ 644 w 644"/>
                <a:gd name="T7" fmla="*/ 3 h 694"/>
                <a:gd name="T8" fmla="*/ 640 w 644"/>
                <a:gd name="T9" fmla="*/ 0 h 694"/>
                <a:gd name="T10" fmla="*/ 463 w 644"/>
                <a:gd name="T11" fmla="*/ 224 h 694"/>
                <a:gd name="T12" fmla="*/ 231 w 644"/>
                <a:gd name="T13" fmla="*/ 686 h 694"/>
                <a:gd name="T14" fmla="*/ 0 w 644"/>
                <a:gd name="T15" fmla="*/ 667 h 694"/>
                <a:gd name="T16" fmla="*/ 0 w 644"/>
                <a:gd name="T17" fmla="*/ 673 h 694"/>
                <a:gd name="T18" fmla="*/ 0 w 644"/>
                <a:gd name="T19" fmla="*/ 673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4" h="694">
                  <a:moveTo>
                    <a:pt x="0" y="673"/>
                  </a:moveTo>
                  <a:lnTo>
                    <a:pt x="234" y="694"/>
                  </a:lnTo>
                  <a:lnTo>
                    <a:pt x="468" y="227"/>
                  </a:lnTo>
                  <a:lnTo>
                    <a:pt x="644" y="3"/>
                  </a:lnTo>
                  <a:lnTo>
                    <a:pt x="640" y="0"/>
                  </a:lnTo>
                  <a:lnTo>
                    <a:pt x="463" y="224"/>
                  </a:lnTo>
                  <a:lnTo>
                    <a:pt x="231" y="686"/>
                  </a:lnTo>
                  <a:lnTo>
                    <a:pt x="0" y="667"/>
                  </a:lnTo>
                  <a:lnTo>
                    <a:pt x="0" y="673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ïṧliḋê"/>
            <p:cNvSpPr/>
            <p:nvPr/>
          </p:nvSpPr>
          <p:spPr bwMode="auto">
            <a:xfrm>
              <a:off x="5028" y="9642"/>
              <a:ext cx="277" cy="346"/>
            </a:xfrm>
            <a:custGeom>
              <a:avLst/>
              <a:gdLst>
                <a:gd name="T0" fmla="*/ 0 w 161"/>
                <a:gd name="T1" fmla="*/ 3 h 201"/>
                <a:gd name="T2" fmla="*/ 47 w 161"/>
                <a:gd name="T3" fmla="*/ 195 h 201"/>
                <a:gd name="T4" fmla="*/ 161 w 161"/>
                <a:gd name="T5" fmla="*/ 201 h 201"/>
                <a:gd name="T6" fmla="*/ 119 w 161"/>
                <a:gd name="T7" fmla="*/ 0 h 201"/>
                <a:gd name="T8" fmla="*/ 0 w 161"/>
                <a:gd name="T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01">
                  <a:moveTo>
                    <a:pt x="0" y="3"/>
                  </a:moveTo>
                  <a:lnTo>
                    <a:pt x="47" y="195"/>
                  </a:lnTo>
                  <a:lnTo>
                    <a:pt x="161" y="201"/>
                  </a:lnTo>
                  <a:lnTo>
                    <a:pt x="11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ïṡḷíḓé"/>
            <p:cNvSpPr/>
            <p:nvPr/>
          </p:nvSpPr>
          <p:spPr bwMode="auto">
            <a:xfrm>
              <a:off x="5028" y="9642"/>
              <a:ext cx="277" cy="346"/>
            </a:xfrm>
            <a:custGeom>
              <a:avLst/>
              <a:gdLst>
                <a:gd name="T0" fmla="*/ 0 w 161"/>
                <a:gd name="T1" fmla="*/ 3 h 201"/>
                <a:gd name="T2" fmla="*/ 47 w 161"/>
                <a:gd name="T3" fmla="*/ 195 h 201"/>
                <a:gd name="T4" fmla="*/ 161 w 161"/>
                <a:gd name="T5" fmla="*/ 201 h 201"/>
                <a:gd name="T6" fmla="*/ 119 w 161"/>
                <a:gd name="T7" fmla="*/ 0 h 201"/>
                <a:gd name="T8" fmla="*/ 0 w 161"/>
                <a:gd name="T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01">
                  <a:moveTo>
                    <a:pt x="0" y="3"/>
                  </a:moveTo>
                  <a:lnTo>
                    <a:pt x="47" y="195"/>
                  </a:lnTo>
                  <a:lnTo>
                    <a:pt x="161" y="201"/>
                  </a:lnTo>
                  <a:lnTo>
                    <a:pt x="119" y="0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îṣ1íḓè"/>
            <p:cNvSpPr/>
            <p:nvPr/>
          </p:nvSpPr>
          <p:spPr bwMode="auto">
            <a:xfrm>
              <a:off x="5020" y="9636"/>
              <a:ext cx="295" cy="360"/>
            </a:xfrm>
            <a:custGeom>
              <a:avLst/>
              <a:gdLst>
                <a:gd name="T0" fmla="*/ 5 w 171"/>
                <a:gd name="T1" fmla="*/ 6 h 209"/>
                <a:gd name="T2" fmla="*/ 2 w 171"/>
                <a:gd name="T3" fmla="*/ 8 h 209"/>
                <a:gd name="T4" fmla="*/ 51 w 171"/>
                <a:gd name="T5" fmla="*/ 201 h 209"/>
                <a:gd name="T6" fmla="*/ 171 w 171"/>
                <a:gd name="T7" fmla="*/ 209 h 209"/>
                <a:gd name="T8" fmla="*/ 127 w 171"/>
                <a:gd name="T9" fmla="*/ 0 h 209"/>
                <a:gd name="T10" fmla="*/ 0 w 171"/>
                <a:gd name="T11" fmla="*/ 3 h 209"/>
                <a:gd name="T12" fmla="*/ 2 w 171"/>
                <a:gd name="T13" fmla="*/ 8 h 209"/>
                <a:gd name="T14" fmla="*/ 5 w 171"/>
                <a:gd name="T15" fmla="*/ 6 h 209"/>
                <a:gd name="T16" fmla="*/ 5 w 171"/>
                <a:gd name="T17" fmla="*/ 9 h 209"/>
                <a:gd name="T18" fmla="*/ 122 w 171"/>
                <a:gd name="T19" fmla="*/ 6 h 209"/>
                <a:gd name="T20" fmla="*/ 163 w 171"/>
                <a:gd name="T21" fmla="*/ 201 h 209"/>
                <a:gd name="T22" fmla="*/ 56 w 171"/>
                <a:gd name="T23" fmla="*/ 194 h 209"/>
                <a:gd name="T24" fmla="*/ 9 w 171"/>
                <a:gd name="T25" fmla="*/ 6 h 209"/>
                <a:gd name="T26" fmla="*/ 5 w 171"/>
                <a:gd name="T27" fmla="*/ 6 h 209"/>
                <a:gd name="T28" fmla="*/ 5 w 171"/>
                <a:gd name="T29" fmla="*/ 9 h 209"/>
                <a:gd name="T30" fmla="*/ 5 w 171"/>
                <a:gd name="T31" fmla="*/ 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1" h="209">
                  <a:moveTo>
                    <a:pt x="5" y="6"/>
                  </a:moveTo>
                  <a:lnTo>
                    <a:pt x="2" y="8"/>
                  </a:lnTo>
                  <a:lnTo>
                    <a:pt x="51" y="201"/>
                  </a:lnTo>
                  <a:lnTo>
                    <a:pt x="171" y="209"/>
                  </a:lnTo>
                  <a:lnTo>
                    <a:pt x="127" y="0"/>
                  </a:lnTo>
                  <a:lnTo>
                    <a:pt x="0" y="3"/>
                  </a:lnTo>
                  <a:lnTo>
                    <a:pt x="2" y="8"/>
                  </a:lnTo>
                  <a:lnTo>
                    <a:pt x="5" y="6"/>
                  </a:lnTo>
                  <a:lnTo>
                    <a:pt x="5" y="9"/>
                  </a:lnTo>
                  <a:lnTo>
                    <a:pt x="122" y="6"/>
                  </a:lnTo>
                  <a:lnTo>
                    <a:pt x="163" y="201"/>
                  </a:lnTo>
                  <a:lnTo>
                    <a:pt x="56" y="194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9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ïŝḷidé"/>
            <p:cNvSpPr/>
            <p:nvPr/>
          </p:nvSpPr>
          <p:spPr bwMode="auto">
            <a:xfrm>
              <a:off x="5020" y="9636"/>
              <a:ext cx="295" cy="360"/>
            </a:xfrm>
            <a:custGeom>
              <a:avLst/>
              <a:gdLst>
                <a:gd name="T0" fmla="*/ 5 w 171"/>
                <a:gd name="T1" fmla="*/ 6 h 209"/>
                <a:gd name="T2" fmla="*/ 2 w 171"/>
                <a:gd name="T3" fmla="*/ 8 h 209"/>
                <a:gd name="T4" fmla="*/ 51 w 171"/>
                <a:gd name="T5" fmla="*/ 201 h 209"/>
                <a:gd name="T6" fmla="*/ 171 w 171"/>
                <a:gd name="T7" fmla="*/ 209 h 209"/>
                <a:gd name="T8" fmla="*/ 127 w 171"/>
                <a:gd name="T9" fmla="*/ 0 h 209"/>
                <a:gd name="T10" fmla="*/ 0 w 171"/>
                <a:gd name="T11" fmla="*/ 3 h 209"/>
                <a:gd name="T12" fmla="*/ 2 w 171"/>
                <a:gd name="T13" fmla="*/ 8 h 209"/>
                <a:gd name="T14" fmla="*/ 5 w 171"/>
                <a:gd name="T15" fmla="*/ 6 h 209"/>
                <a:gd name="T16" fmla="*/ 5 w 171"/>
                <a:gd name="T17" fmla="*/ 9 h 209"/>
                <a:gd name="T18" fmla="*/ 122 w 171"/>
                <a:gd name="T19" fmla="*/ 6 h 209"/>
                <a:gd name="T20" fmla="*/ 163 w 171"/>
                <a:gd name="T21" fmla="*/ 201 h 209"/>
                <a:gd name="T22" fmla="*/ 56 w 171"/>
                <a:gd name="T23" fmla="*/ 194 h 209"/>
                <a:gd name="T24" fmla="*/ 9 w 171"/>
                <a:gd name="T25" fmla="*/ 6 h 209"/>
                <a:gd name="T26" fmla="*/ 5 w 171"/>
                <a:gd name="T27" fmla="*/ 6 h 209"/>
                <a:gd name="T28" fmla="*/ 5 w 171"/>
                <a:gd name="T29" fmla="*/ 9 h 209"/>
                <a:gd name="T30" fmla="*/ 5 w 171"/>
                <a:gd name="T31" fmla="*/ 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1" h="209">
                  <a:moveTo>
                    <a:pt x="5" y="6"/>
                  </a:moveTo>
                  <a:lnTo>
                    <a:pt x="2" y="8"/>
                  </a:lnTo>
                  <a:lnTo>
                    <a:pt x="51" y="201"/>
                  </a:lnTo>
                  <a:lnTo>
                    <a:pt x="171" y="209"/>
                  </a:lnTo>
                  <a:lnTo>
                    <a:pt x="127" y="0"/>
                  </a:lnTo>
                  <a:lnTo>
                    <a:pt x="0" y="3"/>
                  </a:lnTo>
                  <a:lnTo>
                    <a:pt x="2" y="8"/>
                  </a:lnTo>
                  <a:lnTo>
                    <a:pt x="5" y="6"/>
                  </a:lnTo>
                  <a:lnTo>
                    <a:pt x="5" y="9"/>
                  </a:lnTo>
                  <a:lnTo>
                    <a:pt x="122" y="6"/>
                  </a:lnTo>
                  <a:lnTo>
                    <a:pt x="163" y="201"/>
                  </a:lnTo>
                  <a:lnTo>
                    <a:pt x="56" y="194"/>
                  </a:lnTo>
                  <a:lnTo>
                    <a:pt x="9" y="6"/>
                  </a:lnTo>
                  <a:lnTo>
                    <a:pt x="5" y="6"/>
                  </a:lnTo>
                  <a:lnTo>
                    <a:pt x="5" y="9"/>
                  </a:lnTo>
                  <a:lnTo>
                    <a:pt x="5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ïṡļidé"/>
            <p:cNvSpPr/>
            <p:nvPr/>
          </p:nvSpPr>
          <p:spPr bwMode="auto">
            <a:xfrm>
              <a:off x="5054" y="9645"/>
              <a:ext cx="100" cy="341"/>
            </a:xfrm>
            <a:custGeom>
              <a:avLst/>
              <a:gdLst>
                <a:gd name="T0" fmla="*/ 0 w 58"/>
                <a:gd name="T1" fmla="*/ 1 h 198"/>
                <a:gd name="T2" fmla="*/ 54 w 58"/>
                <a:gd name="T3" fmla="*/ 198 h 198"/>
                <a:gd name="T4" fmla="*/ 58 w 58"/>
                <a:gd name="T5" fmla="*/ 196 h 198"/>
                <a:gd name="T6" fmla="*/ 6 w 58"/>
                <a:gd name="T7" fmla="*/ 0 h 198"/>
                <a:gd name="T8" fmla="*/ 0 w 58"/>
                <a:gd name="T9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8">
                  <a:moveTo>
                    <a:pt x="0" y="1"/>
                  </a:moveTo>
                  <a:lnTo>
                    <a:pt x="54" y="198"/>
                  </a:lnTo>
                  <a:lnTo>
                    <a:pt x="58" y="196"/>
                  </a:lnTo>
                  <a:lnTo>
                    <a:pt x="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ïSḷîḋê"/>
            <p:cNvSpPr/>
            <p:nvPr/>
          </p:nvSpPr>
          <p:spPr bwMode="auto">
            <a:xfrm>
              <a:off x="5054" y="9645"/>
              <a:ext cx="100" cy="341"/>
            </a:xfrm>
            <a:custGeom>
              <a:avLst/>
              <a:gdLst>
                <a:gd name="T0" fmla="*/ 0 w 58"/>
                <a:gd name="T1" fmla="*/ 1 h 198"/>
                <a:gd name="T2" fmla="*/ 54 w 58"/>
                <a:gd name="T3" fmla="*/ 198 h 198"/>
                <a:gd name="T4" fmla="*/ 58 w 58"/>
                <a:gd name="T5" fmla="*/ 196 h 198"/>
                <a:gd name="T6" fmla="*/ 6 w 58"/>
                <a:gd name="T7" fmla="*/ 0 h 198"/>
                <a:gd name="T8" fmla="*/ 0 w 58"/>
                <a:gd name="T9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8">
                  <a:moveTo>
                    <a:pt x="0" y="1"/>
                  </a:moveTo>
                  <a:lnTo>
                    <a:pt x="54" y="198"/>
                  </a:lnTo>
                  <a:lnTo>
                    <a:pt x="58" y="196"/>
                  </a:lnTo>
                  <a:lnTo>
                    <a:pt x="6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îṥḻíḋé"/>
            <p:cNvSpPr/>
            <p:nvPr/>
          </p:nvSpPr>
          <p:spPr bwMode="auto">
            <a:xfrm>
              <a:off x="5103" y="9645"/>
              <a:ext cx="100" cy="338"/>
            </a:xfrm>
            <a:custGeom>
              <a:avLst/>
              <a:gdLst>
                <a:gd name="T0" fmla="*/ 0 w 58"/>
                <a:gd name="T1" fmla="*/ 1 h 196"/>
                <a:gd name="T2" fmla="*/ 51 w 58"/>
                <a:gd name="T3" fmla="*/ 196 h 196"/>
                <a:gd name="T4" fmla="*/ 58 w 58"/>
                <a:gd name="T5" fmla="*/ 194 h 196"/>
                <a:gd name="T6" fmla="*/ 6 w 58"/>
                <a:gd name="T7" fmla="*/ 0 h 196"/>
                <a:gd name="T8" fmla="*/ 0 w 58"/>
                <a:gd name="T9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6">
                  <a:moveTo>
                    <a:pt x="0" y="1"/>
                  </a:moveTo>
                  <a:lnTo>
                    <a:pt x="51" y="196"/>
                  </a:lnTo>
                  <a:lnTo>
                    <a:pt x="58" y="194"/>
                  </a:lnTo>
                  <a:lnTo>
                    <a:pt x="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ïṣḻiḓé"/>
            <p:cNvSpPr/>
            <p:nvPr/>
          </p:nvSpPr>
          <p:spPr bwMode="auto">
            <a:xfrm>
              <a:off x="5103" y="9645"/>
              <a:ext cx="100" cy="338"/>
            </a:xfrm>
            <a:custGeom>
              <a:avLst/>
              <a:gdLst>
                <a:gd name="T0" fmla="*/ 0 w 58"/>
                <a:gd name="T1" fmla="*/ 1 h 196"/>
                <a:gd name="T2" fmla="*/ 51 w 58"/>
                <a:gd name="T3" fmla="*/ 196 h 196"/>
                <a:gd name="T4" fmla="*/ 58 w 58"/>
                <a:gd name="T5" fmla="*/ 194 h 196"/>
                <a:gd name="T6" fmla="*/ 6 w 58"/>
                <a:gd name="T7" fmla="*/ 0 h 196"/>
                <a:gd name="T8" fmla="*/ 0 w 58"/>
                <a:gd name="T9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96">
                  <a:moveTo>
                    <a:pt x="0" y="1"/>
                  </a:moveTo>
                  <a:lnTo>
                    <a:pt x="51" y="196"/>
                  </a:lnTo>
                  <a:lnTo>
                    <a:pt x="58" y="194"/>
                  </a:lnTo>
                  <a:lnTo>
                    <a:pt x="6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íŝḻíde"/>
            <p:cNvSpPr/>
            <p:nvPr/>
          </p:nvSpPr>
          <p:spPr bwMode="auto">
            <a:xfrm>
              <a:off x="5144" y="9636"/>
              <a:ext cx="95" cy="346"/>
            </a:xfrm>
            <a:custGeom>
              <a:avLst/>
              <a:gdLst>
                <a:gd name="T0" fmla="*/ 0 w 55"/>
                <a:gd name="T1" fmla="*/ 1 h 201"/>
                <a:gd name="T2" fmla="*/ 49 w 55"/>
                <a:gd name="T3" fmla="*/ 201 h 201"/>
                <a:gd name="T4" fmla="*/ 55 w 55"/>
                <a:gd name="T5" fmla="*/ 199 h 201"/>
                <a:gd name="T6" fmla="*/ 6 w 55"/>
                <a:gd name="T7" fmla="*/ 0 h 201"/>
                <a:gd name="T8" fmla="*/ 0 w 55"/>
                <a:gd name="T9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1">
                  <a:moveTo>
                    <a:pt x="0" y="1"/>
                  </a:moveTo>
                  <a:lnTo>
                    <a:pt x="49" y="201"/>
                  </a:lnTo>
                  <a:lnTo>
                    <a:pt x="55" y="199"/>
                  </a:lnTo>
                  <a:lnTo>
                    <a:pt x="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îŝļîḍê"/>
            <p:cNvSpPr/>
            <p:nvPr/>
          </p:nvSpPr>
          <p:spPr bwMode="auto">
            <a:xfrm>
              <a:off x="5144" y="9636"/>
              <a:ext cx="95" cy="346"/>
            </a:xfrm>
            <a:custGeom>
              <a:avLst/>
              <a:gdLst>
                <a:gd name="T0" fmla="*/ 0 w 55"/>
                <a:gd name="T1" fmla="*/ 1 h 201"/>
                <a:gd name="T2" fmla="*/ 49 w 55"/>
                <a:gd name="T3" fmla="*/ 201 h 201"/>
                <a:gd name="T4" fmla="*/ 55 w 55"/>
                <a:gd name="T5" fmla="*/ 199 h 201"/>
                <a:gd name="T6" fmla="*/ 6 w 55"/>
                <a:gd name="T7" fmla="*/ 0 h 201"/>
                <a:gd name="T8" fmla="*/ 0 w 55"/>
                <a:gd name="T9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1">
                  <a:moveTo>
                    <a:pt x="0" y="1"/>
                  </a:moveTo>
                  <a:lnTo>
                    <a:pt x="49" y="201"/>
                  </a:lnTo>
                  <a:lnTo>
                    <a:pt x="55" y="199"/>
                  </a:lnTo>
                  <a:lnTo>
                    <a:pt x="6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íṥľiḑé"/>
            <p:cNvSpPr/>
            <p:nvPr/>
          </p:nvSpPr>
          <p:spPr bwMode="auto">
            <a:xfrm>
              <a:off x="5185" y="9638"/>
              <a:ext cx="95" cy="348"/>
            </a:xfrm>
            <a:custGeom>
              <a:avLst/>
              <a:gdLst>
                <a:gd name="T0" fmla="*/ 0 w 55"/>
                <a:gd name="T1" fmla="*/ 0 h 202"/>
                <a:gd name="T2" fmla="*/ 49 w 55"/>
                <a:gd name="T3" fmla="*/ 202 h 202"/>
                <a:gd name="T4" fmla="*/ 55 w 55"/>
                <a:gd name="T5" fmla="*/ 202 h 202"/>
                <a:gd name="T6" fmla="*/ 7 w 55"/>
                <a:gd name="T7" fmla="*/ 0 h 202"/>
                <a:gd name="T8" fmla="*/ 0 w 55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2">
                  <a:moveTo>
                    <a:pt x="0" y="0"/>
                  </a:moveTo>
                  <a:lnTo>
                    <a:pt x="49" y="202"/>
                  </a:lnTo>
                  <a:lnTo>
                    <a:pt x="55" y="202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ïsľíḑe"/>
            <p:cNvSpPr/>
            <p:nvPr/>
          </p:nvSpPr>
          <p:spPr bwMode="auto">
            <a:xfrm>
              <a:off x="5185" y="9638"/>
              <a:ext cx="95" cy="348"/>
            </a:xfrm>
            <a:custGeom>
              <a:avLst/>
              <a:gdLst>
                <a:gd name="T0" fmla="*/ 0 w 55"/>
                <a:gd name="T1" fmla="*/ 0 h 202"/>
                <a:gd name="T2" fmla="*/ 49 w 55"/>
                <a:gd name="T3" fmla="*/ 202 h 202"/>
                <a:gd name="T4" fmla="*/ 55 w 55"/>
                <a:gd name="T5" fmla="*/ 202 h 202"/>
                <a:gd name="T6" fmla="*/ 7 w 55"/>
                <a:gd name="T7" fmla="*/ 0 h 202"/>
                <a:gd name="T8" fmla="*/ 0 w 55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02">
                  <a:moveTo>
                    <a:pt x="0" y="0"/>
                  </a:moveTo>
                  <a:lnTo>
                    <a:pt x="49" y="202"/>
                  </a:lnTo>
                  <a:lnTo>
                    <a:pt x="55" y="20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íṡľiḍè"/>
            <p:cNvSpPr/>
            <p:nvPr/>
          </p:nvSpPr>
          <p:spPr bwMode="auto">
            <a:xfrm>
              <a:off x="4685" y="9952"/>
              <a:ext cx="729" cy="369"/>
            </a:xfrm>
            <a:custGeom>
              <a:avLst/>
              <a:gdLst>
                <a:gd name="T0" fmla="*/ 0 w 423"/>
                <a:gd name="T1" fmla="*/ 214 h 214"/>
                <a:gd name="T2" fmla="*/ 423 w 423"/>
                <a:gd name="T3" fmla="*/ 214 h 214"/>
                <a:gd name="T4" fmla="*/ 397 w 423"/>
                <a:gd name="T5" fmla="*/ 0 h 214"/>
                <a:gd name="T6" fmla="*/ 185 w 423"/>
                <a:gd name="T7" fmla="*/ 8 h 214"/>
                <a:gd name="T8" fmla="*/ 180 w 423"/>
                <a:gd name="T9" fmla="*/ 94 h 214"/>
                <a:gd name="T10" fmla="*/ 0 w 423"/>
                <a:gd name="T11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" h="214">
                  <a:moveTo>
                    <a:pt x="0" y="214"/>
                  </a:moveTo>
                  <a:lnTo>
                    <a:pt x="423" y="214"/>
                  </a:lnTo>
                  <a:lnTo>
                    <a:pt x="397" y="0"/>
                  </a:lnTo>
                  <a:lnTo>
                    <a:pt x="185" y="8"/>
                  </a:lnTo>
                  <a:lnTo>
                    <a:pt x="180" y="9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îŝļïďè"/>
            <p:cNvSpPr/>
            <p:nvPr/>
          </p:nvSpPr>
          <p:spPr bwMode="auto">
            <a:xfrm>
              <a:off x="4668" y="9947"/>
              <a:ext cx="755" cy="381"/>
            </a:xfrm>
            <a:custGeom>
              <a:avLst/>
              <a:gdLst>
                <a:gd name="T0" fmla="*/ 10 w 438"/>
                <a:gd name="T1" fmla="*/ 217 h 221"/>
                <a:gd name="T2" fmla="*/ 10 w 438"/>
                <a:gd name="T3" fmla="*/ 221 h 221"/>
                <a:gd name="T4" fmla="*/ 438 w 438"/>
                <a:gd name="T5" fmla="*/ 221 h 221"/>
                <a:gd name="T6" fmla="*/ 411 w 438"/>
                <a:gd name="T7" fmla="*/ 0 h 221"/>
                <a:gd name="T8" fmla="*/ 192 w 438"/>
                <a:gd name="T9" fmla="*/ 10 h 221"/>
                <a:gd name="T10" fmla="*/ 187 w 438"/>
                <a:gd name="T11" fmla="*/ 94 h 221"/>
                <a:gd name="T12" fmla="*/ 0 w 438"/>
                <a:gd name="T13" fmla="*/ 221 h 221"/>
                <a:gd name="T14" fmla="*/ 10 w 438"/>
                <a:gd name="T15" fmla="*/ 221 h 221"/>
                <a:gd name="T16" fmla="*/ 10 w 438"/>
                <a:gd name="T17" fmla="*/ 217 h 221"/>
                <a:gd name="T18" fmla="*/ 11 w 438"/>
                <a:gd name="T19" fmla="*/ 221 h 221"/>
                <a:gd name="T20" fmla="*/ 193 w 438"/>
                <a:gd name="T21" fmla="*/ 99 h 221"/>
                <a:gd name="T22" fmla="*/ 198 w 438"/>
                <a:gd name="T23" fmla="*/ 14 h 221"/>
                <a:gd name="T24" fmla="*/ 404 w 438"/>
                <a:gd name="T25" fmla="*/ 6 h 221"/>
                <a:gd name="T26" fmla="*/ 430 w 438"/>
                <a:gd name="T27" fmla="*/ 214 h 221"/>
                <a:gd name="T28" fmla="*/ 10 w 438"/>
                <a:gd name="T29" fmla="*/ 214 h 221"/>
                <a:gd name="T30" fmla="*/ 10 w 438"/>
                <a:gd name="T31" fmla="*/ 217 h 221"/>
                <a:gd name="T32" fmla="*/ 11 w 438"/>
                <a:gd name="T33" fmla="*/ 221 h 221"/>
                <a:gd name="T34" fmla="*/ 10 w 438"/>
                <a:gd name="T35" fmla="*/ 21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221">
                  <a:moveTo>
                    <a:pt x="10" y="217"/>
                  </a:moveTo>
                  <a:lnTo>
                    <a:pt x="10" y="221"/>
                  </a:lnTo>
                  <a:lnTo>
                    <a:pt x="438" y="221"/>
                  </a:lnTo>
                  <a:lnTo>
                    <a:pt x="411" y="0"/>
                  </a:lnTo>
                  <a:lnTo>
                    <a:pt x="192" y="10"/>
                  </a:lnTo>
                  <a:lnTo>
                    <a:pt x="187" y="94"/>
                  </a:lnTo>
                  <a:lnTo>
                    <a:pt x="0" y="221"/>
                  </a:lnTo>
                  <a:lnTo>
                    <a:pt x="10" y="221"/>
                  </a:lnTo>
                  <a:lnTo>
                    <a:pt x="10" y="217"/>
                  </a:lnTo>
                  <a:lnTo>
                    <a:pt x="11" y="221"/>
                  </a:lnTo>
                  <a:lnTo>
                    <a:pt x="193" y="99"/>
                  </a:lnTo>
                  <a:lnTo>
                    <a:pt x="198" y="14"/>
                  </a:lnTo>
                  <a:lnTo>
                    <a:pt x="404" y="6"/>
                  </a:lnTo>
                  <a:lnTo>
                    <a:pt x="430" y="214"/>
                  </a:lnTo>
                  <a:lnTo>
                    <a:pt x="10" y="214"/>
                  </a:lnTo>
                  <a:lnTo>
                    <a:pt x="10" y="217"/>
                  </a:lnTo>
                  <a:lnTo>
                    <a:pt x="11" y="221"/>
                  </a:lnTo>
                  <a:lnTo>
                    <a:pt x="10" y="2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ïṥḻîďè"/>
            <p:cNvSpPr/>
            <p:nvPr/>
          </p:nvSpPr>
          <p:spPr bwMode="auto">
            <a:xfrm>
              <a:off x="4865" y="10157"/>
              <a:ext cx="50" cy="100"/>
            </a:xfrm>
            <a:custGeom>
              <a:avLst/>
              <a:gdLst>
                <a:gd name="T0" fmla="*/ 1 w 18"/>
                <a:gd name="T1" fmla="*/ 3 h 36"/>
                <a:gd name="T2" fmla="*/ 13 w 18"/>
                <a:gd name="T3" fmla="*/ 30 h 36"/>
                <a:gd name="T4" fmla="*/ 15 w 18"/>
                <a:gd name="T5" fmla="*/ 34 h 36"/>
                <a:gd name="T6" fmla="*/ 17 w 18"/>
                <a:gd name="T7" fmla="*/ 33 h 36"/>
                <a:gd name="T8" fmla="*/ 5 w 18"/>
                <a:gd name="T9" fmla="*/ 6 h 36"/>
                <a:gd name="T10" fmla="*/ 3 w 18"/>
                <a:gd name="T11" fmla="*/ 2 h 36"/>
                <a:gd name="T12" fmla="*/ 1 w 18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6">
                  <a:moveTo>
                    <a:pt x="1" y="3"/>
                  </a:moveTo>
                  <a:cubicBezTo>
                    <a:pt x="5" y="12"/>
                    <a:pt x="9" y="21"/>
                    <a:pt x="13" y="30"/>
                  </a:cubicBezTo>
                  <a:cubicBezTo>
                    <a:pt x="13" y="32"/>
                    <a:pt x="14" y="33"/>
                    <a:pt x="15" y="34"/>
                  </a:cubicBezTo>
                  <a:cubicBezTo>
                    <a:pt x="15" y="36"/>
                    <a:pt x="18" y="35"/>
                    <a:pt x="17" y="33"/>
                  </a:cubicBezTo>
                  <a:cubicBezTo>
                    <a:pt x="13" y="24"/>
                    <a:pt x="9" y="15"/>
                    <a:pt x="5" y="6"/>
                  </a:cubicBezTo>
                  <a:cubicBezTo>
                    <a:pt x="4" y="5"/>
                    <a:pt x="4" y="3"/>
                    <a:pt x="3" y="2"/>
                  </a:cubicBezTo>
                  <a:cubicBezTo>
                    <a:pt x="2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islidé"/>
            <p:cNvSpPr/>
            <p:nvPr/>
          </p:nvSpPr>
          <p:spPr bwMode="auto">
            <a:xfrm>
              <a:off x="4920" y="10126"/>
              <a:ext cx="53" cy="100"/>
            </a:xfrm>
            <a:custGeom>
              <a:avLst/>
              <a:gdLst>
                <a:gd name="T0" fmla="*/ 1 w 19"/>
                <a:gd name="T1" fmla="*/ 3 h 36"/>
                <a:gd name="T2" fmla="*/ 14 w 19"/>
                <a:gd name="T3" fmla="*/ 30 h 36"/>
                <a:gd name="T4" fmla="*/ 15 w 19"/>
                <a:gd name="T5" fmla="*/ 34 h 36"/>
                <a:gd name="T6" fmla="*/ 18 w 19"/>
                <a:gd name="T7" fmla="*/ 32 h 36"/>
                <a:gd name="T8" fmla="*/ 6 w 19"/>
                <a:gd name="T9" fmla="*/ 5 h 36"/>
                <a:gd name="T10" fmla="*/ 4 w 19"/>
                <a:gd name="T11" fmla="*/ 1 h 36"/>
                <a:gd name="T12" fmla="*/ 1 w 19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6">
                  <a:moveTo>
                    <a:pt x="1" y="3"/>
                  </a:moveTo>
                  <a:cubicBezTo>
                    <a:pt x="5" y="12"/>
                    <a:pt x="9" y="21"/>
                    <a:pt x="14" y="30"/>
                  </a:cubicBezTo>
                  <a:cubicBezTo>
                    <a:pt x="14" y="31"/>
                    <a:pt x="15" y="33"/>
                    <a:pt x="15" y="34"/>
                  </a:cubicBezTo>
                  <a:cubicBezTo>
                    <a:pt x="16" y="36"/>
                    <a:pt x="19" y="34"/>
                    <a:pt x="18" y="32"/>
                  </a:cubicBezTo>
                  <a:cubicBezTo>
                    <a:pt x="14" y="23"/>
                    <a:pt x="10" y="14"/>
                    <a:pt x="6" y="5"/>
                  </a:cubicBezTo>
                  <a:cubicBezTo>
                    <a:pt x="5" y="4"/>
                    <a:pt x="4" y="3"/>
                    <a:pt x="4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íṧ1ídé"/>
            <p:cNvSpPr/>
            <p:nvPr/>
          </p:nvSpPr>
          <p:spPr bwMode="auto">
            <a:xfrm>
              <a:off x="4828" y="9983"/>
              <a:ext cx="148" cy="143"/>
            </a:xfrm>
            <a:custGeom>
              <a:avLst/>
              <a:gdLst>
                <a:gd name="T0" fmla="*/ 52 w 53"/>
                <a:gd name="T1" fmla="*/ 47 h 51"/>
                <a:gd name="T2" fmla="*/ 31 w 53"/>
                <a:gd name="T3" fmla="*/ 37 h 51"/>
                <a:gd name="T4" fmla="*/ 15 w 53"/>
                <a:gd name="T5" fmla="*/ 28 h 51"/>
                <a:gd name="T6" fmla="*/ 4 w 53"/>
                <a:gd name="T7" fmla="*/ 16 h 51"/>
                <a:gd name="T8" fmla="*/ 6 w 53"/>
                <a:gd name="T9" fmla="*/ 6 h 51"/>
                <a:gd name="T10" fmla="*/ 16 w 53"/>
                <a:gd name="T11" fmla="*/ 5 h 51"/>
                <a:gd name="T12" fmla="*/ 27 w 53"/>
                <a:gd name="T13" fmla="*/ 15 h 51"/>
                <a:gd name="T14" fmla="*/ 38 w 53"/>
                <a:gd name="T15" fmla="*/ 29 h 51"/>
                <a:gd name="T16" fmla="*/ 50 w 53"/>
                <a:gd name="T17" fmla="*/ 49 h 51"/>
                <a:gd name="T18" fmla="*/ 53 w 53"/>
                <a:gd name="T19" fmla="*/ 48 h 51"/>
                <a:gd name="T20" fmla="*/ 41 w 53"/>
                <a:gd name="T21" fmla="*/ 28 h 51"/>
                <a:gd name="T22" fmla="*/ 30 w 53"/>
                <a:gd name="T23" fmla="*/ 13 h 51"/>
                <a:gd name="T24" fmla="*/ 18 w 53"/>
                <a:gd name="T25" fmla="*/ 3 h 51"/>
                <a:gd name="T26" fmla="*/ 7 w 53"/>
                <a:gd name="T27" fmla="*/ 2 h 51"/>
                <a:gd name="T28" fmla="*/ 0 w 53"/>
                <a:gd name="T29" fmla="*/ 13 h 51"/>
                <a:gd name="T30" fmla="*/ 7 w 53"/>
                <a:gd name="T31" fmla="*/ 25 h 51"/>
                <a:gd name="T32" fmla="*/ 23 w 53"/>
                <a:gd name="T33" fmla="*/ 37 h 51"/>
                <a:gd name="T34" fmla="*/ 51 w 53"/>
                <a:gd name="T35" fmla="*/ 50 h 51"/>
                <a:gd name="T36" fmla="*/ 52 w 53"/>
                <a:gd name="T3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1">
                  <a:moveTo>
                    <a:pt x="52" y="47"/>
                  </a:moveTo>
                  <a:cubicBezTo>
                    <a:pt x="44" y="44"/>
                    <a:pt x="37" y="41"/>
                    <a:pt x="31" y="37"/>
                  </a:cubicBezTo>
                  <a:cubicBezTo>
                    <a:pt x="25" y="34"/>
                    <a:pt x="20" y="31"/>
                    <a:pt x="15" y="28"/>
                  </a:cubicBezTo>
                  <a:cubicBezTo>
                    <a:pt x="11" y="25"/>
                    <a:pt x="6" y="21"/>
                    <a:pt x="4" y="16"/>
                  </a:cubicBezTo>
                  <a:cubicBezTo>
                    <a:pt x="2" y="13"/>
                    <a:pt x="3" y="9"/>
                    <a:pt x="6" y="6"/>
                  </a:cubicBezTo>
                  <a:cubicBezTo>
                    <a:pt x="9" y="4"/>
                    <a:pt x="13" y="4"/>
                    <a:pt x="16" y="5"/>
                  </a:cubicBezTo>
                  <a:cubicBezTo>
                    <a:pt x="20" y="7"/>
                    <a:pt x="24" y="11"/>
                    <a:pt x="27" y="15"/>
                  </a:cubicBezTo>
                  <a:cubicBezTo>
                    <a:pt x="31" y="19"/>
                    <a:pt x="35" y="24"/>
                    <a:pt x="38" y="29"/>
                  </a:cubicBezTo>
                  <a:cubicBezTo>
                    <a:pt x="42" y="35"/>
                    <a:pt x="46" y="42"/>
                    <a:pt x="50" y="49"/>
                  </a:cubicBezTo>
                  <a:cubicBezTo>
                    <a:pt x="51" y="51"/>
                    <a:pt x="53" y="49"/>
                    <a:pt x="53" y="48"/>
                  </a:cubicBezTo>
                  <a:cubicBezTo>
                    <a:pt x="49" y="41"/>
                    <a:pt x="45" y="35"/>
                    <a:pt x="41" y="28"/>
                  </a:cubicBezTo>
                  <a:cubicBezTo>
                    <a:pt x="38" y="23"/>
                    <a:pt x="34" y="18"/>
                    <a:pt x="30" y="13"/>
                  </a:cubicBezTo>
                  <a:cubicBezTo>
                    <a:pt x="27" y="9"/>
                    <a:pt x="23" y="5"/>
                    <a:pt x="18" y="3"/>
                  </a:cubicBezTo>
                  <a:cubicBezTo>
                    <a:pt x="14" y="1"/>
                    <a:pt x="10" y="0"/>
                    <a:pt x="7" y="2"/>
                  </a:cubicBezTo>
                  <a:cubicBezTo>
                    <a:pt x="3" y="4"/>
                    <a:pt x="0" y="9"/>
                    <a:pt x="0" y="13"/>
                  </a:cubicBezTo>
                  <a:cubicBezTo>
                    <a:pt x="0" y="18"/>
                    <a:pt x="4" y="22"/>
                    <a:pt x="7" y="25"/>
                  </a:cubicBezTo>
                  <a:cubicBezTo>
                    <a:pt x="12" y="30"/>
                    <a:pt x="18" y="33"/>
                    <a:pt x="23" y="37"/>
                  </a:cubicBezTo>
                  <a:cubicBezTo>
                    <a:pt x="32" y="42"/>
                    <a:pt x="41" y="46"/>
                    <a:pt x="51" y="50"/>
                  </a:cubicBezTo>
                  <a:cubicBezTo>
                    <a:pt x="53" y="51"/>
                    <a:pt x="53" y="48"/>
                    <a:pt x="52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is1îďé"/>
            <p:cNvSpPr/>
            <p:nvPr/>
          </p:nvSpPr>
          <p:spPr bwMode="auto">
            <a:xfrm>
              <a:off x="4928" y="9955"/>
              <a:ext cx="53" cy="172"/>
            </a:xfrm>
            <a:custGeom>
              <a:avLst/>
              <a:gdLst>
                <a:gd name="T0" fmla="*/ 0 w 19"/>
                <a:gd name="T1" fmla="*/ 3 h 62"/>
                <a:gd name="T2" fmla="*/ 13 w 19"/>
                <a:gd name="T3" fmla="*/ 53 h 62"/>
                <a:gd name="T4" fmla="*/ 15 w 19"/>
                <a:gd name="T5" fmla="*/ 60 h 62"/>
                <a:gd name="T6" fmla="*/ 18 w 19"/>
                <a:gd name="T7" fmla="*/ 59 h 62"/>
                <a:gd name="T8" fmla="*/ 5 w 19"/>
                <a:gd name="T9" fmla="*/ 9 h 62"/>
                <a:gd name="T10" fmla="*/ 3 w 19"/>
                <a:gd name="T11" fmla="*/ 2 h 62"/>
                <a:gd name="T12" fmla="*/ 0 w 19"/>
                <a:gd name="T1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2">
                  <a:moveTo>
                    <a:pt x="0" y="3"/>
                  </a:moveTo>
                  <a:cubicBezTo>
                    <a:pt x="5" y="20"/>
                    <a:pt x="9" y="36"/>
                    <a:pt x="13" y="53"/>
                  </a:cubicBezTo>
                  <a:cubicBezTo>
                    <a:pt x="14" y="55"/>
                    <a:pt x="15" y="58"/>
                    <a:pt x="15" y="60"/>
                  </a:cubicBezTo>
                  <a:cubicBezTo>
                    <a:pt x="16" y="62"/>
                    <a:pt x="19" y="61"/>
                    <a:pt x="18" y="59"/>
                  </a:cubicBezTo>
                  <a:cubicBezTo>
                    <a:pt x="14" y="43"/>
                    <a:pt x="10" y="26"/>
                    <a:pt x="5" y="9"/>
                  </a:cubicBezTo>
                  <a:cubicBezTo>
                    <a:pt x="5" y="7"/>
                    <a:pt x="4" y="5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ïṣľiďé"/>
            <p:cNvSpPr/>
            <p:nvPr/>
          </p:nvSpPr>
          <p:spPr bwMode="auto">
            <a:xfrm>
              <a:off x="5190" y="10131"/>
              <a:ext cx="224" cy="190"/>
            </a:xfrm>
            <a:custGeom>
              <a:avLst/>
              <a:gdLst>
                <a:gd name="T0" fmla="*/ 0 w 80"/>
                <a:gd name="T1" fmla="*/ 64 h 68"/>
                <a:gd name="T2" fmla="*/ 0 w 80"/>
                <a:gd name="T3" fmla="*/ 68 h 68"/>
                <a:gd name="T4" fmla="*/ 80 w 80"/>
                <a:gd name="T5" fmla="*/ 68 h 68"/>
                <a:gd name="T6" fmla="*/ 72 w 80"/>
                <a:gd name="T7" fmla="*/ 1 h 68"/>
                <a:gd name="T8" fmla="*/ 63 w 80"/>
                <a:gd name="T9" fmla="*/ 0 h 68"/>
                <a:gd name="T10" fmla="*/ 0 w 80"/>
                <a:gd name="T11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68">
                  <a:moveTo>
                    <a:pt x="0" y="64"/>
                  </a:moveTo>
                  <a:cubicBezTo>
                    <a:pt x="0" y="65"/>
                    <a:pt x="0" y="67"/>
                    <a:pt x="0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9" y="1"/>
                    <a:pt x="66" y="0"/>
                    <a:pt x="63" y="0"/>
                  </a:cubicBezTo>
                  <a:cubicBezTo>
                    <a:pt x="28" y="0"/>
                    <a:pt x="0" y="29"/>
                    <a:pt x="0" y="64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íṩḷiḋe"/>
            <p:cNvSpPr/>
            <p:nvPr/>
          </p:nvSpPr>
          <p:spPr bwMode="auto">
            <a:xfrm>
              <a:off x="5185" y="10128"/>
              <a:ext cx="236" cy="200"/>
            </a:xfrm>
            <a:custGeom>
              <a:avLst/>
              <a:gdLst>
                <a:gd name="T0" fmla="*/ 2 w 84"/>
                <a:gd name="T1" fmla="*/ 65 h 71"/>
                <a:gd name="T2" fmla="*/ 0 w 84"/>
                <a:gd name="T3" fmla="*/ 65 h 71"/>
                <a:gd name="T4" fmla="*/ 1 w 84"/>
                <a:gd name="T5" fmla="*/ 70 h 71"/>
                <a:gd name="T6" fmla="*/ 1 w 84"/>
                <a:gd name="T7" fmla="*/ 71 h 71"/>
                <a:gd name="T8" fmla="*/ 84 w 84"/>
                <a:gd name="T9" fmla="*/ 71 h 71"/>
                <a:gd name="T10" fmla="*/ 75 w 84"/>
                <a:gd name="T11" fmla="*/ 1 h 71"/>
                <a:gd name="T12" fmla="*/ 74 w 84"/>
                <a:gd name="T13" fmla="*/ 0 h 71"/>
                <a:gd name="T14" fmla="*/ 65 w 84"/>
                <a:gd name="T15" fmla="*/ 0 h 71"/>
                <a:gd name="T16" fmla="*/ 0 w 84"/>
                <a:gd name="T17" fmla="*/ 65 h 71"/>
                <a:gd name="T18" fmla="*/ 2 w 84"/>
                <a:gd name="T19" fmla="*/ 65 h 71"/>
                <a:gd name="T20" fmla="*/ 3 w 84"/>
                <a:gd name="T21" fmla="*/ 65 h 71"/>
                <a:gd name="T22" fmla="*/ 22 w 84"/>
                <a:gd name="T23" fmla="*/ 21 h 71"/>
                <a:gd name="T24" fmla="*/ 65 w 84"/>
                <a:gd name="T25" fmla="*/ 3 h 71"/>
                <a:gd name="T26" fmla="*/ 74 w 84"/>
                <a:gd name="T27" fmla="*/ 3 h 71"/>
                <a:gd name="T28" fmla="*/ 74 w 84"/>
                <a:gd name="T29" fmla="*/ 2 h 71"/>
                <a:gd name="T30" fmla="*/ 73 w 84"/>
                <a:gd name="T31" fmla="*/ 2 h 71"/>
                <a:gd name="T32" fmla="*/ 81 w 84"/>
                <a:gd name="T33" fmla="*/ 68 h 71"/>
                <a:gd name="T34" fmla="*/ 2 w 84"/>
                <a:gd name="T35" fmla="*/ 68 h 71"/>
                <a:gd name="T36" fmla="*/ 2 w 84"/>
                <a:gd name="T37" fmla="*/ 69 h 71"/>
                <a:gd name="T38" fmla="*/ 4 w 84"/>
                <a:gd name="T39" fmla="*/ 69 h 71"/>
                <a:gd name="T40" fmla="*/ 3 w 84"/>
                <a:gd name="T41" fmla="*/ 65 h 71"/>
                <a:gd name="T42" fmla="*/ 2 w 84"/>
                <a:gd name="T43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71">
                  <a:moveTo>
                    <a:pt x="2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1" y="68"/>
                    <a:pt x="1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1" y="0"/>
                    <a:pt x="68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47"/>
                    <a:pt x="10" y="32"/>
                    <a:pt x="22" y="21"/>
                  </a:cubicBezTo>
                  <a:cubicBezTo>
                    <a:pt x="33" y="10"/>
                    <a:pt x="48" y="3"/>
                    <a:pt x="65" y="3"/>
                  </a:cubicBezTo>
                  <a:cubicBezTo>
                    <a:pt x="68" y="3"/>
                    <a:pt x="71" y="3"/>
                    <a:pt x="74" y="3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8"/>
                    <a:pt x="3" y="66"/>
                    <a:pt x="3" y="65"/>
                  </a:cubicBezTo>
                  <a:lnTo>
                    <a:pt x="2" y="6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îṩlïdé"/>
            <p:cNvSpPr/>
            <p:nvPr/>
          </p:nvSpPr>
          <p:spPr bwMode="auto">
            <a:xfrm>
              <a:off x="4682" y="8420"/>
              <a:ext cx="1413" cy="1286"/>
            </a:xfrm>
            <a:custGeom>
              <a:avLst/>
              <a:gdLst>
                <a:gd name="T0" fmla="*/ 495 w 505"/>
                <a:gd name="T1" fmla="*/ 11 h 460"/>
                <a:gd name="T2" fmla="*/ 434 w 505"/>
                <a:gd name="T3" fmla="*/ 170 h 460"/>
                <a:gd name="T4" fmla="*/ 185 w 505"/>
                <a:gd name="T5" fmla="*/ 180 h 460"/>
                <a:gd name="T6" fmla="*/ 240 w 505"/>
                <a:gd name="T7" fmla="*/ 453 h 460"/>
                <a:gd name="T8" fmla="*/ 97 w 505"/>
                <a:gd name="T9" fmla="*/ 460 h 460"/>
                <a:gd name="T10" fmla="*/ 0 w 505"/>
                <a:gd name="T11" fmla="*/ 133 h 460"/>
                <a:gd name="T12" fmla="*/ 172 w 505"/>
                <a:gd name="T13" fmla="*/ 11 h 460"/>
                <a:gd name="T14" fmla="*/ 495 w 505"/>
                <a:gd name="T15" fmla="*/ 1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5" h="460">
                  <a:moveTo>
                    <a:pt x="495" y="11"/>
                  </a:moveTo>
                  <a:cubicBezTo>
                    <a:pt x="495" y="11"/>
                    <a:pt x="505" y="157"/>
                    <a:pt x="434" y="170"/>
                  </a:cubicBezTo>
                  <a:cubicBezTo>
                    <a:pt x="363" y="182"/>
                    <a:pt x="185" y="180"/>
                    <a:pt x="185" y="180"/>
                  </a:cubicBezTo>
                  <a:cubicBezTo>
                    <a:pt x="240" y="453"/>
                    <a:pt x="240" y="453"/>
                    <a:pt x="240" y="453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0" y="182"/>
                    <a:pt x="0" y="133"/>
                  </a:cubicBezTo>
                  <a:cubicBezTo>
                    <a:pt x="0" y="60"/>
                    <a:pt x="77" y="22"/>
                    <a:pt x="172" y="11"/>
                  </a:cubicBezTo>
                  <a:cubicBezTo>
                    <a:pt x="266" y="0"/>
                    <a:pt x="495" y="11"/>
                    <a:pt x="495" y="11"/>
                  </a:cubicBezTo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iṡlîḓé"/>
            <p:cNvSpPr/>
            <p:nvPr/>
          </p:nvSpPr>
          <p:spPr bwMode="auto">
            <a:xfrm>
              <a:off x="4682" y="8435"/>
              <a:ext cx="1384" cy="1270"/>
            </a:xfrm>
            <a:custGeom>
              <a:avLst/>
              <a:gdLst>
                <a:gd name="T0" fmla="*/ 298 w 495"/>
                <a:gd name="T1" fmla="*/ 0 h 454"/>
                <a:gd name="T2" fmla="*/ 172 w 495"/>
                <a:gd name="T3" fmla="*/ 5 h 454"/>
                <a:gd name="T4" fmla="*/ 118 w 495"/>
                <a:gd name="T5" fmla="*/ 15 h 454"/>
                <a:gd name="T6" fmla="*/ 0 w 495"/>
                <a:gd name="T7" fmla="*/ 127 h 454"/>
                <a:gd name="T8" fmla="*/ 97 w 495"/>
                <a:gd name="T9" fmla="*/ 454 h 454"/>
                <a:gd name="T10" fmla="*/ 240 w 495"/>
                <a:gd name="T11" fmla="*/ 447 h 454"/>
                <a:gd name="T12" fmla="*/ 185 w 495"/>
                <a:gd name="T13" fmla="*/ 174 h 454"/>
                <a:gd name="T14" fmla="*/ 185 w 495"/>
                <a:gd name="T15" fmla="*/ 174 h 454"/>
                <a:gd name="T16" fmla="*/ 207 w 495"/>
                <a:gd name="T17" fmla="*/ 174 h 454"/>
                <a:gd name="T18" fmla="*/ 434 w 495"/>
                <a:gd name="T19" fmla="*/ 164 h 454"/>
                <a:gd name="T20" fmla="*/ 495 w 495"/>
                <a:gd name="T21" fmla="*/ 25 h 454"/>
                <a:gd name="T22" fmla="*/ 495 w 495"/>
                <a:gd name="T23" fmla="*/ 5 h 454"/>
                <a:gd name="T24" fmla="*/ 298 w 495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5" h="454">
                  <a:moveTo>
                    <a:pt x="298" y="0"/>
                  </a:moveTo>
                  <a:cubicBezTo>
                    <a:pt x="250" y="0"/>
                    <a:pt x="203" y="1"/>
                    <a:pt x="172" y="5"/>
                  </a:cubicBezTo>
                  <a:cubicBezTo>
                    <a:pt x="153" y="7"/>
                    <a:pt x="135" y="10"/>
                    <a:pt x="118" y="15"/>
                  </a:cubicBezTo>
                  <a:cubicBezTo>
                    <a:pt x="50" y="33"/>
                    <a:pt x="0" y="69"/>
                    <a:pt x="0" y="127"/>
                  </a:cubicBezTo>
                  <a:cubicBezTo>
                    <a:pt x="0" y="176"/>
                    <a:pt x="97" y="454"/>
                    <a:pt x="97" y="454"/>
                  </a:cubicBezTo>
                  <a:cubicBezTo>
                    <a:pt x="240" y="447"/>
                    <a:pt x="240" y="447"/>
                    <a:pt x="240" y="447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93" y="174"/>
                    <a:pt x="207" y="174"/>
                  </a:cubicBezTo>
                  <a:cubicBezTo>
                    <a:pt x="257" y="174"/>
                    <a:pt x="378" y="173"/>
                    <a:pt x="434" y="164"/>
                  </a:cubicBezTo>
                  <a:cubicBezTo>
                    <a:pt x="489" y="154"/>
                    <a:pt x="495" y="66"/>
                    <a:pt x="495" y="25"/>
                  </a:cubicBezTo>
                  <a:cubicBezTo>
                    <a:pt x="495" y="13"/>
                    <a:pt x="495" y="5"/>
                    <a:pt x="495" y="5"/>
                  </a:cubicBezTo>
                  <a:cubicBezTo>
                    <a:pt x="495" y="5"/>
                    <a:pt x="393" y="0"/>
                    <a:pt x="298" y="0"/>
                  </a:cubicBezTo>
                </a:path>
              </a:pathLst>
            </a:custGeom>
            <a:solidFill>
              <a:srgbClr val="563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íṡļiḓé"/>
            <p:cNvSpPr/>
            <p:nvPr/>
          </p:nvSpPr>
          <p:spPr bwMode="auto">
            <a:xfrm>
              <a:off x="4677" y="8430"/>
              <a:ext cx="1389" cy="1280"/>
            </a:xfrm>
            <a:custGeom>
              <a:avLst/>
              <a:gdLst>
                <a:gd name="T0" fmla="*/ 242 w 497"/>
                <a:gd name="T1" fmla="*/ 447 h 458"/>
                <a:gd name="T2" fmla="*/ 99 w 497"/>
                <a:gd name="T3" fmla="*/ 454 h 458"/>
                <a:gd name="T4" fmla="*/ 99 w 497"/>
                <a:gd name="T5" fmla="*/ 456 h 458"/>
                <a:gd name="T6" fmla="*/ 101 w 497"/>
                <a:gd name="T7" fmla="*/ 455 h 458"/>
                <a:gd name="T8" fmla="*/ 97 w 497"/>
                <a:gd name="T9" fmla="*/ 443 h 458"/>
                <a:gd name="T10" fmla="*/ 43 w 497"/>
                <a:gd name="T11" fmla="*/ 282 h 458"/>
                <a:gd name="T12" fmla="*/ 16 w 497"/>
                <a:gd name="T13" fmla="*/ 188 h 458"/>
                <a:gd name="T14" fmla="*/ 7 w 497"/>
                <a:gd name="T15" fmla="*/ 152 h 458"/>
                <a:gd name="T16" fmla="*/ 4 w 497"/>
                <a:gd name="T17" fmla="*/ 129 h 458"/>
                <a:gd name="T18" fmla="*/ 4 w 497"/>
                <a:gd name="T19" fmla="*/ 129 h 458"/>
                <a:gd name="T20" fmla="*/ 4 w 497"/>
                <a:gd name="T21" fmla="*/ 129 h 458"/>
                <a:gd name="T22" fmla="*/ 17 w 497"/>
                <a:gd name="T23" fmla="*/ 82 h 458"/>
                <a:gd name="T24" fmla="*/ 79 w 497"/>
                <a:gd name="T25" fmla="*/ 33 h 458"/>
                <a:gd name="T26" fmla="*/ 174 w 497"/>
                <a:gd name="T27" fmla="*/ 9 h 458"/>
                <a:gd name="T28" fmla="*/ 300 w 497"/>
                <a:gd name="T29" fmla="*/ 4 h 458"/>
                <a:gd name="T30" fmla="*/ 434 w 497"/>
                <a:gd name="T31" fmla="*/ 7 h 458"/>
                <a:gd name="T32" fmla="*/ 479 w 497"/>
                <a:gd name="T33" fmla="*/ 8 h 458"/>
                <a:gd name="T34" fmla="*/ 497 w 497"/>
                <a:gd name="T35" fmla="*/ 9 h 458"/>
                <a:gd name="T36" fmla="*/ 497 w 497"/>
                <a:gd name="T37" fmla="*/ 5 h 458"/>
                <a:gd name="T38" fmla="*/ 300 w 497"/>
                <a:gd name="T39" fmla="*/ 0 h 458"/>
                <a:gd name="T40" fmla="*/ 174 w 497"/>
                <a:gd name="T41" fmla="*/ 5 h 458"/>
                <a:gd name="T42" fmla="*/ 51 w 497"/>
                <a:gd name="T43" fmla="*/ 43 h 458"/>
                <a:gd name="T44" fmla="*/ 14 w 497"/>
                <a:gd name="T45" fmla="*/ 80 h 458"/>
                <a:gd name="T46" fmla="*/ 0 w 497"/>
                <a:gd name="T47" fmla="*/ 129 h 458"/>
                <a:gd name="T48" fmla="*/ 0 w 497"/>
                <a:gd name="T49" fmla="*/ 129 h 458"/>
                <a:gd name="T50" fmla="*/ 0 w 497"/>
                <a:gd name="T51" fmla="*/ 129 h 458"/>
                <a:gd name="T52" fmla="*/ 4 w 497"/>
                <a:gd name="T53" fmla="*/ 158 h 458"/>
                <a:gd name="T54" fmla="*/ 58 w 497"/>
                <a:gd name="T55" fmla="*/ 339 h 458"/>
                <a:gd name="T56" fmla="*/ 97 w 497"/>
                <a:gd name="T57" fmla="*/ 456 h 458"/>
                <a:gd name="T58" fmla="*/ 98 w 497"/>
                <a:gd name="T59" fmla="*/ 458 h 458"/>
                <a:gd name="T60" fmla="*/ 243 w 497"/>
                <a:gd name="T61" fmla="*/ 451 h 458"/>
                <a:gd name="T62" fmla="*/ 242 w 497"/>
                <a:gd name="T63" fmla="*/ 44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7" h="458">
                  <a:moveTo>
                    <a:pt x="242" y="447"/>
                  </a:moveTo>
                  <a:cubicBezTo>
                    <a:pt x="99" y="454"/>
                    <a:pt x="99" y="454"/>
                    <a:pt x="99" y="454"/>
                  </a:cubicBezTo>
                  <a:cubicBezTo>
                    <a:pt x="99" y="456"/>
                    <a:pt x="99" y="456"/>
                    <a:pt x="99" y="456"/>
                  </a:cubicBezTo>
                  <a:cubicBezTo>
                    <a:pt x="101" y="455"/>
                    <a:pt x="101" y="455"/>
                    <a:pt x="101" y="455"/>
                  </a:cubicBezTo>
                  <a:cubicBezTo>
                    <a:pt x="101" y="455"/>
                    <a:pt x="100" y="451"/>
                    <a:pt x="97" y="443"/>
                  </a:cubicBezTo>
                  <a:cubicBezTo>
                    <a:pt x="88" y="416"/>
                    <a:pt x="64" y="348"/>
                    <a:pt x="43" y="282"/>
                  </a:cubicBezTo>
                  <a:cubicBezTo>
                    <a:pt x="33" y="248"/>
                    <a:pt x="23" y="215"/>
                    <a:pt x="16" y="188"/>
                  </a:cubicBezTo>
                  <a:cubicBezTo>
                    <a:pt x="12" y="175"/>
                    <a:pt x="9" y="162"/>
                    <a:pt x="7" y="152"/>
                  </a:cubicBezTo>
                  <a:cubicBezTo>
                    <a:pt x="5" y="142"/>
                    <a:pt x="4" y="134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11"/>
                    <a:pt x="8" y="96"/>
                    <a:pt x="17" y="82"/>
                  </a:cubicBezTo>
                  <a:cubicBezTo>
                    <a:pt x="30" y="61"/>
                    <a:pt x="51" y="45"/>
                    <a:pt x="79" y="33"/>
                  </a:cubicBezTo>
                  <a:cubicBezTo>
                    <a:pt x="106" y="21"/>
                    <a:pt x="139" y="13"/>
                    <a:pt x="174" y="9"/>
                  </a:cubicBezTo>
                  <a:cubicBezTo>
                    <a:pt x="205" y="5"/>
                    <a:pt x="252" y="4"/>
                    <a:pt x="300" y="4"/>
                  </a:cubicBezTo>
                  <a:cubicBezTo>
                    <a:pt x="347" y="4"/>
                    <a:pt x="397" y="5"/>
                    <a:pt x="434" y="7"/>
                  </a:cubicBezTo>
                  <a:cubicBezTo>
                    <a:pt x="453" y="7"/>
                    <a:pt x="468" y="8"/>
                    <a:pt x="479" y="8"/>
                  </a:cubicBezTo>
                  <a:cubicBezTo>
                    <a:pt x="490" y="9"/>
                    <a:pt x="497" y="9"/>
                    <a:pt x="497" y="9"/>
                  </a:cubicBezTo>
                  <a:cubicBezTo>
                    <a:pt x="497" y="5"/>
                    <a:pt x="497" y="5"/>
                    <a:pt x="497" y="5"/>
                  </a:cubicBezTo>
                  <a:cubicBezTo>
                    <a:pt x="497" y="5"/>
                    <a:pt x="395" y="0"/>
                    <a:pt x="300" y="0"/>
                  </a:cubicBezTo>
                  <a:cubicBezTo>
                    <a:pt x="252" y="0"/>
                    <a:pt x="205" y="1"/>
                    <a:pt x="174" y="5"/>
                  </a:cubicBezTo>
                  <a:cubicBezTo>
                    <a:pt x="126" y="11"/>
                    <a:pt x="83" y="23"/>
                    <a:pt x="51" y="43"/>
                  </a:cubicBezTo>
                  <a:cubicBezTo>
                    <a:pt x="35" y="53"/>
                    <a:pt x="22" y="65"/>
                    <a:pt x="14" y="80"/>
                  </a:cubicBezTo>
                  <a:cubicBezTo>
                    <a:pt x="5" y="94"/>
                    <a:pt x="0" y="11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6"/>
                    <a:pt x="1" y="145"/>
                    <a:pt x="4" y="158"/>
                  </a:cubicBezTo>
                  <a:cubicBezTo>
                    <a:pt x="13" y="201"/>
                    <a:pt x="37" y="275"/>
                    <a:pt x="58" y="339"/>
                  </a:cubicBezTo>
                  <a:cubicBezTo>
                    <a:pt x="79" y="403"/>
                    <a:pt x="97" y="456"/>
                    <a:pt x="97" y="456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243" y="451"/>
                    <a:pt x="243" y="451"/>
                    <a:pt x="243" y="451"/>
                  </a:cubicBezTo>
                  <a:cubicBezTo>
                    <a:pt x="242" y="447"/>
                    <a:pt x="242" y="447"/>
                    <a:pt x="242" y="4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isļiḓè"/>
            <p:cNvSpPr/>
            <p:nvPr/>
          </p:nvSpPr>
          <p:spPr bwMode="auto">
            <a:xfrm>
              <a:off x="3374" y="7186"/>
              <a:ext cx="1474" cy="988"/>
            </a:xfrm>
            <a:custGeom>
              <a:avLst/>
              <a:gdLst>
                <a:gd name="T0" fmla="*/ 468 w 527"/>
                <a:gd name="T1" fmla="*/ 353 h 353"/>
                <a:gd name="T2" fmla="*/ 60 w 527"/>
                <a:gd name="T3" fmla="*/ 353 h 353"/>
                <a:gd name="T4" fmla="*/ 0 w 527"/>
                <a:gd name="T5" fmla="*/ 294 h 353"/>
                <a:gd name="T6" fmla="*/ 0 w 527"/>
                <a:gd name="T7" fmla="*/ 59 h 353"/>
                <a:gd name="T8" fmla="*/ 60 w 527"/>
                <a:gd name="T9" fmla="*/ 0 h 353"/>
                <a:gd name="T10" fmla="*/ 468 w 527"/>
                <a:gd name="T11" fmla="*/ 0 h 353"/>
                <a:gd name="T12" fmla="*/ 527 w 527"/>
                <a:gd name="T13" fmla="*/ 59 h 353"/>
                <a:gd name="T14" fmla="*/ 527 w 527"/>
                <a:gd name="T15" fmla="*/ 294 h 353"/>
                <a:gd name="T16" fmla="*/ 468 w 527"/>
                <a:gd name="T1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53">
                  <a:moveTo>
                    <a:pt x="468" y="353"/>
                  </a:moveTo>
                  <a:cubicBezTo>
                    <a:pt x="60" y="353"/>
                    <a:pt x="60" y="353"/>
                    <a:pt x="60" y="353"/>
                  </a:cubicBezTo>
                  <a:cubicBezTo>
                    <a:pt x="27" y="353"/>
                    <a:pt x="0" y="327"/>
                    <a:pt x="0" y="29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7" y="0"/>
                    <a:pt x="60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00" y="0"/>
                    <a:pt x="527" y="26"/>
                    <a:pt x="527" y="59"/>
                  </a:cubicBezTo>
                  <a:cubicBezTo>
                    <a:pt x="527" y="294"/>
                    <a:pt x="527" y="294"/>
                    <a:pt x="527" y="294"/>
                  </a:cubicBezTo>
                  <a:cubicBezTo>
                    <a:pt x="527" y="327"/>
                    <a:pt x="500" y="353"/>
                    <a:pt x="468" y="35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išlîḓé"/>
            <p:cNvSpPr/>
            <p:nvPr/>
          </p:nvSpPr>
          <p:spPr bwMode="auto">
            <a:xfrm>
              <a:off x="3708" y="7625"/>
              <a:ext cx="488" cy="769"/>
            </a:xfrm>
            <a:custGeom>
              <a:avLst/>
              <a:gdLst>
                <a:gd name="T0" fmla="*/ 116 w 283"/>
                <a:gd name="T1" fmla="*/ 0 h 446"/>
                <a:gd name="T2" fmla="*/ 0 w 283"/>
                <a:gd name="T3" fmla="*/ 446 h 446"/>
                <a:gd name="T4" fmla="*/ 180 w 283"/>
                <a:gd name="T5" fmla="*/ 446 h 446"/>
                <a:gd name="T6" fmla="*/ 283 w 283"/>
                <a:gd name="T7" fmla="*/ 0 h 446"/>
                <a:gd name="T8" fmla="*/ 116 w 283"/>
                <a:gd name="T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46">
                  <a:moveTo>
                    <a:pt x="116" y="0"/>
                  </a:moveTo>
                  <a:lnTo>
                    <a:pt x="0" y="446"/>
                  </a:lnTo>
                  <a:lnTo>
                    <a:pt x="180" y="446"/>
                  </a:lnTo>
                  <a:lnTo>
                    <a:pt x="283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ïśļiḑé"/>
            <p:cNvSpPr/>
            <p:nvPr/>
          </p:nvSpPr>
          <p:spPr bwMode="auto">
            <a:xfrm>
              <a:off x="3708" y="8344"/>
              <a:ext cx="574" cy="50"/>
            </a:xfrm>
            <a:custGeom>
              <a:avLst/>
              <a:gdLst>
                <a:gd name="T0" fmla="*/ 7 w 333"/>
                <a:gd name="T1" fmla="*/ 0 h 29"/>
                <a:gd name="T2" fmla="*/ 0 w 333"/>
                <a:gd name="T3" fmla="*/ 29 h 29"/>
                <a:gd name="T4" fmla="*/ 333 w 333"/>
                <a:gd name="T5" fmla="*/ 29 h 29"/>
                <a:gd name="T6" fmla="*/ 333 w 333"/>
                <a:gd name="T7" fmla="*/ 0 h 29"/>
                <a:gd name="T8" fmla="*/ 7 w 33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29">
                  <a:moveTo>
                    <a:pt x="7" y="0"/>
                  </a:moveTo>
                  <a:lnTo>
                    <a:pt x="0" y="29"/>
                  </a:lnTo>
                  <a:lnTo>
                    <a:pt x="333" y="29"/>
                  </a:lnTo>
                  <a:lnTo>
                    <a:pt x="33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íśḻîḑé"/>
            <p:cNvSpPr/>
            <p:nvPr/>
          </p:nvSpPr>
          <p:spPr bwMode="auto">
            <a:xfrm>
              <a:off x="4249" y="8344"/>
              <a:ext cx="1048" cy="62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ísḻîḓé"/>
            <p:cNvSpPr/>
            <p:nvPr/>
          </p:nvSpPr>
          <p:spPr bwMode="auto">
            <a:xfrm>
              <a:off x="2952" y="8394"/>
              <a:ext cx="3899" cy="131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i$ḷïďe"/>
            <p:cNvSpPr/>
            <p:nvPr/>
          </p:nvSpPr>
          <p:spPr bwMode="auto">
            <a:xfrm>
              <a:off x="3374" y="8461"/>
              <a:ext cx="117" cy="1873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íṥḷïḓe"/>
            <p:cNvSpPr/>
            <p:nvPr/>
          </p:nvSpPr>
          <p:spPr bwMode="auto">
            <a:xfrm>
              <a:off x="6316" y="8461"/>
              <a:ext cx="117" cy="1873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íṩļîḓè"/>
            <p:cNvSpPr/>
            <p:nvPr/>
          </p:nvSpPr>
          <p:spPr bwMode="auto">
            <a:xfrm>
              <a:off x="4425" y="6467"/>
              <a:ext cx="633" cy="503"/>
            </a:xfrm>
            <a:custGeom>
              <a:avLst/>
              <a:gdLst>
                <a:gd name="T0" fmla="*/ 36 w 226"/>
                <a:gd name="T1" fmla="*/ 0 h 180"/>
                <a:gd name="T2" fmla="*/ 190 w 226"/>
                <a:gd name="T3" fmla="*/ 0 h 180"/>
                <a:gd name="T4" fmla="*/ 226 w 226"/>
                <a:gd name="T5" fmla="*/ 34 h 180"/>
                <a:gd name="T6" fmla="*/ 226 w 226"/>
                <a:gd name="T7" fmla="*/ 93 h 180"/>
                <a:gd name="T8" fmla="*/ 226 w 226"/>
                <a:gd name="T9" fmla="*/ 114 h 180"/>
                <a:gd name="T10" fmla="*/ 226 w 226"/>
                <a:gd name="T11" fmla="*/ 180 h 180"/>
                <a:gd name="T12" fmla="*/ 190 w 226"/>
                <a:gd name="T13" fmla="*/ 148 h 180"/>
                <a:gd name="T14" fmla="*/ 36 w 226"/>
                <a:gd name="T15" fmla="*/ 148 h 180"/>
                <a:gd name="T16" fmla="*/ 0 w 226"/>
                <a:gd name="T17" fmla="*/ 114 h 180"/>
                <a:gd name="T18" fmla="*/ 0 w 226"/>
                <a:gd name="T19" fmla="*/ 34 h 180"/>
                <a:gd name="T20" fmla="*/ 36 w 226"/>
                <a:gd name="T2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180">
                  <a:moveTo>
                    <a:pt x="36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210" y="0"/>
                    <a:pt x="226" y="15"/>
                    <a:pt x="226" y="34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16" y="148"/>
                    <a:pt x="0" y="133"/>
                    <a:pt x="0" y="11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iṡḷïḓè"/>
            <p:cNvSpPr/>
            <p:nvPr/>
          </p:nvSpPr>
          <p:spPr bwMode="auto">
            <a:xfrm>
              <a:off x="4420" y="6460"/>
              <a:ext cx="643" cy="520"/>
            </a:xfrm>
            <a:custGeom>
              <a:avLst/>
              <a:gdLst>
                <a:gd name="T0" fmla="*/ 38 w 230"/>
                <a:gd name="T1" fmla="*/ 2 h 186"/>
                <a:gd name="T2" fmla="*/ 38 w 230"/>
                <a:gd name="T3" fmla="*/ 4 h 186"/>
                <a:gd name="T4" fmla="*/ 192 w 230"/>
                <a:gd name="T5" fmla="*/ 4 h 186"/>
                <a:gd name="T6" fmla="*/ 216 w 230"/>
                <a:gd name="T7" fmla="*/ 13 h 186"/>
                <a:gd name="T8" fmla="*/ 226 w 230"/>
                <a:gd name="T9" fmla="*/ 36 h 186"/>
                <a:gd name="T10" fmla="*/ 226 w 230"/>
                <a:gd name="T11" fmla="*/ 95 h 186"/>
                <a:gd name="T12" fmla="*/ 226 w 230"/>
                <a:gd name="T13" fmla="*/ 116 h 186"/>
                <a:gd name="T14" fmla="*/ 226 w 230"/>
                <a:gd name="T15" fmla="*/ 178 h 186"/>
                <a:gd name="T16" fmla="*/ 192 w 230"/>
                <a:gd name="T17" fmla="*/ 148 h 186"/>
                <a:gd name="T18" fmla="*/ 38 w 230"/>
                <a:gd name="T19" fmla="*/ 148 h 186"/>
                <a:gd name="T20" fmla="*/ 14 w 230"/>
                <a:gd name="T21" fmla="*/ 139 h 186"/>
                <a:gd name="T22" fmla="*/ 4 w 230"/>
                <a:gd name="T23" fmla="*/ 116 h 186"/>
                <a:gd name="T24" fmla="*/ 4 w 230"/>
                <a:gd name="T25" fmla="*/ 36 h 186"/>
                <a:gd name="T26" fmla="*/ 14 w 230"/>
                <a:gd name="T27" fmla="*/ 13 h 186"/>
                <a:gd name="T28" fmla="*/ 38 w 230"/>
                <a:gd name="T29" fmla="*/ 4 h 186"/>
                <a:gd name="T30" fmla="*/ 38 w 230"/>
                <a:gd name="T31" fmla="*/ 2 h 186"/>
                <a:gd name="T32" fmla="*/ 38 w 230"/>
                <a:gd name="T33" fmla="*/ 0 h 186"/>
                <a:gd name="T34" fmla="*/ 11 w 230"/>
                <a:gd name="T35" fmla="*/ 10 h 186"/>
                <a:gd name="T36" fmla="*/ 0 w 230"/>
                <a:gd name="T37" fmla="*/ 36 h 186"/>
                <a:gd name="T38" fmla="*/ 0 w 230"/>
                <a:gd name="T39" fmla="*/ 116 h 186"/>
                <a:gd name="T40" fmla="*/ 11 w 230"/>
                <a:gd name="T41" fmla="*/ 142 h 186"/>
                <a:gd name="T42" fmla="*/ 38 w 230"/>
                <a:gd name="T43" fmla="*/ 152 h 186"/>
                <a:gd name="T44" fmla="*/ 191 w 230"/>
                <a:gd name="T45" fmla="*/ 152 h 186"/>
                <a:gd name="T46" fmla="*/ 230 w 230"/>
                <a:gd name="T47" fmla="*/ 186 h 186"/>
                <a:gd name="T48" fmla="*/ 230 w 230"/>
                <a:gd name="T49" fmla="*/ 116 h 186"/>
                <a:gd name="T50" fmla="*/ 230 w 230"/>
                <a:gd name="T51" fmla="*/ 95 h 186"/>
                <a:gd name="T52" fmla="*/ 230 w 230"/>
                <a:gd name="T53" fmla="*/ 36 h 186"/>
                <a:gd name="T54" fmla="*/ 219 w 230"/>
                <a:gd name="T55" fmla="*/ 10 h 186"/>
                <a:gd name="T56" fmla="*/ 192 w 230"/>
                <a:gd name="T57" fmla="*/ 0 h 186"/>
                <a:gd name="T58" fmla="*/ 38 w 230"/>
                <a:gd name="T59" fmla="*/ 0 h 186"/>
                <a:gd name="T60" fmla="*/ 38 w 230"/>
                <a:gd name="T61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186">
                  <a:moveTo>
                    <a:pt x="38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202" y="4"/>
                    <a:pt x="210" y="7"/>
                    <a:pt x="216" y="13"/>
                  </a:cubicBezTo>
                  <a:cubicBezTo>
                    <a:pt x="222" y="19"/>
                    <a:pt x="226" y="27"/>
                    <a:pt x="226" y="36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116"/>
                    <a:pt x="226" y="116"/>
                    <a:pt x="226" y="116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29" y="148"/>
                    <a:pt x="20" y="145"/>
                    <a:pt x="14" y="139"/>
                  </a:cubicBezTo>
                  <a:cubicBezTo>
                    <a:pt x="8" y="133"/>
                    <a:pt x="4" y="125"/>
                    <a:pt x="4" y="11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7"/>
                    <a:pt x="8" y="19"/>
                    <a:pt x="14" y="13"/>
                  </a:cubicBezTo>
                  <a:cubicBezTo>
                    <a:pt x="20" y="7"/>
                    <a:pt x="29" y="4"/>
                    <a:pt x="38" y="4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18" y="4"/>
                    <a:pt x="11" y="10"/>
                  </a:cubicBezTo>
                  <a:cubicBezTo>
                    <a:pt x="5" y="17"/>
                    <a:pt x="0" y="26"/>
                    <a:pt x="0" y="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6"/>
                    <a:pt x="5" y="135"/>
                    <a:pt x="11" y="142"/>
                  </a:cubicBezTo>
                  <a:cubicBezTo>
                    <a:pt x="18" y="148"/>
                    <a:pt x="28" y="152"/>
                    <a:pt x="38" y="152"/>
                  </a:cubicBezTo>
                  <a:cubicBezTo>
                    <a:pt x="191" y="152"/>
                    <a:pt x="191" y="152"/>
                    <a:pt x="191" y="152"/>
                  </a:cubicBezTo>
                  <a:cubicBezTo>
                    <a:pt x="230" y="186"/>
                    <a:pt x="230" y="186"/>
                    <a:pt x="230" y="186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6"/>
                    <a:pt x="226" y="17"/>
                    <a:pt x="219" y="10"/>
                  </a:cubicBezTo>
                  <a:cubicBezTo>
                    <a:pt x="212" y="4"/>
                    <a:pt x="203" y="0"/>
                    <a:pt x="192" y="0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38" y="2"/>
                  </a:lnTo>
                  <a:close/>
                </a:path>
              </a:pathLst>
            </a:custGeom>
            <a:solidFill>
              <a:srgbClr val="4D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ïṣľiḓé"/>
            <p:cNvSpPr/>
            <p:nvPr/>
          </p:nvSpPr>
          <p:spPr bwMode="auto">
            <a:xfrm>
              <a:off x="4301" y="6329"/>
              <a:ext cx="631" cy="507"/>
            </a:xfrm>
            <a:custGeom>
              <a:avLst/>
              <a:gdLst>
                <a:gd name="T0" fmla="*/ 35 w 225"/>
                <a:gd name="T1" fmla="*/ 0 h 181"/>
                <a:gd name="T2" fmla="*/ 190 w 225"/>
                <a:gd name="T3" fmla="*/ 0 h 181"/>
                <a:gd name="T4" fmla="*/ 225 w 225"/>
                <a:gd name="T5" fmla="*/ 34 h 181"/>
                <a:gd name="T6" fmla="*/ 225 w 225"/>
                <a:gd name="T7" fmla="*/ 94 h 181"/>
                <a:gd name="T8" fmla="*/ 225 w 225"/>
                <a:gd name="T9" fmla="*/ 115 h 181"/>
                <a:gd name="T10" fmla="*/ 225 w 225"/>
                <a:gd name="T11" fmla="*/ 181 h 181"/>
                <a:gd name="T12" fmla="*/ 189 w 225"/>
                <a:gd name="T13" fmla="*/ 149 h 181"/>
                <a:gd name="T14" fmla="*/ 35 w 225"/>
                <a:gd name="T15" fmla="*/ 149 h 181"/>
                <a:gd name="T16" fmla="*/ 0 w 225"/>
                <a:gd name="T17" fmla="*/ 115 h 181"/>
                <a:gd name="T18" fmla="*/ 0 w 225"/>
                <a:gd name="T19" fmla="*/ 34 h 181"/>
                <a:gd name="T20" fmla="*/ 35 w 225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181">
                  <a:moveTo>
                    <a:pt x="35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209" y="0"/>
                    <a:pt x="225" y="16"/>
                    <a:pt x="225" y="34"/>
                  </a:cubicBezTo>
                  <a:cubicBezTo>
                    <a:pt x="225" y="94"/>
                    <a:pt x="225" y="94"/>
                    <a:pt x="225" y="94"/>
                  </a:cubicBezTo>
                  <a:cubicBezTo>
                    <a:pt x="225" y="115"/>
                    <a:pt x="225" y="115"/>
                    <a:pt x="225" y="115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189" y="149"/>
                    <a:pt x="189" y="149"/>
                    <a:pt x="189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16" y="149"/>
                    <a:pt x="0" y="134"/>
                    <a:pt x="0" y="11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íṡ1ïḑé"/>
            <p:cNvSpPr/>
            <p:nvPr/>
          </p:nvSpPr>
          <p:spPr bwMode="auto">
            <a:xfrm>
              <a:off x="4296" y="6324"/>
              <a:ext cx="641" cy="522"/>
            </a:xfrm>
            <a:custGeom>
              <a:avLst/>
              <a:gdLst>
                <a:gd name="T0" fmla="*/ 37 w 229"/>
                <a:gd name="T1" fmla="*/ 2 h 187"/>
                <a:gd name="T2" fmla="*/ 37 w 229"/>
                <a:gd name="T3" fmla="*/ 4 h 187"/>
                <a:gd name="T4" fmla="*/ 192 w 229"/>
                <a:gd name="T5" fmla="*/ 4 h 187"/>
                <a:gd name="T6" fmla="*/ 216 w 229"/>
                <a:gd name="T7" fmla="*/ 14 h 187"/>
                <a:gd name="T8" fmla="*/ 225 w 229"/>
                <a:gd name="T9" fmla="*/ 36 h 187"/>
                <a:gd name="T10" fmla="*/ 225 w 229"/>
                <a:gd name="T11" fmla="*/ 96 h 187"/>
                <a:gd name="T12" fmla="*/ 225 w 229"/>
                <a:gd name="T13" fmla="*/ 117 h 187"/>
                <a:gd name="T14" fmla="*/ 225 w 229"/>
                <a:gd name="T15" fmla="*/ 178 h 187"/>
                <a:gd name="T16" fmla="*/ 192 w 229"/>
                <a:gd name="T17" fmla="*/ 149 h 187"/>
                <a:gd name="T18" fmla="*/ 37 w 229"/>
                <a:gd name="T19" fmla="*/ 149 h 187"/>
                <a:gd name="T20" fmla="*/ 14 w 229"/>
                <a:gd name="T21" fmla="*/ 140 h 187"/>
                <a:gd name="T22" fmla="*/ 4 w 229"/>
                <a:gd name="T23" fmla="*/ 117 h 187"/>
                <a:gd name="T24" fmla="*/ 4 w 229"/>
                <a:gd name="T25" fmla="*/ 36 h 187"/>
                <a:gd name="T26" fmla="*/ 14 w 229"/>
                <a:gd name="T27" fmla="*/ 14 h 187"/>
                <a:gd name="T28" fmla="*/ 37 w 229"/>
                <a:gd name="T29" fmla="*/ 4 h 187"/>
                <a:gd name="T30" fmla="*/ 37 w 229"/>
                <a:gd name="T31" fmla="*/ 2 h 187"/>
                <a:gd name="T32" fmla="*/ 37 w 229"/>
                <a:gd name="T33" fmla="*/ 0 h 187"/>
                <a:gd name="T34" fmla="*/ 11 w 229"/>
                <a:gd name="T35" fmla="*/ 11 h 187"/>
                <a:gd name="T36" fmla="*/ 0 w 229"/>
                <a:gd name="T37" fmla="*/ 36 h 187"/>
                <a:gd name="T38" fmla="*/ 0 w 229"/>
                <a:gd name="T39" fmla="*/ 117 h 187"/>
                <a:gd name="T40" fmla="*/ 11 w 229"/>
                <a:gd name="T41" fmla="*/ 142 h 187"/>
                <a:gd name="T42" fmla="*/ 37 w 229"/>
                <a:gd name="T43" fmla="*/ 153 h 187"/>
                <a:gd name="T44" fmla="*/ 190 w 229"/>
                <a:gd name="T45" fmla="*/ 153 h 187"/>
                <a:gd name="T46" fmla="*/ 229 w 229"/>
                <a:gd name="T47" fmla="*/ 187 h 187"/>
                <a:gd name="T48" fmla="*/ 229 w 229"/>
                <a:gd name="T49" fmla="*/ 117 h 187"/>
                <a:gd name="T50" fmla="*/ 229 w 229"/>
                <a:gd name="T51" fmla="*/ 96 h 187"/>
                <a:gd name="T52" fmla="*/ 229 w 229"/>
                <a:gd name="T53" fmla="*/ 36 h 187"/>
                <a:gd name="T54" fmla="*/ 218 w 229"/>
                <a:gd name="T55" fmla="*/ 11 h 187"/>
                <a:gd name="T56" fmla="*/ 192 w 229"/>
                <a:gd name="T57" fmla="*/ 0 h 187"/>
                <a:gd name="T58" fmla="*/ 37 w 229"/>
                <a:gd name="T59" fmla="*/ 0 h 187"/>
                <a:gd name="T60" fmla="*/ 37 w 229"/>
                <a:gd name="T61" fmla="*/ 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187">
                  <a:moveTo>
                    <a:pt x="37" y="2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201" y="4"/>
                    <a:pt x="209" y="8"/>
                    <a:pt x="216" y="14"/>
                  </a:cubicBezTo>
                  <a:cubicBezTo>
                    <a:pt x="222" y="20"/>
                    <a:pt x="225" y="27"/>
                    <a:pt x="225" y="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5" y="178"/>
                    <a:pt x="225" y="178"/>
                    <a:pt x="225" y="178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37" y="149"/>
                    <a:pt x="37" y="149"/>
                    <a:pt x="37" y="149"/>
                  </a:cubicBezTo>
                  <a:cubicBezTo>
                    <a:pt x="28" y="149"/>
                    <a:pt x="20" y="145"/>
                    <a:pt x="14" y="140"/>
                  </a:cubicBezTo>
                  <a:cubicBezTo>
                    <a:pt x="8" y="134"/>
                    <a:pt x="4" y="126"/>
                    <a:pt x="4" y="11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7"/>
                    <a:pt x="8" y="20"/>
                    <a:pt x="14" y="14"/>
                  </a:cubicBezTo>
                  <a:cubicBezTo>
                    <a:pt x="20" y="8"/>
                    <a:pt x="28" y="4"/>
                    <a:pt x="37" y="4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7" y="0"/>
                    <a:pt x="18" y="4"/>
                    <a:pt x="11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7"/>
                    <a:pt x="4" y="136"/>
                    <a:pt x="11" y="142"/>
                  </a:cubicBezTo>
                  <a:cubicBezTo>
                    <a:pt x="18" y="149"/>
                    <a:pt x="27" y="153"/>
                    <a:pt x="37" y="153"/>
                  </a:cubicBezTo>
                  <a:cubicBezTo>
                    <a:pt x="190" y="153"/>
                    <a:pt x="190" y="153"/>
                    <a:pt x="190" y="153"/>
                  </a:cubicBezTo>
                  <a:cubicBezTo>
                    <a:pt x="229" y="187"/>
                    <a:pt x="229" y="187"/>
                    <a:pt x="229" y="18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29" y="36"/>
                    <a:pt x="229" y="36"/>
                    <a:pt x="229" y="36"/>
                  </a:cubicBezTo>
                  <a:cubicBezTo>
                    <a:pt x="229" y="26"/>
                    <a:pt x="225" y="17"/>
                    <a:pt x="218" y="11"/>
                  </a:cubicBezTo>
                  <a:cubicBezTo>
                    <a:pt x="212" y="4"/>
                    <a:pt x="202" y="0"/>
                    <a:pt x="192" y="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7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ïşľíḑe"/>
            <p:cNvSpPr/>
            <p:nvPr/>
          </p:nvSpPr>
          <p:spPr bwMode="auto">
            <a:xfrm>
              <a:off x="4716" y="6505"/>
              <a:ext cx="86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ïṡļîḋe"/>
            <p:cNvSpPr/>
            <p:nvPr/>
          </p:nvSpPr>
          <p:spPr bwMode="auto">
            <a:xfrm>
              <a:off x="4565" y="6505"/>
              <a:ext cx="86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ïŝľîḓè"/>
            <p:cNvSpPr/>
            <p:nvPr/>
          </p:nvSpPr>
          <p:spPr bwMode="auto">
            <a:xfrm>
              <a:off x="4413" y="6505"/>
              <a:ext cx="88" cy="8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ïsľíḋe"/>
            <p:cNvSpPr/>
            <p:nvPr/>
          </p:nvSpPr>
          <p:spPr bwMode="auto">
            <a:xfrm>
              <a:off x="6114" y="8089"/>
              <a:ext cx="233" cy="233"/>
            </a:xfrm>
            <a:custGeom>
              <a:avLst/>
              <a:gdLst>
                <a:gd name="T0" fmla="*/ 41 w 83"/>
                <a:gd name="T1" fmla="*/ 0 h 83"/>
                <a:gd name="T2" fmla="*/ 0 w 83"/>
                <a:gd name="T3" fmla="*/ 41 h 83"/>
                <a:gd name="T4" fmla="*/ 41 w 83"/>
                <a:gd name="T5" fmla="*/ 83 h 83"/>
                <a:gd name="T6" fmla="*/ 83 w 83"/>
                <a:gd name="T7" fmla="*/ 41 h 83"/>
                <a:gd name="T8" fmla="*/ 41 w 83"/>
                <a:gd name="T9" fmla="*/ 0 h 83"/>
                <a:gd name="T10" fmla="*/ 41 w 83"/>
                <a:gd name="T11" fmla="*/ 67 h 83"/>
                <a:gd name="T12" fmla="*/ 15 w 83"/>
                <a:gd name="T13" fmla="*/ 41 h 83"/>
                <a:gd name="T14" fmla="*/ 41 w 83"/>
                <a:gd name="T15" fmla="*/ 15 h 83"/>
                <a:gd name="T16" fmla="*/ 68 w 83"/>
                <a:gd name="T17" fmla="*/ 41 h 83"/>
                <a:gd name="T18" fmla="*/ 41 w 83"/>
                <a:gd name="T19" fmla="*/ 6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1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3"/>
                    <a:pt x="41" y="83"/>
                  </a:cubicBezTo>
                  <a:cubicBezTo>
                    <a:pt x="64" y="83"/>
                    <a:pt x="83" y="64"/>
                    <a:pt x="83" y="41"/>
                  </a:cubicBezTo>
                  <a:cubicBezTo>
                    <a:pt x="83" y="18"/>
                    <a:pt x="64" y="0"/>
                    <a:pt x="41" y="0"/>
                  </a:cubicBezTo>
                  <a:close/>
                  <a:moveTo>
                    <a:pt x="41" y="67"/>
                  </a:moveTo>
                  <a:cubicBezTo>
                    <a:pt x="27" y="67"/>
                    <a:pt x="15" y="56"/>
                    <a:pt x="15" y="41"/>
                  </a:cubicBezTo>
                  <a:cubicBezTo>
                    <a:pt x="15" y="27"/>
                    <a:pt x="27" y="15"/>
                    <a:pt x="41" y="15"/>
                  </a:cubicBezTo>
                  <a:cubicBezTo>
                    <a:pt x="56" y="15"/>
                    <a:pt x="68" y="27"/>
                    <a:pt x="68" y="41"/>
                  </a:cubicBezTo>
                  <a:cubicBezTo>
                    <a:pt x="68" y="56"/>
                    <a:pt x="56" y="67"/>
                    <a:pt x="41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îṡḷiḑè"/>
            <p:cNvSpPr/>
            <p:nvPr/>
          </p:nvSpPr>
          <p:spPr bwMode="auto">
            <a:xfrm>
              <a:off x="6109" y="8084"/>
              <a:ext cx="243" cy="243"/>
            </a:xfrm>
            <a:custGeom>
              <a:avLst/>
              <a:gdLst>
                <a:gd name="T0" fmla="*/ 43 w 87"/>
                <a:gd name="T1" fmla="*/ 2 h 87"/>
                <a:gd name="T2" fmla="*/ 43 w 87"/>
                <a:gd name="T3" fmla="*/ 0 h 87"/>
                <a:gd name="T4" fmla="*/ 0 w 87"/>
                <a:gd name="T5" fmla="*/ 43 h 87"/>
                <a:gd name="T6" fmla="*/ 43 w 87"/>
                <a:gd name="T7" fmla="*/ 87 h 87"/>
                <a:gd name="T8" fmla="*/ 87 w 87"/>
                <a:gd name="T9" fmla="*/ 43 h 87"/>
                <a:gd name="T10" fmla="*/ 43 w 87"/>
                <a:gd name="T11" fmla="*/ 0 h 87"/>
                <a:gd name="T12" fmla="*/ 43 w 87"/>
                <a:gd name="T13" fmla="*/ 2 h 87"/>
                <a:gd name="T14" fmla="*/ 43 w 87"/>
                <a:gd name="T15" fmla="*/ 4 h 87"/>
                <a:gd name="T16" fmla="*/ 71 w 87"/>
                <a:gd name="T17" fmla="*/ 15 h 87"/>
                <a:gd name="T18" fmla="*/ 83 w 87"/>
                <a:gd name="T19" fmla="*/ 43 h 87"/>
                <a:gd name="T20" fmla="*/ 71 w 87"/>
                <a:gd name="T21" fmla="*/ 71 h 87"/>
                <a:gd name="T22" fmla="*/ 43 w 87"/>
                <a:gd name="T23" fmla="*/ 83 h 87"/>
                <a:gd name="T24" fmla="*/ 16 w 87"/>
                <a:gd name="T25" fmla="*/ 71 h 87"/>
                <a:gd name="T26" fmla="*/ 4 w 87"/>
                <a:gd name="T27" fmla="*/ 43 h 87"/>
                <a:gd name="T28" fmla="*/ 16 w 87"/>
                <a:gd name="T29" fmla="*/ 15 h 87"/>
                <a:gd name="T30" fmla="*/ 43 w 87"/>
                <a:gd name="T31" fmla="*/ 4 h 87"/>
                <a:gd name="T32" fmla="*/ 43 w 87"/>
                <a:gd name="T33" fmla="*/ 2 h 87"/>
                <a:gd name="T34" fmla="*/ 43 w 87"/>
                <a:gd name="T35" fmla="*/ 69 h 87"/>
                <a:gd name="T36" fmla="*/ 43 w 87"/>
                <a:gd name="T37" fmla="*/ 67 h 87"/>
                <a:gd name="T38" fmla="*/ 26 w 87"/>
                <a:gd name="T39" fmla="*/ 60 h 87"/>
                <a:gd name="T40" fmla="*/ 19 w 87"/>
                <a:gd name="T41" fmla="*/ 43 h 87"/>
                <a:gd name="T42" fmla="*/ 26 w 87"/>
                <a:gd name="T43" fmla="*/ 26 h 87"/>
                <a:gd name="T44" fmla="*/ 43 w 87"/>
                <a:gd name="T45" fmla="*/ 19 h 87"/>
                <a:gd name="T46" fmla="*/ 61 w 87"/>
                <a:gd name="T47" fmla="*/ 26 h 87"/>
                <a:gd name="T48" fmla="*/ 68 w 87"/>
                <a:gd name="T49" fmla="*/ 43 h 87"/>
                <a:gd name="T50" fmla="*/ 61 w 87"/>
                <a:gd name="T51" fmla="*/ 60 h 87"/>
                <a:gd name="T52" fmla="*/ 43 w 87"/>
                <a:gd name="T53" fmla="*/ 67 h 87"/>
                <a:gd name="T54" fmla="*/ 43 w 87"/>
                <a:gd name="T55" fmla="*/ 69 h 87"/>
                <a:gd name="T56" fmla="*/ 43 w 87"/>
                <a:gd name="T57" fmla="*/ 71 h 87"/>
                <a:gd name="T58" fmla="*/ 72 w 87"/>
                <a:gd name="T59" fmla="*/ 43 h 87"/>
                <a:gd name="T60" fmla="*/ 43 w 87"/>
                <a:gd name="T61" fmla="*/ 15 h 87"/>
                <a:gd name="T62" fmla="*/ 15 w 87"/>
                <a:gd name="T63" fmla="*/ 43 h 87"/>
                <a:gd name="T64" fmla="*/ 43 w 87"/>
                <a:gd name="T65" fmla="*/ 71 h 87"/>
                <a:gd name="T66" fmla="*/ 43 w 87"/>
                <a:gd name="T67" fmla="*/ 6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7">
                  <a:moveTo>
                    <a:pt x="43" y="2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7"/>
                    <a:pt x="43" y="87"/>
                  </a:cubicBezTo>
                  <a:cubicBezTo>
                    <a:pt x="67" y="87"/>
                    <a:pt x="87" y="67"/>
                    <a:pt x="87" y="43"/>
                  </a:cubicBezTo>
                  <a:cubicBezTo>
                    <a:pt x="87" y="19"/>
                    <a:pt x="67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54" y="4"/>
                    <a:pt x="64" y="8"/>
                    <a:pt x="71" y="15"/>
                  </a:cubicBezTo>
                  <a:cubicBezTo>
                    <a:pt x="78" y="23"/>
                    <a:pt x="83" y="32"/>
                    <a:pt x="83" y="43"/>
                  </a:cubicBezTo>
                  <a:cubicBezTo>
                    <a:pt x="83" y="54"/>
                    <a:pt x="78" y="64"/>
                    <a:pt x="71" y="71"/>
                  </a:cubicBezTo>
                  <a:cubicBezTo>
                    <a:pt x="64" y="78"/>
                    <a:pt x="54" y="83"/>
                    <a:pt x="43" y="83"/>
                  </a:cubicBezTo>
                  <a:cubicBezTo>
                    <a:pt x="33" y="83"/>
                    <a:pt x="23" y="78"/>
                    <a:pt x="16" y="71"/>
                  </a:cubicBezTo>
                  <a:cubicBezTo>
                    <a:pt x="8" y="64"/>
                    <a:pt x="4" y="54"/>
                    <a:pt x="4" y="43"/>
                  </a:cubicBezTo>
                  <a:cubicBezTo>
                    <a:pt x="4" y="32"/>
                    <a:pt x="8" y="23"/>
                    <a:pt x="16" y="15"/>
                  </a:cubicBezTo>
                  <a:cubicBezTo>
                    <a:pt x="23" y="8"/>
                    <a:pt x="33" y="4"/>
                    <a:pt x="43" y="4"/>
                  </a:cubicBezTo>
                  <a:lnTo>
                    <a:pt x="43" y="2"/>
                  </a:lnTo>
                  <a:close/>
                  <a:moveTo>
                    <a:pt x="43" y="69"/>
                  </a:moveTo>
                  <a:cubicBezTo>
                    <a:pt x="43" y="67"/>
                    <a:pt x="43" y="67"/>
                    <a:pt x="43" y="67"/>
                  </a:cubicBezTo>
                  <a:cubicBezTo>
                    <a:pt x="37" y="67"/>
                    <a:pt x="31" y="65"/>
                    <a:pt x="26" y="60"/>
                  </a:cubicBezTo>
                  <a:cubicBezTo>
                    <a:pt x="22" y="56"/>
                    <a:pt x="19" y="50"/>
                    <a:pt x="19" y="43"/>
                  </a:cubicBezTo>
                  <a:cubicBezTo>
                    <a:pt x="19" y="37"/>
                    <a:pt x="22" y="31"/>
                    <a:pt x="26" y="26"/>
                  </a:cubicBezTo>
                  <a:cubicBezTo>
                    <a:pt x="31" y="22"/>
                    <a:pt x="37" y="19"/>
                    <a:pt x="43" y="19"/>
                  </a:cubicBezTo>
                  <a:cubicBezTo>
                    <a:pt x="50" y="19"/>
                    <a:pt x="56" y="22"/>
                    <a:pt x="61" y="26"/>
                  </a:cubicBezTo>
                  <a:cubicBezTo>
                    <a:pt x="65" y="31"/>
                    <a:pt x="68" y="37"/>
                    <a:pt x="68" y="43"/>
                  </a:cubicBezTo>
                  <a:cubicBezTo>
                    <a:pt x="68" y="50"/>
                    <a:pt x="65" y="56"/>
                    <a:pt x="61" y="60"/>
                  </a:cubicBezTo>
                  <a:cubicBezTo>
                    <a:pt x="56" y="65"/>
                    <a:pt x="50" y="67"/>
                    <a:pt x="43" y="67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59" y="71"/>
                    <a:pt x="72" y="59"/>
                    <a:pt x="72" y="43"/>
                  </a:cubicBezTo>
                  <a:cubicBezTo>
                    <a:pt x="72" y="28"/>
                    <a:pt x="59" y="15"/>
                    <a:pt x="43" y="15"/>
                  </a:cubicBezTo>
                  <a:cubicBezTo>
                    <a:pt x="28" y="15"/>
                    <a:pt x="15" y="28"/>
                    <a:pt x="15" y="43"/>
                  </a:cubicBezTo>
                  <a:cubicBezTo>
                    <a:pt x="15" y="59"/>
                    <a:pt x="28" y="71"/>
                    <a:pt x="43" y="71"/>
                  </a:cubicBezTo>
                  <a:lnTo>
                    <a:pt x="43" y="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iṩḻiḓê"/>
            <p:cNvSpPr/>
            <p:nvPr/>
          </p:nvSpPr>
          <p:spPr bwMode="auto">
            <a:xfrm>
              <a:off x="5916" y="8022"/>
              <a:ext cx="319" cy="369"/>
            </a:xfrm>
            <a:custGeom>
              <a:avLst/>
              <a:gdLst>
                <a:gd name="T0" fmla="*/ 91 w 114"/>
                <a:gd name="T1" fmla="*/ 132 h 132"/>
                <a:gd name="T2" fmla="*/ 23 w 114"/>
                <a:gd name="T3" fmla="*/ 132 h 132"/>
                <a:gd name="T4" fmla="*/ 0 w 114"/>
                <a:gd name="T5" fmla="*/ 108 h 132"/>
                <a:gd name="T6" fmla="*/ 0 w 114"/>
                <a:gd name="T7" fmla="*/ 24 h 132"/>
                <a:gd name="T8" fmla="*/ 23 w 114"/>
                <a:gd name="T9" fmla="*/ 0 h 132"/>
                <a:gd name="T10" fmla="*/ 91 w 114"/>
                <a:gd name="T11" fmla="*/ 0 h 132"/>
                <a:gd name="T12" fmla="*/ 114 w 114"/>
                <a:gd name="T13" fmla="*/ 24 h 132"/>
                <a:gd name="T14" fmla="*/ 114 w 114"/>
                <a:gd name="T15" fmla="*/ 108 h 132"/>
                <a:gd name="T16" fmla="*/ 91 w 114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32">
                  <a:moveTo>
                    <a:pt x="91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10" y="132"/>
                    <a:pt x="0" y="121"/>
                    <a:pt x="0" y="1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04" y="0"/>
                    <a:pt x="114" y="11"/>
                    <a:pt x="114" y="24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21"/>
                    <a:pt x="104" y="132"/>
                    <a:pt x="9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ïṣḻîďè"/>
            <p:cNvSpPr/>
            <p:nvPr/>
          </p:nvSpPr>
          <p:spPr bwMode="auto">
            <a:xfrm>
              <a:off x="5911" y="8016"/>
              <a:ext cx="329" cy="381"/>
            </a:xfrm>
            <a:custGeom>
              <a:avLst/>
              <a:gdLst>
                <a:gd name="T0" fmla="*/ 93 w 118"/>
                <a:gd name="T1" fmla="*/ 134 h 136"/>
                <a:gd name="T2" fmla="*/ 93 w 118"/>
                <a:gd name="T3" fmla="*/ 132 h 136"/>
                <a:gd name="T4" fmla="*/ 25 w 118"/>
                <a:gd name="T5" fmla="*/ 132 h 136"/>
                <a:gd name="T6" fmla="*/ 10 w 118"/>
                <a:gd name="T7" fmla="*/ 125 h 136"/>
                <a:gd name="T8" fmla="*/ 4 w 118"/>
                <a:gd name="T9" fmla="*/ 110 h 136"/>
                <a:gd name="T10" fmla="*/ 4 w 118"/>
                <a:gd name="T11" fmla="*/ 26 h 136"/>
                <a:gd name="T12" fmla="*/ 10 w 118"/>
                <a:gd name="T13" fmla="*/ 11 h 136"/>
                <a:gd name="T14" fmla="*/ 25 w 118"/>
                <a:gd name="T15" fmla="*/ 4 h 136"/>
                <a:gd name="T16" fmla="*/ 93 w 118"/>
                <a:gd name="T17" fmla="*/ 4 h 136"/>
                <a:gd name="T18" fmla="*/ 108 w 118"/>
                <a:gd name="T19" fmla="*/ 11 h 136"/>
                <a:gd name="T20" fmla="*/ 114 w 118"/>
                <a:gd name="T21" fmla="*/ 26 h 136"/>
                <a:gd name="T22" fmla="*/ 114 w 118"/>
                <a:gd name="T23" fmla="*/ 110 h 136"/>
                <a:gd name="T24" fmla="*/ 108 w 118"/>
                <a:gd name="T25" fmla="*/ 125 h 136"/>
                <a:gd name="T26" fmla="*/ 93 w 118"/>
                <a:gd name="T27" fmla="*/ 132 h 136"/>
                <a:gd name="T28" fmla="*/ 93 w 118"/>
                <a:gd name="T29" fmla="*/ 134 h 136"/>
                <a:gd name="T30" fmla="*/ 93 w 118"/>
                <a:gd name="T31" fmla="*/ 136 h 136"/>
                <a:gd name="T32" fmla="*/ 118 w 118"/>
                <a:gd name="T33" fmla="*/ 110 h 136"/>
                <a:gd name="T34" fmla="*/ 118 w 118"/>
                <a:gd name="T35" fmla="*/ 26 h 136"/>
                <a:gd name="T36" fmla="*/ 93 w 118"/>
                <a:gd name="T37" fmla="*/ 0 h 136"/>
                <a:gd name="T38" fmla="*/ 25 w 118"/>
                <a:gd name="T39" fmla="*/ 0 h 136"/>
                <a:gd name="T40" fmla="*/ 0 w 118"/>
                <a:gd name="T41" fmla="*/ 26 h 136"/>
                <a:gd name="T42" fmla="*/ 0 w 118"/>
                <a:gd name="T43" fmla="*/ 110 h 136"/>
                <a:gd name="T44" fmla="*/ 25 w 118"/>
                <a:gd name="T45" fmla="*/ 136 h 136"/>
                <a:gd name="T46" fmla="*/ 93 w 118"/>
                <a:gd name="T47" fmla="*/ 136 h 136"/>
                <a:gd name="T48" fmla="*/ 93 w 118"/>
                <a:gd name="T49" fmla="*/ 1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136">
                  <a:moveTo>
                    <a:pt x="93" y="134"/>
                  </a:moveTo>
                  <a:cubicBezTo>
                    <a:pt x="93" y="132"/>
                    <a:pt x="93" y="132"/>
                    <a:pt x="93" y="132"/>
                  </a:cubicBezTo>
                  <a:cubicBezTo>
                    <a:pt x="25" y="132"/>
                    <a:pt x="25" y="132"/>
                    <a:pt x="25" y="132"/>
                  </a:cubicBezTo>
                  <a:cubicBezTo>
                    <a:pt x="20" y="132"/>
                    <a:pt x="14" y="129"/>
                    <a:pt x="10" y="125"/>
                  </a:cubicBezTo>
                  <a:cubicBezTo>
                    <a:pt x="6" y="122"/>
                    <a:pt x="4" y="116"/>
                    <a:pt x="4" y="11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0"/>
                    <a:pt x="6" y="14"/>
                    <a:pt x="10" y="11"/>
                  </a:cubicBezTo>
                  <a:cubicBezTo>
                    <a:pt x="14" y="7"/>
                    <a:pt x="20" y="4"/>
                    <a:pt x="25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9" y="4"/>
                    <a:pt x="104" y="7"/>
                    <a:pt x="108" y="11"/>
                  </a:cubicBezTo>
                  <a:cubicBezTo>
                    <a:pt x="112" y="14"/>
                    <a:pt x="114" y="20"/>
                    <a:pt x="114" y="26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4" y="116"/>
                    <a:pt x="112" y="122"/>
                    <a:pt x="108" y="125"/>
                  </a:cubicBezTo>
                  <a:cubicBezTo>
                    <a:pt x="104" y="129"/>
                    <a:pt x="99" y="132"/>
                    <a:pt x="93" y="132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107" y="136"/>
                    <a:pt x="118" y="124"/>
                    <a:pt x="118" y="110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12"/>
                    <a:pt x="107" y="0"/>
                    <a:pt x="9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24"/>
                    <a:pt x="11" y="136"/>
                    <a:pt x="25" y="136"/>
                  </a:cubicBezTo>
                  <a:cubicBezTo>
                    <a:pt x="93" y="136"/>
                    <a:pt x="93" y="136"/>
                    <a:pt x="93" y="136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ïSľíḋe"/>
            <p:cNvSpPr/>
            <p:nvPr/>
          </p:nvSpPr>
          <p:spPr bwMode="auto">
            <a:xfrm>
              <a:off x="5966" y="8106"/>
              <a:ext cx="67" cy="95"/>
            </a:xfrm>
            <a:custGeom>
              <a:avLst/>
              <a:gdLst>
                <a:gd name="T0" fmla="*/ 24 w 24"/>
                <a:gd name="T1" fmla="*/ 19 h 34"/>
                <a:gd name="T2" fmla="*/ 7 w 24"/>
                <a:gd name="T3" fmla="*/ 1 h 34"/>
                <a:gd name="T4" fmla="*/ 3 w 24"/>
                <a:gd name="T5" fmla="*/ 33 h 34"/>
                <a:gd name="T6" fmla="*/ 24 w 24"/>
                <a:gd name="T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4">
                  <a:moveTo>
                    <a:pt x="24" y="19"/>
                  </a:moveTo>
                  <a:cubicBezTo>
                    <a:pt x="24" y="19"/>
                    <a:pt x="13" y="0"/>
                    <a:pt x="7" y="1"/>
                  </a:cubicBezTo>
                  <a:cubicBezTo>
                    <a:pt x="2" y="2"/>
                    <a:pt x="0" y="34"/>
                    <a:pt x="3" y="33"/>
                  </a:cubicBezTo>
                  <a:cubicBezTo>
                    <a:pt x="6" y="31"/>
                    <a:pt x="24" y="19"/>
                    <a:pt x="24" y="19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iṧḷîďè"/>
            <p:cNvSpPr/>
            <p:nvPr/>
          </p:nvSpPr>
          <p:spPr bwMode="auto">
            <a:xfrm>
              <a:off x="6118" y="8106"/>
              <a:ext cx="67" cy="95"/>
            </a:xfrm>
            <a:custGeom>
              <a:avLst/>
              <a:gdLst>
                <a:gd name="T0" fmla="*/ 0 w 24"/>
                <a:gd name="T1" fmla="*/ 19 h 34"/>
                <a:gd name="T2" fmla="*/ 17 w 24"/>
                <a:gd name="T3" fmla="*/ 1 h 34"/>
                <a:gd name="T4" fmla="*/ 21 w 24"/>
                <a:gd name="T5" fmla="*/ 33 h 34"/>
                <a:gd name="T6" fmla="*/ 0 w 24"/>
                <a:gd name="T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4">
                  <a:moveTo>
                    <a:pt x="0" y="19"/>
                  </a:moveTo>
                  <a:cubicBezTo>
                    <a:pt x="0" y="19"/>
                    <a:pt x="11" y="0"/>
                    <a:pt x="17" y="1"/>
                  </a:cubicBezTo>
                  <a:cubicBezTo>
                    <a:pt x="22" y="2"/>
                    <a:pt x="24" y="34"/>
                    <a:pt x="21" y="33"/>
                  </a:cubicBezTo>
                  <a:cubicBezTo>
                    <a:pt x="18" y="31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iṥḷiďe"/>
            <p:cNvSpPr/>
            <p:nvPr/>
          </p:nvSpPr>
          <p:spPr bwMode="auto">
            <a:xfrm>
              <a:off x="5963" y="8123"/>
              <a:ext cx="224" cy="181"/>
            </a:xfrm>
            <a:prstGeom prst="ellipse">
              <a:avLst/>
            </a:prstGeom>
            <a:solidFill>
              <a:srgbClr val="D880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íšḷiḑê"/>
            <p:cNvSpPr/>
            <p:nvPr/>
          </p:nvSpPr>
          <p:spPr bwMode="auto">
            <a:xfrm>
              <a:off x="6133" y="8182"/>
              <a:ext cx="16" cy="14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iṧḻîḑe"/>
            <p:cNvSpPr/>
            <p:nvPr/>
          </p:nvSpPr>
          <p:spPr bwMode="auto">
            <a:xfrm>
              <a:off x="6109" y="8201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îsliḍe"/>
            <p:cNvSpPr/>
            <p:nvPr/>
          </p:nvSpPr>
          <p:spPr bwMode="auto">
            <a:xfrm>
              <a:off x="6109" y="8213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ïś1îďê"/>
            <p:cNvSpPr/>
            <p:nvPr/>
          </p:nvSpPr>
          <p:spPr bwMode="auto">
            <a:xfrm>
              <a:off x="6118" y="8206"/>
              <a:ext cx="5" cy="7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îṩļíďè"/>
            <p:cNvSpPr/>
            <p:nvPr/>
          </p:nvSpPr>
          <p:spPr bwMode="auto">
            <a:xfrm>
              <a:off x="6042" y="8204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iṧḷîḋe"/>
            <p:cNvSpPr/>
            <p:nvPr/>
          </p:nvSpPr>
          <p:spPr bwMode="auto">
            <a:xfrm>
              <a:off x="6042" y="8215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îṧľîdè"/>
            <p:cNvSpPr/>
            <p:nvPr/>
          </p:nvSpPr>
          <p:spPr bwMode="auto">
            <a:xfrm>
              <a:off x="6033" y="8209"/>
              <a:ext cx="5" cy="5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iṣlîdê"/>
            <p:cNvSpPr/>
            <p:nvPr/>
          </p:nvSpPr>
          <p:spPr bwMode="auto">
            <a:xfrm>
              <a:off x="6000" y="8182"/>
              <a:ext cx="16" cy="16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iS1îḍé"/>
            <p:cNvSpPr/>
            <p:nvPr/>
          </p:nvSpPr>
          <p:spPr bwMode="auto">
            <a:xfrm>
              <a:off x="6064" y="8223"/>
              <a:ext cx="31" cy="33"/>
            </a:xfrm>
            <a:custGeom>
              <a:avLst/>
              <a:gdLst>
                <a:gd name="T0" fmla="*/ 1 w 11"/>
                <a:gd name="T1" fmla="*/ 1 h 12"/>
                <a:gd name="T2" fmla="*/ 5 w 11"/>
                <a:gd name="T3" fmla="*/ 12 h 12"/>
                <a:gd name="T4" fmla="*/ 10 w 11"/>
                <a:gd name="T5" fmla="*/ 1 h 12"/>
                <a:gd name="T6" fmla="*/ 9 w 11"/>
                <a:gd name="T7" fmla="*/ 1 h 12"/>
                <a:gd name="T8" fmla="*/ 5 w 11"/>
                <a:gd name="T9" fmla="*/ 10 h 12"/>
                <a:gd name="T10" fmla="*/ 2 w 11"/>
                <a:gd name="T11" fmla="*/ 1 h 12"/>
                <a:gd name="T12" fmla="*/ 1 w 11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" y="1"/>
                  </a:moveTo>
                  <a:cubicBezTo>
                    <a:pt x="0" y="4"/>
                    <a:pt x="1" y="12"/>
                    <a:pt x="5" y="12"/>
                  </a:cubicBezTo>
                  <a:cubicBezTo>
                    <a:pt x="10" y="12"/>
                    <a:pt x="11" y="4"/>
                    <a:pt x="10" y="1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9" y="4"/>
                    <a:pt x="9" y="10"/>
                    <a:pt x="5" y="10"/>
                  </a:cubicBezTo>
                  <a:cubicBezTo>
                    <a:pt x="2" y="10"/>
                    <a:pt x="2" y="4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iṣḻïḍe"/>
            <p:cNvSpPr/>
            <p:nvPr/>
          </p:nvSpPr>
          <p:spPr bwMode="auto">
            <a:xfrm>
              <a:off x="6069" y="8192"/>
              <a:ext cx="19" cy="31"/>
            </a:xfrm>
            <a:custGeom>
              <a:avLst/>
              <a:gdLst>
                <a:gd name="T0" fmla="*/ 7 w 7"/>
                <a:gd name="T1" fmla="*/ 2 h 11"/>
                <a:gd name="T2" fmla="*/ 3 w 7"/>
                <a:gd name="T3" fmla="*/ 0 h 11"/>
                <a:gd name="T4" fmla="*/ 0 w 7"/>
                <a:gd name="T5" fmla="*/ 2 h 11"/>
                <a:gd name="T6" fmla="*/ 3 w 7"/>
                <a:gd name="T7" fmla="*/ 5 h 11"/>
                <a:gd name="T8" fmla="*/ 3 w 7"/>
                <a:gd name="T9" fmla="*/ 10 h 11"/>
                <a:gd name="T10" fmla="*/ 4 w 7"/>
                <a:gd name="T11" fmla="*/ 10 h 11"/>
                <a:gd name="T12" fmla="*/ 4 w 7"/>
                <a:gd name="T13" fmla="*/ 5 h 11"/>
                <a:gd name="T14" fmla="*/ 7 w 7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1">
                  <a:moveTo>
                    <a:pt x="7" y="2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3" y="7"/>
                    <a:pt x="3" y="9"/>
                    <a:pt x="3" y="10"/>
                  </a:cubicBezTo>
                  <a:cubicBezTo>
                    <a:pt x="3" y="11"/>
                    <a:pt x="4" y="11"/>
                    <a:pt x="4" y="10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6" y="5"/>
                    <a:pt x="7" y="4"/>
                    <a:pt x="7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íŝḻîḑê"/>
            <p:cNvSpPr/>
            <p:nvPr/>
          </p:nvSpPr>
          <p:spPr bwMode="auto">
            <a:xfrm>
              <a:off x="6083" y="7834"/>
              <a:ext cx="165" cy="16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íşḻíḍé"/>
            <p:cNvSpPr/>
            <p:nvPr/>
          </p:nvSpPr>
          <p:spPr bwMode="auto">
            <a:xfrm>
              <a:off x="6149" y="7486"/>
              <a:ext cx="445" cy="39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ïślîḑè"/>
            <p:cNvSpPr/>
            <p:nvPr/>
          </p:nvSpPr>
          <p:spPr bwMode="auto">
            <a:xfrm>
              <a:off x="2338" y="10327"/>
              <a:ext cx="4557" cy="1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îsľîḋê"/>
            <p:cNvSpPr/>
            <p:nvPr/>
          </p:nvSpPr>
          <p:spPr bwMode="auto">
            <a:xfrm>
              <a:off x="2338" y="10327"/>
              <a:ext cx="4557" cy="10"/>
            </a:xfrm>
            <a:custGeom>
              <a:avLst/>
              <a:gdLst>
                <a:gd name="T0" fmla="*/ 0 w 2644"/>
                <a:gd name="T1" fmla="*/ 6 h 6"/>
                <a:gd name="T2" fmla="*/ 2644 w 2644"/>
                <a:gd name="T3" fmla="*/ 6 h 6"/>
                <a:gd name="T4" fmla="*/ 2644 w 2644"/>
                <a:gd name="T5" fmla="*/ 0 h 6"/>
                <a:gd name="T6" fmla="*/ 0 w 264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4" h="6">
                  <a:moveTo>
                    <a:pt x="0" y="6"/>
                  </a:moveTo>
                  <a:lnTo>
                    <a:pt x="2644" y="6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3.3"/>
</p:tagLst>
</file>

<file path=ppt/tags/tag10.xml><?xml version="1.0" encoding="utf-8"?>
<p:tagLst xmlns:p="http://schemas.openxmlformats.org/presentationml/2006/main">
  <p:tag name="KSO_WM_TEMPLATE_CATEGORY" val="diagram"/>
  <p:tag name="KSO_WM_TEMPLATE_INDEX" val="160373"/>
  <p:tag name="KSO_WM_UNIT_TYPE" val="l_i"/>
  <p:tag name="KSO_WM_UNIT_INDEX" val="1_4"/>
  <p:tag name="KSO_WM_UNIT_ID" val="diagram160373_4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00.xml><?xml version="1.0" encoding="utf-8"?>
<p:tagLst xmlns:p="http://schemas.openxmlformats.org/presentationml/2006/main">
  <p:tag name="KSO_WM_TEMPLATE_CATEGORY" val="diagram"/>
  <p:tag name="KSO_WM_TEMPLATE_INDEX" val="160658"/>
  <p:tag name="KSO_WM_UNIT_TYPE" val="l_h_a"/>
  <p:tag name="KSO_WM_UNIT_INDEX" val="1_2_1"/>
  <p:tag name="KSO_WM_UNIT_ID" val="diagram160658_5*l_h_a*1_2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8_5*i*15"/>
  <p:tag name="KSO_WM_TEMPLATE_CATEGORY" val="diagram"/>
  <p:tag name="KSO_WM_TEMPLATE_INDEX" val="160658"/>
  <p:tag name="KSO_WM_UNIT_INDEX" val="15"/>
</p:tagLst>
</file>

<file path=ppt/tags/tag102.xml><?xml version="1.0" encoding="utf-8"?>
<p:tagLst xmlns:p="http://schemas.openxmlformats.org/presentationml/2006/main">
  <p:tag name="KSO_WM_TEMPLATE_CATEGORY" val="diagram"/>
  <p:tag name="KSO_WM_TEMPLATE_INDEX" val="160658"/>
  <p:tag name="KSO_WM_UNIT_TYPE" val="l_i"/>
  <p:tag name="KSO_WM_UNIT_INDEX" val="1_3"/>
  <p:tag name="KSO_WM_UNIT_ID" val="diagram160658_5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03.xml><?xml version="1.0" encoding="utf-8"?>
<p:tagLst xmlns:p="http://schemas.openxmlformats.org/presentationml/2006/main">
  <p:tag name="KSO_WM_TEMPLATE_CATEGORY" val="diagram"/>
  <p:tag name="KSO_WM_TEMPLATE_INDEX" val="160658"/>
  <p:tag name="KSO_WM_UNIT_TYPE" val="l_h_a"/>
  <p:tag name="KSO_WM_UNIT_INDEX" val="1_3_1"/>
  <p:tag name="KSO_WM_UNIT_ID" val="diagram160658_5*l_h_a*1_3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8_5*i*22"/>
  <p:tag name="KSO_WM_TEMPLATE_CATEGORY" val="diagram"/>
  <p:tag name="KSO_WM_TEMPLATE_INDEX" val="160658"/>
  <p:tag name="KSO_WM_UNIT_INDEX" val="22"/>
</p:tagLst>
</file>

<file path=ppt/tags/tag105.xml><?xml version="1.0" encoding="utf-8"?>
<p:tagLst xmlns:p="http://schemas.openxmlformats.org/presentationml/2006/main">
  <p:tag name="KSO_WM_TEMPLATE_CATEGORY" val="diagram"/>
  <p:tag name="KSO_WM_TEMPLATE_INDEX" val="160658"/>
  <p:tag name="KSO_WM_UNIT_TYPE" val="l_i"/>
  <p:tag name="KSO_WM_UNIT_INDEX" val="1_4"/>
  <p:tag name="KSO_WM_UNIT_ID" val="diagram160658_5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06.xml><?xml version="1.0" encoding="utf-8"?>
<p:tagLst xmlns:p="http://schemas.openxmlformats.org/presentationml/2006/main">
  <p:tag name="KSO_WM_TEMPLATE_CATEGORY" val="diagram"/>
  <p:tag name="KSO_WM_TEMPLATE_INDEX" val="160658"/>
  <p:tag name="KSO_WM_UNIT_TYPE" val="l_h_a"/>
  <p:tag name="KSO_WM_UNIT_INDEX" val="1_4_1"/>
  <p:tag name="KSO_WM_UNIT_ID" val="diagram160658_5*l_h_a*1_4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8_5*i*29"/>
  <p:tag name="KSO_WM_TEMPLATE_CATEGORY" val="diagram"/>
  <p:tag name="KSO_WM_TEMPLATE_INDEX" val="160658"/>
  <p:tag name="KSO_WM_UNIT_INDEX" val="29"/>
</p:tagLst>
</file>

<file path=ppt/tags/tag108.xml><?xml version="1.0" encoding="utf-8"?>
<p:tagLst xmlns:p="http://schemas.openxmlformats.org/presentationml/2006/main">
  <p:tag name="KSO_WM_TEMPLATE_CATEGORY" val="diagram"/>
  <p:tag name="KSO_WM_TEMPLATE_INDEX" val="160658"/>
  <p:tag name="KSO_WM_UNIT_TYPE" val="l_i"/>
  <p:tag name="KSO_WM_UNIT_INDEX" val="1_5"/>
  <p:tag name="KSO_WM_UNIT_ID" val="diagram160658_5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09.xml><?xml version="1.0" encoding="utf-8"?>
<p:tagLst xmlns:p="http://schemas.openxmlformats.org/presentationml/2006/main">
  <p:tag name="KSO_WM_TEMPLATE_CATEGORY" val="diagram"/>
  <p:tag name="KSO_WM_TEMPLATE_INDEX" val="160658"/>
  <p:tag name="KSO_WM_UNIT_TYPE" val="l_h_a"/>
  <p:tag name="KSO_WM_UNIT_INDEX" val="1_5_1"/>
  <p:tag name="KSO_WM_UNIT_ID" val="diagram160658_5*l_h_a*1_5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EMPLATE_CATEGORY" val="diagram"/>
  <p:tag name="KSO_WM_TEMPLATE_INDEX" val="160373"/>
  <p:tag name="KSO_WM_UNIT_TYPE" val="l_h_f"/>
  <p:tag name="KSO_WM_UNIT_INDEX" val="1_4_1"/>
  <p:tag name="KSO_WM_UNIT_ID" val="diagram160373_4*l_h_f*1_4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10.xml><?xml version="1.0" encoding="utf-8"?>
<p:tagLst xmlns:p="http://schemas.openxmlformats.org/presentationml/2006/main">
  <p:tag name="PA" val="v4.3.3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i"/>
  <p:tag name="KSO_WM_UNIT_INDEX" val="1_1"/>
  <p:tag name="KSO_WM_UNIT_LAYERLEVEL" val="1_1"/>
  <p:tag name="KSO_WM_DIAGRAM_GROUP_CODE" val="m1-1"/>
  <p:tag name="KSO_WM_UNIT_ID" val="diagram20170949_6*m_i*1_1"/>
  <p:tag name="KSO_WM_UNIT_LINE_FORE_SCHEMECOLOR_INDEX" val="7"/>
  <p:tag name="KSO_WM_UNIT_LINE_FILL_TYPE" val="2"/>
  <p:tag name="KSO_WM_UNIT_USESOURCEFORMAT_APPLY" val="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i"/>
  <p:tag name="KSO_WM_UNIT_INDEX" val="1_2"/>
  <p:tag name="KSO_WM_UNIT_LAYERLEVEL" val="1_1"/>
  <p:tag name="KSO_WM_DIAGRAM_GROUP_CODE" val="m1-1"/>
  <p:tag name="KSO_WM_UNIT_ID" val="diagram20170949_6*m_i*1_2"/>
  <p:tag name="KSO_WM_UNIT_LINE_FORE_SCHEMECOLOR_INDEX" val="6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i"/>
  <p:tag name="KSO_WM_UNIT_INDEX" val="1_3"/>
  <p:tag name="KSO_WM_UNIT_LAYERLEVEL" val="1_1"/>
  <p:tag name="KSO_WM_DIAGRAM_GROUP_CODE" val="m1-1"/>
  <p:tag name="KSO_WM_UNIT_ID" val="diagram20170949_6*m_i*1_3"/>
  <p:tag name="KSO_WM_UNIT_LINE_FORE_SCHEMECOLOR_INDEX" val="9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1_1"/>
  <p:tag name="KSO_WM_UNIT_ID" val="diagram20170949_6*m_h_i*1_1_1"/>
  <p:tag name="KSO_WM_UNIT_LAYERLEVEL" val="1_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1_2"/>
  <p:tag name="KSO_WM_UNIT_ID" val="diagram20170949_6*m_h_i*1_1_2"/>
  <p:tag name="KSO_WM_UNIT_LAYERLEVEL" val="1_1_1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3_1"/>
  <p:tag name="KSO_WM_UNIT_ID" val="diagram20170949_6*m_h_i*1_3_1"/>
  <p:tag name="KSO_WM_UNIT_LAYERLEVEL" val="1_1_1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3_2"/>
  <p:tag name="KSO_WM_UNIT_ID" val="diagram20170949_6*m_h_i*1_3_2"/>
  <p:tag name="KSO_WM_UNIT_LAYERLEVEL" val="1_1_1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2_1"/>
  <p:tag name="KSO_WM_UNIT_ID" val="diagram20170949_6*m_h_i*1_2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2_2"/>
  <p:tag name="KSO_WM_UNIT_ID" val="diagram20170949_6*m_h_i*1_2_2"/>
  <p:tag name="KSO_WM_UNIT_LAYERLEVEL" val="1_1_1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160373"/>
  <p:tag name="KSO_WM_UNIT_TYPE" val="l_i"/>
  <p:tag name="KSO_WM_UNIT_INDEX" val="1_1"/>
  <p:tag name="KSO_WM_UNIT_ID" val="diagram160373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4_1"/>
  <p:tag name="KSO_WM_UNIT_ID" val="diagram20170949_6*m_h_i*1_4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i"/>
  <p:tag name="KSO_WM_UNIT_INDEX" val="1_13"/>
  <p:tag name="KSO_WM_UNIT_LAYERLEVEL" val="1_1"/>
  <p:tag name="KSO_WM_DIAGRAM_GROUP_CODE" val="m1-1"/>
  <p:tag name="KSO_WM_UNIT_ID" val="diagram20170949_6*m_i*1_13"/>
  <p:tag name="KSO_WM_UNIT_LINE_FORE_SCHEMECOLOR_INDEX" val="5"/>
  <p:tag name="KSO_WM_UNIT_LINE_FILL_TYPE" val="2"/>
  <p:tag name="KSO_WM_UNIT_USESOURCEFORMAT_APPLY" val="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5_1"/>
  <p:tag name="KSO_WM_UNIT_ID" val="diagram20170949_6*m_h_i*1_5_1"/>
  <p:tag name="KSO_WM_UNIT_LAYERLEVEL" val="1_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i"/>
  <p:tag name="KSO_WM_UNIT_INDEX" val="1_15"/>
  <p:tag name="KSO_WM_UNIT_LAYERLEVEL" val="1_1"/>
  <p:tag name="KSO_WM_DIAGRAM_GROUP_CODE" val="m1-1"/>
  <p:tag name="KSO_WM_UNIT_ID" val="diagram20170949_6*m_i*1_15"/>
  <p:tag name="KSO_WM_UNIT_LINE_FORE_SCHEMECOLOR_INDEX" val="8"/>
  <p:tag name="KSO_WM_UNIT_LINE_FILL_TYPE" val="2"/>
  <p:tag name="KSO_WM_UNIT_USESOURCEFORMAT_APPLY" val="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6_1"/>
  <p:tag name="KSO_WM_UNIT_ID" val="diagram20170949_6*m_h_i*1_6_1"/>
  <p:tag name="KSO_WM_UNIT_LAYERLEVEL" val="1_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f"/>
  <p:tag name="KSO_WM_UNIT_INDEX" val="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m1-1"/>
  <p:tag name="KSO_WM_UNIT_ID" val="diagram20170949_6*m_h_f*1_1_1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f"/>
  <p:tag name="KSO_WM_UNIT_INDEX" val="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m1-1"/>
  <p:tag name="KSO_WM_UNIT_ID" val="diagram20170949_6*m_h_f*1_2_1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f"/>
  <p:tag name="KSO_WM_UNIT_INDEX" val="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m1-1"/>
  <p:tag name="KSO_WM_UNIT_ID" val="diagram20170949_6*m_h_f*1_3_1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f"/>
  <p:tag name="KSO_WM_UNIT_INDEX" val="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m1-1"/>
  <p:tag name="KSO_WM_UNIT_ID" val="diagram20170949_6*m_h_f*1_4_1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f"/>
  <p:tag name="KSO_WM_UNIT_INDEX" val="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m1-1"/>
  <p:tag name="KSO_WM_UNIT_ID" val="diagram20170949_6*m_h_f*1_5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160373"/>
  <p:tag name="KSO_WM_UNIT_TYPE" val="l_h_f"/>
  <p:tag name="KSO_WM_UNIT_INDEX" val="1_1_1"/>
  <p:tag name="KSO_WM_UNIT_ID" val="diagram160373_4*l_h_f*1_1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f"/>
  <p:tag name="KSO_WM_UNIT_INDEX" val="1_6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m1-1"/>
  <p:tag name="KSO_WM_UNIT_ID" val="diagram20170949_6*m_h_f*1_6_1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5_2"/>
  <p:tag name="KSO_WM_UNIT_ID" val="diagram20170949_6*m_h_i*1_5_2"/>
  <p:tag name="KSO_WM_UNIT_LAYERLEVEL" val="1_1_1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6_2"/>
  <p:tag name="KSO_WM_UNIT_ID" val="diagram20170949_6*m_h_i*1_6_2"/>
  <p:tag name="KSO_WM_UNIT_LAYERLEVEL" val="1_1_1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70949_6*i*29"/>
  <p:tag name="KSO_WM_TEMPLATE_CATEGORY" val="diagram"/>
  <p:tag name="KSO_WM_TEMPLATE_INDEX" val="20170949"/>
  <p:tag name="KSO_WM_UNIT_INDEX" val="29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4_2"/>
  <p:tag name="KSO_WM_UNIT_ID" val="diagram20170949_6*m_h_i*1_4_2"/>
  <p:tag name="KSO_WM_UNIT_LAYERLEVEL" val="1_1_1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49"/>
  <p:tag name="KSO_WM_UNIT_TYPE" val="m_h_i"/>
  <p:tag name="KSO_WM_UNIT_INDEX" val="1_4_3"/>
  <p:tag name="KSO_WM_UNIT_ID" val="diagram20170949_6*m_h_i*1_4_3"/>
  <p:tag name="KSO_WM_UNIT_LAYERLEVEL" val="1_1_1"/>
  <p:tag name="KSO_WM_DIAGRAM_GROUP_CODE" val="m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PA" val="v4.3.3"/>
</p:tagLst>
</file>

<file path=ppt/tags/tag137.xml><?xml version="1.0" encoding="utf-8"?>
<p:tagLst xmlns:p="http://schemas.openxmlformats.org/presentationml/2006/main">
  <p:tag name="PA" val="v4.3.3"/>
</p:tagLst>
</file>

<file path=ppt/tags/tag138.xml><?xml version="1.0" encoding="utf-8"?>
<p:tagLst xmlns:p="http://schemas.openxmlformats.org/presentationml/2006/main">
  <p:tag name="PA" val="v4.3.3"/>
</p:tagLst>
</file>

<file path=ppt/tags/tag139.xml><?xml version="1.0" encoding="utf-8"?>
<p:tagLst xmlns:p="http://schemas.openxmlformats.org/presentationml/2006/main">
  <p:tag name="ISLIDE.VECTOR" val="671779af-b02c-4d81-bd9e-caef5837fac1"/>
</p:tagLst>
</file>

<file path=ppt/tags/tag14.xml><?xml version="1.0" encoding="utf-8"?>
<p:tagLst xmlns:p="http://schemas.openxmlformats.org/presentationml/2006/main">
  <p:tag name="KSO_WM_TEMPLATE_CATEGORY" val="diagram"/>
  <p:tag name="KSO_WM_TEMPLATE_INDEX" val="160373"/>
  <p:tag name="KSO_WM_UNIT_TYPE" val="l_i"/>
  <p:tag name="KSO_WM_UNIT_INDEX" val="1_2"/>
  <p:tag name="KSO_WM_UNIT_ID" val="diagram160373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40.xml><?xml version="1.0" encoding="utf-8"?>
<p:tagLst xmlns:p="http://schemas.openxmlformats.org/presentationml/2006/main">
  <p:tag name="ISPRING_FIRST_PUBLISH" val="1"/>
  <p:tag name="ISPRING_PRESENTATION_TITLE" val="绿色职业生涯规划就业指导培训PPT模板"/>
</p:tagLst>
</file>

<file path=ppt/tags/tag15.xml><?xml version="1.0" encoding="utf-8"?>
<p:tagLst xmlns:p="http://schemas.openxmlformats.org/presentationml/2006/main">
  <p:tag name="KSO_WM_TEMPLATE_CATEGORY" val="diagram"/>
  <p:tag name="KSO_WM_TEMPLATE_INDEX" val="160373"/>
  <p:tag name="KSO_WM_UNIT_TYPE" val="l_h_f"/>
  <p:tag name="KSO_WM_UNIT_INDEX" val="1_2_1"/>
  <p:tag name="KSO_WM_UNIT_ID" val="diagram160373_4*l_h_f*1_2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EMPLATE_CATEGORY" val="diagram"/>
  <p:tag name="KSO_WM_TEMPLATE_INDEX" val="160373"/>
  <p:tag name="KSO_WM_UNIT_TYPE" val="l_i"/>
  <p:tag name="KSO_WM_UNIT_INDEX" val="1_3"/>
  <p:tag name="KSO_WM_UNIT_ID" val="diagram160373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EMPLATE_CATEGORY" val="diagram"/>
  <p:tag name="KSO_WM_TEMPLATE_INDEX" val="160373"/>
  <p:tag name="KSO_WM_UNIT_TYPE" val="l_h_f"/>
  <p:tag name="KSO_WM_UNIT_INDEX" val="1_3_1"/>
  <p:tag name="KSO_WM_UNIT_ID" val="diagram160373_4*l_h_f*1_3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EMPLATE_CATEGORY" val="diagram"/>
  <p:tag name="KSO_WM_TEMPLATE_INDEX" val="160373"/>
  <p:tag name="KSO_WM_UNIT_TYPE" val="l_i"/>
  <p:tag name="KSO_WM_UNIT_INDEX" val="1_4"/>
  <p:tag name="KSO_WM_UNIT_ID" val="diagram160373_4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EMPLATE_CATEGORY" val="diagram"/>
  <p:tag name="KSO_WM_TEMPLATE_INDEX" val="160373"/>
  <p:tag name="KSO_WM_UNIT_TYPE" val="l_h_f"/>
  <p:tag name="KSO_WM_UNIT_INDEX" val="1_4_1"/>
  <p:tag name="KSO_WM_UNIT_ID" val="diagram160373_4*l_h_f*1_4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ISLIDE.VECTOR" val="#569073;#569068;"/>
</p:tagLst>
</file>

<file path=ppt/tags/tag20.xml><?xml version="1.0" encoding="utf-8"?>
<p:tagLst xmlns:p="http://schemas.openxmlformats.org/presentationml/2006/main">
  <p:tag name="ISLIDE.VECTOR" val="#275467;"/>
</p:tagLst>
</file>

<file path=ppt/tags/tag21.xml><?xml version="1.0" encoding="utf-8"?>
<p:tagLst xmlns:p="http://schemas.openxmlformats.org/presentationml/2006/main">
  <p:tag name="PA" val="v4.3.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1"/>
  <p:tag name="KSO_WM_UNIT_ID" val="custom20160885_4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2"/>
  <p:tag name="KSO_WM_UNIT_ID" val="custom20160885_4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3"/>
  <p:tag name="KSO_WM_UNIT_ID" val="custom20160885_4*l_i*1_3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4"/>
  <p:tag name="KSO_WM_UNIT_ID" val="custom20160885_4*l_i*1_4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5"/>
  <p:tag name="KSO_WM_UNIT_ID" val="custom20160885_4*l_i*1_5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6"/>
  <p:tag name="KSO_WM_UNIT_ID" val="custom20160885_4*l_i*1_6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7"/>
  <p:tag name="KSO_WM_UNIT_ID" val="custom20160885_4*l_i*1_7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8"/>
  <p:tag name="KSO_WM_UNIT_ID" val="custom20160885_4*l_i*1_8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PA" val="v4.3.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9"/>
  <p:tag name="KSO_WM_UNIT_ID" val="custom20160885_4*l_i*1_9"/>
  <p:tag name="KSO_WM_UNIT_LAYERLEVEL" val="1_1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10"/>
  <p:tag name="KSO_WM_UNIT_ID" val="custom20160885_4*l_i*1_10"/>
  <p:tag name="KSO_WM_UNIT_LAYERLEVEL" val="1_1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11"/>
  <p:tag name="KSO_WM_UNIT_ID" val="custom20160885_4*l_i*1_11"/>
  <p:tag name="KSO_WM_UNIT_LAYERLEVEL" val="1_1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i"/>
  <p:tag name="KSO_WM_UNIT_INDEX" val="1_12"/>
  <p:tag name="KSO_WM_UNIT_ID" val="custom20160885_4*l_i*1_12"/>
  <p:tag name="KSO_WM_UNIT_LAYERLEVEL" val="1_1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h_f"/>
  <p:tag name="KSO_WM_UNIT_INDEX" val="1_4_1"/>
  <p:tag name="KSO_WM_UNIT_ID" val="custom20160885_4*l_h_f*1_4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h_f"/>
  <p:tag name="KSO_WM_UNIT_INDEX" val="1_2_1"/>
  <p:tag name="KSO_WM_UNIT_ID" val="custom20160885_4*l_h_f*1_2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h_f"/>
  <p:tag name="KSO_WM_UNIT_INDEX" val="1_3_1"/>
  <p:tag name="KSO_WM_UNIT_ID" val="custom20160885_4*l_h_f*1_3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l_h_f"/>
  <p:tag name="KSO_WM_UNIT_INDEX" val="1_1_1"/>
  <p:tag name="KSO_WM_UNIT_ID" val="custom20160885_4*l_h_f*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f"/>
  <p:tag name="KSO_WM_UNIT_INDEX" val="1"/>
  <p:tag name="KSO_WM_UNIT_ID" val="custom20160885_4*f*1"/>
  <p:tag name="KSO_WM_UNIT_LAYERLEVEL" val="1"/>
  <p:tag name="KSO_WM_UNIT_VALUE" val="126"/>
  <p:tag name="KSO_WM_UNIT_HIGHLIGHT" val="0"/>
  <p:tag name="KSO_WM_UNIT_COMPATIBLE" val="0"/>
  <p:tag name="KSO_WM_UNIT_CLEAR" val="0"/>
  <p:tag name="KSO_WM_UNIT_PRESET_TEXT_INDEX" val="5"/>
  <p:tag name="KSO_WM_UNIT_PRESET_TEXT_LEN" val="124"/>
</p:tagLst>
</file>

<file path=ppt/tags/tag39.xml><?xml version="1.0" encoding="utf-8"?>
<p:tagLst xmlns:p="http://schemas.openxmlformats.org/presentationml/2006/main">
  <p:tag name="PA" val="v4.3.3"/>
</p:tagLst>
</file>

<file path=ppt/tags/tag4.xml><?xml version="1.0" encoding="utf-8"?>
<p:tagLst xmlns:p="http://schemas.openxmlformats.org/presentationml/2006/main">
  <p:tag name="KSO_WM_TEMPLATE_CATEGORY" val="diagram"/>
  <p:tag name="KSO_WM_TEMPLATE_INDEX" val="160373"/>
  <p:tag name="KSO_WM_UNIT_TYPE" val="l_i"/>
  <p:tag name="KSO_WM_UNIT_INDEX" val="1_1"/>
  <p:tag name="KSO_WM_UNIT_ID" val="diagram160373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0885"/>
  <p:tag name="KSO_WM_UNIT_TYPE" val="f"/>
  <p:tag name="KSO_WM_UNIT_INDEX" val="1"/>
  <p:tag name="KSO_WM_UNIT_ID" val="custom20160885_4*f*1"/>
  <p:tag name="KSO_WM_UNIT_LAYERLEVEL" val="1"/>
  <p:tag name="KSO_WM_UNIT_VALUE" val="126"/>
  <p:tag name="KSO_WM_UNIT_HIGHLIGHT" val="0"/>
  <p:tag name="KSO_WM_UNIT_COMPATIBLE" val="0"/>
  <p:tag name="KSO_WM_UNIT_CLEAR" val="0"/>
  <p:tag name="KSO_WM_UNIT_PRESET_TEXT_INDEX" val="5"/>
  <p:tag name="KSO_WM_UNIT_PRESET_TEXT_LEN" val="124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a"/>
  <p:tag name="KSO_WM_UNIT_INDEX" val="1_1_1"/>
  <p:tag name="KSO_WM_UNIT_ID" val="diagram20176533_2*m_h_a*1_1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a"/>
  <p:tag name="KSO_WM_UNIT_INDEX" val="1_2_1"/>
  <p:tag name="KSO_WM_UNIT_ID" val="diagram20176533_2*m_h_a*1_2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i"/>
  <p:tag name="KSO_WM_UNIT_INDEX" val="1_3_1"/>
  <p:tag name="KSO_WM_UNIT_ID" val="diagram20176533_2*m_h_i*1_3_1"/>
  <p:tag name="KSO_WM_UNIT_LAYERLEVEL" val="1_1_1"/>
  <p:tag name="KSO_WM_DIAGRAM_GROUP_CODE" val="m1-1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i"/>
  <p:tag name="KSO_WM_UNIT_INDEX" val="1_2_1"/>
  <p:tag name="KSO_WM_UNIT_ID" val="diagram20176533_2*m_h_i*1_2_1"/>
  <p:tag name="KSO_WM_UNIT_LAYERLEVEL" val="1_1_1"/>
  <p:tag name="KSO_WM_DIAGRAM_GROUP_CODE" val="m1-1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a"/>
  <p:tag name="KSO_WM_UNIT_INDEX" val="1_3_1"/>
  <p:tag name="KSO_WM_UNIT_ID" val="diagram20176533_2*m_h_a*1_3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a"/>
  <p:tag name="KSO_WM_UNIT_INDEX" val="1_4_1"/>
  <p:tag name="KSO_WM_UNIT_ID" val="diagram20176533_2*m_h_a*1_4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i"/>
  <p:tag name="KSO_WM_UNIT_INDEX" val="1_4_1"/>
  <p:tag name="KSO_WM_UNIT_ID" val="diagram20176533_2*m_h_i*1_4_1"/>
  <p:tag name="KSO_WM_UNIT_LAYERLEVEL" val="1_1_1"/>
  <p:tag name="KSO_WM_DIAGRAM_GROUP_CODE" val="m1-1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i"/>
  <p:tag name="KSO_WM_UNIT_INDEX" val="1_5_1"/>
  <p:tag name="KSO_WM_UNIT_ID" val="diagram20176533_2*m_h_i*1_5_1"/>
  <p:tag name="KSO_WM_UNIT_LAYERLEVEL" val="1_1_1"/>
  <p:tag name="KSO_WM_DIAGRAM_GROUP_CODE" val="m1-1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a"/>
  <p:tag name="KSO_WM_UNIT_INDEX" val="1_5_1"/>
  <p:tag name="KSO_WM_UNIT_ID" val="diagram20176533_2*m_h_a*1_5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160373"/>
  <p:tag name="KSO_WM_UNIT_TYPE" val="l_h_f"/>
  <p:tag name="KSO_WM_UNIT_INDEX" val="1_1_1"/>
  <p:tag name="KSO_WM_UNIT_ID" val="diagram160373_4*l_h_f*1_1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a"/>
  <p:tag name="KSO_WM_UNIT_INDEX" val="1_6_1"/>
  <p:tag name="KSO_WM_UNIT_ID" val="diagram20176533_2*m_h_a*1_6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i"/>
  <p:tag name="KSO_WM_UNIT_INDEX" val="1_6_1"/>
  <p:tag name="KSO_WM_UNIT_ID" val="diagram20176533_2*m_h_i*1_6_1"/>
  <p:tag name="KSO_WM_UNIT_LAYERLEVEL" val="1_1_1"/>
  <p:tag name="KSO_WM_DIAGRAM_GROUP_CODE" val="m1-1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a"/>
  <p:tag name="KSO_WM_UNIT_INDEX" val="1_7_1"/>
  <p:tag name="KSO_WM_UNIT_ID" val="diagram20176533_2*m_h_a*1_7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i"/>
  <p:tag name="KSO_WM_UNIT_INDEX" val="1_7_1"/>
  <p:tag name="KSO_WM_UNIT_ID" val="diagram20176533_2*m_h_i*1_7_1"/>
  <p:tag name="KSO_WM_UNIT_LAYERLEVEL" val="1_1_1"/>
  <p:tag name="KSO_WM_DIAGRAM_GROUP_CODE" val="m1-1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33"/>
  <p:tag name="KSO_WM_UNIT_TYPE" val="m_h_i"/>
  <p:tag name="KSO_WM_UNIT_INDEX" val="1_1_1"/>
  <p:tag name="KSO_WM_UNIT_ID" val="diagram20176533_2*m_h_i*1_1_1"/>
  <p:tag name="KSO_WM_UNIT_LAYERLEVEL" val="1_1_1"/>
  <p:tag name="KSO_WM_DIAGRAM_GROUP_CODE" val="m1-1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ISLIDE.VECTOR" val="#569073;#569068;"/>
</p:tagLst>
</file>

<file path=ppt/tags/tag56.xml><?xml version="1.0" encoding="utf-8"?>
<p:tagLst xmlns:p="http://schemas.openxmlformats.org/presentationml/2006/main">
  <p:tag name="PA" val="v4.3.3"/>
</p:tagLst>
</file>

<file path=ppt/tags/tag57.xml><?xml version="1.0" encoding="utf-8"?>
<p:tagLst xmlns:p="http://schemas.openxmlformats.org/presentationml/2006/main">
  <p:tag name="ISLIDE.PICTURE" val="#224924;#223386;"/>
  <p:tag name="ISLIDE.ICON" val="#88840;#132880;#400140;#40153;#169402;"/>
</p:tagLst>
</file>

<file path=ppt/tags/tag58.xml><?xml version="1.0" encoding="utf-8"?>
<p:tagLst xmlns:p="http://schemas.openxmlformats.org/presentationml/2006/main">
  <p:tag name="PA" val="v4.3.3"/>
</p:tagLst>
</file>

<file path=ppt/tags/tag59.xml><?xml version="1.0" encoding="utf-8"?>
<p:tagLst xmlns:p="http://schemas.openxmlformats.org/presentationml/2006/main">
  <p:tag name="ISLIDE.PICTURE" val="#224924;#223386;"/>
  <p:tag name="ISLIDE.ICON" val="#88840;#132880;#400140;#40153;#169402;"/>
</p:tagLst>
</file>

<file path=ppt/tags/tag6.xml><?xml version="1.0" encoding="utf-8"?>
<p:tagLst xmlns:p="http://schemas.openxmlformats.org/presentationml/2006/main">
  <p:tag name="KSO_WM_TEMPLATE_CATEGORY" val="diagram"/>
  <p:tag name="KSO_WM_TEMPLATE_INDEX" val="160373"/>
  <p:tag name="KSO_WM_UNIT_TYPE" val="l_i"/>
  <p:tag name="KSO_WM_UNIT_INDEX" val="1_2"/>
  <p:tag name="KSO_WM_UNIT_ID" val="diagram160373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0.xml><?xml version="1.0" encoding="utf-8"?>
<p:tagLst xmlns:p="http://schemas.openxmlformats.org/presentationml/2006/main">
  <p:tag name="PA" val="v4.3.3"/>
</p:tagLst>
</file>

<file path=ppt/tags/tag61.xml><?xml version="1.0" encoding="utf-8"?>
<p:tagLst xmlns:p="http://schemas.openxmlformats.org/presentationml/2006/main">
  <p:tag name="ISLIDE.PICTURE" val="#224924;#223386;"/>
  <p:tag name="ISLIDE.ICON" val="#88840;#132880;#400140;#40153;#169402;"/>
</p:tagLst>
</file>

<file path=ppt/tags/tag62.xml><?xml version="1.0" encoding="utf-8"?>
<p:tagLst xmlns:p="http://schemas.openxmlformats.org/presentationml/2006/main">
  <p:tag name="PA" val="v4.3.3"/>
</p:tagLst>
</file>

<file path=ppt/tags/tag63.xml><?xml version="1.0" encoding="utf-8"?>
<p:tagLst xmlns:p="http://schemas.openxmlformats.org/presentationml/2006/main">
  <p:tag name="ISLIDE.PICTURE" val="#224924;#223386;"/>
  <p:tag name="ISLIDE.ICON" val="#88840;#132880;#400140;#40153;#169402;"/>
</p:tagLst>
</file>

<file path=ppt/tags/tag64.xml><?xml version="1.0" encoding="utf-8"?>
<p:tagLst xmlns:p="http://schemas.openxmlformats.org/presentationml/2006/main">
  <p:tag name="PA" val="v4.3.3"/>
</p:tagLst>
</file>

<file path=ppt/tags/tag65.xml><?xml version="1.0" encoding="utf-8"?>
<p:tagLst xmlns:p="http://schemas.openxmlformats.org/presentationml/2006/main">
  <p:tag name="ISLIDE.PICTURE" val="#224924;#223386;"/>
  <p:tag name="ISLIDE.ICON" val="#88840;#132880;#400140;#40153;#169402;"/>
</p:tagLst>
</file>

<file path=ppt/tags/tag66.xml><?xml version="1.0" encoding="utf-8"?>
<p:tagLst xmlns:p="http://schemas.openxmlformats.org/presentationml/2006/main">
  <p:tag name="PA" val="v4.3.3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5"/>
  <p:tag name="KSO_WM_UNIT_ID" val="diagram20165016_1*n_i*1_5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6"/>
  <p:tag name="KSO_WM_UNIT_ID" val="diagram20165016_1*n_i*1_6"/>
  <p:tag name="KSO_WM_UNIT_LAYERLEVEL" val="1_1"/>
  <p:tag name="KSO_WM_DIAGRAM_GROUP_CODE" val="n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7"/>
  <p:tag name="KSO_WM_UNIT_ID" val="diagram20165016_1*n_i*1_7"/>
  <p:tag name="KSO_WM_UNIT_LAYERLEVEL" val="1_1"/>
  <p:tag name="KSO_WM_DIAGRAM_GROUP_CODE" val="n1-1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TEMPLATE_CATEGORY" val="diagram"/>
  <p:tag name="KSO_WM_TEMPLATE_INDEX" val="160373"/>
  <p:tag name="KSO_WM_UNIT_TYPE" val="l_h_f"/>
  <p:tag name="KSO_WM_UNIT_INDEX" val="1_2_1"/>
  <p:tag name="KSO_WM_UNIT_ID" val="diagram160373_4*l_h_f*1_2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8"/>
  <p:tag name="KSO_WM_UNIT_ID" val="diagram20165016_1*n_i*1_8"/>
  <p:tag name="KSO_WM_UNIT_LAYERLEVEL" val="1_1"/>
  <p:tag name="KSO_WM_DIAGRAM_GROUP_CODE" val="n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h_f"/>
  <p:tag name="KSO_WM_UNIT_INDEX" val="1_1_1"/>
  <p:tag name="KSO_WM_UNIT_ID" val="diagram20165016_1*n_h_f*1_1_1"/>
  <p:tag name="KSO_WM_UNIT_LAYERLEVEL" val="1_1_1"/>
  <p:tag name="KSO_WM_UNIT_VALUE" val="48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n1-1"/>
  <p:tag name="KSO_WM_UNIT_TEXT_FILL_FORE_SCHEMECOLOR_INDEX" val="13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1"/>
  <p:tag name="KSO_WM_UNIT_ID" val="diagram20165016_1*n_i*1_1"/>
  <p:tag name="KSO_WM_UNIT_LAYERLEVEL" val="1_1"/>
  <p:tag name="KSO_WM_DIAGRAM_GROUP_CODE" val="n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2"/>
  <p:tag name="KSO_WM_UNIT_ID" val="diagram20165016_1*n_i*1_2"/>
  <p:tag name="KSO_WM_UNIT_LAYERLEVEL" val="1_1"/>
  <p:tag name="KSO_WM_DIAGRAM_GROUP_CODE" val="n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3"/>
  <p:tag name="KSO_WM_UNIT_ID" val="diagram20165016_1*n_i*1_3"/>
  <p:tag name="KSO_WM_UNIT_LAYERLEVEL" val="1_1"/>
  <p:tag name="KSO_WM_DIAGRAM_GROUP_CODE" val="n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4"/>
  <p:tag name="KSO_WM_UNIT_ID" val="diagram20165016_1*n_i*1_4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9"/>
  <p:tag name="KSO_WM_UNIT_ID" val="diagram20165016_1*n_i*1_9"/>
  <p:tag name="KSO_WM_UNIT_LAYERLEVEL" val="1_1"/>
  <p:tag name="KSO_WM_DIAGRAM_GROUP_CODE" val="n1-1"/>
  <p:tag name="KSO_WM_UNIT_TEXT_FILL_FORE_SCHEMECOLOR_INDEX" val="14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10"/>
  <p:tag name="KSO_WM_UNIT_ID" val="diagram20165016_1*n_i*1_10"/>
  <p:tag name="KSO_WM_UNIT_LAYERLEVEL" val="1_1"/>
  <p:tag name="KSO_WM_DIAGRAM_GROUP_CODE" val="n1-1"/>
  <p:tag name="KSO_WM_UNIT_TEXT_FILL_FORE_SCHEMECOLOR_INDEX" val="14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11"/>
  <p:tag name="KSO_WM_UNIT_ID" val="diagram20165016_1*n_i*1_11"/>
  <p:tag name="KSO_WM_UNIT_LAYERLEVEL" val="1_1"/>
  <p:tag name="KSO_WM_DIAGRAM_GROUP_CODE" val="n1-1"/>
  <p:tag name="KSO_WM_UNIT_TEXT_FILL_FORE_SCHEMECOLOR_INDEX" val="14"/>
  <p:tag name="KSO_WM_UNIT_TEXT_FILL_TYPE" val="1"/>
  <p:tag name="KSO_WM_UNIT_USESOURCEFORMAT_APPLY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i"/>
  <p:tag name="KSO_WM_UNIT_INDEX" val="1_12"/>
  <p:tag name="KSO_WM_UNIT_ID" val="diagram20165016_1*n_i*1_12"/>
  <p:tag name="KSO_WM_UNIT_LAYERLEVEL" val="1_1"/>
  <p:tag name="KSO_WM_DIAGRAM_GROUP_CODE" val="n1-1"/>
  <p:tag name="KSO_WM_UNIT_TEXT_FILL_FORE_SCHEMECOLOR_INDEX" val="14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EMPLATE_CATEGORY" val="diagram"/>
  <p:tag name="KSO_WM_TEMPLATE_INDEX" val="160373"/>
  <p:tag name="KSO_WM_UNIT_TYPE" val="l_i"/>
  <p:tag name="KSO_WM_UNIT_INDEX" val="1_3"/>
  <p:tag name="KSO_WM_UNIT_ID" val="diagram160373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h_f"/>
  <p:tag name="KSO_WM_UNIT_INDEX" val="1_2_2"/>
  <p:tag name="KSO_WM_UNIT_ID" val="diagram20165016_1*n_h_f*1_2_2"/>
  <p:tag name="KSO_WM_UNIT_LAYERLEVEL" val="1_1_1"/>
  <p:tag name="KSO_WM_UNIT_VALUE" val="48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n1-1"/>
  <p:tag name="KSO_WM_UNIT_TEXT_FILL_FORE_SCHEMECOLOR_INDEX" val="13"/>
  <p:tag name="KSO_WM_UNIT_TEXT_FILL_TYPE" val="1"/>
  <p:tag name="KSO_WM_UNIT_USESOURCEFORMAT_APPLY" val="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h_f"/>
  <p:tag name="KSO_WM_UNIT_INDEX" val="1_2_3"/>
  <p:tag name="KSO_WM_UNIT_ID" val="diagram20165016_1*n_h_f*1_2_3"/>
  <p:tag name="KSO_WM_UNIT_LAYERLEVEL" val="1_1_1"/>
  <p:tag name="KSO_WM_UNIT_VALUE" val="48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n1-1"/>
  <p:tag name="KSO_WM_UNIT_TEXT_FILL_FORE_SCHEMECOLOR_INDEX" val="13"/>
  <p:tag name="KSO_WM_UNIT_TEXT_FILL_TYPE" val="1"/>
  <p:tag name="KSO_WM_UNIT_USESOURCEFORMAT_APPLY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h_f"/>
  <p:tag name="KSO_WM_UNIT_INDEX" val="1_2_4"/>
  <p:tag name="KSO_WM_UNIT_ID" val="diagram20165016_1*n_h_f*1_2_4"/>
  <p:tag name="KSO_WM_UNIT_LAYERLEVEL" val="1_1_1"/>
  <p:tag name="KSO_WM_UNIT_VALUE" val="48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n1-1"/>
  <p:tag name="KSO_WM_UNIT_TEXT_FILL_FORE_SCHEMECOLOR_INDEX" val="13"/>
  <p:tag name="KSO_WM_UNIT_TEXT_FILL_TYPE" val="1"/>
  <p:tag name="KSO_WM_UNIT_USESOURCEFORMAT_APPLY" val="0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16"/>
  <p:tag name="KSO_WM_UNIT_TYPE" val="n_h_f"/>
  <p:tag name="KSO_WM_UNIT_INDEX" val="1_2_1"/>
  <p:tag name="KSO_WM_UNIT_ID" val="diagram20165016_1*n_h_f*1_2_1"/>
  <p:tag name="KSO_WM_UNIT_LAYERLEVEL" val="1_1_1"/>
  <p:tag name="KSO_WM_UNIT_VALUE" val="48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n1-1"/>
  <p:tag name="KSO_WM_UNIT_TEXT_FILL_FORE_SCHEMECOLOR_INDEX" val="13"/>
  <p:tag name="KSO_WM_UNIT_TEXT_FILL_TYPE" val="1"/>
  <p:tag name="KSO_WM_UNIT_USESOURCEFORMAT_APPLY" val="0"/>
</p:tagLst>
</file>

<file path=ppt/tags/tag84.xml><?xml version="1.0" encoding="utf-8"?>
<p:tagLst xmlns:p="http://schemas.openxmlformats.org/presentationml/2006/main">
  <p:tag name="PA" val="v4.3.3"/>
</p:tagLst>
</file>

<file path=ppt/tags/tag85.xml><?xml version="1.0" encoding="utf-8"?>
<p:tagLst xmlns:p="http://schemas.openxmlformats.org/presentationml/2006/main">
  <p:tag name="KSO_WM_UNIT_TABLE_BEAUTIFY" val="smartTable{f4719007-02dd-4e90-b52e-d3191cac2e18}"/>
  <p:tag name="TABLE_ENDDRAG_ORIGIN_RECT" val="809*407"/>
  <p:tag name="TABLE_ENDDRAG_RECT" val="79*115*809*407"/>
</p:tagLst>
</file>

<file path=ppt/tags/tag86.xml><?xml version="1.0" encoding="utf-8"?>
<p:tagLst xmlns:p="http://schemas.openxmlformats.org/presentationml/2006/main">
  <p:tag name="PA" val="v4.3.3"/>
</p:tagLst>
</file>

<file path=ppt/tags/tag87.xml><?xml version="1.0" encoding="utf-8"?>
<p:tagLst xmlns:p="http://schemas.openxmlformats.org/presentationml/2006/main">
  <p:tag name="KSO_WM_UNIT_TABLE_BEAUTIFY" val="smartTable{f4719007-02dd-4e90-b52e-d3191cac2e18}"/>
  <p:tag name="TABLE_ENDDRAG_ORIGIN_RECT" val="809*407"/>
  <p:tag name="TABLE_ENDDRAG_RECT" val="79*115*809*407"/>
</p:tagLst>
</file>

<file path=ppt/tags/tag88.xml><?xml version="1.0" encoding="utf-8"?>
<p:tagLst xmlns:p="http://schemas.openxmlformats.org/presentationml/2006/main">
  <p:tag name="PA" val="v4.3.3"/>
</p:tagLst>
</file>

<file path=ppt/tags/tag89.xml><?xml version="1.0" encoding="utf-8"?>
<p:tagLst xmlns:p="http://schemas.openxmlformats.org/presentationml/2006/main">
  <p:tag name="ISLIDE.PICTURE" val="#224924;#223386;"/>
  <p:tag name="ISLIDE.ICON" val="#88840;#132880;#400140;#40153;#169402;"/>
</p:tagLst>
</file>

<file path=ppt/tags/tag9.xml><?xml version="1.0" encoding="utf-8"?>
<p:tagLst xmlns:p="http://schemas.openxmlformats.org/presentationml/2006/main">
  <p:tag name="KSO_WM_TEMPLATE_CATEGORY" val="diagram"/>
  <p:tag name="KSO_WM_TEMPLATE_INDEX" val="160373"/>
  <p:tag name="KSO_WM_UNIT_TYPE" val="l_h_f"/>
  <p:tag name="KSO_WM_UNIT_INDEX" val="1_3_1"/>
  <p:tag name="KSO_WM_UNIT_ID" val="diagram160373_4*l_h_f*1_3_1"/>
  <p:tag name="KSO_WM_UNIT_CLEAR" val="1"/>
  <p:tag name="KSO_WM_UNIT_LAYERLEVEL" val="1_1_1"/>
  <p:tag name="KSO_WM_UNIT_VALUE" val="5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</p:tagLst>
</file>

<file path=ppt/tags/tag90.xml><?xml version="1.0" encoding="utf-8"?>
<p:tagLst xmlns:p="http://schemas.openxmlformats.org/presentationml/2006/main">
  <p:tag name="PA" val="v4.3.3"/>
</p:tagLst>
</file>

<file path=ppt/tags/tag91.xml><?xml version="1.0" encoding="utf-8"?>
<p:tagLst xmlns:p="http://schemas.openxmlformats.org/presentationml/2006/main">
  <p:tag name="ISLIDE.PICTURE" val="#224924;#223386;"/>
  <p:tag name="ISLIDE.ICON" val="#370930;"/>
</p:tagLst>
</file>

<file path=ppt/tags/tag92.xml><?xml version="1.0" encoding="utf-8"?>
<p:tagLst xmlns:p="http://schemas.openxmlformats.org/presentationml/2006/main">
  <p:tag name="PA" val="v4.3.3"/>
</p:tagLst>
</file>

<file path=ppt/tags/tag93.xml><?xml version="1.0" encoding="utf-8"?>
<p:tagLst xmlns:p="http://schemas.openxmlformats.org/presentationml/2006/main">
  <p:tag name="ISLIDE.VECTOR" val="#569073;#569068;"/>
</p:tagLst>
</file>

<file path=ppt/tags/tag94.xml><?xml version="1.0" encoding="utf-8"?>
<p:tagLst xmlns:p="http://schemas.openxmlformats.org/presentationml/2006/main">
  <p:tag name="PA" val="v4.3.3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8_5*i*1"/>
  <p:tag name="KSO_WM_TEMPLATE_CATEGORY" val="diagram"/>
  <p:tag name="KSO_WM_TEMPLATE_INDEX" val="160658"/>
  <p:tag name="KSO_WM_UNIT_INDEX" val="1"/>
</p:tagLst>
</file>

<file path=ppt/tags/tag96.xml><?xml version="1.0" encoding="utf-8"?>
<p:tagLst xmlns:p="http://schemas.openxmlformats.org/presentationml/2006/main">
  <p:tag name="KSO_WM_TEMPLATE_CATEGORY" val="diagram"/>
  <p:tag name="KSO_WM_TEMPLATE_INDEX" val="160658"/>
  <p:tag name="KSO_WM_UNIT_TYPE" val="l_i"/>
  <p:tag name="KSO_WM_UNIT_INDEX" val="1_1"/>
  <p:tag name="KSO_WM_UNIT_ID" val="diagram160658_5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TEMPLATE_CATEGORY" val="diagram"/>
  <p:tag name="KSO_WM_TEMPLATE_INDEX" val="160658"/>
  <p:tag name="KSO_WM_UNIT_TYPE" val="l_h_a"/>
  <p:tag name="KSO_WM_UNIT_INDEX" val="1_1_1"/>
  <p:tag name="KSO_WM_UNIT_ID" val="diagram160658_5*l_h_a*1_1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8_5*i*8"/>
  <p:tag name="KSO_WM_TEMPLATE_CATEGORY" val="diagram"/>
  <p:tag name="KSO_WM_TEMPLATE_INDEX" val="160658"/>
  <p:tag name="KSO_WM_UNIT_INDEX" val="8"/>
</p:tagLst>
</file>

<file path=ppt/tags/tag99.xml><?xml version="1.0" encoding="utf-8"?>
<p:tagLst xmlns:p="http://schemas.openxmlformats.org/presentationml/2006/main">
  <p:tag name="KSO_WM_TEMPLATE_CATEGORY" val="diagram"/>
  <p:tag name="KSO_WM_TEMPLATE_INDEX" val="160658"/>
  <p:tag name="KSO_WM_UNIT_TYPE" val="l_i"/>
  <p:tag name="KSO_WM_UNIT_INDEX" val="1_2"/>
  <p:tag name="KSO_WM_UNIT_ID" val="diagram160658_5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时尚混搭风">
      <a:dk1>
        <a:srgbClr val="000000"/>
      </a:dk1>
      <a:lt1>
        <a:srgbClr val="FFFFFF"/>
      </a:lt1>
      <a:dk2>
        <a:srgbClr val="5EA9C1"/>
      </a:dk2>
      <a:lt2>
        <a:srgbClr val="4E889C"/>
      </a:lt2>
      <a:accent1>
        <a:srgbClr val="3D6D84"/>
      </a:accent1>
      <a:accent2>
        <a:srgbClr val="243848"/>
      </a:accent2>
      <a:accent3>
        <a:srgbClr val="BDC7B7"/>
      </a:accent3>
      <a:accent4>
        <a:srgbClr val="9FC5BB"/>
      </a:accent4>
      <a:accent5>
        <a:srgbClr val="E18786"/>
      </a:accent5>
      <a:accent6>
        <a:srgbClr val="518C67"/>
      </a:accent6>
      <a:hlink>
        <a:srgbClr val="C6CBBB"/>
      </a:hlink>
      <a:folHlink>
        <a:srgbClr val="5799A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2496</Words>
  <Application>WPS 演示</Application>
  <PresentationFormat>宽屏</PresentationFormat>
  <Paragraphs>578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宋体</vt:lpstr>
      <vt:lpstr>Wingdings</vt:lpstr>
      <vt:lpstr>思源黑体 CN Normal</vt:lpstr>
      <vt:lpstr>Gill Sans</vt:lpstr>
      <vt:lpstr>思源黑体 Normal</vt:lpstr>
      <vt:lpstr>黑体</vt:lpstr>
      <vt:lpstr>方正书宋简体</vt:lpstr>
      <vt:lpstr>Gill Sans</vt:lpstr>
      <vt:lpstr>字魂59号-创粗黑</vt:lpstr>
      <vt:lpstr>微软雅黑</vt:lpstr>
      <vt:lpstr>字魂58号-创中黑</vt:lpstr>
      <vt:lpstr>Source Han Serif SC</vt:lpstr>
      <vt:lpstr>Calibri</vt:lpstr>
      <vt:lpstr>Calibri Light</vt:lpstr>
      <vt:lpstr>Arial Unicode MS</vt:lpstr>
      <vt:lpstr>楷体</vt:lpstr>
      <vt:lpstr>思源黑体 CN Medium</vt:lpstr>
      <vt:lpstr>Gulim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绿色职业生涯规划就业指导培训PPT模板</dc:title>
  <dc:creator>Dell</dc:creator>
  <cp:lastModifiedBy>小白的月亮</cp:lastModifiedBy>
  <cp:revision>133</cp:revision>
  <dcterms:created xsi:type="dcterms:W3CDTF">2020-07-07T02:46:00Z</dcterms:created>
  <dcterms:modified xsi:type="dcterms:W3CDTF">2021-09-06T01:31:28Z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FD3B4A1F2A5B4D35983A919A2CA74C71</vt:lpwstr>
  </property>
  <property fmtid="{D5CDD505-2E9C-101B-9397-08002B2CF9AE}" pid="3" name="KSOProductBuildVer">
    <vt:lpwstr>2052-11.1.0.10700</vt:lpwstr>
  </property>
</Properties>
</file>