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6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D24626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02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11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1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53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37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53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2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2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36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87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30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64158-0CE9-4349-B3F5-2F2E57F0D0CB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59CC6-7B72-4137-928D-D85C24DCBB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5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38" Type="http://schemas.openxmlformats.org/officeDocument/2006/relationships/tags" Target="../tags/tag138.xml"/><Relationship Id="rId154" Type="http://schemas.openxmlformats.org/officeDocument/2006/relationships/tags" Target="../tags/tag154.xml"/><Relationship Id="rId159" Type="http://schemas.openxmlformats.org/officeDocument/2006/relationships/tags" Target="../tags/tag159.xml"/><Relationship Id="rId16" Type="http://schemas.openxmlformats.org/officeDocument/2006/relationships/tags" Target="../tags/tag16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28" Type="http://schemas.openxmlformats.org/officeDocument/2006/relationships/tags" Target="../tags/tag128.xml"/><Relationship Id="rId144" Type="http://schemas.openxmlformats.org/officeDocument/2006/relationships/tags" Target="../tags/tag144.xml"/><Relationship Id="rId149" Type="http://schemas.openxmlformats.org/officeDocument/2006/relationships/tags" Target="../tags/tag149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160" Type="http://schemas.openxmlformats.org/officeDocument/2006/relationships/slideLayout" Target="../slideLayouts/slideLayout6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18" Type="http://schemas.openxmlformats.org/officeDocument/2006/relationships/tags" Target="../tags/tag118.xml"/><Relationship Id="rId134" Type="http://schemas.openxmlformats.org/officeDocument/2006/relationships/tags" Target="../tags/tag134.xml"/><Relationship Id="rId139" Type="http://schemas.openxmlformats.org/officeDocument/2006/relationships/tags" Target="../tags/tag139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55" Type="http://schemas.openxmlformats.org/officeDocument/2006/relationships/tags" Target="../tags/tag155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124" Type="http://schemas.openxmlformats.org/officeDocument/2006/relationships/tags" Target="../tags/tag124.xml"/><Relationship Id="rId129" Type="http://schemas.openxmlformats.org/officeDocument/2006/relationships/tags" Target="../tags/tag129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40" Type="http://schemas.openxmlformats.org/officeDocument/2006/relationships/tags" Target="../tags/tag140.xml"/><Relationship Id="rId145" Type="http://schemas.openxmlformats.org/officeDocument/2006/relationships/tags" Target="../tags/tag145.xml"/><Relationship Id="rId153" Type="http://schemas.openxmlformats.org/officeDocument/2006/relationships/tags" Target="../tags/tag153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127" Type="http://schemas.openxmlformats.org/officeDocument/2006/relationships/tags" Target="../tags/tag12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30" Type="http://schemas.openxmlformats.org/officeDocument/2006/relationships/tags" Target="../tags/tag130.xml"/><Relationship Id="rId135" Type="http://schemas.openxmlformats.org/officeDocument/2006/relationships/tags" Target="../tags/tag135.xml"/><Relationship Id="rId143" Type="http://schemas.openxmlformats.org/officeDocument/2006/relationships/tags" Target="../tags/tag143.xml"/><Relationship Id="rId148" Type="http://schemas.openxmlformats.org/officeDocument/2006/relationships/tags" Target="../tags/tag148.xml"/><Relationship Id="rId151" Type="http://schemas.openxmlformats.org/officeDocument/2006/relationships/tags" Target="../tags/tag151.xml"/><Relationship Id="rId156" Type="http://schemas.openxmlformats.org/officeDocument/2006/relationships/tags" Target="../tags/tag156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125" Type="http://schemas.openxmlformats.org/officeDocument/2006/relationships/tags" Target="../tags/tag125.xml"/><Relationship Id="rId141" Type="http://schemas.openxmlformats.org/officeDocument/2006/relationships/tags" Target="../tags/tag141.xml"/><Relationship Id="rId146" Type="http://schemas.openxmlformats.org/officeDocument/2006/relationships/tags" Target="../tags/tag14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131" Type="http://schemas.openxmlformats.org/officeDocument/2006/relationships/tags" Target="../tags/tag131.xml"/><Relationship Id="rId136" Type="http://schemas.openxmlformats.org/officeDocument/2006/relationships/tags" Target="../tags/tag136.xml"/><Relationship Id="rId157" Type="http://schemas.openxmlformats.org/officeDocument/2006/relationships/tags" Target="../tags/tag157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52" Type="http://schemas.openxmlformats.org/officeDocument/2006/relationships/tags" Target="../tags/tag15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Relationship Id="rId3" Type="http://schemas.openxmlformats.org/officeDocument/2006/relationships/tags" Target="../tags/tag3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158" Type="http://schemas.openxmlformats.org/officeDocument/2006/relationships/tags" Target="../tags/tag1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77" name="OTLSHAPE_TB_00000000000000000000000000000000_LeftEndCaps"/>
          <p:cNvSpPr txBox="1"/>
          <p:nvPr>
            <p:custDataLst>
              <p:tags r:id="rId2"/>
            </p:custDataLst>
          </p:nvPr>
        </p:nvSpPr>
        <p:spPr>
          <a:xfrm>
            <a:off x="254000" y="5169726"/>
            <a:ext cx="329577" cy="20154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300" b="1" spc="-24">
                <a:solidFill>
                  <a:srgbClr val="FF4500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47078" name="OTLSHAPE_TB_00000000000000000000000000000000_RightEndCaps"/>
          <p:cNvSpPr txBox="1"/>
          <p:nvPr>
            <p:custDataLst>
              <p:tags r:id="rId3"/>
            </p:custDataLst>
          </p:nvPr>
        </p:nvSpPr>
        <p:spPr>
          <a:xfrm>
            <a:off x="8547288" y="5170473"/>
            <a:ext cx="327527" cy="200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300" b="1" spc="-24" dirty="0">
                <a:solidFill>
                  <a:srgbClr val="FF4500"/>
                </a:solidFill>
                <a:latin typeface="Calibri" panose="020F0502020204030204" pitchFamily="34" charset="0"/>
              </a:rPr>
              <a:t>2020</a:t>
            </a:r>
          </a:p>
        </p:txBody>
      </p:sp>
      <p:cxnSp>
        <p:nvCxnSpPr>
          <p:cNvPr id="47141" name="OTLSHAPE_T_eb954275c5b54be590bee3d17b0ce8a3_RightVerticalConnector1"/>
          <p:cNvCxnSpPr/>
          <p:nvPr>
            <p:custDataLst>
              <p:tags r:id="rId4"/>
            </p:custDataLst>
          </p:nvPr>
        </p:nvCxnSpPr>
        <p:spPr>
          <a:xfrm>
            <a:off x="8060949" y="4404406"/>
            <a:ext cx="0" cy="739094"/>
          </a:xfrm>
          <a:prstGeom prst="line">
            <a:avLst/>
          </a:prstGeom>
          <a:ln w="9525" cap="flat" cmpd="sng" algn="ctr">
            <a:solidFill>
              <a:srgbClr val="D5D4D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40" name="OTLSHAPE_T_eb954275c5b54be590bee3d17b0ce8a3_LeftVerticalConnector1"/>
          <p:cNvCxnSpPr/>
          <p:nvPr>
            <p:custDataLst>
              <p:tags r:id="rId5"/>
            </p:custDataLst>
          </p:nvPr>
        </p:nvCxnSpPr>
        <p:spPr>
          <a:xfrm>
            <a:off x="6789685" y="4404406"/>
            <a:ext cx="0" cy="739094"/>
          </a:xfrm>
          <a:prstGeom prst="line">
            <a:avLst/>
          </a:prstGeom>
          <a:ln w="9525" cap="flat" cmpd="sng" algn="ctr">
            <a:solidFill>
              <a:srgbClr val="D5D4D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39" name="OTLSHAPE_T_50df4adda29a494cbe0e9e846865986b_RightVerticalConnector2"/>
          <p:cNvCxnSpPr/>
          <p:nvPr>
            <p:custDataLst>
              <p:tags r:id="rId6"/>
            </p:custDataLst>
          </p:nvPr>
        </p:nvCxnSpPr>
        <p:spPr>
          <a:xfrm>
            <a:off x="7326430" y="4474171"/>
            <a:ext cx="0" cy="669329"/>
          </a:xfrm>
          <a:prstGeom prst="line">
            <a:avLst/>
          </a:prstGeom>
          <a:ln w="9525" cap="flat" cmpd="sng" algn="ctr">
            <a:solidFill>
              <a:srgbClr val="D5D4D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38" name="OTLSHAPE_T_50df4adda29a494cbe0e9e846865986b_RightVerticalConnector1"/>
          <p:cNvCxnSpPr/>
          <p:nvPr>
            <p:custDataLst>
              <p:tags r:id="rId7"/>
            </p:custDataLst>
          </p:nvPr>
        </p:nvCxnSpPr>
        <p:spPr>
          <a:xfrm>
            <a:off x="7326430" y="4074206"/>
            <a:ext cx="0" cy="228600"/>
          </a:xfrm>
          <a:prstGeom prst="line">
            <a:avLst/>
          </a:prstGeom>
          <a:ln w="9525" cap="flat" cmpd="sng" algn="ctr">
            <a:solidFill>
              <a:srgbClr val="D5D4D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37" name="OTLSHAPE_T_50df4adda29a494cbe0e9e846865986b_LeftVerticalConnector1"/>
          <p:cNvCxnSpPr/>
          <p:nvPr>
            <p:custDataLst>
              <p:tags r:id="rId8"/>
            </p:custDataLst>
          </p:nvPr>
        </p:nvCxnSpPr>
        <p:spPr>
          <a:xfrm>
            <a:off x="5998663" y="4074206"/>
            <a:ext cx="0" cy="1069294"/>
          </a:xfrm>
          <a:prstGeom prst="line">
            <a:avLst/>
          </a:prstGeom>
          <a:ln w="9525" cap="flat" cmpd="sng" algn="ctr">
            <a:solidFill>
              <a:srgbClr val="D5D4D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36" name="OTLSHAPE_T_3a4a23b568c54ea58c3d039b8ca1da1b_RightVerticalConnector2"/>
          <p:cNvCxnSpPr/>
          <p:nvPr>
            <p:custDataLst>
              <p:tags r:id="rId9"/>
            </p:custDataLst>
          </p:nvPr>
        </p:nvCxnSpPr>
        <p:spPr>
          <a:xfrm>
            <a:off x="6196399" y="4175806"/>
            <a:ext cx="0" cy="967694"/>
          </a:xfrm>
          <a:prstGeom prst="line">
            <a:avLst/>
          </a:prstGeom>
          <a:ln w="9525" cap="flat" cmpd="sng" algn="ctr">
            <a:solidFill>
              <a:srgbClr val="D5D4D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35" name="OTLSHAPE_T_3a4a23b568c54ea58c3d039b8ca1da1b_RightVerticalConnector1"/>
          <p:cNvCxnSpPr/>
          <p:nvPr>
            <p:custDataLst>
              <p:tags r:id="rId10"/>
            </p:custDataLst>
          </p:nvPr>
        </p:nvCxnSpPr>
        <p:spPr>
          <a:xfrm>
            <a:off x="6196399" y="3744006"/>
            <a:ext cx="0" cy="228600"/>
          </a:xfrm>
          <a:prstGeom prst="line">
            <a:avLst/>
          </a:prstGeom>
          <a:ln w="9525" cap="flat" cmpd="sng" algn="ctr">
            <a:solidFill>
              <a:srgbClr val="D5D4D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34" name="OTLSHAPE_T_3a4a23b568c54ea58c3d039b8ca1da1b_LeftVerticalConnector2"/>
          <p:cNvCxnSpPr/>
          <p:nvPr>
            <p:custDataLst>
              <p:tags r:id="rId11"/>
            </p:custDataLst>
          </p:nvPr>
        </p:nvCxnSpPr>
        <p:spPr>
          <a:xfrm>
            <a:off x="5292394" y="5029200"/>
            <a:ext cx="0" cy="114300"/>
          </a:xfrm>
          <a:prstGeom prst="line">
            <a:avLst/>
          </a:prstGeom>
          <a:ln w="9525" cap="flat" cmpd="sng" algn="ctr">
            <a:solidFill>
              <a:srgbClr val="D5D4D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33" name="OTLSHAPE_T_3a4a23b568c54ea58c3d039b8ca1da1b_LeftVerticalConnector1"/>
          <p:cNvCxnSpPr/>
          <p:nvPr>
            <p:custDataLst>
              <p:tags r:id="rId12"/>
            </p:custDataLst>
          </p:nvPr>
        </p:nvCxnSpPr>
        <p:spPr>
          <a:xfrm>
            <a:off x="5292394" y="3744006"/>
            <a:ext cx="0" cy="1098335"/>
          </a:xfrm>
          <a:prstGeom prst="line">
            <a:avLst/>
          </a:prstGeom>
          <a:ln w="9525" cap="flat" cmpd="sng" algn="ctr">
            <a:solidFill>
              <a:srgbClr val="D5D4D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32" name="OTLSHAPE_T_d45e8f651eb34241b7613d55f188f72e_RightVerticalConnector3"/>
          <p:cNvCxnSpPr/>
          <p:nvPr>
            <p:custDataLst>
              <p:tags r:id="rId13"/>
            </p:custDataLst>
          </p:nvPr>
        </p:nvCxnSpPr>
        <p:spPr>
          <a:xfrm>
            <a:off x="6083396" y="4175806"/>
            <a:ext cx="0" cy="967694"/>
          </a:xfrm>
          <a:prstGeom prst="line">
            <a:avLst/>
          </a:prstGeom>
          <a:ln w="9525" cap="flat" cmpd="sng" algn="ctr">
            <a:solidFill>
              <a:srgbClr val="D5D4D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31" name="OTLSHAPE_T_d45e8f651eb34241b7613d55f188f72e_RightVerticalConnector2"/>
          <p:cNvCxnSpPr/>
          <p:nvPr>
            <p:custDataLst>
              <p:tags r:id="rId14"/>
            </p:custDataLst>
          </p:nvPr>
        </p:nvCxnSpPr>
        <p:spPr>
          <a:xfrm>
            <a:off x="6083396" y="3845606"/>
            <a:ext cx="0" cy="127000"/>
          </a:xfrm>
          <a:prstGeom prst="line">
            <a:avLst/>
          </a:prstGeom>
          <a:ln w="9525" cap="flat" cmpd="sng" algn="ctr">
            <a:solidFill>
              <a:srgbClr val="D5D4D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30" name="OTLSHAPE_T_d45e8f651eb34241b7613d55f188f72e_RightVerticalConnector1"/>
          <p:cNvCxnSpPr/>
          <p:nvPr>
            <p:custDataLst>
              <p:tags r:id="rId15"/>
            </p:custDataLst>
          </p:nvPr>
        </p:nvCxnSpPr>
        <p:spPr>
          <a:xfrm>
            <a:off x="6083396" y="3413806"/>
            <a:ext cx="0" cy="228600"/>
          </a:xfrm>
          <a:prstGeom prst="line">
            <a:avLst/>
          </a:prstGeom>
          <a:ln w="9525" cap="flat" cmpd="sng" algn="ctr">
            <a:solidFill>
              <a:srgbClr val="D5D4D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29" name="OTLSHAPE_T_d45e8f651eb34241b7613d55f188f72e_LeftVerticalConnector2"/>
          <p:cNvCxnSpPr/>
          <p:nvPr>
            <p:custDataLst>
              <p:tags r:id="rId16"/>
            </p:custDataLst>
          </p:nvPr>
        </p:nvCxnSpPr>
        <p:spPr>
          <a:xfrm>
            <a:off x="4953385" y="5029200"/>
            <a:ext cx="0" cy="114300"/>
          </a:xfrm>
          <a:prstGeom prst="line">
            <a:avLst/>
          </a:prstGeom>
          <a:ln w="9525" cap="flat" cmpd="sng" algn="ctr">
            <a:solidFill>
              <a:srgbClr val="D5D4D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28" name="OTLSHAPE_T_d45e8f651eb34241b7613d55f188f72e_LeftVerticalConnector1"/>
          <p:cNvCxnSpPr/>
          <p:nvPr>
            <p:custDataLst>
              <p:tags r:id="rId17"/>
            </p:custDataLst>
          </p:nvPr>
        </p:nvCxnSpPr>
        <p:spPr>
          <a:xfrm>
            <a:off x="4953385" y="3413806"/>
            <a:ext cx="0" cy="1428535"/>
          </a:xfrm>
          <a:prstGeom prst="line">
            <a:avLst/>
          </a:prstGeom>
          <a:ln w="9525" cap="flat" cmpd="sng" algn="ctr">
            <a:solidFill>
              <a:srgbClr val="D5D4D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27" name="OTLSHAPE_T_dbc50318743f4d6ba995fb3e7b4187d7_RightVerticalConnector3"/>
          <p:cNvCxnSpPr/>
          <p:nvPr>
            <p:custDataLst>
              <p:tags r:id="rId18"/>
            </p:custDataLst>
          </p:nvPr>
        </p:nvCxnSpPr>
        <p:spPr>
          <a:xfrm>
            <a:off x="5179372" y="5029200"/>
            <a:ext cx="0" cy="114300"/>
          </a:xfrm>
          <a:prstGeom prst="line">
            <a:avLst/>
          </a:prstGeom>
          <a:ln w="9525" cap="flat" cmpd="sng" algn="ctr">
            <a:solidFill>
              <a:srgbClr val="D5D4D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26" name="OTLSHAPE_T_dbc50318743f4d6ba995fb3e7b4187d7_RightVerticalConnector2"/>
          <p:cNvCxnSpPr/>
          <p:nvPr>
            <p:custDataLst>
              <p:tags r:id="rId19"/>
            </p:custDataLst>
          </p:nvPr>
        </p:nvCxnSpPr>
        <p:spPr>
          <a:xfrm>
            <a:off x="5179372" y="3515406"/>
            <a:ext cx="0" cy="1326935"/>
          </a:xfrm>
          <a:prstGeom prst="line">
            <a:avLst/>
          </a:prstGeom>
          <a:ln w="9525" cap="flat" cmpd="sng" algn="ctr">
            <a:solidFill>
              <a:srgbClr val="D5D4D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25" name="OTLSHAPE_T_dbc50318743f4d6ba995fb3e7b4187d7_RightVerticalConnector1"/>
          <p:cNvCxnSpPr/>
          <p:nvPr>
            <p:custDataLst>
              <p:tags r:id="rId20"/>
            </p:custDataLst>
          </p:nvPr>
        </p:nvCxnSpPr>
        <p:spPr>
          <a:xfrm>
            <a:off x="5179372" y="3083606"/>
            <a:ext cx="0" cy="228600"/>
          </a:xfrm>
          <a:prstGeom prst="line">
            <a:avLst/>
          </a:prstGeom>
          <a:ln w="9525" cap="flat" cmpd="sng" algn="ctr">
            <a:solidFill>
              <a:srgbClr val="D5D4D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24" name="OTLSHAPE_T_dbc50318743f4d6ba995fb3e7b4187d7_LeftVerticalConnector1"/>
          <p:cNvCxnSpPr/>
          <p:nvPr>
            <p:custDataLst>
              <p:tags r:id="rId21"/>
            </p:custDataLst>
          </p:nvPr>
        </p:nvCxnSpPr>
        <p:spPr>
          <a:xfrm>
            <a:off x="4557875" y="3083606"/>
            <a:ext cx="0" cy="2059894"/>
          </a:xfrm>
          <a:prstGeom prst="line">
            <a:avLst/>
          </a:prstGeom>
          <a:ln w="9525" cap="flat" cmpd="sng" algn="ctr">
            <a:solidFill>
              <a:srgbClr val="D5D4D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23" name="OTLSHAPE_T_6a6e7149661c4d98ae22b9a84a20c0cd_RightVerticalConnector2"/>
          <p:cNvCxnSpPr/>
          <p:nvPr>
            <p:custDataLst>
              <p:tags r:id="rId22"/>
            </p:custDataLst>
          </p:nvPr>
        </p:nvCxnSpPr>
        <p:spPr>
          <a:xfrm>
            <a:off x="4586106" y="3185206"/>
            <a:ext cx="0" cy="1958294"/>
          </a:xfrm>
          <a:prstGeom prst="line">
            <a:avLst/>
          </a:prstGeom>
          <a:ln w="9525" cap="flat" cmpd="sng" algn="ctr">
            <a:solidFill>
              <a:srgbClr val="D5D4D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22" name="OTLSHAPE_T_6a6e7149661c4d98ae22b9a84a20c0cd_RightVerticalConnector1"/>
          <p:cNvCxnSpPr/>
          <p:nvPr>
            <p:custDataLst>
              <p:tags r:id="rId23"/>
            </p:custDataLst>
          </p:nvPr>
        </p:nvCxnSpPr>
        <p:spPr>
          <a:xfrm>
            <a:off x="4586106" y="2753406"/>
            <a:ext cx="0" cy="228600"/>
          </a:xfrm>
          <a:prstGeom prst="line">
            <a:avLst/>
          </a:prstGeom>
          <a:ln w="9525" cap="flat" cmpd="sng" algn="ctr">
            <a:solidFill>
              <a:srgbClr val="D5D4D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21" name="OTLSHAPE_T_6a6e7149661c4d98ae22b9a84a20c0cd_LeftVerticalConnector2"/>
          <p:cNvCxnSpPr/>
          <p:nvPr>
            <p:custDataLst>
              <p:tags r:id="rId24"/>
            </p:custDataLst>
          </p:nvPr>
        </p:nvCxnSpPr>
        <p:spPr>
          <a:xfrm>
            <a:off x="3230089" y="5029200"/>
            <a:ext cx="0" cy="114300"/>
          </a:xfrm>
          <a:prstGeom prst="line">
            <a:avLst/>
          </a:prstGeom>
          <a:ln w="9525" cap="flat" cmpd="sng" algn="ctr">
            <a:solidFill>
              <a:srgbClr val="D5D4D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20" name="OTLSHAPE_T_6a6e7149661c4d98ae22b9a84a20c0cd_LeftVerticalConnector1"/>
          <p:cNvCxnSpPr/>
          <p:nvPr>
            <p:custDataLst>
              <p:tags r:id="rId25"/>
            </p:custDataLst>
          </p:nvPr>
        </p:nvCxnSpPr>
        <p:spPr>
          <a:xfrm>
            <a:off x="3230089" y="2753406"/>
            <a:ext cx="0" cy="2088935"/>
          </a:xfrm>
          <a:prstGeom prst="line">
            <a:avLst/>
          </a:prstGeom>
          <a:ln w="9525" cap="flat" cmpd="sng" algn="ctr">
            <a:solidFill>
              <a:srgbClr val="D5D4D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19" name="OTLSHAPE_T_9cde6d5d307b4df7b1464248cab7fef6_RightVerticalConnector2"/>
          <p:cNvCxnSpPr/>
          <p:nvPr>
            <p:custDataLst>
              <p:tags r:id="rId26"/>
            </p:custDataLst>
          </p:nvPr>
        </p:nvCxnSpPr>
        <p:spPr>
          <a:xfrm>
            <a:off x="4303599" y="2855006"/>
            <a:ext cx="0" cy="2288494"/>
          </a:xfrm>
          <a:prstGeom prst="line">
            <a:avLst/>
          </a:prstGeom>
          <a:ln w="9525" cap="flat" cmpd="sng" algn="ctr">
            <a:solidFill>
              <a:srgbClr val="D5D4D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18" name="OTLSHAPE_T_9cde6d5d307b4df7b1464248cab7fef6_RightVerticalConnector1"/>
          <p:cNvCxnSpPr/>
          <p:nvPr>
            <p:custDataLst>
              <p:tags r:id="rId27"/>
            </p:custDataLst>
          </p:nvPr>
        </p:nvCxnSpPr>
        <p:spPr>
          <a:xfrm>
            <a:off x="4303599" y="2423206"/>
            <a:ext cx="0" cy="228600"/>
          </a:xfrm>
          <a:prstGeom prst="line">
            <a:avLst/>
          </a:prstGeom>
          <a:ln w="9525" cap="flat" cmpd="sng" algn="ctr">
            <a:solidFill>
              <a:srgbClr val="D5D4D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17" name="OTLSHAPE_T_9cde6d5d307b4df7b1464248cab7fef6_LeftVerticalConnector2"/>
          <p:cNvCxnSpPr/>
          <p:nvPr>
            <p:custDataLst>
              <p:tags r:id="rId28"/>
            </p:custDataLst>
          </p:nvPr>
        </p:nvCxnSpPr>
        <p:spPr>
          <a:xfrm>
            <a:off x="2975833" y="5029200"/>
            <a:ext cx="0" cy="114300"/>
          </a:xfrm>
          <a:prstGeom prst="line">
            <a:avLst/>
          </a:prstGeom>
          <a:ln w="9525" cap="flat" cmpd="sng" algn="ctr">
            <a:solidFill>
              <a:srgbClr val="D5D4D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16" name="OTLSHAPE_T_9cde6d5d307b4df7b1464248cab7fef6_LeftVerticalConnector1"/>
          <p:cNvCxnSpPr/>
          <p:nvPr>
            <p:custDataLst>
              <p:tags r:id="rId29"/>
            </p:custDataLst>
          </p:nvPr>
        </p:nvCxnSpPr>
        <p:spPr>
          <a:xfrm>
            <a:off x="2975833" y="2423206"/>
            <a:ext cx="0" cy="2419135"/>
          </a:xfrm>
          <a:prstGeom prst="line">
            <a:avLst/>
          </a:prstGeom>
          <a:ln w="9525" cap="flat" cmpd="sng" algn="ctr">
            <a:solidFill>
              <a:srgbClr val="D5D4D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15" name="OTLSHAPE_T_a521783cf3084313af760cd9c2923e3c_RightVerticalConnector3"/>
          <p:cNvCxnSpPr/>
          <p:nvPr>
            <p:custDataLst>
              <p:tags r:id="rId30"/>
            </p:custDataLst>
          </p:nvPr>
        </p:nvCxnSpPr>
        <p:spPr>
          <a:xfrm>
            <a:off x="3653831" y="2855006"/>
            <a:ext cx="0" cy="2288494"/>
          </a:xfrm>
          <a:prstGeom prst="line">
            <a:avLst/>
          </a:prstGeom>
          <a:ln w="9525" cap="flat" cmpd="sng" algn="ctr">
            <a:solidFill>
              <a:srgbClr val="D5D4D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14" name="OTLSHAPE_T_a521783cf3084313af760cd9c2923e3c_RightVerticalConnector2"/>
          <p:cNvCxnSpPr/>
          <p:nvPr>
            <p:custDataLst>
              <p:tags r:id="rId31"/>
            </p:custDataLst>
          </p:nvPr>
        </p:nvCxnSpPr>
        <p:spPr>
          <a:xfrm>
            <a:off x="3653831" y="2492971"/>
            <a:ext cx="0" cy="158835"/>
          </a:xfrm>
          <a:prstGeom prst="line">
            <a:avLst/>
          </a:prstGeom>
          <a:ln w="9525" cap="flat" cmpd="sng" algn="ctr">
            <a:solidFill>
              <a:srgbClr val="D5D4D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13" name="OTLSHAPE_T_a521783cf3084313af760cd9c2923e3c_RightVerticalConnector1"/>
          <p:cNvCxnSpPr>
            <a:cxnSpLocks/>
          </p:cNvCxnSpPr>
          <p:nvPr>
            <p:custDataLst>
              <p:tags r:id="rId32"/>
            </p:custDataLst>
          </p:nvPr>
        </p:nvCxnSpPr>
        <p:spPr>
          <a:xfrm>
            <a:off x="3653831" y="1952060"/>
            <a:ext cx="0" cy="369546"/>
          </a:xfrm>
          <a:prstGeom prst="line">
            <a:avLst/>
          </a:prstGeom>
          <a:ln w="9525" cap="flat" cmpd="sng" algn="ctr">
            <a:solidFill>
              <a:srgbClr val="D5D4D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12" name="OTLSHAPE_T_a521783cf3084313af760cd9c2923e3c_LeftVerticalConnector1"/>
          <p:cNvCxnSpPr>
            <a:cxnSpLocks/>
          </p:cNvCxnSpPr>
          <p:nvPr>
            <p:custDataLst>
              <p:tags r:id="rId33"/>
            </p:custDataLst>
          </p:nvPr>
        </p:nvCxnSpPr>
        <p:spPr>
          <a:xfrm>
            <a:off x="2382567" y="1877106"/>
            <a:ext cx="0" cy="3266394"/>
          </a:xfrm>
          <a:prstGeom prst="line">
            <a:avLst/>
          </a:prstGeom>
          <a:ln w="9525" cap="flat" cmpd="sng" algn="ctr">
            <a:solidFill>
              <a:srgbClr val="D5D4D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11" name="OTLSHAPE_T_c3d685d5ae854fb185925e527e534f28_RightVerticalConnector3"/>
          <p:cNvCxnSpPr/>
          <p:nvPr>
            <p:custDataLst>
              <p:tags r:id="rId34"/>
            </p:custDataLst>
          </p:nvPr>
        </p:nvCxnSpPr>
        <p:spPr>
          <a:xfrm>
            <a:off x="2665055" y="5029200"/>
            <a:ext cx="0" cy="114300"/>
          </a:xfrm>
          <a:prstGeom prst="line">
            <a:avLst/>
          </a:prstGeom>
          <a:ln w="9525" cap="flat" cmpd="sng" algn="ctr">
            <a:solidFill>
              <a:srgbClr val="D5D4D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10" name="OTLSHAPE_T_c3d685d5ae854fb185925e527e534f28_RightVerticalConnector2"/>
          <p:cNvCxnSpPr>
            <a:cxnSpLocks/>
          </p:cNvCxnSpPr>
          <p:nvPr>
            <p:custDataLst>
              <p:tags r:id="rId35"/>
            </p:custDataLst>
          </p:nvPr>
        </p:nvCxnSpPr>
        <p:spPr>
          <a:xfrm>
            <a:off x="2665055" y="1920225"/>
            <a:ext cx="0" cy="2922116"/>
          </a:xfrm>
          <a:prstGeom prst="line">
            <a:avLst/>
          </a:prstGeom>
          <a:ln w="9525" cap="flat" cmpd="sng" algn="ctr">
            <a:solidFill>
              <a:srgbClr val="D5D4D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09" name="OTLSHAPE_T_c3d685d5ae854fb185925e527e534f28_RightVerticalConnector1"/>
          <p:cNvCxnSpPr/>
          <p:nvPr>
            <p:custDataLst>
              <p:tags r:id="rId36"/>
            </p:custDataLst>
          </p:nvPr>
        </p:nvCxnSpPr>
        <p:spPr>
          <a:xfrm>
            <a:off x="2665055" y="1762806"/>
            <a:ext cx="0" cy="228600"/>
          </a:xfrm>
          <a:prstGeom prst="line">
            <a:avLst/>
          </a:prstGeom>
          <a:ln w="9525" cap="flat" cmpd="sng" algn="ctr">
            <a:solidFill>
              <a:srgbClr val="D5D4D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08" name="OTLSHAPE_T_c3d685d5ae854fb185925e527e534f28_LeftVerticalConnector1"/>
          <p:cNvCxnSpPr>
            <a:cxnSpLocks/>
          </p:cNvCxnSpPr>
          <p:nvPr>
            <p:custDataLst>
              <p:tags r:id="rId37"/>
            </p:custDataLst>
          </p:nvPr>
        </p:nvCxnSpPr>
        <p:spPr>
          <a:xfrm>
            <a:off x="1676298" y="1416603"/>
            <a:ext cx="0" cy="3726897"/>
          </a:xfrm>
          <a:prstGeom prst="line">
            <a:avLst/>
          </a:prstGeom>
          <a:ln w="9525" cap="flat" cmpd="sng" algn="ctr">
            <a:solidFill>
              <a:srgbClr val="D5D4D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07" name="OTLSHAPE_T_f3c770d8a6a24238a57b373ef9984550_RightVerticalConnector2"/>
          <p:cNvCxnSpPr>
            <a:cxnSpLocks/>
          </p:cNvCxnSpPr>
          <p:nvPr>
            <p:custDataLst>
              <p:tags r:id="rId38"/>
            </p:custDataLst>
          </p:nvPr>
        </p:nvCxnSpPr>
        <p:spPr>
          <a:xfrm>
            <a:off x="2156541" y="1489755"/>
            <a:ext cx="0" cy="3653745"/>
          </a:xfrm>
          <a:prstGeom prst="line">
            <a:avLst/>
          </a:prstGeom>
          <a:ln w="9525" cap="flat" cmpd="sng" algn="ctr">
            <a:solidFill>
              <a:srgbClr val="D5D4D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06" name="OTLSHAPE_T_f3c770d8a6a24238a57b373ef9984550_RightVerticalConnector1"/>
          <p:cNvCxnSpPr/>
          <p:nvPr>
            <p:custDataLst>
              <p:tags r:id="rId39"/>
            </p:custDataLst>
          </p:nvPr>
        </p:nvCxnSpPr>
        <p:spPr>
          <a:xfrm>
            <a:off x="2156541" y="1432606"/>
            <a:ext cx="0" cy="228600"/>
          </a:xfrm>
          <a:prstGeom prst="line">
            <a:avLst/>
          </a:prstGeom>
          <a:ln w="9525" cap="flat" cmpd="sng" algn="ctr">
            <a:solidFill>
              <a:srgbClr val="D5D4D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05" name="OTLSHAPE_T_f3c770d8a6a24238a57b373ef9984550_LeftVerticalConnector1"/>
          <p:cNvCxnSpPr>
            <a:cxnSpLocks/>
          </p:cNvCxnSpPr>
          <p:nvPr>
            <p:custDataLst>
              <p:tags r:id="rId40"/>
            </p:custDataLst>
          </p:nvPr>
        </p:nvCxnSpPr>
        <p:spPr>
          <a:xfrm flipH="1">
            <a:off x="1393790" y="941294"/>
            <a:ext cx="25693" cy="4202206"/>
          </a:xfrm>
          <a:prstGeom prst="line">
            <a:avLst/>
          </a:prstGeom>
          <a:ln w="9525" cap="flat" cmpd="sng" algn="ctr">
            <a:solidFill>
              <a:srgbClr val="D5D4D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04" name="OTLSHAPE_T_eb954275c5b54be590bee3d17b0ce8a3_HorizontalConnector1"/>
          <p:cNvCxnSpPr/>
          <p:nvPr>
            <p:custDataLst>
              <p:tags r:id="rId41"/>
            </p:custDataLst>
          </p:nvPr>
        </p:nvCxnSpPr>
        <p:spPr>
          <a:xfrm>
            <a:off x="882057" y="4404406"/>
            <a:ext cx="5907627" cy="0"/>
          </a:xfrm>
          <a:prstGeom prst="line">
            <a:avLst/>
          </a:prstGeom>
          <a:ln w="9525" cap="flat" cmpd="sng" algn="ctr">
            <a:solidFill>
              <a:srgbClr val="D2CECE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03" name="OTLSHAPE_T_50df4adda29a494cbe0e9e846865986b_HorizontalConnector1"/>
          <p:cNvCxnSpPr/>
          <p:nvPr>
            <p:custDataLst>
              <p:tags r:id="rId42"/>
            </p:custDataLst>
          </p:nvPr>
        </p:nvCxnSpPr>
        <p:spPr>
          <a:xfrm>
            <a:off x="882057" y="4074206"/>
            <a:ext cx="5116606" cy="0"/>
          </a:xfrm>
          <a:prstGeom prst="line">
            <a:avLst/>
          </a:prstGeom>
          <a:ln w="9525" cap="flat" cmpd="sng" algn="ctr">
            <a:solidFill>
              <a:srgbClr val="D2CECE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02" name="OTLSHAPE_T_3a4a23b568c54ea58c3d039b8ca1da1b_HorizontalConnector1"/>
          <p:cNvCxnSpPr/>
          <p:nvPr>
            <p:custDataLst>
              <p:tags r:id="rId43"/>
            </p:custDataLst>
          </p:nvPr>
        </p:nvCxnSpPr>
        <p:spPr>
          <a:xfrm>
            <a:off x="882057" y="3744006"/>
            <a:ext cx="4410337" cy="0"/>
          </a:xfrm>
          <a:prstGeom prst="line">
            <a:avLst/>
          </a:prstGeom>
          <a:ln w="9525" cap="flat" cmpd="sng" algn="ctr">
            <a:solidFill>
              <a:srgbClr val="D2CECE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01" name="OTLSHAPE_T_d45e8f651eb34241b7613d55f188f72e_HorizontalConnector1"/>
          <p:cNvCxnSpPr/>
          <p:nvPr>
            <p:custDataLst>
              <p:tags r:id="rId44"/>
            </p:custDataLst>
          </p:nvPr>
        </p:nvCxnSpPr>
        <p:spPr>
          <a:xfrm>
            <a:off x="811657" y="3413806"/>
            <a:ext cx="4141728" cy="0"/>
          </a:xfrm>
          <a:prstGeom prst="line">
            <a:avLst/>
          </a:prstGeom>
          <a:ln w="9525" cap="flat" cmpd="sng" algn="ctr">
            <a:solidFill>
              <a:srgbClr val="D2CECE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00" name="OTLSHAPE_T_dbc50318743f4d6ba995fb3e7b4187d7_HorizontalConnector1"/>
          <p:cNvCxnSpPr/>
          <p:nvPr>
            <p:custDataLst>
              <p:tags r:id="rId45"/>
            </p:custDataLst>
          </p:nvPr>
        </p:nvCxnSpPr>
        <p:spPr>
          <a:xfrm>
            <a:off x="811656" y="3083606"/>
            <a:ext cx="3746218" cy="0"/>
          </a:xfrm>
          <a:prstGeom prst="line">
            <a:avLst/>
          </a:prstGeom>
          <a:ln w="9525" cap="flat" cmpd="sng" algn="ctr">
            <a:solidFill>
              <a:srgbClr val="D2CECE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99" name="OTLSHAPE_T_6a6e7149661c4d98ae22b9a84a20c0cd_HorizontalConnector1"/>
          <p:cNvCxnSpPr/>
          <p:nvPr>
            <p:custDataLst>
              <p:tags r:id="rId46"/>
            </p:custDataLst>
          </p:nvPr>
        </p:nvCxnSpPr>
        <p:spPr>
          <a:xfrm>
            <a:off x="811657" y="2753406"/>
            <a:ext cx="2418432" cy="0"/>
          </a:xfrm>
          <a:prstGeom prst="line">
            <a:avLst/>
          </a:prstGeom>
          <a:ln w="9525" cap="flat" cmpd="sng" algn="ctr">
            <a:solidFill>
              <a:srgbClr val="D2CECE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98" name="OTLSHAPE_T_9cde6d5d307b4df7b1464248cab7fef6_HorizontalConnector1"/>
          <p:cNvCxnSpPr/>
          <p:nvPr>
            <p:custDataLst>
              <p:tags r:id="rId47"/>
            </p:custDataLst>
          </p:nvPr>
        </p:nvCxnSpPr>
        <p:spPr>
          <a:xfrm>
            <a:off x="811657" y="2423206"/>
            <a:ext cx="2164175" cy="0"/>
          </a:xfrm>
          <a:prstGeom prst="line">
            <a:avLst/>
          </a:prstGeom>
          <a:ln w="9525" cap="flat" cmpd="sng" algn="ctr">
            <a:solidFill>
              <a:srgbClr val="D2CECE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97" name="OTLSHAPE_T_a521783cf3084313af760cd9c2923e3c_HorizontalConnector1"/>
          <p:cNvCxnSpPr/>
          <p:nvPr>
            <p:custDataLst>
              <p:tags r:id="rId48"/>
            </p:custDataLst>
          </p:nvPr>
        </p:nvCxnSpPr>
        <p:spPr>
          <a:xfrm>
            <a:off x="1227479" y="1863406"/>
            <a:ext cx="1535731" cy="0"/>
          </a:xfrm>
          <a:prstGeom prst="line">
            <a:avLst/>
          </a:prstGeom>
          <a:ln w="9525" cap="flat" cmpd="sng" algn="ctr">
            <a:solidFill>
              <a:srgbClr val="D2CECE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96" name="OTLSHAPE_T_c3d685d5ae854fb185925e527e534f28_HorizontalConnector1"/>
          <p:cNvCxnSpPr>
            <a:cxnSpLocks/>
          </p:cNvCxnSpPr>
          <p:nvPr>
            <p:custDataLst>
              <p:tags r:id="rId49"/>
            </p:custDataLst>
          </p:nvPr>
        </p:nvCxnSpPr>
        <p:spPr>
          <a:xfrm>
            <a:off x="1198997" y="1311245"/>
            <a:ext cx="257750" cy="0"/>
          </a:xfrm>
          <a:prstGeom prst="line">
            <a:avLst/>
          </a:prstGeom>
          <a:ln w="9525" cap="flat" cmpd="sng" algn="ctr">
            <a:solidFill>
              <a:srgbClr val="D2CECE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95" name="OTLSHAPE_T_f3c770d8a6a24238a57b373ef9984550_HorizontalConnector1"/>
          <p:cNvCxnSpPr/>
          <p:nvPr>
            <p:custDataLst>
              <p:tags r:id="rId50"/>
            </p:custDataLst>
          </p:nvPr>
        </p:nvCxnSpPr>
        <p:spPr>
          <a:xfrm>
            <a:off x="818899" y="941294"/>
            <a:ext cx="582133" cy="0"/>
          </a:xfrm>
          <a:prstGeom prst="line">
            <a:avLst/>
          </a:prstGeom>
          <a:ln w="9525" cap="flat" cmpd="sng" algn="ctr">
            <a:solidFill>
              <a:srgbClr val="D2CECE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94" name="OTLSHAPE_M_dbb50f5633bf443f924a9b2a6c194bf9_Connector1"/>
          <p:cNvCxnSpPr/>
          <p:nvPr>
            <p:custDataLst>
              <p:tags r:id="rId51"/>
            </p:custDataLst>
          </p:nvPr>
        </p:nvCxnSpPr>
        <p:spPr>
          <a:xfrm>
            <a:off x="8067299" y="4794677"/>
            <a:ext cx="0" cy="34882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79" name="OTLSHAPE_TB_00000000000000000000000000000000_ScaleContainer"/>
          <p:cNvSpPr/>
          <p:nvPr>
            <p:custDataLst>
              <p:tags r:id="rId52"/>
            </p:custDataLst>
          </p:nvPr>
        </p:nvSpPr>
        <p:spPr>
          <a:xfrm>
            <a:off x="715772" y="5143500"/>
            <a:ext cx="7721600" cy="254000"/>
          </a:xfrm>
          <a:prstGeom prst="roundRect">
            <a:avLst/>
          </a:prstGeom>
          <a:gradFill flip="none" rotWithShape="1">
            <a:gsLst>
              <a:gs pos="0">
                <a:srgbClr val="505046"/>
              </a:gs>
              <a:gs pos="100000">
                <a:srgbClr val="7F7F70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080" name="OTLSHAPE_TB_00000000000000000000000000000000_ElapsedTime" hidden="1"/>
          <p:cNvSpPr/>
          <p:nvPr>
            <p:custDataLst>
              <p:tags r:id="rId53"/>
            </p:custDataLst>
          </p:nvPr>
        </p:nvSpPr>
        <p:spPr>
          <a:xfrm>
            <a:off x="0" y="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081" name="OTLSHAPE_TB_00000000000000000000000000000000_TodayMarkerShape" hidden="1"/>
          <p:cNvSpPr/>
          <p:nvPr>
            <p:custDataLst>
              <p:tags r:id="rId54"/>
            </p:custDataLst>
          </p:nvPr>
        </p:nvSpPr>
        <p:spPr>
          <a:xfrm flipV="1">
            <a:off x="679486" y="5397500"/>
            <a:ext cx="72572" cy="8466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082" name="OTLSHAPE_TB_00000000000000000000000000000000_TodayMarkerText" hidden="1"/>
          <p:cNvSpPr txBox="1"/>
          <p:nvPr>
            <p:custDataLst>
              <p:tags r:id="rId55"/>
            </p:custDataLst>
          </p:nvPr>
        </p:nvSpPr>
        <p:spPr>
          <a:xfrm>
            <a:off x="715772" y="5482167"/>
            <a:ext cx="267702" cy="10772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700">
                <a:solidFill>
                  <a:schemeClr val="dk1"/>
                </a:solidFill>
                <a:latin typeface="Century Gothic" panose="020B0502020202020204" pitchFamily="34" charset="0"/>
              </a:rPr>
              <a:t>Today</a:t>
            </a:r>
          </a:p>
        </p:txBody>
      </p:sp>
      <p:sp>
        <p:nvSpPr>
          <p:cNvPr id="47083" name="OTLSHAPE_TB_00000000000000000000000000000000_TimescaleInterval1"/>
          <p:cNvSpPr txBox="1"/>
          <p:nvPr>
            <p:custDataLst>
              <p:tags r:id="rId56"/>
            </p:custDataLst>
          </p:nvPr>
        </p:nvSpPr>
        <p:spPr>
          <a:xfrm>
            <a:off x="967017" y="5192649"/>
            <a:ext cx="214802" cy="15570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000" b="1" spc="-18" dirty="0">
                <a:solidFill>
                  <a:schemeClr val="lt1"/>
                </a:solidFill>
                <a:latin typeface="Century Gothic" panose="020B0502020202020204" pitchFamily="34" charset="0"/>
              </a:rPr>
              <a:t>Week 48</a:t>
            </a:r>
          </a:p>
        </p:txBody>
      </p:sp>
      <p:sp>
        <p:nvSpPr>
          <p:cNvPr id="47084" name="OTLSHAPE_TB_00000000000000000000000000000000_TimescaleInterval2"/>
          <p:cNvSpPr txBox="1"/>
          <p:nvPr>
            <p:custDataLst>
              <p:tags r:id="rId57"/>
            </p:custDataLst>
          </p:nvPr>
        </p:nvSpPr>
        <p:spPr>
          <a:xfrm>
            <a:off x="1904617" y="5192649"/>
            <a:ext cx="161391" cy="15570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000" b="1" spc="-18" dirty="0">
                <a:solidFill>
                  <a:schemeClr val="lt1"/>
                </a:solidFill>
                <a:latin typeface="Century Gothic" panose="020B0502020202020204" pitchFamily="34" charset="0"/>
              </a:rPr>
              <a:t>Week 49</a:t>
            </a:r>
          </a:p>
        </p:txBody>
      </p:sp>
      <p:sp>
        <p:nvSpPr>
          <p:cNvPr id="47085" name="OTLSHAPE_TB_00000000000000000000000000000000_TimescaleInterval3"/>
          <p:cNvSpPr txBox="1"/>
          <p:nvPr>
            <p:custDataLst>
              <p:tags r:id="rId58"/>
            </p:custDataLst>
          </p:nvPr>
        </p:nvSpPr>
        <p:spPr>
          <a:xfrm>
            <a:off x="3031182" y="5192649"/>
            <a:ext cx="256480" cy="15570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000" b="1" spc="-20" dirty="0">
                <a:solidFill>
                  <a:schemeClr val="lt1"/>
                </a:solidFill>
                <a:latin typeface="Century Gothic" panose="020B0502020202020204" pitchFamily="34" charset="0"/>
              </a:rPr>
              <a:t>Week 50</a:t>
            </a:r>
          </a:p>
        </p:txBody>
      </p:sp>
      <p:sp>
        <p:nvSpPr>
          <p:cNvPr id="47086" name="OTLSHAPE_TB_00000000000000000000000000000000_TimescaleInterval4"/>
          <p:cNvSpPr txBox="1"/>
          <p:nvPr>
            <p:custDataLst>
              <p:tags r:id="rId59"/>
            </p:custDataLst>
          </p:nvPr>
        </p:nvSpPr>
        <p:spPr>
          <a:xfrm>
            <a:off x="4228488" y="5201642"/>
            <a:ext cx="234038" cy="15570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000" b="1" spc="-22" dirty="0">
                <a:solidFill>
                  <a:schemeClr val="lt1"/>
                </a:solidFill>
                <a:latin typeface="Century Gothic" panose="020B0502020202020204" pitchFamily="34" charset="0"/>
              </a:rPr>
              <a:t>Week 51</a:t>
            </a:r>
          </a:p>
        </p:txBody>
      </p:sp>
      <p:sp>
        <p:nvSpPr>
          <p:cNvPr id="47087" name="OTLSHAPE_TB_00000000000000000000000000000000_TimescaleInterval5"/>
          <p:cNvSpPr txBox="1"/>
          <p:nvPr>
            <p:custDataLst>
              <p:tags r:id="rId60"/>
            </p:custDataLst>
          </p:nvPr>
        </p:nvSpPr>
        <p:spPr>
          <a:xfrm>
            <a:off x="5320626" y="5183252"/>
            <a:ext cx="227626" cy="15570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000" b="1" spc="-18" dirty="0">
                <a:solidFill>
                  <a:schemeClr val="lt1"/>
                </a:solidFill>
                <a:latin typeface="Century Gothic" panose="020B0502020202020204" pitchFamily="34" charset="0"/>
              </a:rPr>
              <a:t>Week 52</a:t>
            </a:r>
          </a:p>
        </p:txBody>
      </p:sp>
      <p:sp>
        <p:nvSpPr>
          <p:cNvPr id="47088" name="OTLSHAPE_TB_00000000000000000000000000000000_TimescaleInterval6"/>
          <p:cNvSpPr txBox="1"/>
          <p:nvPr>
            <p:custDataLst>
              <p:tags r:id="rId61"/>
            </p:custDataLst>
          </p:nvPr>
        </p:nvSpPr>
        <p:spPr>
          <a:xfrm>
            <a:off x="6525915" y="5192649"/>
            <a:ext cx="248466" cy="15570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000" b="1" spc="-20" dirty="0">
                <a:solidFill>
                  <a:schemeClr val="lt1"/>
                </a:solidFill>
                <a:latin typeface="Century Gothic" panose="020B0502020202020204" pitchFamily="34" charset="0"/>
              </a:rPr>
              <a:t>Week 01</a:t>
            </a:r>
          </a:p>
        </p:txBody>
      </p:sp>
      <p:sp>
        <p:nvSpPr>
          <p:cNvPr id="47091" name="OTLSHAPE_TB_00000000000000000000000000000000_TimescaleInterval9"/>
          <p:cNvSpPr txBox="1"/>
          <p:nvPr>
            <p:custDataLst>
              <p:tags r:id="rId62"/>
            </p:custDataLst>
          </p:nvPr>
        </p:nvSpPr>
        <p:spPr>
          <a:xfrm>
            <a:off x="7700707" y="5192649"/>
            <a:ext cx="227626" cy="15570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000" b="1" spc="-18" dirty="0">
                <a:solidFill>
                  <a:schemeClr val="lt1"/>
                </a:solidFill>
                <a:latin typeface="Century Gothic" panose="020B0502020202020204" pitchFamily="34" charset="0"/>
              </a:rPr>
              <a:t>Week 02</a:t>
            </a:r>
          </a:p>
        </p:txBody>
      </p:sp>
      <p:sp>
        <p:nvSpPr>
          <p:cNvPr id="47092" name="OTLSHAPE_TB_00000000000000000000000000000000_ScaleMarking1"/>
          <p:cNvSpPr txBox="1"/>
          <p:nvPr>
            <p:custDataLst>
              <p:tags r:id="rId63"/>
            </p:custDataLst>
          </p:nvPr>
        </p:nvSpPr>
        <p:spPr>
          <a:xfrm>
            <a:off x="779272" y="4987798"/>
            <a:ext cx="288541" cy="15570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000" b="1" spc="-18">
                <a:solidFill>
                  <a:srgbClr val="505046"/>
                </a:solidFill>
                <a:latin typeface="Century Gothic" panose="020B0502020202020204" pitchFamily="34" charset="0"/>
              </a:rPr>
              <a:t>2020</a:t>
            </a:r>
          </a:p>
        </p:txBody>
      </p:sp>
      <p:sp>
        <p:nvSpPr>
          <p:cNvPr id="47093" name="OTLSHAPE_TB_00000000000000000000000000000000_ScaleMarking2"/>
          <p:cNvSpPr txBox="1"/>
          <p:nvPr>
            <p:custDataLst>
              <p:tags r:id="rId64"/>
            </p:custDataLst>
          </p:nvPr>
        </p:nvSpPr>
        <p:spPr>
          <a:xfrm>
            <a:off x="6625696" y="4953000"/>
            <a:ext cx="288541" cy="15570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000" b="1" spc="-18" dirty="0">
                <a:solidFill>
                  <a:srgbClr val="505046"/>
                </a:solidFill>
                <a:latin typeface="Century Gothic" panose="020B0502020202020204" pitchFamily="34" charset="0"/>
              </a:rPr>
              <a:t>2020</a:t>
            </a:r>
          </a:p>
        </p:txBody>
      </p:sp>
      <p:sp>
        <p:nvSpPr>
          <p:cNvPr id="47157" name="OTLSHAPE_T_f3c770d8a6a24238a57b373ef9984550_Shape"/>
          <p:cNvSpPr/>
          <p:nvPr>
            <p:custDataLst>
              <p:tags r:id="rId65"/>
            </p:custDataLst>
          </p:nvPr>
        </p:nvSpPr>
        <p:spPr>
          <a:xfrm>
            <a:off x="1456747" y="883204"/>
            <a:ext cx="774700" cy="2032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165" name="OTLSHAPE_T_c3d685d5ae854fb185925e527e534f28_Shape"/>
          <p:cNvSpPr/>
          <p:nvPr>
            <p:custDataLst>
              <p:tags r:id="rId66"/>
            </p:custDataLst>
          </p:nvPr>
        </p:nvSpPr>
        <p:spPr>
          <a:xfrm>
            <a:off x="1586421" y="1213403"/>
            <a:ext cx="990600" cy="2032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173" name="OTLSHAPE_T_a521783cf3084313af760cd9c2923e3c_Shape"/>
          <p:cNvSpPr/>
          <p:nvPr>
            <p:custDataLst>
              <p:tags r:id="rId67"/>
            </p:custDataLst>
          </p:nvPr>
        </p:nvSpPr>
        <p:spPr>
          <a:xfrm>
            <a:off x="2728579" y="1748860"/>
            <a:ext cx="1282700" cy="2032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181" name="OTLSHAPE_T_9cde6d5d307b4df7b1464248cab7fef6_Shape"/>
          <p:cNvSpPr/>
          <p:nvPr>
            <p:custDataLst>
              <p:tags r:id="rId68"/>
            </p:custDataLst>
          </p:nvPr>
        </p:nvSpPr>
        <p:spPr>
          <a:xfrm>
            <a:off x="2975833" y="2321606"/>
            <a:ext cx="1333500" cy="2032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189" name="OTLSHAPE_T_6a6e7149661c4d98ae22b9a84a20c0cd_Shape"/>
          <p:cNvSpPr/>
          <p:nvPr>
            <p:custDataLst>
              <p:tags r:id="rId69"/>
            </p:custDataLst>
          </p:nvPr>
        </p:nvSpPr>
        <p:spPr>
          <a:xfrm>
            <a:off x="3230089" y="2651806"/>
            <a:ext cx="1358900" cy="2032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197" name="OTLSHAPE_T_dbc50318743f4d6ba995fb3e7b4187d7_Shape"/>
          <p:cNvSpPr/>
          <p:nvPr>
            <p:custDataLst>
              <p:tags r:id="rId70"/>
            </p:custDataLst>
          </p:nvPr>
        </p:nvSpPr>
        <p:spPr>
          <a:xfrm>
            <a:off x="4557875" y="2982006"/>
            <a:ext cx="622300" cy="2032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205" name="OTLSHAPE_T_d45e8f651eb34241b7613d55f188f72e_Shape"/>
          <p:cNvSpPr/>
          <p:nvPr>
            <p:custDataLst>
              <p:tags r:id="rId71"/>
            </p:custDataLst>
          </p:nvPr>
        </p:nvSpPr>
        <p:spPr>
          <a:xfrm>
            <a:off x="4953385" y="3312206"/>
            <a:ext cx="1130300" cy="2032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213" name="OTLSHAPE_T_3a4a23b568c54ea58c3d039b8ca1da1b_Shape"/>
          <p:cNvSpPr/>
          <p:nvPr>
            <p:custDataLst>
              <p:tags r:id="rId72"/>
            </p:custDataLst>
          </p:nvPr>
        </p:nvSpPr>
        <p:spPr>
          <a:xfrm>
            <a:off x="5292394" y="3642406"/>
            <a:ext cx="914400" cy="2032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221" name="OTLSHAPE_T_50df4adda29a494cbe0e9e846865986b_Shape"/>
          <p:cNvSpPr/>
          <p:nvPr>
            <p:custDataLst>
              <p:tags r:id="rId73"/>
            </p:custDataLst>
          </p:nvPr>
        </p:nvSpPr>
        <p:spPr>
          <a:xfrm>
            <a:off x="5998663" y="3972606"/>
            <a:ext cx="1333500" cy="2032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229" name="OTLSHAPE_T_eb954275c5b54be590bee3d17b0ce8a3_Shape"/>
          <p:cNvSpPr/>
          <p:nvPr>
            <p:custDataLst>
              <p:tags r:id="rId74"/>
            </p:custDataLst>
          </p:nvPr>
        </p:nvSpPr>
        <p:spPr>
          <a:xfrm>
            <a:off x="6789685" y="4302806"/>
            <a:ext cx="1282700" cy="203200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158" name="OTLSHAPE_T_f3c770d8a6a24238a57b373ef9984550_ShapePercentage" hidden="1"/>
          <p:cNvSpPr/>
          <p:nvPr>
            <p:custDataLst>
              <p:tags r:id="rId75"/>
            </p:custDataLst>
          </p:nvPr>
        </p:nvSpPr>
        <p:spPr>
          <a:xfrm>
            <a:off x="1391316" y="1331006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166" name="OTLSHAPE_T_c3d685d5ae854fb185925e527e534f28_ShapePercentage" hidden="1"/>
          <p:cNvSpPr/>
          <p:nvPr>
            <p:custDataLst>
              <p:tags r:id="rId76"/>
            </p:custDataLst>
          </p:nvPr>
        </p:nvSpPr>
        <p:spPr>
          <a:xfrm>
            <a:off x="1672792" y="1661206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174" name="OTLSHAPE_T_a521783cf3084313af760cd9c2923e3c_ShapePercentage" hidden="1"/>
          <p:cNvSpPr/>
          <p:nvPr>
            <p:custDataLst>
              <p:tags r:id="rId77"/>
            </p:custDataLst>
          </p:nvPr>
        </p:nvSpPr>
        <p:spPr>
          <a:xfrm>
            <a:off x="2376483" y="1991406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182" name="OTLSHAPE_T_9cde6d5d307b4df7b1464248cab7fef6_ShapePercentage" hidden="1"/>
          <p:cNvSpPr/>
          <p:nvPr>
            <p:custDataLst>
              <p:tags r:id="rId78"/>
            </p:custDataLst>
          </p:nvPr>
        </p:nvSpPr>
        <p:spPr>
          <a:xfrm>
            <a:off x="2967584" y="2321606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190" name="OTLSHAPE_T_6a6e7149661c4d98ae22b9a84a20c0cd_ShapePercentage" hidden="1"/>
          <p:cNvSpPr/>
          <p:nvPr>
            <p:custDataLst>
              <p:tags r:id="rId79"/>
            </p:custDataLst>
          </p:nvPr>
        </p:nvSpPr>
        <p:spPr>
          <a:xfrm>
            <a:off x="3220913" y="2651806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198" name="OTLSHAPE_T_dbc50318743f4d6ba995fb3e7b4187d7_ShapePercentage" hidden="1"/>
          <p:cNvSpPr/>
          <p:nvPr>
            <p:custDataLst>
              <p:tags r:id="rId80"/>
            </p:custDataLst>
          </p:nvPr>
        </p:nvSpPr>
        <p:spPr>
          <a:xfrm>
            <a:off x="4543852" y="2982006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206" name="OTLSHAPE_T_d45e8f651eb34241b7613d55f188f72e_ShapePercentage" hidden="1"/>
          <p:cNvSpPr/>
          <p:nvPr>
            <p:custDataLst>
              <p:tags r:id="rId81"/>
            </p:custDataLst>
          </p:nvPr>
        </p:nvSpPr>
        <p:spPr>
          <a:xfrm>
            <a:off x="4937920" y="3312206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214" name="OTLSHAPE_T_3a4a23b568c54ea58c3d039b8ca1da1b_ShapePercentage" hidden="1"/>
          <p:cNvSpPr/>
          <p:nvPr>
            <p:custDataLst>
              <p:tags r:id="rId82"/>
            </p:custDataLst>
          </p:nvPr>
        </p:nvSpPr>
        <p:spPr>
          <a:xfrm>
            <a:off x="5275692" y="3642406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222" name="OTLSHAPE_T_50df4adda29a494cbe0e9e846865986b_ShapePercentage" hidden="1"/>
          <p:cNvSpPr/>
          <p:nvPr>
            <p:custDataLst>
              <p:tags r:id="rId83"/>
            </p:custDataLst>
          </p:nvPr>
        </p:nvSpPr>
        <p:spPr>
          <a:xfrm>
            <a:off x="5979383" y="3972606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230" name="OTLSHAPE_T_eb954275c5b54be590bee3d17b0ce8a3_ShapePercentage" hidden="1"/>
          <p:cNvSpPr/>
          <p:nvPr>
            <p:custDataLst>
              <p:tags r:id="rId84"/>
            </p:custDataLst>
          </p:nvPr>
        </p:nvSpPr>
        <p:spPr>
          <a:xfrm>
            <a:off x="6767517" y="4302806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159" name="OTLSHAPE_T_f3c770d8a6a24238a57b373ef9984550_TextPercentage" hidden="1"/>
          <p:cNvSpPr txBox="1"/>
          <p:nvPr>
            <p:custDataLst>
              <p:tags r:id="rId85"/>
            </p:custDataLst>
          </p:nvPr>
        </p:nvSpPr>
        <p:spPr>
          <a:xfrm>
            <a:off x="0" y="133100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7160" name="OTLSHAPE_T_f3c770d8a6a24238a57b373ef9984550_StartDate" hidden="1"/>
          <p:cNvSpPr txBox="1"/>
          <p:nvPr>
            <p:custDataLst>
              <p:tags r:id="rId86"/>
            </p:custDataLst>
          </p:nvPr>
        </p:nvSpPr>
        <p:spPr>
          <a:xfrm>
            <a:off x="0" y="1331006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7161" name="OTLSHAPE_T_f3c770d8a6a24238a57b373ef9984550_EndDate" hidden="1"/>
          <p:cNvSpPr txBox="1"/>
          <p:nvPr>
            <p:custDataLst>
              <p:tags r:id="rId87"/>
            </p:custDataLst>
          </p:nvPr>
        </p:nvSpPr>
        <p:spPr>
          <a:xfrm>
            <a:off x="0" y="1331006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7162" name="OTLSHAPE_T_f3c770d8a6a24238a57b373ef9984550_JoinedDate"/>
          <p:cNvSpPr txBox="1"/>
          <p:nvPr>
            <p:custDataLst>
              <p:tags r:id="rId88"/>
            </p:custDataLst>
          </p:nvPr>
        </p:nvSpPr>
        <p:spPr>
          <a:xfrm>
            <a:off x="2402026" y="911231"/>
            <a:ext cx="774699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6" dirty="0">
                <a:solidFill>
                  <a:schemeClr val="accent1"/>
                </a:solidFill>
                <a:latin typeface="Century Gothic" panose="020B0502020202020204" pitchFamily="34" charset="0"/>
              </a:rPr>
              <a:t>27</a:t>
            </a:r>
            <a:r>
              <a:rPr lang="nl-NL" sz="900" spc="-6" dirty="0">
                <a:solidFill>
                  <a:schemeClr val="accent1"/>
                </a:solidFill>
                <a:latin typeface="Century Gothic" panose="020B0502020202020204" pitchFamily="34" charset="0"/>
              </a:rPr>
              <a:t>/11 – 29/11</a:t>
            </a:r>
            <a:endParaRPr lang="en-GB" sz="900" spc="-6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7163" name="OTLSHAPE_T_f3c770d8a6a24238a57b373ef9984550_Duration"/>
          <p:cNvSpPr txBox="1"/>
          <p:nvPr>
            <p:custDataLst>
              <p:tags r:id="rId89"/>
            </p:custDataLst>
          </p:nvPr>
        </p:nvSpPr>
        <p:spPr>
          <a:xfrm>
            <a:off x="1600309" y="914954"/>
            <a:ext cx="556232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2" dirty="0">
                <a:solidFill>
                  <a:srgbClr val="EEECE1"/>
                </a:solidFill>
                <a:latin typeface="Calibri" panose="020F0502020204030204" pitchFamily="34" charset="0"/>
              </a:rPr>
              <a:t>4 </a:t>
            </a:r>
            <a:r>
              <a:rPr lang="en-GB" sz="900" spc="-2" dirty="0" err="1">
                <a:solidFill>
                  <a:srgbClr val="EEECE1"/>
                </a:solidFill>
                <a:latin typeface="Calibri" panose="020F0502020204030204" pitchFamily="34" charset="0"/>
              </a:rPr>
              <a:t>urtjes</a:t>
            </a:r>
            <a:r>
              <a:rPr lang="en-GB" sz="900" spc="-2" dirty="0">
                <a:solidFill>
                  <a:srgbClr val="EEECE1"/>
                </a:solidFill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47164" name="OTLSHAPE_T_f3c770d8a6a24238a57b373ef9984550_Title"/>
          <p:cNvSpPr txBox="1"/>
          <p:nvPr>
            <p:custDataLst>
              <p:tags r:id="rId90"/>
            </p:custDataLst>
          </p:nvPr>
        </p:nvSpPr>
        <p:spPr>
          <a:xfrm>
            <a:off x="101271" y="837103"/>
            <a:ext cx="685800" cy="15570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b="1" spc="-6" dirty="0">
                <a:solidFill>
                  <a:schemeClr val="dk2"/>
                </a:solidFill>
                <a:latin typeface="Century Gothic" panose="020B0502020202020204" pitchFamily="34" charset="0"/>
              </a:rPr>
              <a:t>Debriefing </a:t>
            </a:r>
          </a:p>
        </p:txBody>
      </p:sp>
      <p:sp>
        <p:nvSpPr>
          <p:cNvPr id="47167" name="OTLSHAPE_T_c3d685d5ae854fb185925e527e534f28_TextPercentage" hidden="1"/>
          <p:cNvSpPr txBox="1"/>
          <p:nvPr>
            <p:custDataLst>
              <p:tags r:id="rId91"/>
            </p:custDataLst>
          </p:nvPr>
        </p:nvSpPr>
        <p:spPr>
          <a:xfrm>
            <a:off x="0" y="166120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7168" name="OTLSHAPE_T_c3d685d5ae854fb185925e527e534f28_StartDate" hidden="1"/>
          <p:cNvSpPr txBox="1"/>
          <p:nvPr>
            <p:custDataLst>
              <p:tags r:id="rId92"/>
            </p:custDataLst>
          </p:nvPr>
        </p:nvSpPr>
        <p:spPr>
          <a:xfrm>
            <a:off x="0" y="1661206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7169" name="OTLSHAPE_T_c3d685d5ae854fb185925e527e534f28_EndDate" hidden="1"/>
          <p:cNvSpPr txBox="1"/>
          <p:nvPr>
            <p:custDataLst>
              <p:tags r:id="rId93"/>
            </p:custDataLst>
          </p:nvPr>
        </p:nvSpPr>
        <p:spPr>
          <a:xfrm>
            <a:off x="0" y="1661206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7170" name="OTLSHAPE_T_c3d685d5ae854fb185925e527e534f28_JoinedDate"/>
          <p:cNvSpPr txBox="1"/>
          <p:nvPr>
            <p:custDataLst>
              <p:tags r:id="rId94"/>
            </p:custDataLst>
          </p:nvPr>
        </p:nvSpPr>
        <p:spPr>
          <a:xfrm>
            <a:off x="2682921" y="1259880"/>
            <a:ext cx="774695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6" dirty="0">
                <a:solidFill>
                  <a:schemeClr val="accent1"/>
                </a:solidFill>
                <a:latin typeface="Century Gothic" panose="020B0502020202020204" pitchFamily="34" charset="0"/>
              </a:rPr>
              <a:t>29/11</a:t>
            </a:r>
          </a:p>
        </p:txBody>
      </p:sp>
      <p:sp>
        <p:nvSpPr>
          <p:cNvPr id="47171" name="OTLSHAPE_T_c3d685d5ae854fb185925e527e534f28_Duration"/>
          <p:cNvSpPr txBox="1"/>
          <p:nvPr>
            <p:custDataLst>
              <p:tags r:id="rId95"/>
            </p:custDataLst>
          </p:nvPr>
        </p:nvSpPr>
        <p:spPr>
          <a:xfrm>
            <a:off x="1889004" y="1255042"/>
            <a:ext cx="35560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2" dirty="0">
                <a:solidFill>
                  <a:srgbClr val="EEECE1"/>
                </a:solidFill>
                <a:latin typeface="Calibri" panose="020F0502020204030204" pitchFamily="34" charset="0"/>
              </a:rPr>
              <a:t>2 </a:t>
            </a:r>
            <a:r>
              <a:rPr lang="en-GB" sz="900" spc="-2" dirty="0" err="1">
                <a:solidFill>
                  <a:srgbClr val="EEECE1"/>
                </a:solidFill>
                <a:latin typeface="Calibri" panose="020F0502020204030204" pitchFamily="34" charset="0"/>
              </a:rPr>
              <a:t>urtjes</a:t>
            </a:r>
            <a:endParaRPr lang="en-GB" sz="900" spc="-2" dirty="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47172" name="OTLSHAPE_T_c3d685d5ae854fb185925e527e534f28_Title"/>
          <p:cNvSpPr txBox="1"/>
          <p:nvPr>
            <p:custDataLst>
              <p:tags r:id="rId96"/>
            </p:custDataLst>
          </p:nvPr>
        </p:nvSpPr>
        <p:spPr>
          <a:xfrm>
            <a:off x="101271" y="1241081"/>
            <a:ext cx="1243834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b="1" spc="-6" dirty="0">
                <a:solidFill>
                  <a:schemeClr val="dk2"/>
                </a:solidFill>
                <a:latin typeface="Century Gothic" panose="020B0502020202020204" pitchFamily="34" charset="0"/>
              </a:rPr>
              <a:t>Planning/persona  </a:t>
            </a:r>
          </a:p>
        </p:txBody>
      </p:sp>
      <p:sp>
        <p:nvSpPr>
          <p:cNvPr id="47175" name="OTLSHAPE_T_a521783cf3084313af760cd9c2923e3c_TextPercentage" hidden="1"/>
          <p:cNvSpPr txBox="1"/>
          <p:nvPr>
            <p:custDataLst>
              <p:tags r:id="rId97"/>
            </p:custDataLst>
          </p:nvPr>
        </p:nvSpPr>
        <p:spPr>
          <a:xfrm>
            <a:off x="0" y="199140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7176" name="OTLSHAPE_T_a521783cf3084313af760cd9c2923e3c_StartDate" hidden="1"/>
          <p:cNvSpPr txBox="1"/>
          <p:nvPr>
            <p:custDataLst>
              <p:tags r:id="rId98"/>
            </p:custDataLst>
          </p:nvPr>
        </p:nvSpPr>
        <p:spPr>
          <a:xfrm>
            <a:off x="0" y="1991406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7177" name="OTLSHAPE_T_a521783cf3084313af760cd9c2923e3c_EndDate" hidden="1"/>
          <p:cNvSpPr txBox="1"/>
          <p:nvPr>
            <p:custDataLst>
              <p:tags r:id="rId99"/>
            </p:custDataLst>
          </p:nvPr>
        </p:nvSpPr>
        <p:spPr>
          <a:xfrm>
            <a:off x="0" y="1991406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7178" name="OTLSHAPE_T_a521783cf3084313af760cd9c2923e3c_JoinedDate"/>
          <p:cNvSpPr txBox="1"/>
          <p:nvPr>
            <p:custDataLst>
              <p:tags r:id="rId100"/>
            </p:custDataLst>
          </p:nvPr>
        </p:nvSpPr>
        <p:spPr>
          <a:xfrm>
            <a:off x="4088839" y="1754112"/>
            <a:ext cx="864535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6" dirty="0">
                <a:solidFill>
                  <a:schemeClr val="accent1"/>
                </a:solidFill>
                <a:latin typeface="Century Gothic" panose="020B0502020202020204" pitchFamily="34" charset="0"/>
              </a:rPr>
              <a:t>04/12 - 06/12</a:t>
            </a:r>
          </a:p>
        </p:txBody>
      </p:sp>
      <p:sp>
        <p:nvSpPr>
          <p:cNvPr id="47179" name="OTLSHAPE_T_a521783cf3084313af760cd9c2923e3c_Duration"/>
          <p:cNvSpPr txBox="1"/>
          <p:nvPr>
            <p:custDataLst>
              <p:tags r:id="rId101"/>
            </p:custDataLst>
          </p:nvPr>
        </p:nvSpPr>
        <p:spPr>
          <a:xfrm>
            <a:off x="3092601" y="1780694"/>
            <a:ext cx="3556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2" dirty="0">
                <a:solidFill>
                  <a:srgbClr val="EEECE1"/>
                </a:solidFill>
                <a:latin typeface="Calibri" panose="020F0502020204030204" pitchFamily="34" charset="0"/>
              </a:rPr>
              <a:t>4 </a:t>
            </a:r>
            <a:r>
              <a:rPr lang="en-GB" sz="900" spc="-2" dirty="0" err="1">
                <a:solidFill>
                  <a:srgbClr val="EEECE1"/>
                </a:solidFill>
                <a:latin typeface="Calibri" panose="020F0502020204030204" pitchFamily="34" charset="0"/>
              </a:rPr>
              <a:t>urtjes</a:t>
            </a:r>
            <a:endParaRPr lang="en-GB" sz="900" spc="-2" dirty="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47180" name="OTLSHAPE_T_a521783cf3084313af760cd9c2923e3c_Title"/>
          <p:cNvSpPr txBox="1"/>
          <p:nvPr>
            <p:custDataLst>
              <p:tags r:id="rId102"/>
            </p:custDataLst>
          </p:nvPr>
        </p:nvSpPr>
        <p:spPr>
          <a:xfrm>
            <a:off x="101272" y="1775083"/>
            <a:ext cx="1182056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b="1" spc="-6" dirty="0" err="1">
                <a:solidFill>
                  <a:schemeClr val="dk2"/>
                </a:solidFill>
                <a:latin typeface="Century Gothic" panose="020B0502020202020204" pitchFamily="34" charset="0"/>
              </a:rPr>
              <a:t>landisonderzoek</a:t>
            </a:r>
            <a:endParaRPr lang="en-GB" sz="1000" b="1" spc="-6" dirty="0">
              <a:solidFill>
                <a:schemeClr val="dk2"/>
              </a:solidFill>
              <a:latin typeface="Century Gothic" panose="020B0502020202020204" pitchFamily="34" charset="0"/>
            </a:endParaRPr>
          </a:p>
        </p:txBody>
      </p:sp>
      <p:sp>
        <p:nvSpPr>
          <p:cNvPr id="47183" name="OTLSHAPE_T_9cde6d5d307b4df7b1464248cab7fef6_TextPercentage" hidden="1"/>
          <p:cNvSpPr txBox="1"/>
          <p:nvPr>
            <p:custDataLst>
              <p:tags r:id="rId103"/>
            </p:custDataLst>
          </p:nvPr>
        </p:nvSpPr>
        <p:spPr>
          <a:xfrm>
            <a:off x="0" y="232160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7184" name="OTLSHAPE_T_9cde6d5d307b4df7b1464248cab7fef6_StartDate" hidden="1"/>
          <p:cNvSpPr txBox="1"/>
          <p:nvPr>
            <p:custDataLst>
              <p:tags r:id="rId104"/>
            </p:custDataLst>
          </p:nvPr>
        </p:nvSpPr>
        <p:spPr>
          <a:xfrm>
            <a:off x="0" y="2321606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7185" name="OTLSHAPE_T_9cde6d5d307b4df7b1464248cab7fef6_EndDate" hidden="1"/>
          <p:cNvSpPr txBox="1"/>
          <p:nvPr>
            <p:custDataLst>
              <p:tags r:id="rId105"/>
            </p:custDataLst>
          </p:nvPr>
        </p:nvSpPr>
        <p:spPr>
          <a:xfrm>
            <a:off x="0" y="2321606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7186" name="OTLSHAPE_T_9cde6d5d307b4df7b1464248cab7fef6_JoinedDate"/>
          <p:cNvSpPr txBox="1"/>
          <p:nvPr>
            <p:custDataLst>
              <p:tags r:id="rId106"/>
            </p:custDataLst>
          </p:nvPr>
        </p:nvSpPr>
        <p:spPr>
          <a:xfrm>
            <a:off x="4354398" y="2298809"/>
            <a:ext cx="930207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6" dirty="0">
                <a:solidFill>
                  <a:schemeClr val="accent1"/>
                </a:solidFill>
                <a:latin typeface="Century Gothic" panose="020B0502020202020204" pitchFamily="34" charset="0"/>
              </a:rPr>
              <a:t>06/12 - 011/12</a:t>
            </a:r>
          </a:p>
        </p:txBody>
      </p:sp>
      <p:sp>
        <p:nvSpPr>
          <p:cNvPr id="47187" name="OTLSHAPE_T_9cde6d5d307b4df7b1464248cab7fef6_Duration"/>
          <p:cNvSpPr txBox="1"/>
          <p:nvPr>
            <p:custDataLst>
              <p:tags r:id="rId107"/>
            </p:custDataLst>
          </p:nvPr>
        </p:nvSpPr>
        <p:spPr>
          <a:xfrm>
            <a:off x="3464858" y="2353441"/>
            <a:ext cx="3556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2" dirty="0">
                <a:solidFill>
                  <a:srgbClr val="EEECE1"/>
                </a:solidFill>
                <a:latin typeface="Calibri" panose="020F0502020204030204" pitchFamily="34" charset="0"/>
              </a:rPr>
              <a:t>4 </a:t>
            </a:r>
            <a:r>
              <a:rPr lang="en-GB" sz="900" spc="-2" dirty="0" err="1">
                <a:solidFill>
                  <a:srgbClr val="EEECE1"/>
                </a:solidFill>
                <a:latin typeface="Calibri" panose="020F0502020204030204" pitchFamily="34" charset="0"/>
              </a:rPr>
              <a:t>urtjes</a:t>
            </a:r>
            <a:endParaRPr lang="en-GB" sz="900" spc="-2" dirty="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47188" name="OTLSHAPE_T_9cde6d5d307b4df7b1464248cab7fef6_Title"/>
          <p:cNvSpPr txBox="1"/>
          <p:nvPr>
            <p:custDataLst>
              <p:tags r:id="rId108"/>
            </p:custDataLst>
          </p:nvPr>
        </p:nvSpPr>
        <p:spPr>
          <a:xfrm>
            <a:off x="101271" y="2265205"/>
            <a:ext cx="1446841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b="1" spc="-6" dirty="0">
                <a:solidFill>
                  <a:schemeClr val="dk2"/>
                </a:solidFill>
                <a:latin typeface="Century Gothic" panose="020B0502020202020204" pitchFamily="34" charset="0"/>
              </a:rPr>
              <a:t>plan van de </a:t>
            </a:r>
            <a:r>
              <a:rPr lang="en-GB" sz="1000" b="1" spc="-6" dirty="0" err="1">
                <a:solidFill>
                  <a:schemeClr val="dk2"/>
                </a:solidFill>
                <a:latin typeface="Century Gothic" panose="020B0502020202020204" pitchFamily="34" charset="0"/>
              </a:rPr>
              <a:t>aanpak</a:t>
            </a:r>
            <a:r>
              <a:rPr lang="en-GB" sz="1000" b="1" spc="-6" dirty="0">
                <a:solidFill>
                  <a:schemeClr val="dk2"/>
                </a:solidFill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47191" name="OTLSHAPE_T_6a6e7149661c4d98ae22b9a84a20c0cd_TextPercentage" hidden="1"/>
          <p:cNvSpPr txBox="1"/>
          <p:nvPr>
            <p:custDataLst>
              <p:tags r:id="rId109"/>
            </p:custDataLst>
          </p:nvPr>
        </p:nvSpPr>
        <p:spPr>
          <a:xfrm>
            <a:off x="0" y="265180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7192" name="OTLSHAPE_T_6a6e7149661c4d98ae22b9a84a20c0cd_StartDate" hidden="1"/>
          <p:cNvSpPr txBox="1"/>
          <p:nvPr>
            <p:custDataLst>
              <p:tags r:id="rId110"/>
            </p:custDataLst>
          </p:nvPr>
        </p:nvSpPr>
        <p:spPr>
          <a:xfrm>
            <a:off x="0" y="2651806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7193" name="OTLSHAPE_T_6a6e7149661c4d98ae22b9a84a20c0cd_EndDate" hidden="1"/>
          <p:cNvSpPr txBox="1"/>
          <p:nvPr>
            <p:custDataLst>
              <p:tags r:id="rId111"/>
            </p:custDataLst>
          </p:nvPr>
        </p:nvSpPr>
        <p:spPr>
          <a:xfrm>
            <a:off x="0" y="2651806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7194" name="OTLSHAPE_T_6a6e7149661c4d98ae22b9a84a20c0cd_JoinedDate"/>
          <p:cNvSpPr txBox="1"/>
          <p:nvPr>
            <p:custDataLst>
              <p:tags r:id="rId112"/>
            </p:custDataLst>
          </p:nvPr>
        </p:nvSpPr>
        <p:spPr>
          <a:xfrm>
            <a:off x="4636905" y="2674653"/>
            <a:ext cx="1062225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4" dirty="0">
                <a:solidFill>
                  <a:schemeClr val="accent1"/>
                </a:solidFill>
                <a:latin typeface="Century Gothic" panose="020B0502020202020204" pitchFamily="34" charset="0"/>
              </a:rPr>
              <a:t>11/12 - 13/12</a:t>
            </a:r>
          </a:p>
        </p:txBody>
      </p:sp>
      <p:sp>
        <p:nvSpPr>
          <p:cNvPr id="47196" name="OTLSHAPE_T_6a6e7149661c4d98ae22b9a84a20c0cd_Title"/>
          <p:cNvSpPr txBox="1"/>
          <p:nvPr>
            <p:custDataLst>
              <p:tags r:id="rId113"/>
            </p:custDataLst>
          </p:nvPr>
        </p:nvSpPr>
        <p:spPr>
          <a:xfrm>
            <a:off x="122527" y="2894758"/>
            <a:ext cx="1296956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b="1" spc="-6" dirty="0" err="1">
                <a:solidFill>
                  <a:schemeClr val="dk2"/>
                </a:solidFill>
                <a:latin typeface="Century Gothic" panose="020B0502020202020204" pitchFamily="34" charset="0"/>
              </a:rPr>
              <a:t>beginnen</a:t>
            </a:r>
            <a:r>
              <a:rPr lang="en-GB" sz="1000" b="1" spc="-6" dirty="0">
                <a:solidFill>
                  <a:schemeClr val="dk2"/>
                </a:solidFill>
                <a:latin typeface="Century Gothic" panose="020B0502020202020204" pitchFamily="34" charset="0"/>
              </a:rPr>
              <a:t> met </a:t>
            </a:r>
            <a:r>
              <a:rPr lang="en-GB" sz="1000" b="1" spc="-6" dirty="0" err="1">
                <a:solidFill>
                  <a:schemeClr val="dk2"/>
                </a:solidFill>
                <a:latin typeface="Century Gothic" panose="020B0502020202020204" pitchFamily="34" charset="0"/>
              </a:rPr>
              <a:t>coderen</a:t>
            </a:r>
            <a:r>
              <a:rPr lang="en-GB" sz="1000" b="1" spc="-6" dirty="0">
                <a:solidFill>
                  <a:schemeClr val="dk2"/>
                </a:solidFill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47199" name="OTLSHAPE_T_dbc50318743f4d6ba995fb3e7b4187d7_TextPercentage" hidden="1"/>
          <p:cNvSpPr txBox="1"/>
          <p:nvPr>
            <p:custDataLst>
              <p:tags r:id="rId114"/>
            </p:custDataLst>
          </p:nvPr>
        </p:nvSpPr>
        <p:spPr>
          <a:xfrm>
            <a:off x="0" y="298200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7200" name="OTLSHAPE_T_dbc50318743f4d6ba995fb3e7b4187d7_StartDate" hidden="1"/>
          <p:cNvSpPr txBox="1"/>
          <p:nvPr>
            <p:custDataLst>
              <p:tags r:id="rId115"/>
            </p:custDataLst>
          </p:nvPr>
        </p:nvSpPr>
        <p:spPr>
          <a:xfrm>
            <a:off x="0" y="2982006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7201" name="OTLSHAPE_T_dbc50318743f4d6ba995fb3e7b4187d7_EndDate" hidden="1"/>
          <p:cNvSpPr txBox="1"/>
          <p:nvPr>
            <p:custDataLst>
              <p:tags r:id="rId116"/>
            </p:custDataLst>
          </p:nvPr>
        </p:nvSpPr>
        <p:spPr>
          <a:xfrm>
            <a:off x="0" y="2982006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7202" name="OTLSHAPE_T_dbc50318743f4d6ba995fb3e7b4187d7_JoinedDate"/>
          <p:cNvSpPr txBox="1"/>
          <p:nvPr>
            <p:custDataLst>
              <p:tags r:id="rId117"/>
            </p:custDataLst>
          </p:nvPr>
        </p:nvSpPr>
        <p:spPr>
          <a:xfrm>
            <a:off x="5230171" y="3013545"/>
            <a:ext cx="1062215" cy="13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4" dirty="0">
                <a:solidFill>
                  <a:schemeClr val="accent1"/>
                </a:solidFill>
                <a:latin typeface="Century Gothic" panose="020B0502020202020204" pitchFamily="34" charset="0"/>
              </a:rPr>
              <a:t>18/12 - 20/12</a:t>
            </a:r>
          </a:p>
        </p:txBody>
      </p:sp>
      <p:sp>
        <p:nvSpPr>
          <p:cNvPr id="47203" name="OTLSHAPE_T_dbc50318743f4d6ba995fb3e7b4187d7_Duration"/>
          <p:cNvSpPr txBox="1"/>
          <p:nvPr>
            <p:custDataLst>
              <p:tags r:id="rId118"/>
            </p:custDataLst>
          </p:nvPr>
        </p:nvSpPr>
        <p:spPr>
          <a:xfrm>
            <a:off x="4693765" y="3014357"/>
            <a:ext cx="35560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2" dirty="0">
                <a:solidFill>
                  <a:srgbClr val="EEECE1"/>
                </a:solidFill>
                <a:latin typeface="Calibri" panose="020F0502020204030204" pitchFamily="34" charset="0"/>
              </a:rPr>
              <a:t>4 </a:t>
            </a:r>
            <a:r>
              <a:rPr lang="en-GB" sz="900" spc="-2" dirty="0" err="1">
                <a:solidFill>
                  <a:srgbClr val="EEECE1"/>
                </a:solidFill>
                <a:latin typeface="Calibri" panose="020F0502020204030204" pitchFamily="34" charset="0"/>
              </a:rPr>
              <a:t>urtjes</a:t>
            </a:r>
            <a:endParaRPr lang="en-GB" sz="900" spc="-2" dirty="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47204" name="OTLSHAPE_T_dbc50318743f4d6ba995fb3e7b4187d7_Title"/>
          <p:cNvSpPr txBox="1"/>
          <p:nvPr>
            <p:custDataLst>
              <p:tags r:id="rId119"/>
            </p:custDataLst>
          </p:nvPr>
        </p:nvSpPr>
        <p:spPr>
          <a:xfrm>
            <a:off x="137473" y="2604508"/>
            <a:ext cx="1355476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b="1" spc="-6" dirty="0">
                <a:solidFill>
                  <a:schemeClr val="dk2"/>
                </a:solidFill>
                <a:latin typeface="Century Gothic" panose="020B0502020202020204" pitchFamily="34" charset="0"/>
              </a:rPr>
              <a:t>Wireframe/Flowchart</a:t>
            </a:r>
          </a:p>
        </p:txBody>
      </p:sp>
      <p:sp>
        <p:nvSpPr>
          <p:cNvPr id="47207" name="OTLSHAPE_T_d45e8f651eb34241b7613d55f188f72e_TextPercentage" hidden="1"/>
          <p:cNvSpPr txBox="1"/>
          <p:nvPr>
            <p:custDataLst>
              <p:tags r:id="rId120"/>
            </p:custDataLst>
          </p:nvPr>
        </p:nvSpPr>
        <p:spPr>
          <a:xfrm>
            <a:off x="0" y="331220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7208" name="OTLSHAPE_T_d45e8f651eb34241b7613d55f188f72e_StartDate" hidden="1"/>
          <p:cNvSpPr txBox="1"/>
          <p:nvPr>
            <p:custDataLst>
              <p:tags r:id="rId121"/>
            </p:custDataLst>
          </p:nvPr>
        </p:nvSpPr>
        <p:spPr>
          <a:xfrm>
            <a:off x="0" y="3312206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7209" name="OTLSHAPE_T_d45e8f651eb34241b7613d55f188f72e_EndDate" hidden="1"/>
          <p:cNvSpPr txBox="1"/>
          <p:nvPr>
            <p:custDataLst>
              <p:tags r:id="rId122"/>
            </p:custDataLst>
          </p:nvPr>
        </p:nvSpPr>
        <p:spPr>
          <a:xfrm>
            <a:off x="0" y="3312206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7210" name="OTLSHAPE_T_d45e8f651eb34241b7613d55f188f72e_JoinedDate"/>
          <p:cNvSpPr txBox="1"/>
          <p:nvPr>
            <p:custDataLst>
              <p:tags r:id="rId123"/>
            </p:custDataLst>
          </p:nvPr>
        </p:nvSpPr>
        <p:spPr>
          <a:xfrm>
            <a:off x="6134195" y="3331210"/>
            <a:ext cx="983777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4" dirty="0">
                <a:solidFill>
                  <a:schemeClr val="accent1"/>
                </a:solidFill>
                <a:latin typeface="Century Gothic" panose="020B0502020202020204" pitchFamily="34" charset="0"/>
              </a:rPr>
              <a:t>25/12 - 27/12</a:t>
            </a:r>
          </a:p>
        </p:txBody>
      </p:sp>
      <p:sp>
        <p:nvSpPr>
          <p:cNvPr id="47211" name="OTLSHAPE_T_d45e8f651eb34241b7613d55f188f72e_Duration"/>
          <p:cNvSpPr txBox="1"/>
          <p:nvPr>
            <p:custDataLst>
              <p:tags r:id="rId124"/>
            </p:custDataLst>
          </p:nvPr>
        </p:nvSpPr>
        <p:spPr>
          <a:xfrm>
            <a:off x="5343533" y="3344556"/>
            <a:ext cx="35560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2" dirty="0">
                <a:solidFill>
                  <a:srgbClr val="EEECE1"/>
                </a:solidFill>
                <a:latin typeface="Calibri" panose="020F0502020204030204" pitchFamily="34" charset="0"/>
              </a:rPr>
              <a:t>4 </a:t>
            </a:r>
            <a:r>
              <a:rPr lang="en-GB" sz="900" spc="-2" dirty="0" err="1">
                <a:solidFill>
                  <a:srgbClr val="EEECE1"/>
                </a:solidFill>
                <a:latin typeface="Calibri" panose="020F0502020204030204" pitchFamily="34" charset="0"/>
              </a:rPr>
              <a:t>urtjes</a:t>
            </a:r>
            <a:endParaRPr lang="en-GB" sz="900" spc="-2" dirty="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47212" name="OTLSHAPE_T_d45e8f651eb34241b7613d55f188f72e_Title"/>
          <p:cNvSpPr txBox="1"/>
          <p:nvPr>
            <p:custDataLst>
              <p:tags r:id="rId125"/>
            </p:custDataLst>
          </p:nvPr>
        </p:nvSpPr>
        <p:spPr>
          <a:xfrm>
            <a:off x="127000" y="3335955"/>
            <a:ext cx="685800" cy="15570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b="1" spc="-6" dirty="0" err="1">
                <a:solidFill>
                  <a:schemeClr val="dk2"/>
                </a:solidFill>
                <a:latin typeface="Century Gothic" panose="020B0502020202020204" pitchFamily="34" charset="0"/>
              </a:rPr>
              <a:t>coderen</a:t>
            </a:r>
            <a:endParaRPr lang="en-GB" sz="1000" b="1" spc="-6" dirty="0">
              <a:solidFill>
                <a:schemeClr val="dk2"/>
              </a:solidFill>
              <a:latin typeface="Century Gothic" panose="020B0502020202020204" pitchFamily="34" charset="0"/>
            </a:endParaRPr>
          </a:p>
        </p:txBody>
      </p:sp>
      <p:sp>
        <p:nvSpPr>
          <p:cNvPr id="47215" name="OTLSHAPE_T_3a4a23b568c54ea58c3d039b8ca1da1b_TextPercentage" hidden="1"/>
          <p:cNvSpPr txBox="1"/>
          <p:nvPr>
            <p:custDataLst>
              <p:tags r:id="rId126"/>
            </p:custDataLst>
          </p:nvPr>
        </p:nvSpPr>
        <p:spPr>
          <a:xfrm>
            <a:off x="0" y="364240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7216" name="OTLSHAPE_T_3a4a23b568c54ea58c3d039b8ca1da1b_StartDate" hidden="1"/>
          <p:cNvSpPr txBox="1"/>
          <p:nvPr>
            <p:custDataLst>
              <p:tags r:id="rId127"/>
            </p:custDataLst>
          </p:nvPr>
        </p:nvSpPr>
        <p:spPr>
          <a:xfrm>
            <a:off x="0" y="3642406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7217" name="OTLSHAPE_T_3a4a23b568c54ea58c3d039b8ca1da1b_EndDate" hidden="1"/>
          <p:cNvSpPr txBox="1"/>
          <p:nvPr>
            <p:custDataLst>
              <p:tags r:id="rId128"/>
            </p:custDataLst>
          </p:nvPr>
        </p:nvSpPr>
        <p:spPr>
          <a:xfrm>
            <a:off x="0" y="3642406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7218" name="OTLSHAPE_T_3a4a23b568c54ea58c3d039b8ca1da1b_JoinedDate"/>
          <p:cNvSpPr txBox="1"/>
          <p:nvPr>
            <p:custDataLst>
              <p:tags r:id="rId129"/>
            </p:custDataLst>
          </p:nvPr>
        </p:nvSpPr>
        <p:spPr>
          <a:xfrm>
            <a:off x="6247199" y="3673945"/>
            <a:ext cx="983776" cy="13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4" dirty="0">
                <a:solidFill>
                  <a:schemeClr val="accent1"/>
                </a:solidFill>
                <a:latin typeface="Century Gothic" panose="020B0502020202020204" pitchFamily="34" charset="0"/>
              </a:rPr>
              <a:t>25/12 – 02/01</a:t>
            </a:r>
          </a:p>
        </p:txBody>
      </p:sp>
      <p:sp>
        <p:nvSpPr>
          <p:cNvPr id="47219" name="OTLSHAPE_T_3a4a23b568c54ea58c3d039b8ca1da1b_Duration"/>
          <p:cNvSpPr txBox="1"/>
          <p:nvPr>
            <p:custDataLst>
              <p:tags r:id="rId130"/>
            </p:custDataLst>
          </p:nvPr>
        </p:nvSpPr>
        <p:spPr>
          <a:xfrm>
            <a:off x="5569539" y="3674756"/>
            <a:ext cx="35560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2" dirty="0">
                <a:solidFill>
                  <a:srgbClr val="EEECE1"/>
                </a:solidFill>
                <a:latin typeface="Calibri" panose="020F0502020204030204" pitchFamily="34" charset="0"/>
              </a:rPr>
              <a:t>4 </a:t>
            </a:r>
            <a:r>
              <a:rPr lang="en-GB" sz="900" spc="-2" dirty="0" err="1">
                <a:solidFill>
                  <a:srgbClr val="EEECE1"/>
                </a:solidFill>
                <a:latin typeface="Calibri" panose="020F0502020204030204" pitchFamily="34" charset="0"/>
              </a:rPr>
              <a:t>urtjes</a:t>
            </a:r>
            <a:endParaRPr lang="en-GB" sz="900" spc="-2" dirty="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47223" name="OTLSHAPE_T_50df4adda29a494cbe0e9e846865986b_TextPercentage" hidden="1"/>
          <p:cNvSpPr txBox="1"/>
          <p:nvPr>
            <p:custDataLst>
              <p:tags r:id="rId131"/>
            </p:custDataLst>
          </p:nvPr>
        </p:nvSpPr>
        <p:spPr>
          <a:xfrm>
            <a:off x="0" y="397260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7224" name="OTLSHAPE_T_50df4adda29a494cbe0e9e846865986b_StartDate" hidden="1"/>
          <p:cNvSpPr txBox="1"/>
          <p:nvPr>
            <p:custDataLst>
              <p:tags r:id="rId132"/>
            </p:custDataLst>
          </p:nvPr>
        </p:nvSpPr>
        <p:spPr>
          <a:xfrm>
            <a:off x="0" y="3972606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7225" name="OTLSHAPE_T_50df4adda29a494cbe0e9e846865986b_EndDate" hidden="1"/>
          <p:cNvSpPr txBox="1"/>
          <p:nvPr>
            <p:custDataLst>
              <p:tags r:id="rId133"/>
            </p:custDataLst>
          </p:nvPr>
        </p:nvSpPr>
        <p:spPr>
          <a:xfrm>
            <a:off x="0" y="3972606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7226" name="OTLSHAPE_T_50df4adda29a494cbe0e9e846865986b_JoinedDate"/>
          <p:cNvSpPr txBox="1"/>
          <p:nvPr>
            <p:custDataLst>
              <p:tags r:id="rId134"/>
            </p:custDataLst>
          </p:nvPr>
        </p:nvSpPr>
        <p:spPr>
          <a:xfrm>
            <a:off x="7377230" y="3991398"/>
            <a:ext cx="1060142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6" dirty="0">
                <a:solidFill>
                  <a:schemeClr val="accent1"/>
                </a:solidFill>
                <a:latin typeface="Century Gothic" panose="020B0502020202020204" pitchFamily="34" charset="0"/>
              </a:rPr>
              <a:t>03/01 - 08/01</a:t>
            </a:r>
          </a:p>
        </p:txBody>
      </p:sp>
      <p:sp>
        <p:nvSpPr>
          <p:cNvPr id="47227" name="OTLSHAPE_T_50df4adda29a494cbe0e9e846865986b_Duration"/>
          <p:cNvSpPr txBox="1"/>
          <p:nvPr>
            <p:custDataLst>
              <p:tags r:id="rId135"/>
            </p:custDataLst>
          </p:nvPr>
        </p:nvSpPr>
        <p:spPr>
          <a:xfrm>
            <a:off x="6487688" y="4004956"/>
            <a:ext cx="35560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2" dirty="0">
                <a:solidFill>
                  <a:srgbClr val="EEECE1"/>
                </a:solidFill>
                <a:latin typeface="Calibri" panose="020F0502020204030204" pitchFamily="34" charset="0"/>
              </a:rPr>
              <a:t>4 </a:t>
            </a:r>
            <a:r>
              <a:rPr lang="en-GB" sz="900" spc="-2" dirty="0" err="1">
                <a:solidFill>
                  <a:srgbClr val="EEECE1"/>
                </a:solidFill>
                <a:latin typeface="Calibri" panose="020F0502020204030204" pitchFamily="34" charset="0"/>
              </a:rPr>
              <a:t>urtjes</a:t>
            </a:r>
            <a:endParaRPr lang="en-GB" sz="900" spc="-2" dirty="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47228" name="OTLSHAPE_T_50df4adda29a494cbe0e9e846865986b_Title"/>
          <p:cNvSpPr txBox="1"/>
          <p:nvPr>
            <p:custDataLst>
              <p:tags r:id="rId136"/>
            </p:custDataLst>
          </p:nvPr>
        </p:nvSpPr>
        <p:spPr>
          <a:xfrm>
            <a:off x="126705" y="3934507"/>
            <a:ext cx="1238522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b="1" spc="-6" dirty="0" err="1">
                <a:solidFill>
                  <a:schemeClr val="dk2"/>
                </a:solidFill>
                <a:latin typeface="Century Gothic" panose="020B0502020202020204" pitchFamily="34" charset="0"/>
              </a:rPr>
              <a:t>Testen</a:t>
            </a:r>
            <a:r>
              <a:rPr lang="en-GB" sz="1000" b="1" spc="-6" dirty="0">
                <a:solidFill>
                  <a:schemeClr val="dk2"/>
                </a:solidFill>
                <a:latin typeface="Century Gothic" panose="020B0502020202020204" pitchFamily="34" charset="0"/>
              </a:rPr>
              <a:t> /</a:t>
            </a:r>
            <a:r>
              <a:rPr lang="en-GB" sz="1000" b="1" spc="-6" dirty="0" err="1">
                <a:solidFill>
                  <a:schemeClr val="dk2"/>
                </a:solidFill>
                <a:latin typeface="Century Gothic" panose="020B0502020202020204" pitchFamily="34" charset="0"/>
              </a:rPr>
              <a:t>testversalg</a:t>
            </a:r>
            <a:endParaRPr lang="en-GB" sz="1000" b="1" spc="-6" dirty="0">
              <a:solidFill>
                <a:schemeClr val="dk2"/>
              </a:solidFill>
              <a:latin typeface="Century Gothic" panose="020B0502020202020204" pitchFamily="34" charset="0"/>
            </a:endParaRPr>
          </a:p>
        </p:txBody>
      </p:sp>
      <p:sp>
        <p:nvSpPr>
          <p:cNvPr id="47231" name="OTLSHAPE_T_eb954275c5b54be590bee3d17b0ce8a3_TextPercentage" hidden="1"/>
          <p:cNvSpPr txBox="1"/>
          <p:nvPr>
            <p:custDataLst>
              <p:tags r:id="rId137"/>
            </p:custDataLst>
          </p:nvPr>
        </p:nvSpPr>
        <p:spPr>
          <a:xfrm>
            <a:off x="0" y="430280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7232" name="OTLSHAPE_T_eb954275c5b54be590bee3d17b0ce8a3_StartDate" hidden="1"/>
          <p:cNvSpPr txBox="1"/>
          <p:nvPr>
            <p:custDataLst>
              <p:tags r:id="rId138"/>
            </p:custDataLst>
          </p:nvPr>
        </p:nvSpPr>
        <p:spPr>
          <a:xfrm>
            <a:off x="0" y="4302806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7233" name="OTLSHAPE_T_eb954275c5b54be590bee3d17b0ce8a3_EndDate" hidden="1"/>
          <p:cNvSpPr txBox="1"/>
          <p:nvPr>
            <p:custDataLst>
              <p:tags r:id="rId139"/>
            </p:custDataLst>
          </p:nvPr>
        </p:nvSpPr>
        <p:spPr>
          <a:xfrm>
            <a:off x="0" y="4302806"/>
            <a:ext cx="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9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7234" name="OTLSHAPE_T_eb954275c5b54be590bee3d17b0ce8a3_JoinedDate"/>
          <p:cNvSpPr txBox="1"/>
          <p:nvPr>
            <p:custDataLst>
              <p:tags r:id="rId140"/>
            </p:custDataLst>
          </p:nvPr>
        </p:nvSpPr>
        <p:spPr>
          <a:xfrm>
            <a:off x="8111748" y="4301507"/>
            <a:ext cx="763051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6" dirty="0">
                <a:solidFill>
                  <a:schemeClr val="accent1"/>
                </a:solidFill>
                <a:latin typeface="Century Gothic" panose="020B0502020202020204" pitchFamily="34" charset="0"/>
              </a:rPr>
              <a:t>08/01 - 10/01</a:t>
            </a:r>
          </a:p>
        </p:txBody>
      </p:sp>
      <p:sp>
        <p:nvSpPr>
          <p:cNvPr id="47235" name="OTLSHAPE_T_eb954275c5b54be590bee3d17b0ce8a3_Duration"/>
          <p:cNvSpPr txBox="1"/>
          <p:nvPr>
            <p:custDataLst>
              <p:tags r:id="rId141"/>
            </p:custDataLst>
          </p:nvPr>
        </p:nvSpPr>
        <p:spPr>
          <a:xfrm>
            <a:off x="7250459" y="4335156"/>
            <a:ext cx="35560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2" dirty="0">
                <a:solidFill>
                  <a:srgbClr val="EEECE1"/>
                </a:solidFill>
                <a:latin typeface="Calibri" panose="020F0502020204030204" pitchFamily="34" charset="0"/>
              </a:rPr>
              <a:t>4 </a:t>
            </a:r>
            <a:r>
              <a:rPr lang="en-GB" sz="900" spc="-2" dirty="0" err="1">
                <a:solidFill>
                  <a:srgbClr val="EEECE1"/>
                </a:solidFill>
                <a:latin typeface="Calibri" panose="020F0502020204030204" pitchFamily="34" charset="0"/>
              </a:rPr>
              <a:t>urtjes</a:t>
            </a:r>
            <a:endParaRPr lang="en-GB" sz="900" spc="-2" dirty="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47236" name="OTLSHAPE_T_eb954275c5b54be590bee3d17b0ce8a3_Title"/>
          <p:cNvSpPr txBox="1"/>
          <p:nvPr>
            <p:custDataLst>
              <p:tags r:id="rId142"/>
            </p:custDataLst>
          </p:nvPr>
        </p:nvSpPr>
        <p:spPr>
          <a:xfrm>
            <a:off x="153601" y="4326555"/>
            <a:ext cx="762000" cy="15570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b="1" spc="-6" dirty="0">
                <a:solidFill>
                  <a:schemeClr val="dk2"/>
                </a:solidFill>
                <a:latin typeface="Century Gothic" panose="020B0502020202020204" pitchFamily="34" charset="0"/>
              </a:rPr>
              <a:t>Live gang</a:t>
            </a:r>
          </a:p>
        </p:txBody>
      </p:sp>
      <p:sp>
        <p:nvSpPr>
          <p:cNvPr id="47144" name="OTLSHAPE_M_f03de49e98d34b15881cebc29ed3eaf9_Shape"/>
          <p:cNvSpPr/>
          <p:nvPr>
            <p:custDataLst>
              <p:tags r:id="rId143"/>
            </p:custDataLst>
          </p:nvPr>
        </p:nvSpPr>
        <p:spPr>
          <a:xfrm>
            <a:off x="2786610" y="5029200"/>
            <a:ext cx="152400" cy="177800"/>
          </a:xfrm>
          <a:prstGeom prst="flowChartManualOperation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147" name="OTLSHAPE_M_63da6123fb43419aa85eb83df0c979f6_Shape"/>
          <p:cNvSpPr/>
          <p:nvPr>
            <p:custDataLst>
              <p:tags r:id="rId144"/>
            </p:custDataLst>
          </p:nvPr>
        </p:nvSpPr>
        <p:spPr>
          <a:xfrm>
            <a:off x="5244426" y="5029200"/>
            <a:ext cx="152400" cy="177800"/>
          </a:xfrm>
          <a:prstGeom prst="parallelogram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150" name="OTLSHAPE_M_dbb50f5633bf443f924a9b2a6c194bf9_Shape"/>
          <p:cNvSpPr/>
          <p:nvPr>
            <p:custDataLst>
              <p:tags r:id="rId145"/>
            </p:custDataLst>
          </p:nvPr>
        </p:nvSpPr>
        <p:spPr>
          <a:xfrm rot="16200000">
            <a:off x="8092699" y="4794677"/>
            <a:ext cx="165100" cy="165100"/>
          </a:xfrm>
          <a:prstGeom prst="flowChartMerge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153" name="OTLSHAPE_M_e1997830e9164f1897ba2794adf520f5_Shape"/>
          <p:cNvSpPr/>
          <p:nvPr>
            <p:custDataLst>
              <p:tags r:id="rId146"/>
            </p:custDataLst>
          </p:nvPr>
        </p:nvSpPr>
        <p:spPr>
          <a:xfrm>
            <a:off x="1109966" y="5334000"/>
            <a:ext cx="228600" cy="254000"/>
          </a:xfrm>
          <a:prstGeom prst="upArrow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156" name="OTLSHAPE_M_d86e152a27904588aa6294779e1dfbe9_Shape"/>
          <p:cNvSpPr/>
          <p:nvPr>
            <p:custDataLst>
              <p:tags r:id="rId147"/>
            </p:custDataLst>
          </p:nvPr>
        </p:nvSpPr>
        <p:spPr>
          <a:xfrm>
            <a:off x="8313909" y="5334000"/>
            <a:ext cx="228600" cy="254000"/>
          </a:xfrm>
          <a:prstGeom prst="downArrow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142" name="OTLSHAPE_M_f03de49e98d34b15881cebc29ed3eaf9_Title"/>
          <p:cNvSpPr txBox="1"/>
          <p:nvPr>
            <p:custDataLst>
              <p:tags r:id="rId148"/>
            </p:custDataLst>
          </p:nvPr>
        </p:nvSpPr>
        <p:spPr>
          <a:xfrm>
            <a:off x="1902286" y="4843437"/>
            <a:ext cx="2100216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200" b="1" spc="-12" dirty="0" err="1">
                <a:solidFill>
                  <a:schemeClr val="dk2"/>
                </a:solidFill>
                <a:latin typeface="Century Gothic" panose="020B0502020202020204" pitchFamily="34" charset="0"/>
              </a:rPr>
              <a:t>Klaar</a:t>
            </a:r>
            <a:r>
              <a:rPr lang="en-GB" sz="1200" b="1" spc="-12" dirty="0">
                <a:solidFill>
                  <a:schemeClr val="dk2"/>
                </a:solidFill>
                <a:latin typeface="Century Gothic" panose="020B0502020202020204" pitchFamily="34" charset="0"/>
              </a:rPr>
              <a:t> met de </a:t>
            </a:r>
            <a:r>
              <a:rPr lang="en-GB" sz="1200" b="1" spc="-12" dirty="0" err="1">
                <a:solidFill>
                  <a:schemeClr val="dk2"/>
                </a:solidFill>
                <a:latin typeface="Century Gothic" panose="020B0502020202020204" pitchFamily="34" charset="0"/>
              </a:rPr>
              <a:t>onderzoeken</a:t>
            </a:r>
            <a:r>
              <a:rPr lang="en-GB" sz="1200" b="1" spc="-12" dirty="0">
                <a:solidFill>
                  <a:schemeClr val="dk2"/>
                </a:solidFill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47143" name="OTLSHAPE_M_f03de49e98d34b15881cebc29ed3eaf9_Date" hidden="1"/>
          <p:cNvSpPr txBox="1"/>
          <p:nvPr>
            <p:custDataLst>
              <p:tags r:id="rId149"/>
            </p:custDataLst>
          </p:nvPr>
        </p:nvSpPr>
        <p:spPr>
          <a:xfrm>
            <a:off x="2854974" y="5029200"/>
            <a:ext cx="0" cy="124649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>
                <a:solidFill>
                  <a:srgbClr val="B22600"/>
                </a:solidFill>
                <a:latin typeface="Century Gothic" panose="020B0502020202020204" pitchFamily="34" charset="0"/>
              </a:rPr>
              <a:t>8/15/2019</a:t>
            </a:r>
          </a:p>
        </p:txBody>
      </p:sp>
      <p:sp>
        <p:nvSpPr>
          <p:cNvPr id="47145" name="OTLSHAPE_M_63da6123fb43419aa85eb83df0c979f6_Title"/>
          <p:cNvSpPr txBox="1"/>
          <p:nvPr>
            <p:custDataLst>
              <p:tags r:id="rId150"/>
            </p:custDataLst>
          </p:nvPr>
        </p:nvSpPr>
        <p:spPr>
          <a:xfrm>
            <a:off x="4621355" y="4839997"/>
            <a:ext cx="1433811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200" b="1" spc="-12" dirty="0" err="1">
                <a:solidFill>
                  <a:schemeClr val="dk2"/>
                </a:solidFill>
                <a:latin typeface="Century Gothic" panose="020B0502020202020204" pitchFamily="34" charset="0"/>
              </a:rPr>
              <a:t>ontwikkeling</a:t>
            </a:r>
            <a:endParaRPr lang="en-GB" sz="1200" b="1" spc="-12" dirty="0">
              <a:solidFill>
                <a:schemeClr val="dk2"/>
              </a:solidFill>
              <a:latin typeface="Century Gothic" panose="020B0502020202020204" pitchFamily="34" charset="0"/>
            </a:endParaRPr>
          </a:p>
        </p:txBody>
      </p:sp>
      <p:sp>
        <p:nvSpPr>
          <p:cNvPr id="47146" name="OTLSHAPE_M_63da6123fb43419aa85eb83df0c979f6_Date" hidden="1"/>
          <p:cNvSpPr txBox="1"/>
          <p:nvPr>
            <p:custDataLst>
              <p:tags r:id="rId151"/>
            </p:custDataLst>
          </p:nvPr>
        </p:nvSpPr>
        <p:spPr>
          <a:xfrm>
            <a:off x="5303820" y="5029200"/>
            <a:ext cx="0" cy="138499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>
                <a:solidFill>
                  <a:srgbClr val="B22600"/>
                </a:solidFill>
                <a:latin typeface="Century Gothic" panose="020B0502020202020204" pitchFamily="34" charset="0"/>
              </a:rPr>
              <a:t>11/10/2019</a:t>
            </a:r>
          </a:p>
        </p:txBody>
      </p:sp>
      <p:sp>
        <p:nvSpPr>
          <p:cNvPr id="47148" name="OTLSHAPE_M_dbb50f5633bf443f924a9b2a6c194bf9_Title"/>
          <p:cNvSpPr txBox="1"/>
          <p:nvPr>
            <p:custDataLst>
              <p:tags r:id="rId152"/>
            </p:custDataLst>
          </p:nvPr>
        </p:nvSpPr>
        <p:spPr>
          <a:xfrm>
            <a:off x="8077003" y="4477685"/>
            <a:ext cx="1002732" cy="3737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200" b="1" u="sng" dirty="0" err="1">
                <a:solidFill>
                  <a:schemeClr val="dk2"/>
                </a:solidFill>
                <a:latin typeface="Century Gothic" panose="020B0502020202020204" pitchFamily="34" charset="0"/>
              </a:rPr>
              <a:t>Inlevering</a:t>
            </a:r>
            <a:r>
              <a:rPr lang="en-GB" sz="1200" b="1" u="sng" dirty="0">
                <a:solidFill>
                  <a:schemeClr val="dk2"/>
                </a:solidFill>
                <a:latin typeface="Century Gothic" panose="020B0502020202020204" pitchFamily="34" charset="0"/>
              </a:rPr>
              <a:t> </a:t>
            </a:r>
            <a:r>
              <a:rPr lang="en-GB" sz="1200" b="1" u="sng" dirty="0" err="1">
                <a:solidFill>
                  <a:schemeClr val="dk2"/>
                </a:solidFill>
                <a:latin typeface="Century Gothic" panose="020B0502020202020204" pitchFamily="34" charset="0"/>
              </a:rPr>
              <a:t>tijd</a:t>
            </a:r>
            <a:r>
              <a:rPr lang="en-GB" sz="1200" b="1" u="sng" dirty="0">
                <a:solidFill>
                  <a:schemeClr val="dk2"/>
                </a:solidFill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47149" name="OTLSHAPE_M_dbb50f5633bf443f924a9b2a6c194bf9_Date"/>
          <p:cNvSpPr txBox="1"/>
          <p:nvPr>
            <p:custDataLst>
              <p:tags r:id="rId153"/>
            </p:custDataLst>
          </p:nvPr>
        </p:nvSpPr>
        <p:spPr>
          <a:xfrm>
            <a:off x="8251448" y="4965294"/>
            <a:ext cx="623357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b="1" spc="-2" dirty="0">
                <a:solidFill>
                  <a:schemeClr val="dk1"/>
                </a:solidFill>
                <a:latin typeface="Century Gothic" panose="020B0502020202020204" pitchFamily="34" charset="0"/>
              </a:rPr>
              <a:t>12/01/2020</a:t>
            </a:r>
          </a:p>
        </p:txBody>
      </p:sp>
      <p:sp>
        <p:nvSpPr>
          <p:cNvPr id="47151" name="OTLSHAPE_M_e1997830e9164f1897ba2794adf520f5_Title"/>
          <p:cNvSpPr txBox="1"/>
          <p:nvPr>
            <p:custDataLst>
              <p:tags r:id="rId154"/>
            </p:custDataLst>
          </p:nvPr>
        </p:nvSpPr>
        <p:spPr>
          <a:xfrm>
            <a:off x="806775" y="5793785"/>
            <a:ext cx="83820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200" b="1" spc="-12" dirty="0" err="1">
                <a:solidFill>
                  <a:schemeClr val="dk2"/>
                </a:solidFill>
                <a:latin typeface="Century Gothic" panose="020B0502020202020204" pitchFamily="34" charset="0"/>
              </a:rPr>
              <a:t>Staartpunt</a:t>
            </a:r>
            <a:r>
              <a:rPr lang="en-GB" sz="1200" b="1" spc="-12" dirty="0">
                <a:solidFill>
                  <a:schemeClr val="dk2"/>
                </a:solidFill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47152" name="OTLSHAPE_M_e1997830e9164f1897ba2794adf520f5_Date"/>
          <p:cNvSpPr txBox="1"/>
          <p:nvPr>
            <p:custDataLst>
              <p:tags r:id="rId155"/>
            </p:custDataLst>
          </p:nvPr>
        </p:nvSpPr>
        <p:spPr>
          <a:xfrm>
            <a:off x="922366" y="5636986"/>
            <a:ext cx="609600" cy="15570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6" dirty="0">
                <a:solidFill>
                  <a:schemeClr val="accent6"/>
                </a:solidFill>
                <a:latin typeface="Century Gothic" panose="020B0502020202020204" pitchFamily="34" charset="0"/>
              </a:rPr>
              <a:t>8/11/2019</a:t>
            </a:r>
          </a:p>
        </p:txBody>
      </p:sp>
      <p:sp>
        <p:nvSpPr>
          <p:cNvPr id="47154" name="OTLSHAPE_M_d86e152a27904588aa6294779e1dfbe9_Title"/>
          <p:cNvSpPr txBox="1"/>
          <p:nvPr>
            <p:custDataLst>
              <p:tags r:id="rId156"/>
            </p:custDataLst>
          </p:nvPr>
        </p:nvSpPr>
        <p:spPr>
          <a:xfrm>
            <a:off x="8010717" y="5743702"/>
            <a:ext cx="838200" cy="18685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200" b="1" spc="-12" dirty="0" err="1">
                <a:solidFill>
                  <a:schemeClr val="dk2"/>
                </a:solidFill>
                <a:latin typeface="Century Gothic" panose="020B0502020202020204" pitchFamily="34" charset="0"/>
              </a:rPr>
              <a:t>Eindpunt</a:t>
            </a:r>
            <a:r>
              <a:rPr lang="en-GB" sz="1200" b="1" spc="-12" dirty="0">
                <a:solidFill>
                  <a:schemeClr val="dk2"/>
                </a:solidFill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47155" name="OTLSHAPE_M_d86e152a27904588aa6294779e1dfbe9_Date"/>
          <p:cNvSpPr txBox="1"/>
          <p:nvPr>
            <p:custDataLst>
              <p:tags r:id="rId157"/>
            </p:custDataLst>
          </p:nvPr>
        </p:nvSpPr>
        <p:spPr>
          <a:xfrm>
            <a:off x="8126309" y="5588000"/>
            <a:ext cx="609600" cy="15570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6">
                <a:solidFill>
                  <a:schemeClr val="accent6"/>
                </a:solidFill>
                <a:latin typeface="Century Gothic" panose="020B0502020202020204" pitchFamily="34" charset="0"/>
              </a:rPr>
              <a:t>2/28/2021</a:t>
            </a:r>
          </a:p>
        </p:txBody>
      </p:sp>
      <p:sp>
        <p:nvSpPr>
          <p:cNvPr id="171" name="OTLSHAPE_T_50df4adda29a494cbe0e9e846865986b_Title">
            <a:extLst>
              <a:ext uri="{FF2B5EF4-FFF2-40B4-BE49-F238E27FC236}">
                <a16:creationId xmlns:a16="http://schemas.microsoft.com/office/drawing/2014/main" id="{633C7491-E1B3-42FE-A43B-041B2DBA9865}"/>
              </a:ext>
            </a:extLst>
          </p:cNvPr>
          <p:cNvSpPr txBox="1"/>
          <p:nvPr>
            <p:custDataLst>
              <p:tags r:id="rId158"/>
            </p:custDataLst>
          </p:nvPr>
        </p:nvSpPr>
        <p:spPr>
          <a:xfrm>
            <a:off x="91056" y="3644683"/>
            <a:ext cx="762000" cy="15570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b="1" spc="-6" dirty="0">
                <a:solidFill>
                  <a:schemeClr val="dk2"/>
                </a:solidFill>
                <a:latin typeface="Century Gothic" panose="020B0502020202020204" pitchFamily="34" charset="0"/>
              </a:rPr>
              <a:t>Prototype</a:t>
            </a:r>
          </a:p>
        </p:txBody>
      </p:sp>
      <p:sp>
        <p:nvSpPr>
          <p:cNvPr id="174" name="OTLSHAPE_T_9cde6d5d307b4df7b1464248cab7fef6_Duration">
            <a:extLst>
              <a:ext uri="{FF2B5EF4-FFF2-40B4-BE49-F238E27FC236}">
                <a16:creationId xmlns:a16="http://schemas.microsoft.com/office/drawing/2014/main" id="{67AB7F35-F28C-4601-951E-83BC899E0878}"/>
              </a:ext>
            </a:extLst>
          </p:cNvPr>
          <p:cNvSpPr txBox="1"/>
          <p:nvPr>
            <p:custDataLst>
              <p:tags r:id="rId159"/>
            </p:custDataLst>
          </p:nvPr>
        </p:nvSpPr>
        <p:spPr>
          <a:xfrm>
            <a:off x="3696765" y="2659571"/>
            <a:ext cx="3556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2" dirty="0">
                <a:solidFill>
                  <a:srgbClr val="EEECE1"/>
                </a:solidFill>
                <a:latin typeface="Calibri" panose="020F0502020204030204" pitchFamily="34" charset="0"/>
              </a:rPr>
              <a:t>4 </a:t>
            </a:r>
            <a:r>
              <a:rPr lang="en-GB" sz="900" spc="-2" dirty="0" err="1">
                <a:solidFill>
                  <a:srgbClr val="EEECE1"/>
                </a:solidFill>
                <a:latin typeface="Calibri" panose="020F0502020204030204" pitchFamily="34" charset="0"/>
              </a:rPr>
              <a:t>urtjes</a:t>
            </a:r>
            <a:endParaRPr lang="en-GB" sz="900" spc="-2" dirty="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42879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HYW50dCIsIlZlcnNpb24iOnsiJGlkIjoiMiIsIlZlcnNpb24iOiIzLjIuMCIsIk9yaWdpbmFsQXNzZW1ibHlWZXJzaW9uIjoiMS4wMC4wMC4wMCIsIkVkaXRpb24iOiJQcm8iLCJJc1BsdXNFZGl0aW9uIjp0cnVlLCJJc1Byb0VkaXRpb24iOnRydWV9LCJFZmZlY3QiOjEsIlN0eWxlIjp7IiRpZCI6IjMiLCJUaW1lYmFuZFN0eWxlIjp7IiRpZCI6IjQiLCJTY2FsZU1hcmtpbmciOjEsIlNoYXBlIjoxMCwiU2hhcGVTdHlsZSI6eyIkaWQiOiI1IiwiTWFyZ2luIjp7IiRpZCI6IjYiLCJUb3AiOjAsIkxlZnQiOjEwLCJSaWdodCI6MTAsIkJvdHRvbSI6MH0sIlBhZGRpbmciOnsiJGlkIjoiNyIsIlRvcCI6MywiTGVmdCI6MCwiUmlnaHQiOjAsIkJvdHRvbSI6M30sIkJhY2tncm91bmQiOnsiJGlkIjoiOCIsIkNvbG9yIjp7IiRpZCI6IjkiLCJBIjoyNTUsIlIiOjgwLCJHIjo4MCwiQiI6NzB9fSwiSXNWaXNpYmxlIjp0cnVlLCJXaWR0aCI6ODU4LjAsIkhlaWdodCI6Mj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MsIkZvbnROYW1lIjoiQ2FsaWJyaSIsIklzQm9sZCI6dHJ1ZSwiSXNJdGFsaWMiOmZhbHNlLCJJc1VuZGVybGluZWQiOmZhbHNlLCJQYXJlbnRTdHlsZSI6bnVsbH0sIkF1dG9TaXplIjowLCJGb3JlZ3JvdW5kIjp7IiRpZCI6IjE1IiwiQ29sb3IiOnsiJGlkIjoiMTYiLCJBIjoyNTUsIlIiOjI1NSwiRyI6NjksIkIiOjB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wLCJCb3R0b20iOjB9LCJQYWRkaW5nIjp7IiRpZCI6IjE4IiwiVG9wIjowLCJMZWZ0IjowLCJSaWdodCI6MCwiQm90dG9tIjowfSwiQmFja2dyb3VuZCI6eyIkaWQiOiIxOSIsIkNvbG9yIjp7IiRpZCI6IjIwIiwiQSI6MjU1LCJSIjoyNTUsIkciOjI1NSwiQiI6MjU1fX0sIklzVmlzaWJsZSI6dHJ1ZSwiV2lkdGgiOjAuMCwiSGVpZ2h0IjowLjAsIkJvcmRlclN0eWxlIjpudWxsLCJQYXJlbnRTdHlsZSI6bnVsbH0sIkxlZnRFbmRDYXBzU3R5bGUiOnsiJGlkIjoiMjEiLCJGb250U2V0dGluZ3MiOnsiJGlkIjoiMjIiLCJGb250U2l6ZSI6MTMsIkZvbnROYW1lIjoiQ2FsaWJyaSIsIklzQm9sZCI6dHJ1ZSwiSXNJdGFsaWMiOmZhbHNlLCJJc1VuZGVybGluZWQiOmZhbHNlLCJQYXJlbnRTdHlsZSI6bnVsbH0sIkF1dG9TaXplIjowLCJGb3JlZ3JvdW5kIjp7IiRpZCI6IjIzIiwiQ29sb3IiOnsiJGlkIjoiMjQiLCJBIjoyNTUsIlIiOjI1NSwiRyI6NjksIkIiOjB9fSwiTWF4V2lkdGgiOiJJbmZpbml0eSIsIk1heEhlaWdodCI6IkluZmluaXR5IiwiU21hcnRGb3JlZ3JvdW5kSXNBY3RpdmUiOmZhbHNlLCJIb3Jpem9udGFsQWxpZ25tZW50IjowLCJWZXJ0aWNhbEFsaWdubWVudCI6MCwiU21hcnRGb3JlZ3JvdW5kIjpudWxsLCJCYWNrZ3JvdW5kRmlsbFR5cGUiOjAsIk1hcmdpbiI6eyIkaWQiOiIyNSIsIlRvcCI6MCwiTGVmdCI6MjAsIlJpZ2h0IjowLCJCb3R0b20iOjB9LCJQYWRkaW5nIjp7IiRpZCI6IjI2IiwiVG9wIjowLCJMZWZ0IjowLCJSaWdodCI6MCwiQm90dG9tIjowfSwiQmFja2dyb3VuZCI6eyIkaWQiOiIyNyIsIkNvbG9yIjp7IiRpZCI6IjI4IiwiQSI6MjU1LCJSIjoyNTUsIkciOjI1NSwiQiI6MjU1fX0sIklzVmlzaWJsZSI6dHJ1ZSwiV2lkdGgiOjAuMCwiSGVpZ2h0IjowLjAsIkJvcmRlclN0eWxlIjpudWxsLCJQYXJlbnRTdHlsZSI6bnVsbH0sIlRvZGF5VGV4dFN0eWxlIjp7IiRpZCI6IjI5IiwiRm9udFNldHRpbmdzIjp7IiRpZCI6IjMwIiwiRm9udFNpemUiOjcsIkZvbnROYW1lIjoiQ2VudHVyeSBHb3RoaWMiLCJJc0JvbGQiOmZhbHNlLCJJc0l0YWxpYyI6ZmFsc2UsIklzVW5kZXJsaW5lZCI6ZmFsc2UsIlBhcmVudFN0eWxlIjpudWxsfSwiQXV0b1NpemUiOjAsIkZvcmVncm91bmQiOnsiJGlkIjoiMzEiLCJDb2xvciI6eyIkaWQiOiIzM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yIsIlRvcCI6MCwiTGVmdCI6MCwiUmlnaHQiOjAsIkJvdHRvbSI6MH0sIlBhZGRpbmciOnsiJGlkIjoiMzQiLCJUb3AiOjAsIkxlZnQiOjAsIlJpZ2h0IjowLCJCb3R0b20iOjB9LCJCYWNrZ3JvdW5kIjp7IiRpZCI6IjM1IiwiQ29sb3IiOnsiJGlkIjoiMzYiLCJBIjo4OSwiUiI6MCwiRyI6MCwiQiI6MH19LCJJc1Zpc2libGUiOnRydWUsIldpZHRoIjowLjAsIkhlaWdodCI6MC4wLCJCb3JkZXJTdHlsZSI6bnVsbCwiUGFyZW50U3R5bGUiOm51bGx9LCJUb2RheU1hcmtlclN0eWxlIjp7IiRpZCI6IjM3IiwiTWFyZ2luIjp7IiRpZCI6IjM4IiwiVG9wIjowLCJMZWZ0IjowLCJSaWdodCI6MCwiQm90dG9tIjowfSwiUGFkZGluZyI6eyIkaWQiOiIzOSIsIlRvcCI6MCwiTGVmdCI6MCwiUmlnaHQiOjAsIkJvdHRvbSI6MH0sIkJhY2tncm91bmQiOnsiJGlkIjoiNDAiLCJDb2xvciI6eyIkaWQiOiI0MSIsIkEiOjI1NSwiUiI6MjMyLCJHIjo3NiwiQiI6MzR9fSwiSXNWaXNpYmxlIjp0cnVlLCJXaWR0aCI6MC4wLCJIZWlnaHQiOjAuMCwiQm9yZGVyU3R5bGUiOm51bGwsIlBhcmVudFN0eWxlIjpudWxsfSwiU2NhbGVTdHlsZSI6eyIkaWQiOiI0MiIsIlNob3dTZWdtZW50U2VwYXJhdG9ycyI6ZmFsc2UsIlNlZ21lbnRTZXBhcmF0b3JPcGFjaXR5IjozMCwiRm9udFNldHRpbmdzIjp7IiRpZCI6IjQzIiwiRm9udFNpemUiOjEwLCJGb250TmFtZSI6IkNlbnR1cnkgR290aGljIiwiSXNCb2xkIjp0cnVlLCJJc0l0YWxpYyI6ZmFsc2UsIklzVW5kZXJsaW5lZCI6ZmFsc2UsIlBhcmVudFN0eWxlIjpudWxsfSwiQXV0b1NpemUiOjAsIkZvcmVncm91bmQiOnsiJGlkIjoiNDQiLCJDb2xvciI6eyIkaWQiOiI0NS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0NiIsIlRvcCI6MCwiTGVmdCI6NSwiUmlnaHQiOjAsIkJvdHRvbSI6MH0sIlBhZGRpbmciOnsiJGlkIjoiNDciLCJUb3AiOjAsIkxlZnQiOjAsIlJpZ2h0IjowLCJCb3R0b20iOjB9LCJCYWNrZ3JvdW5kIjp7IiRpZCI6IjQ4IiwiQ29sb3IiOnsiJHJlZiI6IjM2In19LCJJc1Zpc2libGUiOnRydWUsIldpZHRoIjowLjAsIkhlaWdodCI6MC4wLCJCb3JkZXJTdHlsZSI6bnVsbCwiUGFyZW50U3R5bGUiOm51bGx9LCJFbGFwc2VkVGltZUJhY2tncm91bmQiOnsiJGlkIjoiNDkiLCJDb2xvciI6eyIkaWQiOiI1MCIsIkEiOjc3LCJSIjoyMzgsIkciOjIzNiwiQiI6MjI1fX0sIkFwcGVuZFllYXJPblllYXJDaGFuZ2UiOmZhbHNlLCJFbGFwc2VkVGltZUZvcm1hdCI6MSwiVG9kYXlNYXJrZXJQb3NpdGlvbiI6MSwiUXVpY2tQb3NpdGlvbiI6MywiQWJzb2x1dGVQb3NpdGlvbiI6NDA1LjAsIk1hcmdpbiI6eyIkaWQiOiI1MSIsIlRvcCI6MCwiTGVmdCI6MTAsIlJpZ2h0IjoxMCwiQm90dG9tIjowfSwiUGFkZGluZyI6eyIkaWQiOiI1MiIsIlRvcCI6MCwiTGVmdCI6MCwiUmlnaHQiOjAsIkJvdHRvbSI6MH0sIkJhY2tncm91bmQiOnsiJGlkIjoiNTMiLCJDb2xvciI6eyIkaWQiOiI1NCIsIkEiOjI1NSwiUiI6ODAsIkciOjgwLCJCIjo3MH19LCJJc1Zpc2libGUiOnRydWUsIldpZHRoIjowLjAsIkhlaWdodCI6MC4wLCJCb3JkZXJTdHlsZSI6bnVsbCwiUGFyZW50U3R5bGUiOm51bGx9LCJEZWZhdWx0TWlsZXN0b25lU3R5bGUiOnsiJGlkIjoiNTUiLCJTaGFwZSI6MiwiQ29ubmVjdG9yTWFyZ2luIjp7IiRpZCI6IjU2IiwiVG9wIjowLCJMZWZ0IjoyLCJSaWdodCI6MiwiQm90dG9tIjowfSwiQ29ubmVjdG9yU3R5bGUiOnsiJGlkIjoiNTciLCJMaW5lQ29sb3IiOnsiJGlkIjoiNTgiLCIkdHlwZSI6Ik5MUkUuQ29tbW9uLkRvbS5Tb2xpZENvbG9yQnJ1c2gsIE5MUkUuQ29tbW9uIiwiQ29sb3IiOnsiJGlkIjoiNTkiLCJBIjoyNTUsIlIiOjAsIkciOjAsIkIiOjB9fSwiTGluZVdlaWdodCI6MS4wLCJMaW5lVHlwZSI6MCwiUGFyZW50U3R5bGUiOm51bGx9LCJJc0JlbG93VGltZWJhbmQiOmZhbHNlLCJQb3NpdGlvbk9uVGFzayI6MCwiSGlkZURhdGUiOmZhbHNlLCJTaGFwZVNpemUiOjEsIlNwYWNpbmciOjIuMCwiUGFkZGluZyI6eyIkaWQiOiI2MCIsIlRvcCI6NywiTGVmdCI6MywiUmlnaHQiOjAsIkJvdHRvbSI6Mn0sIlNoYXBlU3R5bGUiOnsiJGlkIjoiNjEiLCJNYXJnaW4iOnsiJGlkIjoiNjIiLCJUb3AiOjAsIkxlZnQiOjAsIlJpZ2h0IjowLCJCb3R0b20iOjB9LCJQYWRkaW5nIjp7IiRpZCI6IjYzIiwiVG9wIjowLCJMZWZ0IjowLCJSaWdodCI6MCwiQm90dG9tIjowfSwiQmFja2dyb3VuZCI6eyIkaWQiOiI2NCIsIkNvbG9yIjp7IiRpZCI6IjY1IiwiQSI6MjU1LCJSIjowLCJHIjoxMTQsIkIiOjE4OH19LCJJc1Zpc2libGUiOnRydWUsIldpZHRoIjoxMy4wLCJIZWlnaHQiOjEzLjAsIkJvcmRlclN0eWxlIjp7IiRpZCI6IjY2IiwiTGluZUNvbG9yIjp7IiRpZCI6IjY3IiwiJHR5cGUiOiJOTFJFLkNvbW1vbi5Eb20uU29saWRDb2xvckJydXNoLCBOTFJFLkNvbW1vbiIsIkNvbG9yIjp7IiRpZCI6IjY4IiwiQSI6MjU1LCJSIjoyNTUsIkciOjAsIkIiOjB9fSwiTGluZVdlaWdodCI6MC4wLCJMaW5lVHlwZSI6MCwiUGFyZW50U3R5bGUiOm51bGx9LCJQYXJlbnRTdHlsZSI6bnVsbH0sIlRpdGxlU3R5bGUiOnsiJGlkIjoiNjkiLCJGb250U2V0dGluZ3MiOnsiJGlkIjoiNzAiLCJGb250U2l6ZSI6MTEsIkZvbnROYW1lIjoiQ2VudHVyeSBHb3RoaWMiLCJJc0JvbGQiOmZhbHNlLCJJc0l0YWxpYyI6ZmFsc2UsIklzVW5kZXJsaW5lZCI6ZmFsc2UsIlBhcmVudFN0eWxlIjpudWxsfSwiQXV0b1NpemUiOjAsIkZvcmVncm91bmQiOnsiJGlkIjoiNzEiLCJDb2xvciI6eyIkaWQiOiI3M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3MyIsIlRvcCI6MCwiTGVmdCI6MCwiUmlnaHQiOjAsIkJvdHRvbSI6MH0sIlBhZGRpbmciOnsiJGlkIjoiNzQiLCJUb3AiOjAsIkxlZnQiOjAsIlJpZ2h0IjowLCJCb3R0b20iOjB9LCJCYWNrZ3JvdW5kIjp7IiRpZCI6Ijc1IiwiQ29sb3IiOnsiJHJlZiI6IjM2In19LCJJc1Zpc2libGUiOnRydWUsIldpZHRoIjowLjAsIkhlaWdodCI6MC4wLCJCb3JkZXJTdHlsZSI6bnVsbCwiUGFyZW50U3R5bGUiOm51bGx9LCJEYXRlU3R5bGUiOnsiJGlkIjoiNzYiLCJGb250U2V0dGluZ3MiOnsiJGlkIjoiNzciLCJGb250U2l6ZSI6MTAsIkZvbnROYW1lIjoiQ2VudHVyeSBHb3RoaWMiLCJJc0JvbGQiOmZhbHNlLCJJc0l0YWxpYyI6ZmFsc2UsIklzVW5kZXJsaW5lZCI6ZmFsc2UsIlBhcmVudFN0eWxlIjpudWxsfSwiQXV0b1NpemUiOjAsIkZvcmVncm91bmQiOnsiJGlkIjoiNzgiLCJDb2xvciI6eyIkaWQiOiI3OSIsIkEiOjI1NSwiUiI6MTEyLCJHIjoxNzMsIkIiOjcxfX0sIk1heFdpZHRoIjoyMDAuMCwiTWF4SGVpZ2h0IjoiSW5maW5pdHkiLCJTbWFydEZvcmVncm91bmRJc0FjdGl2ZSI6ZmFsc2UsIkhvcml6b250YWxBbGlnbm1lbnQiOjAsIlZlcnRpY2FsQWxpZ25tZW50IjowLCJTbWFydEZvcmVncm91bmQiOm51bGwsIkJhY2tncm91bmRGaWxsVHlwZSI6MCwiTWFyZ2luIjp7IiRpZCI6IjgwIiwiVG9wIjowLCJMZWZ0IjowLCJSaWdodCI6MCwiQm90dG9tIjowfSwiUGFkZGluZyI6eyIkaWQiOiI4MSIsIlRvcCI6MCwiTGVmdCI6MCwiUmlnaHQiOjAsIkJvdHRvbSI6MH0sIkJhY2tncm91bmQiOnsiJGlkIjoiODIiLCJDb2xvciI6eyIkcmVmIjoiMzYifX0sIklzVmlzaWJsZSI6dHJ1ZSwiV2lkdGgiOjAuMCwiSGVpZ2h0IjowLjAsIkJvcmRlclN0eWxlIjpudWxsLCJQYXJlbnRTdHlsZSI6bnVsbH0sIkRhdGVGb3JtYXQiOnsiJGlkIjoiODMiLCJGb3JtYXRTdHJpbmciOiJNL2QveXl5eSIsIlNlcGFyYXRvciI6Ii8iLCJVc2VJbnRlcm5hdGlvbmFsRGF0ZUZvcm1hdCI6ZmFsc2UsIkRhdGVJc1Zpc2libGUiOnRydWUsIlRpbWVJc1Zpc2libGUiOmZhbHNlLCJIb3VyRGlnaXRzIjoxLCJBbVBtRGVzaWduYXRvciI6MiwiVHJpbTAwTWludXRlcyI6ZmFsc2UsIkxhc3RLbm93blZpc2liaWxpdHlTdGF0ZSI6eyIkaWQiOiI4NCIsIkRhdGVQYXJ0SXNWaXNpYmxlIjpmYWxzZSwiVGltZVBhcnRJc1Zpc2libGUiOmZhbHNlfX0sIklzVmlzaWJsZSI6dHJ1ZSwiUGFyZW50U3R5bGUiOm51bGx9LCJEZWZhdWx0VGFza1N0eWxlIjp7IiRpZCI6Ijg1IiwiU2hhcGUiOjEsIlNoYXBlVGhpY2tuZXNzIjoxLCJEdXJhdGlvbkZvcm1hdCI6MCwiSW5jbHVkZU5vbldvcmtpbmdEYXlzSW5EdXJhdGlvbiI6dHJ1ZSwiUGVyY2VudGFnZUNvbXBsZXRlU3R5bGUiOnsiJGlkIjoiODYiLCJGb250U2V0dGluZ3MiOnsiJGlkIjoiODciLCJGb250U2l6ZSI6MTAsIkZvbnROYW1lIjoiQ2FsaWJyaSIsIklzQm9sZCI6ZmFsc2UsIklzSXRhbGljIjpmYWxzZSwiSXNVbmRlcmxpbmVkIjpmYWxzZSwiUGFyZW50U3R5bGUiOm51bGx9LCJBdXRvU2l6ZSI6MCwiRm9yZWdyb3VuZCI6eyIkaWQiOiI4OCIsIkNvbG9yIjp7IiRpZCI6Ijg5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5MCIsIlRvcCI6MCwiTGVmdCI6MCwiUmlnaHQiOjAsIkJvdHRvbSI6MH0sIlBhZGRpbmciOnsiJGlkIjoiOTEiLCJUb3AiOjAsIkxlZnQiOjAsIlJpZ2h0IjowLCJCb3R0b20iOjB9LCJCYWNrZ3JvdW5kIjp7IiRpZCI6IjkyIiwiQ29sb3IiOnsiJHJlZiI6IjM2In19LCJJc1Zpc2libGUiOnRydWUsIldpZHRoIjowLjAsIkhlaWdodCI6MC4wLCJCb3JkZXJTdHlsZSI6bnVsbCwiUGFyZW50U3R5bGUiOm51bGx9LCJEdXJhdGlvblN0eWxlIjp7IiRpZCI6IjkzIiwiRm9udFNldHRpbmdzIjp7IiRpZCI6Ijk0IiwiRm9udFNpemUiOjEwLCJGb250TmFtZSI6IkNhbGlicmkiLCJJc0JvbGQiOmZhbHNlLCJJc0l0YWxpYyI6ZmFsc2UsIklzVW5kZXJsaW5lZCI6ZmFsc2UsIlBhcmVudFN0eWxlIjpudWxsfSwiQXV0b1NpemUiOjAsIkZvcmVncm91bmQiOnsiJGlkIjoiOTUiLCJDb2xvciI6eyIkaWQiOiI5Ni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OTciLCJUb3AiOjAsIkxlZnQiOjAsIlJpZ2h0IjowLCJCb3R0b20iOjB9LCJQYWRkaW5nIjp7IiRpZCI6Ijk4IiwiVG9wIjowLCJMZWZ0IjowLCJSaWdodCI6MCwiQm90dG9tIjowfSwiQmFja2dyb3VuZCI6eyIkaWQiOiI5OSIsIkNvbG9yIjp7IiRyZWYiOiIzNiJ9fSwiSXNWaXNpYmxlIjp0cnVlLCJXaWR0aCI6MC4wLCJIZWlnaHQiOjAuMCwiQm9yZGVyU3R5bGUiOm51bGwsIlBhcmVudFN0eWxlIjpudWxsfSwiSG9yaXpvbnRhbENvbm5lY3RvclN0eWxlIjp7IiRpZCI6IjEwMCIsIkxpbmVDb2xvciI6eyIkaWQiOiIxMDEiLCIkdHlwZSI6Ik5MUkUuQ29tbW9uLkRvbS5Tb2xpZENvbG9yQnJ1c2gsIE5MUkUuQ29tbW9uIiwiQ29sb3IiOnsiJGlkIjoiMTAyIiwiQSI6MjU1LCJSIjoyMTAsIkciOjIwNiwiQiI6MjA2fX0sIkxpbmVXZWlnaHQiOjEuMCwiTGluZVR5cGUiOjAsIlBhcmVudFN0eWxlIjpudWxsfSwiVmVydGljYWxDb25uZWN0b3JTdHlsZSI6eyIkaWQiOiIxMDMiLCJMaW5lQ29sb3IiOnsiJGlkIjoiMTA0IiwiJHR5cGUiOiJOTFJFLkNvbW1vbi5Eb20uU29saWRDb2xvckJydXNoLCBOTFJFLkNvbW1vbiIsIkNvbG9yIjp7IiRpZCI6IjEwNSIsIkEiOjI1NSwiUiI6MjEzLCJHIjoyMTIsIkIiOjIxMX19LCJMaW5lV2VpZ2h0IjoxLjAsIkxpbmVUeXBlIjowLCJQYXJlbnRTdHlsZSI6bnVsbH0sIk1hcmdpbiI6bnVsbCwiU3RhcnREYXRlUG9zaXRpb24iOjQsIkVuZERhdGVQb3NpdGlvbiI6NCwiRGF0ZUlzVmlzaWJsZSI6dHJ1ZSwiVGl0bGVQb3NpdGlvbiI6NSwiRHVyYXRpb25Qb3NpdGlvbiI6MiwiUGVyY2VudGFnZUNvbXBsZXRlZFBvc2l0aW9uIjo2LCJTcGFjaW5nIjoxMCwiSXNCZWxvd1RpbWViYW5kIjpmYWxzZSwiUGVyY2VudGFnZUNvbXBsZXRlU2hhcGVPcGFjaXR5IjozNSwiU2hhcGVTdHlsZSI6eyIkaWQiOiIxMDYiLCJNYXJnaW4iOnsiJGlkIjoiMTA3IiwiVG9wIjowLCJMZWZ0Ijo0LCJSaWdodCI6NCwiQm90dG9tIjowfSwiUGFkZGluZyI6eyIkaWQiOiIxMDgiLCJUb3AiOjAsIkxlZnQiOjAsIlJpZ2h0IjowLCJCb3R0b20iOjB9LCJCYWNrZ3JvdW5kIjp7IiRpZCI6IjEwOSIsIkNvbG9yIjp7IiRpZCI6IjExMCIsIkEiOjI1NSwiUiI6MCwiRyI6MTE0LCJCIjoxODh9fSwiSXNWaXNpYmxlIjp0cnVlLCJXaWR0aCI6MC4wLCJIZWlnaHQiOjE2LjAsIkJvcmRlclN0eWxlIjp7IiRpZCI6IjExMSIsIkxpbmVDb2xvciI6eyIkaWQiOiIxMTIiLCIkdHlwZSI6Ik5MUkUuQ29tbW9uLkRvbS5Tb2xpZENvbG9yQnJ1c2gsIE5MUkUuQ29tbW9uIiwiQ29sb3IiOnsiJGlkIjoiMTEzIiwiQSI6MjU1LCJSIjoyNTUsIkciOjAsIkIiOjB9fSwiTGluZVdlaWdodCI6MC4wLCJMaW5lVHlwZSI6MCwiUGFyZW50U3R5bGUiOm51bGx9LCJQYXJlbnRTdHlsZSI6bnVsbH0sIlRpdGxlU3R5bGUiOnsiJGlkIjoiMTE0IiwiRm9udFNldHRpbmdzIjp7IiRpZCI6IjExNSIsIkZvbnRTaXplIjoxMCwiRm9udE5hbWUiOiJDZW50dXJ5IEdvdGhpYyIsIklzQm9sZCI6ZmFsc2UsIklzSXRhbGljIjpmYWxzZSwiSXNVbmRlcmxpbmVkIjpmYWxzZSwiUGFyZW50U3R5bGUiOm51bGx9LCJBdXRvU2l6ZSI6MCwiRm9yZWdyb3VuZCI6eyIkaWQiOiIxMTYiLCJDb2xvciI6eyIkaWQiOiIxMT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xOCIsIlRvcCI6MCwiTGVmdCI6MCwiUmlnaHQiOjAsIkJvdHRvbSI6MH0sIlBhZGRpbmciOnsiJGlkIjoiMTE5IiwiVG9wIjowLCJMZWZ0IjowLCJSaWdodCI6MCwiQm90dG9tIjowfSwiQmFja2dyb3VuZCI6eyIkaWQiOiIxMjAiLCJDb2xvciI6eyIkcmVmIjoiMzYifX0sIklzVmlzaWJsZSI6dHJ1ZSwiV2lkdGgiOjAuMCwiSGVpZ2h0IjowLjAsIkJvcmRlclN0eWxlIjpudWxsLCJQYXJlbnRTdHlsZSI6bnVsbH0sIkRhdGVTdHlsZSI6eyIkaWQiOiIxMjEiLCJGb250U2V0dGluZ3MiOnsiJGlkIjoiMTIyIiwiRm9udFNpemUiOjEyLCJGb250TmFtZSI6IkNhbGlicmkiLCJJc0JvbGQiOmZhbHNlLCJJc0l0YWxpYyI6ZmFsc2UsIklzVW5kZXJsaW5lZCI6ZmFsc2UsIlBhcmVudFN0eWxlIjpudWxsfSwiQXV0b1NpemUiOjAsIkZvcmVncm91bmQiOnsiJGlkIjoiMTIzIiwiQ29sb3IiOnsiJGlkIjoiMTI0IiwiQSI6MjU1LCJSIjoyNTUsIkciOjI1NSwiQiI6MjU1fX0sIk1heFdpZHRoIjoyMDAuMCwiTWF4SGVpZ2h0IjoiSW5maW5pdHkiLCJTbWFydEZvcmVncm91bmRJc0FjdGl2ZSI6ZmFsc2UsIkhvcml6b250YWxBbGlnbm1lbnQiOjAsIlZlcnRpY2FsQWxpZ25tZW50IjowLCJTbWFydEZvcmVncm91bmQiOm51bGwsIkJhY2tncm91bmRGaWxsVHlwZSI6MCwiTWFyZ2luIjp7IiRpZCI6IjEyNSIsIlRvcCI6MCwiTGVmdCI6MCwiUmlnaHQiOjAsIkJvdHRvbSI6MH0sIlBhZGRpbmciOnsiJGlkIjoiMTI2IiwiVG9wIjowLCJMZWZ0IjowLCJSaWdodCI6MCwiQm90dG9tIjowfSwiQmFja2dyb3VuZCI6eyIkaWQiOiIxMjciLCJDb2xvciI6eyIkcmVmIjoiMzYifX0sIklzVmlzaWJsZSI6dHJ1ZSwiV2lkdGgiOjAuMCwiSGVpZ2h0IjowLjAsIkJvcmRlclN0eWxlIjpudWxsLCJQYXJlbnRTdHlsZSI6bnVsbH0sIkRhdGVGb3JtYXQiOnsiJGlkIjoiMTI4IiwiRm9ybWF0U3RyaW5nIjoiTS9kIiwiU2VwYXJhdG9yIjoiLyIsIlVzZUludGVybmF0aW9uYWxEYXRlRm9ybWF0IjpmYWxzZSwiRGF0ZUlzVmlzaWJsZSI6dHJ1ZSwiVGltZUlzVmlzaWJsZSI6ZmFsc2UsIkhvdXJEaWdpdHMiOjEsIkFtUG1EZXNpZ25hdG9yIjoyLCJUcmltMDBNaW51dGVzIjpmYWxzZSwiTGFzdEtub3duVmlzaWJpbGl0eVN0YXRlIjp7IiRpZCI6IjEyOSIsIkRhdGVQYXJ0SXNWaXNpYmxlIjpmYWxzZSwiVGltZVBhcnRJc1Zpc2libGUiOmZhbHNlfX0sIklzVmlzaWJsZSI6dHJ1ZSwiUGFyZW50U3R5bGUiOm51bGwsIl9leHBsaWNpdGx5U2V0Ijp7IiRpZCI6IjEzMC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Jc1Zpc2libGUiOmZhbHNlfX0sIkdyaWRsaW5lUGFuZWxTdHlsZSI6eyIkaWQiOiIxMzEiLCJHcmlkbGluZVN0eWxlIjp7IiRpZCI6IjEzMiIsIkxpbmVDb2xvciI6eyIkaWQiOiIxMzMiLCIkdHlwZSI6Ik5MUkUuQ29tbW9uLkRvbS5Tb2xpZENvbG9yQnJ1c2gsIE5MUkUuQ29tbW9uIiwiQ29sb3IiOnsiJGlkIjoiMTM0IiwiQSI6MzgsIlIiOjkxLCJHIjoxNTUsIkIiOjIxM319LCJMaW5lV2VpZ2h0IjoxLjAsIkxpbmVUeXBlIjowLCJQYXJlbnRTdHlsZSI6bnVsbH0sIk1hcmdpbiI6eyIkaWQiOiIxMzUiLCJUb3AiOjAsIkxlZnQiOjAsIlJpZ2h0IjowLCJCb3R0b20iOjB9LCJQYWRkaW5nIjp7IiRpZCI6IjEzNiIsIlRvcCI6MCwiTGVmdCI6MCwiUmlnaHQiOjAsIkJvdHRvbSI6MH0sIkJhY2tncm91bmQiOm51bGwsIklzVmlzaWJsZSI6dHJ1ZSwiV2lkdGgiOjAuMCwiSGVpZ2h0IjowLjAsIkJvcmRlclN0eWxlIjpudWxsLCJQYXJlbnRTdHlsZSI6bnVsbH0sIlNob3dFbGFwc2VkVGltZUdyYWRpZW50U3R5bGUiOmZhbHNlLCJEZWZhdWx0U3dpbWxhbmVTdHlsZSI6eyIkaWQiOiIxMzciLCJIZWFkZXJTdHlsZSI6eyIkaWQiOiIxMzgiLCJUZXh0U3R5bGUiOnsiJGlkIjoiMTM5IiwiRm9udFNldHRpbmdzIjp7IiRpZCI6IjE0MCIsIkZvbnRTaXplIjoxMiwiRm9udE5hbWUiOiJDYWxpYnJpIiwiSXNCb2xkIjpmYWxzZSwiSXNJdGFsaWMiOmZhbHNlLCJJc1VuZGVybGluZWQiOmZhbHNlLCJQYXJlbnRTdHlsZSI6bnVsbH0sIkF1dG9TaXplIjowLCJGb3JlZ3JvdW5kIjp7IiRpZCI6IjE0MSIsIkNvbG9yIjp7IiRpZCI6IjE0MiIsIkEiOjI1NSwiUiI6MzIsIkciOjU2LCJCIjoxMDB9fSwiTWF4V2lkdGgiOiJJbmZpbml0eSIsIk1heEhlaWdodCI6IkluZmluaXR5IiwiU21hcnRGb3JlZ3JvdW5kSXNBY3RpdmUiOmZhbHNlLCJIb3Jpem9udGFsQWxpZ25tZW50IjowLCJWZXJ0aWNhbEFsaWdubWVudCI6MCwiU21hcnRGb3JlZ3JvdW5kIjpudWxsLCJCYWNrZ3JvdW5kRmlsbFR5cGUiOjAsIk1hcmdpbiI6eyIkaWQiOiIxNDMiLCJUb3AiOjAsIkxlZnQiOjAsIlJpZ2h0IjowLCJCb3R0b20iOjB9LCJQYWRkaW5nIjp7IiRpZCI6IjE0NCIsIlRvcCI6MCwiTGVmdCI6MCwiUmlnaHQiOjAsIkJvdHRvbSI6MH0sIkJhY2tncm91bmQiOm51bGwsIklzVmlzaWJsZSI6dHJ1ZSwiV2lkdGgiOjAuMCwiSGVpZ2h0IjowLjAsIkJvcmRlclN0eWxlIjpudWxsLCJQYXJlbnRTdHlsZSI6bnVsbH0sIlJlY3RhbmdsZVN0eWxlIjp7IiRpZCI6IjE0NSIsIk1hcmdpbiI6eyIkaWQiOiIxNDYiLCJUb3AiOjAsIkxlZnQiOjAsIlJpZ2h0IjowLCJCb3R0b20iOjB9LCJQYWRkaW5nIjp7IiRpZCI6IjE0NyIsIlRvcCI6MCwiTGVmdCI6MCwiUmlnaHQiOjAsIkJvdHRvbSI6MH0sIkJhY2tncm91bmQiOnsiJGlkIjoiMTQ4IiwiQ29sb3IiOnsiJGlkIjoiMTQ5IiwiQSI6MTI3LCJSIjo5MSwiRyI6MTU1LCJCIjoyMTN9fSwiSXNWaXNpYmxlIjp0cnVlLCJXaWR0aCI6MC4wLCJIZWlnaHQiOjAuMCwiQm9yZGVyU3R5bGUiOnsiJGlkIjoiMTUwIiwiTGluZUNvbG9yIjp7IiRpZCI6IjE1MSIsIiR0eXBlIjoiTkxSRS5Db21tb24uRG9tLlNvbGlkQ29sb3JCcnVzaCwgTkxSRS5Db21tb24iLCJDb2xvciI6eyIkaWQiOiIxNTIiLCJBIjoyNTUsIlIiOjI1NSwiRyI6MCwiQiI6MH19LCJMaW5lV2VpZ2h0IjowLjAsIkxpbmVUeXBlIjowLCJQYXJlbnRTdHlsZSI6bnVsbH0sIlBhcmVudFN0eWxlIjpudWxsfSwiTWFyZ2luIjp7IiRpZCI6IjE1MyIsIlRvcCI6MCwiTGVmdCI6MCwiUmlnaHQiOjAsIkJvdHRvbSI6MH0sIlBhZGRpbmciOnsiJGlkIjoiMTU0IiwiVG9wIjowLCJMZWZ0IjowLCJSaWdodCI6MCwiQm90dG9tIjowfSwiQmFja2dyb3VuZCI6bnVsbCwiSXNWaXNpYmxlIjp0cnVlLCJXaWR0aCI6MC4wLCJIZWlnaHQiOjAuMCwiQm9yZGVyU3R5bGUiOm51bGwsIlBhcmVudFN0eWxlIjpudWxsfSwiQmFja2dyb3VuZFN0eWxlIjp7IiRpZCI6IjE1NSIsIk1hcmdpbiI6eyIkaWQiOiIxNTYiLCJUb3AiOjAsIkxlZnQiOjAsIlJpZ2h0IjowLCJCb3R0b20iOjB9LCJQYWRkaW5nIjp7IiRpZCI6IjE1NyIsIlRvcCI6MCwiTGVmdCI6MCwiUmlnaHQiOjAsIkJvdHRvbSI6MH0sIkJhY2tncm91bmQiOnsiJGlkIjoiMTU4IiwiQ29sb3IiOnsiJGlkIjoiMTU5IiwiQSI6MzgsIlIiOjkxLCJHIjoxNTUsIkIiOjIxM319LCJJc1Zpc2libGUiOnRydWUsIldpZHRoIjowLjAsIkhlaWdodCI6MC4wLCJCb3JkZXJTdHlsZSI6eyIkaWQiOiIxNjAiLCJMaW5lQ29sb3IiOnsiJGlkIjoiMTYxIiwiJHR5cGUiOiJOTFJFLkNvbW1vbi5Eb20uU29saWRDb2xvckJydXNoLCBOTFJFLkNvbW1vbiIsIkNvbG9yIjp7IiRpZCI6IjE2MiIsIkEiOjI1NSwiUiI6MjU1LCJHIjowLCJCIjowfX0sIkxpbmVXZWlnaHQiOjAuMCwiTGluZVR5cGUiOjAsIlBhcmVudFN0eWxlIjpudWxsfSwiUGFyZW50U3R5bGUiOm51bGx9LCJJc0Fib3ZlVGltZWJhbmQiOmZhbHNlLCJNYXJnaW4iOnsiJGlkIjoiMTYzIiwiVG9wIjowLCJMZWZ0IjowLCJSaWdodCI6MCwiQm90dG9tIjowfSwiUGFkZGluZyI6eyIkaWQiOiIxNjQiLCJUb3AiOjAsIkxlZnQiOjAsIlJpZ2h0IjowLCJCb3R0b20iOjB9LCJJc1Zpc2libGUiOnRydWUsIldpZHRoIjowLjAsIkhlaWdodCI6MC4wLCJCb3JkZXJTdHlsZSI6bnVsbCwiUGFyZW50U3R5bGUiOm51bGx9fSwiU2NhbGUiOnsiJGlkIjoiMTY1IiwiU3RhcnREYXRlIjoiMjAxNy0wNi0xOFQyMzo1OTo1OS45OTlaIiwiRW5kRGF0ZSI6IjIwMjEtMDItMjhUMjM6NTk6MDAiLCJGb3JtYXQiOiJNTU0iLCJUeXBlIjoyLCJBdXRvRGF0ZVJhbmdlIjp0cnVlLCJXb3JraW5nRGF5cyI6MTI3LCJUb2RheU1hcmtlclRleHQiOiJUb2RheSIsIkF1dG9TY2FsZVR5cGUiOnRydWV9LCJNaWxlc3RvbmVzIjpbeyIkaWQiOiIxNjYiLCJEYXRlIjoiMjAyMC0wNi0xOFQyMzo1OTowMFoiLCJTdHlsZSI6eyIkaWQiOiIxNjciLCJTaGFwZSI6MTAsIkNvbm5lY3Rvck1hcmdpbiI6eyIkcmVmIjoiNTYifSwiQ29ubmVjdG9yU3R5bGUiOnsiJGlkIjoiMTY4IiwiTGluZUNvbG9yIjp7IiRpZCI6IjE2OSIsIiR0eXBlIjoiTkxSRS5Db21tb24uRG9tLlNvbGlkQ29sb3JCcnVzaCwgTkxSRS5Db21tb24iLCJDb2xvciI6eyIkaWQiOiIxNzAiLCJBIjoyNTUsIlIiOjIzNywiRyI6MTI1LCJCIjo0OX19LCJMaW5lV2VpZ2h0IjoxLjAsIkxpbmVUeXBlIjowLCJQYXJlbnRTdHlsZSI6eyIkcmVmIjoiNTcifX0sIklzQmVsb3dUaW1lYmFuZCI6dHJ1ZSwiUG9zaXRpb25PblRhc2siOjAsIkhpZGVEYXRlIjpmYWxzZSwiU2hhcGVTaXplIjoxLCJTcGFjaW5nIjowLjAsIlBhZGRpbmciOnsiJGlkIjoiMTcxIiwiVG9wIjowLCJMZWZ0IjowLCJSaWdodCI6MCwiQm90dG9tIjowfSwiU2hhcGVTdHlsZSI6eyIkaWQiOiIxNzIiLCJNYXJnaW4iOnsiJHJlZiI6IjYyIn0sIlBhZGRpbmciOnsiJHJlZiI6IjYzIn0sIkJhY2tncm91bmQiOnsiJGlkIjoiMTczIiwiQ29sb3IiOnsiJGlkIjoiMTc0IiwiQSI6MjU1LCJSIjoyMzcsIkciOjEyNSwiQiI6NDl9fSwiSXNWaXNpYmxlIjp0cnVlLCJXaWR0aCI6MTguMCwiSGVpZ2h0IjoyMC4wLCJCb3JkZXJTdHlsZSI6eyIkaWQiOiIxNzUiLCJMaW5lQ29sb3IiOnsiJHJlZiI6IjY3In0sIkxpbmVXZWlnaHQiOjAuMCwiTGluZVR5cGUiOjAsIlBhcmVudFN0eWxlIjp7IiRyZWYiOiI2NiJ9fSwiUGFyZW50U3R5bGUiOnsiJHJlZiI6IjYxIn19LCJUaXRsZVN0eWxlIjp7IiRpZCI6IjE3NiIsIkZvbnRTZXR0aW5ncyI6eyIkaWQiOiIxNzciLCJGb250U2l6ZSI6MTIsIkZvbnROYW1lIjoiQ2VudHVyeSBHb3RoaWMiLCJJc0JvbGQiOnRydWUsIklzSXRhbGljIjpmYWxzZSwiSXNVbmRlcmxpbmVkIjpmYWxzZSwiUGFyZW50U3R5bGUiOnsiJHJlZiI6IjcwIn19LCJBdXRvU2l6ZSI6MCwiRm9yZWdyb3VuZCI6eyIkaWQiOiIxNzgiLCJDb2xvciI6eyIkaWQiOiIxNzkiLCJBIjoyNTUsIlIiOjY4LCJHIjo4NCwiQiI6MTA2fX0sIk1heFdpZHRoIjo2OS4wLCJNYXhIZWlnaHQiOiJJbmZpbml0eSIsIlNtYXJ0Rm9yZWdyb3VuZElzQWN0aXZlIjpmYWxzZSwiSG9yaXpvbnRhbEFsaWdubWVudCI6MSwiVmVydGljYWxBbGlnbm1lbnQiOjAsIlNtYXJ0Rm9yZWdyb3VuZCI6bnVsbCwiQmFja2dyb3VuZEZpbGxUeXBlIjowLCJNYXJnaW4iOnsiJHJlZiI6IjczIn0sIlBhZGRpbmciOnsiJHJlZiI6Ijc0In0sIkJhY2tncm91bmQiOnsiJHJlZiI6Ijc1In0sIklzVmlzaWJsZSI6dHJ1ZSwiV2lkdGgiOjAuMCwiSGVpZ2h0IjowLjAsIkJvcmRlclN0eWxlIjp7IiRpZCI6IjE4MCIsIkxpbmVDb2xvciI6bnVsbCwiTGluZVdlaWdodCI6MC4wLCJMaW5lVHlwZSI6MCwiUGFyZW50U3R5bGUiOm51bGx9LCJQYXJlbnRTdHlsZSI6eyIkcmVmIjoiNjkifX0sIkRhdGVTdHlsZSI6eyIkaWQiOiIxODEiLCJGb250U2V0dGluZ3MiOnsiJGlkIjoiMTgyIiwiRm9udFNpemUiOjEwLCJGb250TmFtZSI6IkNlbnR1cnkgR290aGljIiwiSXNCb2xkIjpmYWxzZSwiSXNJdGFsaWMiOmZhbHNlLCJJc1VuZGVybGluZWQiOmZhbHNlLCJQYXJlbnRTdHlsZSI6eyIkcmVmIjoiNzcifX0sIkF1dG9TaXplIjowLCJGb3JlZ3JvdW5kIjp7IiRpZCI6IjE4MyIsIkNvbG9yIjp7IiRpZCI6IjE4NCIsIkEiOjI1NSwiUiI6MTEyLCJHIjoxNzMsIkIiOjcxfX0sIk1heFdpZHRoIjoyMDAuMCwiTWF4SGVpZ2h0IjoiSW5maW5pdHkiLCJTbWFydEZvcmVncm91bmRJc0FjdGl2ZSI6ZmFsc2UsIkhvcml6b250YWxBbGlnbm1lbnQiOjEsIlZlcnRpY2FsQWxpZ25tZW50IjowLCJTbWFydEZvcmVncm91bmQiOm51bGwsIkJhY2tncm91bmRGaWxsVHlwZSI6MCwiTWFyZ2luIjp7IiRyZWYiOiI4MCJ9LCJQYWRkaW5nIjp7IiRyZWYiOiI4MSJ9LCJCYWNrZ3JvdW5kIjp7IiRyZWYiOiI4MiJ9LCJJc1Zpc2libGUiOnRydWUsIldpZHRoIjowLjAsIkhlaWdodCI6MC4wLCJCb3JkZXJTdHlsZSI6eyIkaWQiOiIxODUiLCJMaW5lQ29sb3IiOm51bGwsIkxpbmVXZWlnaHQiOjAuMCwiTGluZVR5cGUiOjAsIlBhcmVudFN0eWxlIjpudWxsfSwiUGFyZW50U3R5bGUiOnsiJHJlZiI6Ijc2In19LCJEYXRlRm9ybWF0Ijp7IiRyZWYiOiI4MyJ9LCJJc1Zpc2libGUiOnRydWUsIlBhcmVudFN0eWxlIjp7IiRyZWYiOiI1NSJ9fSwiSW5kZXgiOjAsIlBlcmNlbnRhZ2VDb21wbGV0ZSI6bnVsbCwiUG9zaXRpb24iOnsiUmF0aW8iOjAuMDk0MTMwNTM3NjIxNzY4ODU5LCJJc0N1c3RvbSI6dHJ1ZX0sIkRhdGVGb3JtYXQiOnsiJHJlZiI6IjgzIn0sIlJlbGF0ZWRUYXNrSWQiOiIwMDAwMDAwMC0wMDAwLTAwMDAtMDAwMC0wMDAwMDAwMDAwMDAiLCJJZCI6ImUxOTk3ODMwLWU5MTYtNGYxOC05N2JhLTI3OTRhZGY1MjBmNSIsIkltcG9ydElkIjpudWxsLCJUaXRsZSI6Ik1pbGVzdG9uZSAxIiwiTm90ZSI6bnVsbCwiSHlwZXJsaW5rIjp7IiRpZCI6IjE4NiIsIkFkZHJlc3MiOiIiLCJTdWJBZGRyZXNzIjoiIn0sIklzQ2hhbmdlZCI6ZmFsc2UsIklzTmV3Ijp0cnVlfSx7IiRpZCI6IjE4NyIsIkRhdGUiOiIyMDIwLTA4LTE1VDIzOjU5OjAwIiwiU3R5bGUiOnsiJGlkIjoiMTg4IiwiU2hhcGUiOjUsIkNvbm5lY3Rvck1hcmdpbiI6eyIkcmVmIjoiNTYifSwiQ29ubmVjdG9yU3R5bGUiOnsiJGlkIjoiMTg5IiwiTGluZUNvbG9yIjp7IiRpZCI6IjE5MCIsIiR0eXBlIjoiTkxSRS5Db21tb24uRG9tLlNvbGlkQ29sb3JCcnVzaCwgTkxSRS5Db21tb24iLCJDb2xvciI6eyIkaWQiOiIxOTEiLCJBIjoyNTUsIlIiOjkxLCJHIjoxNTUsIkIiOjIxM319LCJMaW5lV2VpZ2h0IjoxLjAsIkxpbmVUeXBlIjowLCJQYXJlbnRTdHlsZSI6eyIkcmVmIjoiNTcifX0sIklzQmVsb3dUaW1lYmFuZCI6ZmFsc2UsIlBvc2l0aW9uT25UYXNrIjowLCJIaWRlRGF0ZSI6ZmFsc2UsIlNoYXBlU2l6ZSI6MCwiU3BhY2luZyI6MC4wLCJQYWRkaW5nIjp7IiRpZCI6IjE5MiIsIlRvcCI6MCwiTGVmdCI6MCwiUmlnaHQiOjAsIkJvdHRvbSI6MH0sIlNoYXBlU3R5bGUiOnsiJGlkIjoiMTkzIiwiTWFyZ2luIjp7IiRyZWYiOiI2MiJ9LCJQYWRkaW5nIjp7IiRyZWYiOiI2MyJ9LCJCYWNrZ3JvdW5kIjp7IiRpZCI6IjE5NCIsIkNvbG9yIjp7IiRpZCI6IjE5NSIsIkEiOjI1NSwiUiI6OTEsIkciOjE1NSwiQiI6MjEzfX0sIklzVmlzaWJsZSI6dHJ1ZSwiV2lkdGgiOjEyLjAsIkhlaWdodCI6MTQuMCwiQm9yZGVyU3R5bGUiOnsiJGlkIjoiMTk2IiwiTGluZUNvbG9yIjp7IiRyZWYiOiI2NyJ9LCJMaW5lV2VpZ2h0IjowLjAsIkxpbmVUeXBlIjowLCJQYXJlbnRTdHlsZSI6eyIkcmVmIjoiNjYifX0sIlBhcmVudFN0eWxlIjp7IiRyZWYiOiI2MSJ9fSwiVGl0bGVTdHlsZSI6eyIkaWQiOiIxOTciLCJGb250U2V0dGluZ3MiOnsiJGlkIjoiMTk4IiwiRm9udFNpemUiOjEyLCJGb250TmFtZSI6IkNlbnR1cnkgR290aGljIiwiSXNCb2xkIjp0cnVlLCJJc0l0YWxpYyI6ZmFsc2UsIklzVW5kZXJsaW5lZCI6ZmFsc2UsIlBhcmVudFN0eWxlIjp7IiRyZWYiOiI3MCJ9fSwiQXV0b1NpemUiOjAsIkZvcmVncm91bmQiOnsiJGlkIjoiMTk5IiwiQ29sb3IiOnsiJGlkIjoiMjAwIiwiQSI6MjU1LCJSIjo2OCwiRyI6ODQsIkIiOjEwNn19LCJNYXhXaWR0aCI6NjkuMCwiTWF4SGVpZ2h0IjoiSW5maW5pdHkiLCJTbWFydEZvcmVncm91bmRJc0FjdGl2ZSI6ZmFsc2UsIkhvcml6b250YWxBbGlnbm1lbnQiOjEsIlZlcnRpY2FsQWxpZ25tZW50IjowLCJTbWFydEZvcmVncm91bmQiOm51bGwsIkJhY2tncm91bmRGaWxsVHlwZSI6MCwiTWFyZ2luIjp7IiRyZWYiOiI3MyJ9LCJQYWRkaW5nIjp7IiRyZWYiOiI3NCJ9LCJCYWNrZ3JvdW5kIjp7IiRyZWYiOiI3NSJ9LCJJc1Zpc2libGUiOnRydWUsIldpZHRoIjowLjAsIkhlaWdodCI6MC4wLCJCb3JkZXJTdHlsZSI6eyIkaWQiOiIyMDEiLCJMaW5lQ29sb3IiOm51bGwsIkxpbmVXZWlnaHQiOjAuMCwiTGluZVR5cGUiOjAsIlBhcmVudFN0eWxlIjpudWxsfSwiUGFyZW50U3R5bGUiOnsiJHJlZiI6IjY5In19LCJEYXRlU3R5bGUiOnsiJGlkIjoiMjAyIiwiRm9udFNldHRpbmdzIjp7IiRpZCI6IjIwMyIsIkZvbnRTaXplIjo5LCJGb250TmFtZSI6IkNlbnR1cnkgR290aGljIiwiSXNCb2xkIjpmYWxzZSwiSXNJdGFsaWMiOmZhbHNlLCJJc1VuZGVybGluZWQiOmZhbHNlLCJQYXJlbnRTdHlsZSI6eyIkcmVmIjoiNzcifX0sIkF1dG9TaXplIjowLCJGb3JlZ3JvdW5kIjp7IiRpZCI6IjIwNCIsIkNvbG9yIjp7IiRpZCI6IjIwNSIsIkEiOjI1NSwiUiI6MTc4LCJHIjozOCwiQiI6MH19LCJNYXhXaWR0aCI6MjAwLjAsIk1heEhlaWdodCI6IkluZmluaXR5IiwiU21hcnRGb3JlZ3JvdW5kSXNBY3RpdmUiOmZhbHNlLCJIb3Jpem9udGFsQWxpZ25tZW50IjowLCJWZXJ0aWNhbEFsaWdubWVudCI6MCwiU21hcnRGb3JlZ3JvdW5kIjpudWxsLCJCYWNrZ3JvdW5kRmlsbFR5cGUiOjAsIk1hcmdpbiI6eyIkcmVmIjoiODAifSwiUGFkZGluZyI6eyIkcmVmIjoiODEifSwiQmFja2dyb3VuZCI6eyIkcmVmIjoiODIifSwiSXNWaXNpYmxlIjpmYWxzZSwiV2lkdGgiOjAuMCwiSGVpZ2h0IjowLjAsIkJvcmRlclN0eWxlIjp7IiRpZCI6IjIwNiIsIkxpbmVDb2xvciI6bnVsbCwiTGluZVdlaWdodCI6MC4wLCJMaW5lVHlwZSI6MCwiUGFyZW50U3R5bGUiOm51bGx9LCJQYXJlbnRTdHlsZSI6eyIkcmVmIjoiNzYifX0sIkRhdGVGb3JtYXQiOnsiJHJlZiI6IjgzIn0sIklzVmlzaWJsZSI6dHJ1ZSwiUGFyZW50U3R5bGUiOnsiJHJlZiI6IjU1In19LCJJbmRleCI6MSwiUGVyY2VudGFnZUNvbXBsZXRlIjpudWxsLCJQb3NpdGlvbiI6eyJSYXRpbyI6MC4wLCJJc0N1c3RvbSI6ZmFsc2V9LCJEYXRlRm9ybWF0Ijp7IiRyZWYiOiI4MyJ9LCJSZWxhdGVkVGFza0lkIjoiMDAwMDAwMDAtMDAwMC0wMDAwLTAwMDAtMDAwMDAwMDAwMDAwIiwiSWQiOiJmMDNkZTQ5ZS05OGQzLTRiMTUtODgxYy1lYmMyOWVkM2VhZjkiLCJJbXBvcnRJZCI6bnVsbCwiVGl0bGUiOiJNaWxlc3RvbmUgMiIsIk5vdGUiOm51bGwsIkh5cGVybGluayI6eyIkaWQiOiIyMDciLCJBZGRyZXNzIjoiIiwiU3ViQWRkcmVzcyI6IiJ9LCJJc0NoYW5nZWQiOmZhbHNlLCJJc05ldyI6dHJ1ZX0seyIkaWQiOiIyMDgiLCJEYXRlIjoiMjAyMC0xMS0xMFQyMzo1OTowMCIsIlN0eWxlIjp7IiRpZCI6IjIwOSIsIlNoYXBlIjo2LCJDb25uZWN0b3JNYXJnaW4iOnsiJHJlZiI6IjU2In0sIkNvbm5lY3RvclN0eWxlIjp7IiRpZCI6IjIxMCIsIkxpbmVDb2xvciI6eyIkaWQiOiIyMTEiLCIkdHlwZSI6Ik5MUkUuQ29tbW9uLkRvbS5Tb2xpZENvbG9yQnJ1c2gsIE5MUkUuQ29tbW9uIiwiQ29sb3IiOnsiJGlkIjoiMjEyIiwiQSI6MjU1LCJSIjoyMzcsIkciOjEyNSwiQiI6NDl9fSwiTGluZVdlaWdodCI6MS4wLCJMaW5lVHlwZSI6MCwiUGFyZW50U3R5bGUiOnsiJHJlZiI6IjU3In19LCJJc0JlbG93VGltZWJhbmQiOmZhbHNlLCJQb3NpdGlvbk9uVGFzayI6MCwiSGlkZURhdGUiOmZhbHNlLCJTaGFwZVNpemUiOjAsIlNwYWNpbmciOjAuMCwiUGFkZGluZyI6eyIkaWQiOiIyMTMiLCJUb3AiOjAsIkxlZnQiOjAsIlJpZ2h0IjowLCJCb3R0b20iOjB9LCJTaGFwZVN0eWxlIjp7IiRpZCI6IjIxNCIsIk1hcmdpbiI6eyIkcmVmIjoiNjIifSwiUGFkZGluZyI6eyIkcmVmIjoiNjMifSwiQmFja2dyb3VuZCI6eyIkaWQiOiIyMTUiLCJDb2xvciI6eyIkaWQiOiIyMTYiLCJBIjoyNTUsIlIiOjIzNywiRyI6MTI1LCJCIjo0OX19LCJJc1Zpc2libGUiOnRydWUsIldpZHRoIjoxMi4wLCJIZWlnaHQiOjE0LjAsIkJvcmRlclN0eWxlIjp7IiRpZCI6IjIxNyIsIkxpbmVDb2xvciI6eyIkcmVmIjoiNjcifSwiTGluZVdlaWdodCI6MC4wLCJMaW5lVHlwZSI6MCwiUGFyZW50U3R5bGUiOnsiJHJlZiI6IjY2In19LCJQYXJlbnRTdHlsZSI6eyIkcmVmIjoiNjEifX0sIlRpdGxlU3R5bGUiOnsiJGlkIjoiMjE4IiwiRm9udFNldHRpbmdzIjp7IiRpZCI6IjIxOSIsIkZvbnRTaXplIjoxMiwiRm9udE5hbWUiOiJDZW50dXJ5IEdvdGhpYyIsIklzQm9sZCI6dHJ1ZSwiSXNJdGFsaWMiOmZhbHNlLCJJc1VuZGVybGluZWQiOmZhbHNlLCJQYXJlbnRTdHlsZSI6eyIkcmVmIjoiNzAifX0sIkF1dG9TaXplIjowLCJGb3JlZ3JvdW5kIjp7IiRpZCI6IjIyMCIsIkNvbG9yIjp7IiRpZCI6IjIyMSIsIkEiOjI1NSwiUiI6NjgsIkciOjg0LCJCIjoxMDZ9fSwiTWF4V2lkdGgiOjY5LjAsIk1heEhlaWdodCI6IkluZmluaXR5IiwiU21hcnRGb3JlZ3JvdW5kSXNBY3RpdmUiOmZhbHNlLCJIb3Jpem9udGFsQWxpZ25tZW50IjoxLCJWZXJ0aWNhbEFsaWdubWVudCI6MCwiU21hcnRGb3JlZ3JvdW5kIjpudWxsLCJCYWNrZ3JvdW5kRmlsbFR5cGUiOjAsIk1hcmdpbiI6eyIkcmVmIjoiNzMifSwiUGFkZGluZyI6eyIkcmVmIjoiNzQifSwiQmFja2dyb3VuZCI6eyIkcmVmIjoiNzUifSwiSXNWaXNpYmxlIjp0cnVlLCJXaWR0aCI6MC4wLCJIZWlnaHQiOjAuMCwiQm9yZGVyU3R5bGUiOnsiJGlkIjoiMjIyIiwiTGluZUNvbG9yIjpudWxsLCJMaW5lV2VpZ2h0IjowLjAsIkxpbmVUeXBlIjowLCJQYXJlbnRTdHlsZSI6bnVsbH0sIlBhcmVudFN0eWxlIjp7IiRyZWYiOiI2OSJ9fSwiRGF0ZVN0eWxlIjp7IiRpZCI6IjIyMyIsIkZvbnRTZXR0aW5ncyI6eyIkaWQiOiIyMjQiLCJGb250U2l6ZSI6OSwiRm9udE5hbWUiOiJDZW50dXJ5IEdvdGhpYyIsIklzQm9sZCI6ZmFsc2UsIklzSXRhbGljIjpmYWxzZSwiSXNVbmRlcmxpbmVkIjpmYWxzZSwiUGFyZW50U3R5bGUiOnsiJHJlZiI6Ijc3In19LCJBdXRvU2l6ZSI6MCwiRm9yZWdyb3VuZCI6eyIkaWQiOiIyMjUiLCJDb2xvciI6eyIkaWQiOiIyMjYiLCJBIjoyNTUsIlIiOjE3OCwiRyI6MzgsIkIiOjB9fSwiTWF4V2lkdGgiOjIwMC4wLCJNYXhIZWlnaHQiOiJJbmZpbml0eSIsIlNtYXJ0Rm9yZWdyb3VuZElzQWN0aXZlIjpmYWxzZSwiSG9yaXpvbnRhbEFsaWdubWVudCI6MCwiVmVydGljYWxBbGlnbm1lbnQiOjAsIlNtYXJ0Rm9yZWdyb3VuZCI6bnVsbCwiQmFja2dyb3VuZEZpbGxUeXBlIjowLCJNYXJnaW4iOnsiJHJlZiI6IjgwIn0sIlBhZGRpbmciOnsiJHJlZiI6IjgxIn0sIkJhY2tncm91bmQiOnsiJHJlZiI6IjgyIn0sIklzVmlzaWJsZSI6ZmFsc2UsIldpZHRoIjowLjAsIkhlaWdodCI6MC4wLCJCb3JkZXJTdHlsZSI6eyIkaWQiOiIyMjciLCJMaW5lQ29sb3IiOm51bGwsIkxpbmVXZWlnaHQiOjAuMCwiTGluZVR5cGUiOjAsIlBhcmVudFN0eWxlIjpudWxsfSwiUGFyZW50U3R5bGUiOnsiJHJlZiI6Ijc2In19LCJEYXRlRm9ybWF0Ijp7IiRyZWYiOiI4MyJ9LCJJc1Zpc2libGUiOnRydWUsIlBhcmVudFN0eWxlIjp7IiRyZWYiOiI1NSJ9fSwiSW5kZXgiOjIsIlBlcmNlbnRhZ2VDb21wbGV0ZSI6bnVsbCwiUG9zaXRpb24iOnsiUmF0aW8iOjAuMCwiSXNDdXN0b20iOmZhbHNlfSwiRGF0ZUZvcm1hdCI6eyIkcmVmIjoiODMifSwiUmVsYXRlZFRhc2tJZCI6IjAwMDAwMDAwLTAwMDAtMDAwMC0wMDAwLTAwMDAwMDAwMDAwMCIsIklkIjoiNjNkYTYxMjMtZmI0My00MTlhLWE4NWUtYjgzZGYwYzk3OWY2IiwiSW1wb3J0SWQiOm51bGwsIlRpdGxlIjoiTWlsZXN0b25lIDMiLCJOb3RlIjpudWxsLCJIeXBlcmxpbmsiOnsiJGlkIjoiMjI4IiwiQWRkcmVzcyI6IiIsIlN1YkFkZHJlc3MiOiIifSwiSXNDaGFuZ2VkIjpmYWxzZSwiSXNOZXciOnRydWV9LHsiJGlkIjoiMjI5IiwiRGF0ZSI6IjIwMjEtMDItMTVUMjM6NTk6MDBaIiwiU3R5bGUiOnsiJGlkIjoiMjMwIiwiU2hhcGUiOjIsIkNvbm5lY3Rvck1hcmdpbiI6eyIkcmVmIjoiNTYifSwiQ29ubmVjdG9yU3R5bGUiOnsiJGlkIjoiMjMxIiwiTGluZUNvbG9yIjp7IiRyZWYiOiI1OCJ9LCJMaW5lV2VpZ2h0IjoxLjAsIkxpbmVUeXBlIjowLCJQYXJlbnRTdHlsZSI6eyIkcmVmIjoiNTcifX0sIklzQmVsb3dUaW1lYmFuZCI6ZmFsc2UsIlBvc2l0aW9uT25UYXNrIjowLCJIaWRlRGF0ZSI6ZmFsc2UsIlNoYXBlU2l6ZSI6MSwiU3BhY2luZyI6MC4wLCJQYWRkaW5nIjp7IiRpZCI6IjIzMiIsIlRvcCI6MCwiTGVmdCI6MCwiUmlnaHQiOjAsIkJvdHRvbSI6MH0sIlNoYXBlU3R5bGUiOnsiJGlkIjoiMjMzIiwiTWFyZ2luIjp7IiRyZWYiOiI2MiJ9LCJQYWRkaW5nIjp7IiRyZWYiOiI2MyJ9LCJCYWNrZ3JvdW5kIjp7IiRpZCI6IjIzNCIsIkNvbG9yIjp7IiRpZCI6IjIzNSIsIkEiOjI1NSwiUiI6MTQ2LCJHIjoyMDgsIkIiOjgwfX0sIklzVmlzaWJsZSI6dHJ1ZSwiV2lkdGgiOjEzLjAsIkhlaWdodCI6MTMuMCwiQm9yZGVyU3R5bGUiOnsiJGlkIjoiMjM2IiwiTGluZUNvbG9yIjp7IiRyZWYiOiI2NyJ9LCJMaW5lV2VpZ2h0IjowLjAsIkxpbmVUeXBlIjowLCJQYXJlbnRTdHlsZSI6eyIkcmVmIjoiNjYifX0sIlBhcmVudFN0eWxlIjp7IiRyZWYiOiI2MSJ9fSwiVGl0bGVTdHlsZSI6eyIkaWQiOiIyMzciLCJGb250U2V0dGluZ3MiOnsiJGlkIjoiMjM4IiwiRm9udFNpemUiOjEyLCJGb250TmFtZSI6IkNlbnR1cnkgR290aGljIiwiSXNCb2xkIjp0cnVlLCJJc0l0YWxpYyI6ZmFsc2UsIklzVW5kZXJsaW5lZCI6dHJ1ZSwiUGFyZW50U3R5bGUiOnsiJHJlZiI6IjcwIn19LCJBdXRvU2l6ZSI6MiwiRm9yZWdyb3VuZCI6eyIkaWQiOiIyMzkiLCJDb2xvciI6eyIkaWQiOiIyNDAiLCJBIjoyNTUsIlIiOjY4LCJHIjo4NCwiQiI6MTA2fX0sIk1heFdpZHRoIjo2MC4wLCJNYXhIZWlnaHQiOiJJbmZpbml0eSIsIlNtYXJ0Rm9yZWdyb3VuZElzQWN0aXZlIjpmYWxzZSwiSG9yaXpvbnRhbEFsaWdubWVudCI6MCwiVmVydGljYWxBbGlnbm1lbnQiOjAsIlNtYXJ0Rm9yZWdyb3VuZCI6bnVsbCwiQmFja2dyb3VuZEZpbGxUeXBlIjowLCJNYXJnaW4iOnsiJHJlZiI6IjczIn0sIlBhZGRpbmciOnsiJHJlZiI6Ijc0In0sIkJhY2tncm91bmQiOnsiJHJlZiI6Ijc1In0sIklzVmlzaWJsZSI6dHJ1ZSwiV2lkdGgiOjAuMCwiSGVpZ2h0IjowLjAsIkJvcmRlclN0eWxlIjp7IiRpZCI6IjI0MSIsIkxpbmVDb2xvciI6bnVsbCwiTGluZVdlaWdodCI6MC4wLCJMaW5lVHlwZSI6MCwiUGFyZW50U3R5bGUiOm51bGx9LCJQYXJlbnRTdHlsZSI6eyIkcmVmIjoiNjkifX0sIkRhdGVTdHlsZSI6eyIkaWQiOiIyNDIiLCJGb250U2V0dGluZ3MiOnsiJGlkIjoiMjQzIiwiRm9udFNpemUiOjksIkZvbnROYW1lIjoiQ2VudHVyeSBHb3RoaWMiLCJJc0JvbGQiOnRydWUsIklzSXRhbGljIjpmYWxzZSwiSXNVbmRlcmxpbmVkIjpmYWxzZSwiUGFyZW50U3R5bGUiOnsiJHJlZiI6Ijc3In19LCJBdXRvU2l6ZSI6MCwiRm9yZWdyb3VuZCI6eyIkaWQiOiIyNDQiLCJDb2xvciI6eyIkaWQiOiIyNDU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gwIn0sIlBhZGRpbmciOnsiJHJlZiI6IjgxIn0sIkJhY2tncm91bmQiOnsiJHJlZiI6IjgyIn0sIklzVmlzaWJsZSI6dHJ1ZSwiV2lkdGgiOjAuMCwiSGVpZ2h0IjowLjAsIkJvcmRlclN0eWxlIjp7IiRpZCI6IjI0NiIsIkxpbmVDb2xvciI6bnVsbCwiTGluZVdlaWdodCI6MC4wLCJMaW5lVHlwZSI6MCwiUGFyZW50U3R5bGUiOm51bGx9LCJQYXJlbnRTdHlsZSI6eyIkcmVmIjoiNzYifX0sIkRhdGVGb3JtYXQiOnsiJHJlZiI6IjgzIn0sIklzVmlzaWJsZSI6dHJ1ZSwiUGFyZW50U3R5bGUiOnsiJHJlZiI6IjU1In19LCJJbmRleCI6MywiUGVyY2VudGFnZUNvbXBsZXRlIjpudWxsLCJQb3NpdGlvbiI6eyJSYXRpbyI6MC4wODU1NDg4NTI5OTExNzQ3NjIsIklzQ3VzdG9tIjp0cnVlfSwiRGF0ZUZvcm1hdCI6eyIkcmVmIjoiODMifSwiUmVsYXRlZFRhc2tJZCI6IjAwMDAwMDAwLTAwMDAtMDAwMC0wMDAwLTAwMDAwMDAwMDAwMCIsIklkIjoiZGJiNTBmNTYtMzNiZi00NDNmLTkyNGEtOWIyYTZjMTk0YmY5IiwiSW1wb3J0SWQiOm51bGwsIlRpdGxlIjoiTWlsZXN0b25lIDQiLCJOb3RlIjpudWxsLCJIeXBlcmxpbmsiOnsiJGlkIjoiMjQ3IiwiQWRkcmVzcyI6IiIsIlN1YkFkZHJlc3MiOiIifSwiSXNDaGFuZ2VkIjpmYWxzZSwiSXNOZXciOnRydWV9LHsiJGlkIjoiMjQ4IiwiRGF0ZSI6IjIwMjEtMDItMjhUMjM6NTk6MDBaIiwiU3R5bGUiOnsiJGlkIjoiMjQ5IiwiU2hhcGUiOjExLCJDb25uZWN0b3JNYXJnaW4iOnsiJHJlZiI6IjU2In0sIkNvbm5lY3RvclN0eWxlIjp7IiRpZCI6IjI1MCIsIkxpbmVDb2xvciI6eyIkaWQiOiIyNTEiLCIkdHlwZSI6Ik5MUkUuQ29tbW9uLkRvbS5Tb2xpZENvbG9yQnJ1c2gsIE5MUkUuQ29tbW9uIiwiQ29sb3IiOnsiJGlkIjoiMjUyIiwiQSI6MjU1LCJSIjoxNDYsIkciOjIwOCwiQiI6ODB9fSwiTGluZVdlaWdodCI6MS4wLCJMaW5lVHlwZSI6MCwiUGFyZW50U3R5bGUiOnsiJHJlZiI6IjU3In19LCJJc0JlbG93VGltZWJhbmQiOnRydWUsIlBvc2l0aW9uT25UYXNrIjowLCJIaWRlRGF0ZSI6ZmFsc2UsIlNoYXBlU2l6ZSI6MSwiU3BhY2luZyI6MC4wLCJQYWRkaW5nIjp7IiRpZCI6IjI1MyIsIlRvcCI6MCwiTGVmdCI6MCwiUmlnaHQiOjAsIkJvdHRvbSI6MH0sIlNoYXBlU3R5bGUiOnsiJGlkIjoiMjU0IiwiTWFyZ2luIjp7IiRyZWYiOiI2MiJ9LCJQYWRkaW5nIjp7IiRyZWYiOiI2MyJ9LCJCYWNrZ3JvdW5kIjp7IiRpZCI6IjI1NSIsIkNvbG9yIjp7IiRpZCI6IjI1NiIsIkEiOjI1NSwiUiI6MTQ2LCJHIjoyMDgsIkIiOjgwfX0sIklzVmlzaWJsZSI6dHJ1ZSwiV2lkdGgiOjE4LjAsIkhlaWdodCI6MjAuMCwiQm9yZGVyU3R5bGUiOnsiJGlkIjoiMjU3IiwiTGluZUNvbG9yIjp7IiRyZWYiOiI2NyJ9LCJMaW5lV2VpZ2h0IjowLjAsIkxpbmVUeXBlIjowLCJQYXJlbnRTdHlsZSI6eyIkcmVmIjoiNjYifX0sIlBhcmVudFN0eWxlIjp7IiRyZWYiOiI2MSJ9fSwiVGl0bGVTdHlsZSI6eyIkaWQiOiIyNTgiLCJGb250U2V0dGluZ3MiOnsiJGlkIjoiMjU5IiwiRm9udFNpemUiOjEyLCJGb250TmFtZSI6IkNlbnR1cnkgR290aGljIiwiSXNCb2xkIjp0cnVlLCJJc0l0YWxpYyI6ZmFsc2UsIklzVW5kZXJsaW5lZCI6ZmFsc2UsIlBhcmVudFN0eWxlIjp7IiRyZWYiOiI3MCJ9fSwiQXV0b1NpemUiOjAsIkZvcmVncm91bmQiOnsiJGlkIjoiMjYwIiwiQ29sb3IiOnsiJGlkIjoiMjYxIiwiQSI6MjU1LCJSIjo2OCwiRyI6ODQsIkIiOjEwNn19LCJNYXhXaWR0aCI6NjkuMCwiTWF4SGVpZ2h0IjoiSW5maW5pdHkiLCJTbWFydEZvcmVncm91bmRJc0FjdGl2ZSI6ZmFsc2UsIkhvcml6b250YWxBbGlnbm1lbnQiOjEsIlZlcnRpY2FsQWxpZ25tZW50IjowLCJTbWFydEZvcmVncm91bmQiOm51bGwsIkJhY2tncm91bmRGaWxsVHlwZSI6MCwiTWFyZ2luIjp7IiRyZWYiOiI3MyJ9LCJQYWRkaW5nIjp7IiRyZWYiOiI3NCJ9LCJCYWNrZ3JvdW5kIjp7IiRyZWYiOiI3NSJ9LCJJc1Zpc2libGUiOnRydWUsIldpZHRoIjowLjAsIkhlaWdodCI6MC4wLCJCb3JkZXJTdHlsZSI6eyIkaWQiOiIyNjIiLCJMaW5lQ29sb3IiOm51bGwsIkxpbmVXZWlnaHQiOjAuMCwiTGluZVR5cGUiOjAsIlBhcmVudFN0eWxlIjpudWxsfSwiUGFyZW50U3R5bGUiOnsiJHJlZiI6IjY5In19LCJEYXRlU3R5bGUiOnsiJGlkIjoiMjYzIiwiRm9udFNldHRpbmdzIjp7IiRpZCI6IjI2NCIsIkZvbnRTaXplIjoxMCwiRm9udE5hbWUiOiJDZW50dXJ5IEdvdGhpYyIsIklzQm9sZCI6ZmFsc2UsIklzSXRhbGljIjpmYWxzZSwiSXNVbmRlcmxpbmVkIjpmYWxzZSwiUGFyZW50U3R5bGUiOnsiJHJlZiI6Ijc3In19LCJBdXRvU2l6ZSI6MCwiRm9yZWdyb3VuZCI6eyIkaWQiOiIyNjUiLCJDb2xvciI6eyIkaWQiOiIyNjYiLCJBIjoyNTUsIlIiOjExMiwiRyI6MTczLCJCIjo3MX19LCJNYXhXaWR0aCI6MjAwLjAsIk1heEhlaWdodCI6IkluZmluaXR5IiwiU21hcnRGb3JlZ3JvdW5kSXNBY3RpdmUiOmZhbHNlLCJIb3Jpem9udGFsQWxpZ25tZW50IjoxLCJWZXJ0aWNhbEFsaWdubWVudCI6MCwiU21hcnRGb3JlZ3JvdW5kIjpudWxsLCJCYWNrZ3JvdW5kRmlsbFR5cGUiOjAsIk1hcmdpbiI6eyIkcmVmIjoiODAifSwiUGFkZGluZyI6eyIkcmVmIjoiODEifSwiQmFja2dyb3VuZCI6eyIkcmVmIjoiODIifSwiSXNWaXNpYmxlIjp0cnVlLCJXaWR0aCI6MC4wLCJIZWlnaHQiOjAuMCwiQm9yZGVyU3R5bGUiOnsiJGlkIjoiMjY3IiwiTGluZUNvbG9yIjpudWxsLCJMaW5lV2VpZ2h0IjowLjAsIkxpbmVUeXBlIjowLCJQYXJlbnRTdHlsZSI6bnVsbH0sIlBhcmVudFN0eWxlIjp7IiRyZWYiOiI3NiJ9fSwiRGF0ZUZvcm1hdCI6eyIkcmVmIjoiODMifSwiSXNWaXNpYmxlIjp0cnVlLCJQYXJlbnRTdHlsZSI6eyIkcmVmIjoiNTUifX0sIkluZGV4Ijo0LCJQZXJjZW50YWdlQ29tcGxldGUiOm51bGwsIlBvc2l0aW9uIjp7IlJhdGlvIjowLjAsIklzQ3VzdG9tIjpmYWxzZX0sIkRhdGVGb3JtYXQiOnsiJHJlZiI6IjgzIn0sIlJlbGF0ZWRUYXNrSWQiOiIwMDAwMDAwMC0wMDAwLTAwMDAtMDAwMC0wMDAwMDAwMDAwMDAiLCJJZCI6ImQ4NmUxNTJhLTI3OTAtNDU4OC1hYTYyLTk0Nzc5ZTFkZmJlOSIsIkltcG9ydElkIjpudWxsLCJUaXRsZSI6Ik1pbGVzdG9uZSA1IiwiTm90ZSI6bnVsbCwiSHlwZXJsaW5rIjp7IiRpZCI6IjI2OCIsIkFkZHJlc3MiOiIiLCJTdWJBZGRyZXNzIjoiIn0sIklzQ2hhbmdlZCI6ZmFsc2UsIklzTmV3Ijp0cnVlfV0sIlRhc2tzIjpbeyIkaWQiOiIyNjkiLCJHcm91cE5hbWUiOm51bGwsIlN0YXJ0RGF0ZSI6IjIwMjAtMDYtMjVUMDA6MDA6MDBaIiwiRW5kRGF0ZSI6IjIwMjAtMDctMjFUMjM6NTk6MDBaIiwiUGVyY2VudGFnZUNvbXBsZXRlIjpudWxsLCJTdHlsZSI6eyIkaWQiOiIyNzAiLCJTaGFwZSI6MSwiU2hhcGVUaGlja25lc3MiOjEsIkR1cmF0aW9uRm9ybWF0IjowLCJJbmNsdWRlTm9uV29ya2luZ0RheXNJbkR1cmF0aW9uIjp0cnVlLCJQZXJjZW50YWdlQ29tcGxldGVTdHlsZSI6eyIkaWQiOiIyNzEiLCJGb250U2V0dGluZ3MiOnsiJGlkIjoiMjcyIiwiRm9udFNpemUiOjEwLCJGb250TmFtZSI6IkNhbGlicmkiLCJJc0JvbGQiOmZhbHNlLCJJc0l0YWxpYyI6ZmFsc2UsIklzVW5kZXJsaW5lZCI6ZmFsc2UsIlBhcmVudFN0eWxlIjp7IiRyZWYiOiI4NyJ9fSwiQXV0b1NpemUiOjAsIkZvcmVncm91bmQiOnsiJHJlZiI6Ijg4In0sIk1heFdpZHRoIjoyMDAuMCwiTWF4SGVpZ2h0IjoiSW5maW5pdHkiLCJTbWFydEZvcmVncm91bmRJc0FjdGl2ZSI6ZmFsc2UsIkhvcml6b250YWxBbGlnbm1lbnQiOjAsIlZlcnRpY2FsQWxpZ25tZW50IjowLCJTbWFydEZvcmVncm91bmQiOm51bGwsIkJhY2tncm91bmRGaWxsVHlwZSI6MCwiTWFyZ2luIjp7IiRyZWYiOiI5MCJ9LCJQYWRkaW5nIjp7IiRyZWYiOiI5MSJ9LCJCYWNrZ3JvdW5kIjp7IiRyZWYiOiI5MiJ9LCJJc1Zpc2libGUiOnRydWUsIldpZHRoIjowLjAsIkhlaWdodCI6MC4wLCJCb3JkZXJTdHlsZSI6eyIkaWQiOiIyNzMiLCJMaW5lQ29sb3IiOm51bGwsIkxpbmVXZWlnaHQiOjAuMCwiTGluZVR5cGUiOjAsIlBhcmVudFN0eWxlIjpudWxsfSwiUGFyZW50U3R5bGUiOnsiJHJlZiI6Ijg2In19LCJEdXJhdGlvblN0eWxlIjp7IiRpZCI6IjI3NCIsIkZvbnRTZXR0aW5ncyI6eyIkaWQiOiIyNzUiLCJGb250U2l6ZSI6OSwiRm9udE5hbWUiOiJDYWxpYnJpIiwiSXNCb2xkIjpmYWxzZSwiSXNJdGFsaWMiOmZhbHNlLCJJc1VuZGVybGluZWQiOmZhbHNlLCJQYXJlbnRTdHlsZSI6eyIkcmVmIjoiOTQifX0sIkF1dG9TaXplIjowLCJGb3JlZ3JvdW5kIjp7IiRpZCI6IjI3NiIsIkNvbG9yIjp7IiRpZCI6IjI3NyIsIkEiOjI1NSwiUiI6MjM4LCJHIjoyMzYsIkIiOjIyNX19LCJNYXhXaWR0aCI6MjAwLjAsIk1heEhlaWdodCI6IkluZmluaXR5IiwiU21hcnRGb3JlZ3JvdW5kSXNBY3RpdmUiOmZhbHNlLCJIb3Jpem9udGFsQWxpZ25tZW50IjowLCJWZXJ0aWNhbEFsaWdubWVudCI6MCwiU21hcnRGb3JlZ3JvdW5kIjpudWxsLCJCYWNrZ3JvdW5kRmlsbFR5cGUiOjAsIk1hcmdpbiI6eyIkcmVmIjoiOTcifSwiUGFkZGluZyI6eyIkcmVmIjoiOTgifSwiQmFja2dyb3VuZCI6eyIkcmVmIjoiOTkifSwiSXNWaXNpYmxlIjp0cnVlLCJXaWR0aCI6MC4wLCJIZWlnaHQiOjAuMCwiQm9yZGVyU3R5bGUiOnsiJGlkIjoiMjc4IiwiTGluZUNvbG9yIjpudWxsLCJMaW5lV2VpZ2h0IjowLjAsIkxpbmVUeXBlIjowLCJQYXJlbnRTdHlsZSI6bnVsbH0sIlBhcmVudFN0eWxlIjp7IiRyZWYiOiI5MyJ9fSwiSG9yaXpvbnRhbENvbm5lY3RvclN0eWxlIjp7IiRpZCI6IjI3OSIsIkxpbmVDb2xvciI6eyIkcmVmIjoiMTAxIn0sIkxpbmVXZWlnaHQiOjEuMCwiTGluZVR5cGUiOjAsIlBhcmVudFN0eWxlIjp7IiRyZWYiOiIxMDAifX0sIlZlcnRpY2FsQ29ubmVjdG9yU3R5bGUiOnsiJGlkIjoiMjgwIiwiTGluZUNvbG9yIjp7IiRyZWYiOiIxMDQifSwiTGluZVdlaWdodCI6MS4wLCJMaW5lVHlwZSI6MCwiUGFyZW50U3R5bGUiOnsiJHJlZiI6IjEwMyJ9fSwiTWFyZ2luIjpudWxsLCJTdGFydERhdGVQb3NpdGlvbiI6NCwiRW5kRGF0ZVBvc2l0aW9uIjo0LCJEYXRlSXNWaXNpYmxlIjp0cnVlLCJUaXRsZVBvc2l0aW9uIjo1LCJEdXJhdGlvblBvc2l0aW9uIjoyLCJQZXJjZW50YWdlQ29tcGxldGVkUG9zaXRpb24iOjYsIlNwYWNpbmciOjEwLCJJc0JlbG93VGltZWJhbmQiOmZhbHNlLCJQZXJjZW50YWdlQ29tcGxldGVTaGFwZU9wYWNpdHkiOjM1LCJTaGFwZVN0eWxlIjp7IiRpZCI6IjI4MSIsIk1hcmdpbiI6eyIkcmVmIjoiMTA3In0sIlBhZGRpbmciOnsiJGlkIjoiMjgyIiwiVG9wIjowLCJMZWZ0IjoxLCJSaWdodCI6MCwiQm90dG9tIjoxfSwiQmFja2dyb3VuZCI6eyIkaWQiOiIyODMiLCJDb2xvciI6eyIkaWQiOiIyODQiLCJBIjoyNTUsIlIiOjY4LCJHIjo4NCwiQiI6MTA2fX0sIklzVmlzaWJsZSI6dHJ1ZSwiV2lkdGgiOjAuMCwiSGVpZ2h0IjoxNi4wLCJCb3JkZXJTdHlsZSI6eyIkaWQiOiIyODUiLCJMaW5lQ29sb3IiOnsiJGlkIjoiMjg2IiwiJHR5cGUiOiJOTFJFLkNvbW1vbi5Eb20uU29saWRDb2xvckJydXNoLCBOTFJFLkNvbW1vbiIsIkNvbG9yIjp7IiRpZCI6IjI4NyIsIkEiOjI1NSwiUiI6MjU1LCJHIjowLCJCIjowfX0sIkxpbmVXZWlnaHQiOjAuMCwiTGluZVR5cGUiOjAsIlBhcmVudFN0eWxlIjpudWxsfSwiUGFyZW50U3R5bGUiOnsiJHJlZiI6IjEwNiJ9fSwiVGl0bGVTdHlsZSI6eyIkaWQiOiIyODgiLCJGb250U2V0dGluZ3MiOnsiJGlkIjoiMjg5IiwiRm9udFNpemUiOjEwLCJGb250TmFtZSI6IkNlbnR1cnkgR290aGljIiwiSXNCb2xkIjpmYWxzZSwiSXNJdGFsaWMiOmZhbHNlLCJJc1VuZGVybGluZWQiOmZhbHNlLCJQYXJlbnRTdHlsZSI6eyIkcmVmIjoiMTE1In19LCJBdXRvU2l6ZSI6MCwiRm9yZWdyb3VuZCI6eyIkaWQiOiIyOTAiLCJDb2xvciI6eyIkaWQiOiIyOTEiLCJBIjoyNTUsIlIiOjY4LCJHIjo4NCwiQiI6MTA2fX0sIk1heFdpZHRoIjo1Ni42MjUwMzgxNDY5NzI2NTYsIk1heEhlaWdodCI6IkluZmluaXR5IiwiU21hcnRGb3JlZ3JvdW5kSXNBY3RpdmUiOmZhbHNlLCJIb3Jpem9udGFsQWxpZ25tZW50IjowLCJWZXJ0aWNhbEFsaWdubWVudCI6MCwiU21hcnRGb3JlZ3JvdW5kIjpudWxsLCJCYWNrZ3JvdW5kRmlsbFR5cGUiOjAsIk1hcmdpbiI6eyIkcmVmIjoiMTE4In0sIlBhZGRpbmciOnsiJHJlZiI6IjExOSJ9LCJCYWNrZ3JvdW5kIjp7IiRyZWYiOiIxMjAifSwiSXNWaXNpYmxlIjp0cnVlLCJXaWR0aCI6MC4wLCJIZWlnaHQiOjAuMCwiQm9yZGVyU3R5bGUiOnsiJGlkIjoiMjkyIiwiTGluZUNvbG9yIjpudWxsLCJMaW5lV2VpZ2h0IjowLjAsIkxpbmVUeXBlIjowLCJQYXJlbnRTdHlsZSI6bnVsbH0sIlBhcmVudFN0eWxlIjp7IiRyZWYiOiIxMTQifX0sIkRhdGVTdHlsZSI6eyIkaWQiOiIyOTMiLCJGb250U2V0dGluZ3MiOnsiJGlkIjoiMjk0IiwiRm9udFNpemUiOjksIkZvbnROYW1lIjoiQ2VudHVyeSBHb3RoaWMiLCJJc0JvbGQiOmZhbHNlLCJJc0l0YWxpYyI6ZmFsc2UsIklzVW5kZXJsaW5lZCI6ZmFsc2UsIlBhcmVudFN0eWxlIjp7IiRyZWYiOiIxMjIifX0sIkF1dG9TaXplIjowLCJGb3JlZ3JvdW5kIjp7IiRpZCI6IjI5NSIsIkNvbG9yIjp7IiRpZCI6IjI5NiIsIkEiOjI1NSwiUiI6OTEsIkciOjE1NSwiQiI6MjEzfX0sIk1heFdpZHRoIjoyMDAuMCwiTWF4SGVpZ2h0IjoiSW5maW5pdHkiLCJTbWFydEZvcmVncm91bmRJc0FjdGl2ZSI6ZmFsc2UsIkhvcml6b250YWxBbGlnbm1lbnQiOjAsIlZlcnRpY2FsQWxpZ25tZW50IjowLCJTbWFydEZvcmVncm91bmQiOm51bGwsIkJhY2tncm91bmRGaWxsVHlwZSI6MCwiTWFyZ2luIjp7IiRyZWYiOiIxMjUifSwiUGFkZGluZyI6eyIkcmVmIjoiMTI2In0sIkJhY2tncm91bmQiOnsiJHJlZiI6IjEyNyJ9LCJJc1Zpc2libGUiOnRydWUsIldpZHRoIjowLjAsIkhlaWdodCI6MC4wLCJCb3JkZXJTdHlsZSI6eyIkaWQiOiIyOTciLCJMaW5lQ29sb3IiOm51bGwsIkxpbmVXZWlnaHQiOjAuMCwiTGluZVR5cGUiOjAsIlBhcmVudFN0eWxlIjpudWxsfSwiUGFyZW50U3R5bGUiOnsiJHJlZiI6IjEyMSJ9fSwiRGF0ZUZvcm1hdCI6eyIkcmVmIjoiMTI4In0sIklzVmlzaWJsZSI6dHJ1ZSwiUGFyZW50U3R5bGUiOnsiJHJlZiI6Ijg1In19LCJJbmRleCI6NSwiU21hcnREdXJhdGlvbkFjdGl2YXRlZCI6ZmFsc2UsIkRhdGVGb3JtYXQiOnsiJHJlZiI6IjEyOCJ9LCJJZCI6ImYzYzc3MGQ4LWE2YTItNDIzOC1hNTdiLTM3M2VmOTk4NDU1MCIsIkltcG9ydElkIjpudWxsLCJUaXRsZSI6IlRhc2sgMSBIZXJlIiwiTm90ZSI6bnVsbCwiSHlwZXJsaW5rIjp7IiRpZCI6IjI5OCIsIkFkZHJlc3MiOiIiLCJTdWJBZGRyZXNzIjoiIn0sIklzQ2hhbmdlZCI6ZmFsc2UsIklzTmV3Ijp0cnVlfSx7IiRpZCI6IjI5OSIsIkdyb3VwTmFtZSI6bnVsbCwiU3RhcnREYXRlIjoiMjAyMC0wNy0wNVQwMDowMDowMFoiLCJFbmREYXRlIjoiMjAyMC0wOC0wOFQyMzo1OTowMFoiLCJQZXJjZW50YWdlQ29tcGxldGUiOm51bGwsIlN0eWxlIjp7IiRpZCI6IjMwMCIsIlNoYXBlIjoxLCJTaGFwZVRoaWNrbmVzcyI6MSwiRHVyYXRpb25Gb3JtYXQiOjAsIkluY2x1ZGVOb25Xb3JraW5nRGF5c0luRHVyYXRpb24iOnRydWUsIlBlcmNlbnRhZ2VDb21wbGV0ZVN0eWxlIjp7IiRpZCI6IjMwMSIsIkZvbnRTZXR0aW5ncyI6eyIkaWQiOiIzMDIiLCJGb250U2l6ZSI6MTAsIkZvbnROYW1lIjoiQ2FsaWJyaSIsIklzQm9sZCI6ZmFsc2UsIklzSXRhbGljIjpmYWxzZSwiSXNVbmRlcmxpbmVkIjpmYWxzZSwiUGFyZW50U3R5bGUiOnsiJHJlZiI6Ijg3In19LCJBdXRvU2l6ZSI6MCwiRm9yZWdyb3VuZCI6eyIkcmVmIjoiODgifSwiTWF4V2lkdGgiOjIwMC4wLCJNYXhIZWlnaHQiOiJJbmZpbml0eSIsIlNtYXJ0Rm9yZWdyb3VuZElzQWN0aXZlIjpmYWxzZSwiSG9yaXpvbnRhbEFsaWdubWVudCI6MCwiVmVydGljYWxBbGlnbm1lbnQiOjAsIlNtYXJ0Rm9yZWdyb3VuZCI6bnVsbCwiQmFja2dyb3VuZEZpbGxUeXBlIjowLCJNYXJnaW4iOnsiJHJlZiI6IjkwIn0sIlBhZGRpbmciOnsiJHJlZiI6IjkxIn0sIkJhY2tncm91bmQiOnsiJHJlZiI6IjkyIn0sIklzVmlzaWJsZSI6dHJ1ZSwiV2lkdGgiOjAuMCwiSGVpZ2h0IjowLjAsIkJvcmRlclN0eWxlIjp7IiRpZCI6IjMwMyIsIkxpbmVDb2xvciI6bnVsbCwiTGluZVdlaWdodCI6MC4wLCJMaW5lVHlwZSI6MCwiUGFyZW50U3R5bGUiOm51bGx9LCJQYXJlbnRTdHlsZSI6eyIkcmVmIjoiODYifX0sIkR1cmF0aW9uU3R5bGUiOnsiJGlkIjoiMzA0IiwiRm9udFNldHRpbmdzIjp7IiRpZCI6IjMwNSIsIkZvbnRTaXplIjo5LCJGb250TmFtZSI6IkNhbGlicmkiLCJJc0JvbGQiOmZhbHNlLCJJc0l0YWxpYyI6ZmFsc2UsIklzVW5kZXJsaW5lZCI6ZmFsc2UsIlBhcmVudFN0eWxlIjp7IiRyZWYiOiI5NCJ9fSwiQXV0b1NpemUiOjAsIkZvcmVncm91bmQiOnsiJGlkIjoiMzA2IiwiQ29sb3IiOnsiJGlkIjoiMzA3IiwiQSI6MjU1LCJSIjoyMzgsIkciOjIzNiwiQiI6MjI1fX0sIk1heFdpZHRoIjoyMDAuMCwiTWF4SGVpZ2h0IjoiSW5maW5pdHkiLCJTbWFydEZvcmVncm91bmRJc0FjdGl2ZSI6ZmFsc2UsIkhvcml6b250YWxBbGlnbm1lbnQiOjAsIlZlcnRpY2FsQWxpZ25tZW50IjowLCJTbWFydEZvcmVncm91bmQiOm51bGwsIkJhY2tncm91bmRGaWxsVHlwZSI6MCwiTWFyZ2luIjp7IiRyZWYiOiI5NyJ9LCJQYWRkaW5nIjp7IiRyZWYiOiI5OCJ9LCJCYWNrZ3JvdW5kIjp7IiRyZWYiOiI5OSJ9LCJJc1Zpc2libGUiOnRydWUsIldpZHRoIjowLjAsIkhlaWdodCI6MC4wLCJCb3JkZXJTdHlsZSI6eyIkaWQiOiIzMDgiLCJMaW5lQ29sb3IiOm51bGwsIkxpbmVXZWlnaHQiOjAuMCwiTGluZVR5cGUiOjAsIlBhcmVudFN0eWxlIjpudWxsfSwiUGFyZW50U3R5bGUiOnsiJHJlZiI6IjkzIn19LCJIb3Jpem9udGFsQ29ubmVjdG9yU3R5bGUiOnsiJGlkIjoiMzA5IiwiTGluZUNvbG9yIjp7IiRyZWYiOiIxMDEifSwiTGluZVdlaWdodCI6MS4wLCJMaW5lVHlwZSI6MCwiUGFyZW50U3R5bGUiOnsiJHJlZiI6IjEwMCJ9fSwiVmVydGljYWxDb25uZWN0b3JTdHlsZSI6eyIkaWQiOiIzMTAiLCJMaW5lQ29sb3IiOnsiJHJlZiI6IjEwNCJ9LCJMaW5lV2VpZ2h0IjoxLjAsIkxpbmVUeXBlIjowLCJQYXJlbnRTdHlsZSI6eyIkcmVmIjoiMTAzIn19LCJNYXJnaW4iOm51bGwsIlN0YXJ0RGF0ZVBvc2l0aW9uIjo0LCJFbmREYXRlUG9zaXRpb24iOjQsIkRhdGVJc1Zpc2libGUiOnRydWUsIlRpdGxlUG9zaXRpb24iOjUsIkR1cmF0aW9uUG9zaXRpb24iOjIsIlBlcmNlbnRhZ2VDb21wbGV0ZWRQb3NpdGlvbiI6NiwiU3BhY2luZyI6MTAsIklzQmVsb3dUaW1lYmFuZCI6ZmFsc2UsIlBlcmNlbnRhZ2VDb21wbGV0ZVNoYXBlT3BhY2l0eSI6MzUsIlNoYXBlU3R5bGUiOnsiJGlkIjoiMzExIiwiTWFyZ2luIjp7IiRyZWYiOiIxMDcifSwiUGFkZGluZyI6eyIkaWQiOiIzMTIiLCJUb3AiOjAsIkxlZnQiOjEsIlJpZ2h0IjowLCJCb3R0b20iOjF9LCJCYWNrZ3JvdW5kIjp7IiRpZCI6IjMxMyIsIkNvbG9yIjp7IiRpZCI6IjMxNCIsIkEiOjI1NSwiUiI6MTEyLCJHIjoxNzMsIkIiOjcxfX0sIklzVmlzaWJsZSI6dHJ1ZSwiV2lkdGgiOjAuMCwiSGVpZ2h0IjoxNi4wLCJCb3JkZXJTdHlsZSI6eyIkaWQiOiIzMTUiLCJMaW5lQ29sb3IiOnsiJGlkIjoiMzE2IiwiJHR5cGUiOiJOTFJFLkNvbW1vbi5Eb20uU29saWRDb2xvckJydXNoLCBOTFJFLkNvbW1vbiIsIkNvbG9yIjp7IiRpZCI6IjMxNyIsIkEiOjI1NSwiUiI6MjU1LCJHIjowLCJCIjowfX0sIkxpbmVXZWlnaHQiOjAuMCwiTGluZVR5cGUiOjAsIlBhcmVudFN0eWxlIjpudWxsfSwiUGFyZW50U3R5bGUiOnsiJHJlZiI6IjEwNiJ9fSwiVGl0bGVTdHlsZSI6eyIkaWQiOiIzMTgiLCJGb250U2V0dGluZ3MiOnsiJGlkIjoiMzE5IiwiRm9udFNpemUiOjEwLCJGb250TmFtZSI6IkNlbnR1cnkgR290aGljIiwiSXNCb2xkIjpmYWxzZSwiSXNJdGFsaWMiOmZhbHNlLCJJc1VuZGVybGluZWQiOmZhbHNlLCJQYXJlbnRTdHlsZSI6eyIkcmVmIjoiMTE1In19LCJBdXRvU2l6ZSI6MCwiRm9yZWdyb3VuZCI6eyIkaWQiOiIzMjAiLCJDb2xvciI6eyIkaWQiOiIzMjEiLCJBIjoyNTUsIlIiOjY4LCJHIjo4NCwiQiI6MTA2fX0sIk1heFdpZHRoIjo1OS4zNzUwMzgxNDY5NzI2NTYsIk1heEhlaWdodCI6IkluZmluaXR5IiwiU21hcnRGb3JlZ3JvdW5kSXNBY3RpdmUiOmZhbHNlLCJIb3Jpem9udGFsQWxpZ25tZW50IjowLCJWZXJ0aWNhbEFsaWdubWVudCI6MCwiU21hcnRGb3JlZ3JvdW5kIjpudWxsLCJCYWNrZ3JvdW5kRmlsbFR5cGUiOjAsIk1hcmdpbiI6eyIkcmVmIjoiMTE4In0sIlBhZGRpbmciOnsiJHJlZiI6IjExOSJ9LCJCYWNrZ3JvdW5kIjp7IiRyZWYiOiIxMjAifSwiSXNWaXNpYmxlIjp0cnVlLCJXaWR0aCI6MC4wLCJIZWlnaHQiOjAuMCwiQm9yZGVyU3R5bGUiOnsiJGlkIjoiMzIyIiwiTGluZUNvbG9yIjpudWxsLCJMaW5lV2VpZ2h0IjowLjAsIkxpbmVUeXBlIjowLCJQYXJlbnRTdHlsZSI6bnVsbH0sIlBhcmVudFN0eWxlIjp7IiRyZWYiOiIxMTQifX0sIkRhdGVTdHlsZSI6eyIkaWQiOiIzMjMiLCJGb250U2V0dGluZ3MiOnsiJGlkIjoiMzI0IiwiRm9udFNpemUiOjksIkZvbnROYW1lIjoiQ2VudHVyeSBHb3RoaWMiLCJJc0JvbGQiOmZhbHNlLCJJc0l0YWxpYyI6ZmFsc2UsIklzVW5kZXJsaW5lZCI6ZmFsc2UsIlBhcmVudFN0eWxlIjp7IiRyZWYiOiIxMjIifX0sIkF1dG9TaXplIjowLCJGb3JlZ3JvdW5kIjp7IiRpZCI6IjMyNSIsIkNvbG9yIjp7IiRpZCI6IjMyNiIsIkEiOjI1NSwiUiI6OTEsIkciOjE1NSwiQiI6MjEzfX0sIk1heFdpZHRoIjoyMDAuMCwiTWF4SGVpZ2h0IjoiSW5maW5pdHkiLCJTbWFydEZvcmVncm91bmRJc0FjdGl2ZSI6ZmFsc2UsIkhvcml6b250YWxBbGlnbm1lbnQiOjAsIlZlcnRpY2FsQWxpZ25tZW50IjowLCJTbWFydEZvcmVncm91bmQiOm51bGwsIkJhY2tncm91bmRGaWxsVHlwZSI6MCwiTWFyZ2luIjp7IiRyZWYiOiIxMjUifSwiUGFkZGluZyI6eyIkcmVmIjoiMTI2In0sIkJhY2tncm91bmQiOnsiJHJlZiI6IjEyNyJ9LCJJc1Zpc2libGUiOnRydWUsIldpZHRoIjowLjAsIkhlaWdodCI6MC4wLCJCb3JkZXJTdHlsZSI6eyIkaWQiOiIzMjciLCJMaW5lQ29sb3IiOm51bGwsIkxpbmVXZWlnaHQiOjAuMCwiTGluZVR5cGUiOjAsIlBhcmVudFN0eWxlIjpudWxsfSwiUGFyZW50U3R5bGUiOnsiJHJlZiI6IjEyMSJ9fSwiRGF0ZUZvcm1hdCI6eyIkcmVmIjoiMTI4In0sIklzVmlzaWJsZSI6dHJ1ZSwiUGFyZW50U3R5bGUiOnsiJHJlZiI6Ijg1In19LCJJbmRleCI6NiwiU21hcnREdXJhdGlvbkFjdGl2YXRlZCI6ZmFsc2UsIkRhdGVGb3JtYXQiOnsiJHJlZiI6IjEyOCJ9LCJJZCI6ImMzZDY4NWQ1LWFlODUtNGZiMS04NTkyLTVlNTI3ZTUzNGYyOCIsIkltcG9ydElkIjpudWxsLCJUaXRsZSI6IlRhc2sgMiBIZXJlICIsIk5vdGUiOm51bGwsIkh5cGVybGluayI6eyIkaWQiOiIzMjgiLCJBZGRyZXNzIjoiIiwiU3ViQWRkcmVzcyI6IiJ9LCJJc0NoYW5nZWQiOmZhbHNlLCJJc05ldyI6dHJ1ZX0seyIkaWQiOiIzMjkiLCJHcm91cE5hbWUiOm51bGwsIlN0YXJ0RGF0ZSI6IjIwMjAtMDctMzBUMDA6MDA6MDBaIiwiRW5kRGF0ZSI6IjIwMjAtMDktMTJUMjM6NTk6MDBaIiwiUGVyY2VudGFnZUNvbXBsZXRlIjpudWxsLCJTdHlsZSI6eyIkaWQiOiIzMzAiLCJTaGFwZSI6MSwiU2hhcGVUaGlja25lc3MiOjEsIkR1cmF0aW9uRm9ybWF0IjowLCJJbmNsdWRlTm9uV29ya2luZ0RheXNJbkR1cmF0aW9uIjp0cnVlLCJQZXJjZW50YWdlQ29tcGxldGVTdHlsZSI6eyIkaWQiOiIzMzEiLCJGb250U2V0dGluZ3MiOnsiJGlkIjoiMzMyIiwiRm9udFNpemUiOjEwLCJGb250TmFtZSI6IkNhbGlicmkiLCJJc0JvbGQiOmZhbHNlLCJJc0l0YWxpYyI6ZmFsc2UsIklzVW5kZXJsaW5lZCI6ZmFsc2UsIlBhcmVudFN0eWxlIjp7IiRyZWYiOiI4NyJ9fSwiQXV0b1NpemUiOjAsIkZvcmVncm91bmQiOnsiJHJlZiI6Ijg4In0sIk1heFdpZHRoIjoyMDAuMCwiTWF4SGVpZ2h0IjoiSW5maW5pdHkiLCJTbWFydEZvcmVncm91bmRJc0FjdGl2ZSI6ZmFsc2UsIkhvcml6b250YWxBbGlnbm1lbnQiOjAsIlZlcnRpY2FsQWxpZ25tZW50IjowLCJTbWFydEZvcmVncm91bmQiOm51bGwsIkJhY2tncm91bmRGaWxsVHlwZSI6MCwiTWFyZ2luIjp7IiRyZWYiOiI5MCJ9LCJQYWRkaW5nIjp7IiRyZWYiOiI5MSJ9LCJCYWNrZ3JvdW5kIjp7IiRyZWYiOiI5MiJ9LCJJc1Zpc2libGUiOnRydWUsIldpZHRoIjowLjAsIkhlaWdodCI6MC4wLCJCb3JkZXJTdHlsZSI6eyIkaWQiOiIzMzMiLCJMaW5lQ29sb3IiOm51bGwsIkxpbmVXZWlnaHQiOjAuMCwiTGluZVR5cGUiOjAsIlBhcmVudFN0eWxlIjpudWxsfSwiUGFyZW50U3R5bGUiOnsiJHJlZiI6Ijg2In19LCJEdXJhdGlvblN0eWxlIjp7IiRpZCI6IjMzNCIsIkZvbnRTZXR0aW5ncyI6eyIkaWQiOiIzMzUiLCJGb250U2l6ZSI6OSwiRm9udE5hbWUiOiJDYWxpYnJpIiwiSXNCb2xkIjpmYWxzZSwiSXNJdGFsaWMiOmZhbHNlLCJJc1VuZGVybGluZWQiOmZhbHNlLCJQYXJlbnRTdHlsZSI6eyIkcmVmIjoiOTQifX0sIkF1dG9TaXplIjowLCJGb3JlZ3JvdW5kIjp7IiRpZCI6IjMzNiIsIkNvbG9yIjp7IiRpZCI6IjMzNyIsIkEiOjI1NSwiUiI6MjM4LCJHIjoyMzYsIkIiOjIyNX19LCJNYXhXaWR0aCI6MjAwLjAsIk1heEhlaWdodCI6IkluZmluaXR5IiwiU21hcnRGb3JlZ3JvdW5kSXNBY3RpdmUiOmZhbHNlLCJIb3Jpem9udGFsQWxpZ25tZW50IjowLCJWZXJ0aWNhbEFsaWdubWVudCI6MCwiU21hcnRGb3JlZ3JvdW5kIjpudWxsLCJCYWNrZ3JvdW5kRmlsbFR5cGUiOjAsIk1hcmdpbiI6eyIkcmVmIjoiOTcifSwiUGFkZGluZyI6eyIkcmVmIjoiOTgifSwiQmFja2dyb3VuZCI6eyIkcmVmIjoiOTkifSwiSXNWaXNpYmxlIjp0cnVlLCJXaWR0aCI6MC4wLCJIZWlnaHQiOjAuMCwiQm9yZGVyU3R5bGUiOnsiJGlkIjoiMzM4IiwiTGluZUNvbG9yIjpudWxsLCJMaW5lV2VpZ2h0IjowLjAsIkxpbmVUeXBlIjowLCJQYXJlbnRTdHlsZSI6bnVsbH0sIlBhcmVudFN0eWxlIjp7IiRyZWYiOiI5MyJ9fSwiSG9yaXpvbnRhbENvbm5lY3RvclN0eWxlIjp7IiRpZCI6IjMzOSIsIkxpbmVDb2xvciI6eyIkcmVmIjoiMTAxIn0sIkxpbmVXZWlnaHQiOjEuMCwiTGluZVR5cGUiOjAsIlBhcmVudFN0eWxlIjp7IiRyZWYiOiIxMDAifX0sIlZlcnRpY2FsQ29ubmVjdG9yU3R5bGUiOnsiJGlkIjoiMzQwIiwiTGluZUNvbG9yIjp7IiRyZWYiOiIxMDQifSwiTGluZVdlaWdodCI6MS4wLCJMaW5lVHlwZSI6MCwiUGFyZW50U3R5bGUiOnsiJHJlZiI6IjEwMyJ9fSwiTWFyZ2luIjpudWxsLCJTdGFydERhdGVQb3NpdGlvbiI6NCwiRW5kRGF0ZVBvc2l0aW9uIjo0LCJEYXRlSXNWaXNpYmxlIjp0cnVlLCJUaXRsZVBvc2l0aW9uIjo1LCJEdXJhdGlvblBvc2l0aW9uIjoyLCJQZXJjZW50YWdlQ29tcGxldGVkUG9zaXRpb24iOjYsIlNwYWNpbmciOjEwLCJJc0JlbG93VGltZWJhbmQiOmZhbHNlLCJQZXJjZW50YWdlQ29tcGxldGVTaGFwZU9wYWNpdHkiOjM1LCJTaGFwZVN0eWxlIjp7IiRpZCI6IjM0MSIsIk1hcmdpbiI6eyIkcmVmIjoiMTA3In0sIlBhZGRpbmciOnsiJGlkIjoiMzQyIiwiVG9wIjowLCJMZWZ0IjoxLCJSaWdodCI6MCwiQm90dG9tIjoxfSwiQmFja2dyb3VuZCI6eyIkaWQiOiIzNDMiLCJDb2xvciI6eyIkaWQiOiIzNDQiLCJBIjoyNTUsIlIiOjY4LCJHIjo4NCwiQiI6MTA2fX0sIklzVmlzaWJsZSI6dHJ1ZSwiV2lkdGgiOjAuMCwiSGVpZ2h0IjoxNi4wLCJCb3JkZXJTdHlsZSI6eyIkaWQiOiIzNDUiLCJMaW5lQ29sb3IiOnsiJGlkIjoiMzQ2IiwiJHR5cGUiOiJOTFJFLkNvbW1vbi5Eb20uU29saWRDb2xvckJydXNoLCBOTFJFLkNvbW1vbiIsIkNvbG9yIjp7IiRpZCI6IjM0NyIsIkEiOjI1NSwiUiI6MjU1LCJHIjowLCJCIjowfX0sIkxpbmVXZWlnaHQiOjAuMCwiTGluZVR5cGUiOjAsIlBhcmVudFN0eWxlIjpudWxsfSwiUGFyZW50U3R5bGUiOnsiJHJlZiI6IjEwNiJ9fSwiVGl0bGVTdHlsZSI6eyIkaWQiOiIzNDgiLCJGb250U2V0dGluZ3MiOnsiJGlkIjoiMzQ5IiwiRm9udFNpemUiOjEwLCJGb250TmFtZSI6IkNlbnR1cnkgR290aGljIiwiSXNCb2xkIjpmYWxzZSwiSXNJdGFsaWMiOmZhbHNlLCJJc1VuZGVybGluZWQiOmZhbHNlLCJQYXJlbnRTdHlsZSI6eyIkcmVmIjoiMTE1In19LCJBdXRvU2l6ZSI6MCwiRm9yZWdyb3VuZCI6eyIkaWQiOiIzNTAiLCJDb2xvciI6eyIkaWQiOiIzNTEiLCJBIjoyNTUsIlIiOjY4LCJHIjo4NCwiQiI6MTA2fX0sIk1heFdpZHRoIjo1OS4zNzUwMzgxNDY5NzI2NTYsIk1heEhlaWdodCI6IkluZmluaXR5IiwiU21hcnRGb3JlZ3JvdW5kSXNBY3RpdmUiOmZhbHNlLCJIb3Jpem9udGFsQWxpZ25tZW50IjowLCJWZXJ0aWNhbEFsaWdubWVudCI6MCwiU21hcnRGb3JlZ3JvdW5kIjpudWxsLCJCYWNrZ3JvdW5kRmlsbFR5cGUiOjAsIk1hcmdpbiI6eyIkcmVmIjoiMTE4In0sIlBhZGRpbmciOnsiJHJlZiI6IjExOSJ9LCJCYWNrZ3JvdW5kIjp7IiRyZWYiOiIxMjAifSwiSXNWaXNpYmxlIjp0cnVlLCJXaWR0aCI6MC4wLCJIZWlnaHQiOjAuMCwiQm9yZGVyU3R5bGUiOnsiJGlkIjoiMzUyIiwiTGluZUNvbG9yIjpudWxsLCJMaW5lV2VpZ2h0IjowLjAsIkxpbmVUeXBlIjowLCJQYXJlbnRTdHlsZSI6bnVsbH0sIlBhcmVudFN0eWxlIjp7IiRyZWYiOiIxMTQifX0sIkRhdGVTdHlsZSI6eyIkaWQiOiIzNTMiLCJGb250U2V0dGluZ3MiOnsiJGlkIjoiMzU0IiwiRm9udFNpemUiOjksIkZvbnROYW1lIjoiQ2VudHVyeSBHb3RoaWMiLCJJc0JvbGQiOmZhbHNlLCJJc0l0YWxpYyI6ZmFsc2UsIklzVW5kZXJsaW5lZCI6ZmFsc2UsIlBhcmVudFN0eWxlIjp7IiRyZWYiOiIxMjIifX0sIkF1dG9TaXplIjowLCJGb3JlZ3JvdW5kIjp7IiRpZCI6IjM1NSIsIkNvbG9yIjp7IiRpZCI6IjM1NiIsIkEiOjI1NSwiUiI6OTEsIkciOjE1NSwiQiI6MjEzfX0sIk1heFdpZHRoIjoyMDAuMCwiTWF4SGVpZ2h0IjoiSW5maW5pdHkiLCJTbWFydEZvcmVncm91bmRJc0FjdGl2ZSI6ZmFsc2UsIkhvcml6b250YWxBbGlnbm1lbnQiOjAsIlZlcnRpY2FsQWxpZ25tZW50IjowLCJTbWFydEZvcmVncm91bmQiOm51bGwsIkJhY2tncm91bmRGaWxsVHlwZSI6MCwiTWFyZ2luIjp7IiRyZWYiOiIxMjUifSwiUGFkZGluZyI6eyIkcmVmIjoiMTI2In0sIkJhY2tncm91bmQiOnsiJHJlZiI6IjEyNyJ9LCJJc1Zpc2libGUiOnRydWUsIldpZHRoIjowLjAsIkhlaWdodCI6MC4wLCJCb3JkZXJTdHlsZSI6eyIkaWQiOiIzNTciLCJMaW5lQ29sb3IiOm51bGwsIkxpbmVXZWlnaHQiOjAuMCwiTGluZVR5cGUiOjAsIlBhcmVudFN0eWxlIjpudWxsfSwiUGFyZW50U3R5bGUiOnsiJHJlZiI6IjEyMSJ9fSwiRGF0ZUZvcm1hdCI6eyIkcmVmIjoiMTI4In0sIklzVmlzaWJsZSI6dHJ1ZSwiUGFyZW50U3R5bGUiOnsiJHJlZiI6Ijg1In19LCJJbmRleCI6NywiU21hcnREdXJhdGlvbkFjdGl2YXRlZCI6ZmFsc2UsIkRhdGVGb3JtYXQiOnsiJHJlZiI6IjEyOCJ9LCJJZCI6ImE1MjE3ODNjLWYzMDgtNDMxMy1hZjc2LTBjZDljMjkyM2UzYyIsIkltcG9ydElkIjpudWxsLCJUaXRsZSI6IlRhc2sgMyBIZXJlICIsIk5vdGUiOm51bGwsIkh5cGVybGluayI6eyIkaWQiOiIzNTgiLCJBZGRyZXNzIjoiIiwiU3ViQWRkcmVzcyI6IiJ9LCJJc0NoYW5nZWQiOmZhbHNlLCJJc05ldyI6dHJ1ZX0seyIkaWQiOiIzNTkiLCJHcm91cE5hbWUiOm51bGwsIlN0YXJ0RGF0ZSI6IjIwMjAtMDgtMjBUMDA6MDA6MDBaIiwiRW5kRGF0ZSI6IjIwMjAtMTAtMDVUMjM6NTk6MDBaIiwiUGVyY2VudGFnZUNvbXBsZXRlIjpudWxsLCJTdHlsZSI6eyIkaWQiOiIzNjAiLCJTaGFwZSI6MSwiU2hhcGVUaGlja25lc3MiOjEsIkR1cmF0aW9uRm9ybWF0IjowLCJJbmNsdWRlTm9uV29ya2luZ0RheXNJbkR1cmF0aW9uIjp0cnVlLCJQZXJjZW50YWdlQ29tcGxldGVTdHlsZSI6eyIkaWQiOiIzNjEiLCJGb250U2V0dGluZ3MiOnsiJGlkIjoiMzYyIiwiRm9udFNpemUiOjEwLCJGb250TmFtZSI6IkNhbGlicmkiLCJJc0JvbGQiOmZhbHNlLCJJc0l0YWxpYyI6ZmFsc2UsIklzVW5kZXJsaW5lZCI6ZmFsc2UsIlBhcmVudFN0eWxlIjp7IiRyZWYiOiI4NyJ9fSwiQXV0b1NpemUiOjAsIkZvcmVncm91bmQiOnsiJHJlZiI6Ijg4In0sIk1heFdpZHRoIjoyMDAuMCwiTWF4SGVpZ2h0IjoiSW5maW5pdHkiLCJTbWFydEZvcmVncm91bmRJc0FjdGl2ZSI6ZmFsc2UsIkhvcml6b250YWxBbGlnbm1lbnQiOjAsIlZlcnRpY2FsQWxpZ25tZW50IjowLCJTbWFydEZvcmVncm91bmQiOm51bGwsIkJhY2tncm91bmRGaWxsVHlwZSI6MCwiTWFyZ2luIjp7IiRyZWYiOiI5MCJ9LCJQYWRkaW5nIjp7IiRyZWYiOiI5MSJ9LCJCYWNrZ3JvdW5kIjp7IiRyZWYiOiI5MiJ9LCJJc1Zpc2libGUiOnRydWUsIldpZHRoIjowLjAsIkhlaWdodCI6MC4wLCJCb3JkZXJTdHlsZSI6eyIkaWQiOiIzNjMiLCJMaW5lQ29sb3IiOm51bGwsIkxpbmVXZWlnaHQiOjAuMCwiTGluZVR5cGUiOjAsIlBhcmVudFN0eWxlIjpudWxsfSwiUGFyZW50U3R5bGUiOnsiJHJlZiI6Ijg2In19LCJEdXJhdGlvblN0eWxlIjp7IiRpZCI6IjM2NCIsIkZvbnRTZXR0aW5ncyI6eyIkaWQiOiIzNjUiLCJGb250U2l6ZSI6OSwiRm9udE5hbWUiOiJDYWxpYnJpIiwiSXNCb2xkIjpmYWxzZSwiSXNJdGFsaWMiOmZhbHNlLCJJc1VuZGVybGluZWQiOmZhbHNlLCJQYXJlbnRTdHlsZSI6eyIkcmVmIjoiOTQifX0sIkF1dG9TaXplIjowLCJGb3JlZ3JvdW5kIjp7IiRpZCI6IjM2NiIsIkNvbG9yIjp7IiRpZCI6IjM2NyIsIkEiOjI1NSwiUiI6MjM4LCJHIjoyMzYsIkIiOjIyNX19LCJNYXhXaWR0aCI6MjAwLjAsIk1heEhlaWdodCI6IkluZmluaXR5IiwiU21hcnRGb3JlZ3JvdW5kSXNBY3RpdmUiOmZhbHNlLCJIb3Jpem9udGFsQWxpZ25tZW50IjowLCJWZXJ0aWNhbEFsaWdubWVudCI6MCwiU21hcnRGb3JlZ3JvdW5kIjpudWxsLCJCYWNrZ3JvdW5kRmlsbFR5cGUiOjAsIk1hcmdpbiI6eyIkcmVmIjoiOTcifSwiUGFkZGluZyI6eyIkcmVmIjoiOTgifSwiQmFja2dyb3VuZCI6eyIkcmVmIjoiOTkifSwiSXNWaXNpYmxlIjp0cnVlLCJXaWR0aCI6MC4wLCJIZWlnaHQiOjAuMCwiQm9yZGVyU3R5bGUiOnsiJGlkIjoiMzY4IiwiTGluZUNvbG9yIjpudWxsLCJMaW5lV2VpZ2h0IjowLjAsIkxpbmVUeXBlIjowLCJQYXJlbnRTdHlsZSI6bnVsbH0sIlBhcmVudFN0eWxlIjp7IiRyZWYiOiI5MyJ9fSwiSG9yaXpvbnRhbENvbm5lY3RvclN0eWxlIjp7IiRpZCI6IjM2OSIsIkxpbmVDb2xvciI6eyIkcmVmIjoiMTAxIn0sIkxpbmVXZWlnaHQiOjEuMCwiTGluZVR5cGUiOjAsIlBhcmVudFN0eWxlIjp7IiRyZWYiOiIxMDAifX0sIlZlcnRpY2FsQ29ubmVjdG9yU3R5bGUiOnsiJGlkIjoiMzcwIiwiTGluZUNvbG9yIjp7IiRyZWYiOiIxMDQifSwiTGluZVdlaWdodCI6MS4wLCJMaW5lVHlwZSI6MCwiUGFyZW50U3R5bGUiOnsiJHJlZiI6IjEwMyJ9fSwiTWFyZ2luIjpudWxsLCJTdGFydERhdGVQb3NpdGlvbiI6NCwiRW5kRGF0ZVBvc2l0aW9uIjo0LCJEYXRlSXNWaXNpYmxlIjp0cnVlLCJUaXRsZVBvc2l0aW9uIjo1LCJEdXJhdGlvblBvc2l0aW9uIjoyLCJQZXJjZW50YWdlQ29tcGxldGVkUG9zaXRpb24iOjYsIlNwYWNpbmciOjEwLCJJc0JlbG93VGltZWJhbmQiOmZhbHNlLCJQZXJjZW50YWdlQ29tcGxldGVTaGFwZU9wYWNpdHkiOjM1LCJTaGFwZVN0eWxlIjp7IiRpZCI6IjM3MSIsIk1hcmdpbiI6eyIkcmVmIjoiMTA3In0sIlBhZGRpbmciOnsiJGlkIjoiMzcyIiwiVG9wIjowLCJMZWZ0IjoxLCJSaWdodCI6MCwiQm90dG9tIjoxfSwiQmFja2dyb3VuZCI6eyIkaWQiOiIzNzMiLCJDb2xvciI6eyIkaWQiOiIzNzQiLCJBIjoyNTUsIlIiOjExMiwiRyI6MTczLCJCIjo3MX19LCJJc1Zpc2libGUiOnRydWUsIldpZHRoIjowLjAsIkhlaWdodCI6MTYuMCwiQm9yZGVyU3R5bGUiOnsiJGlkIjoiMzc1IiwiTGluZUNvbG9yIjp7IiRpZCI6IjM3NiIsIiR0eXBlIjoiTkxSRS5Db21tb24uRG9tLlNvbGlkQ29sb3JCcnVzaCwgTkxSRS5Db21tb24iLCJDb2xvciI6eyIkaWQiOiIzNzciLCJBIjoyNTUsIlIiOjI1NSwiRyI6MCwiQiI6MH19LCJMaW5lV2VpZ2h0IjowLjAsIkxpbmVUeXBlIjowLCJQYXJlbnRTdHlsZSI6bnVsbH0sIlBhcmVudFN0eWxlIjp7IiRyZWYiOiIxMDYifX0sIlRpdGxlU3R5bGUiOnsiJGlkIjoiMzc4IiwiRm9udFNldHRpbmdzIjp7IiRpZCI6IjM3OSIsIkZvbnRTaXplIjoxMCwiRm9udE5hbWUiOiJDZW50dXJ5IEdvdGhpYyIsIklzQm9sZCI6ZmFsc2UsIklzSXRhbGljIjpmYWxzZSwiSXNVbmRlcmxpbmVkIjpmYWxzZSwiUGFyZW50U3R5bGUiOnsiJHJlZiI6IjExNSJ9fSwiQXV0b1NpemUiOjAsIkZvcmVncm91bmQiOnsiJGlkIjoiMzgwIiwiQ29sb3IiOnsiJGlkIjoiMzgxIiwiQSI6MjU1LCJSIjo2OCwiRyI6ODQsIkIiOjEwNn19LCJNYXhXaWR0aCI6NTYuNjI1MDM4MTQ2OTcyNjU2LCJNYXhIZWlnaHQiOiJJbmZpbml0eSIsIlNtYXJ0Rm9yZWdyb3VuZElzQWN0aXZlIjpmYWxzZSwiSG9yaXpvbnRhbEFsaWdubWVudCI6MCwiVmVydGljYWxBbGlnbm1lbnQiOjAsIlNtYXJ0Rm9yZWdyb3VuZCI6bnVsbCwiQmFja2dyb3VuZEZpbGxUeXBlIjowLCJNYXJnaW4iOnsiJHJlZiI6IjExOCJ9LCJQYWRkaW5nIjp7IiRyZWYiOiIxMTkifSwiQmFja2dyb3VuZCI6eyIkcmVmIjoiMTIwIn0sIklzVmlzaWJsZSI6dHJ1ZSwiV2lkdGgiOjAuMCwiSGVpZ2h0IjowLjAsIkJvcmRlclN0eWxlIjp7IiRpZCI6IjM4MiIsIkxpbmVDb2xvciI6bnVsbCwiTGluZVdlaWdodCI6MC4wLCJMaW5lVHlwZSI6MCwiUGFyZW50U3R5bGUiOm51bGx9LCJQYXJlbnRTdHlsZSI6eyIkcmVmIjoiMTE0In19LCJEYXRlU3R5bGUiOnsiJGlkIjoiMzgzIiwiRm9udFNldHRpbmdzIjp7IiRpZCI6IjM4NCIsIkZvbnRTaXplIjo5LCJGb250TmFtZSI6IkNlbnR1cnkgR290aGljIiwiSXNCb2xkIjpmYWxzZSwiSXNJdGFsaWMiOmZhbHNlLCJJc1VuZGVybGluZWQiOmZhbHNlLCJQYXJlbnRTdHlsZSI6eyIkcmVmIjoiMTIyIn19LCJBdXRvU2l6ZSI6MCwiRm9yZWdyb3VuZCI6eyIkaWQiOiIzODUiLCJDb2xvciI6eyIkaWQiOiIzODYiLCJBIjoyNTUsIlIiOjkxLCJHIjoxNTUsIkIiOjIxM319LCJNYXhXaWR0aCI6MjAwLjAsIk1heEhlaWdodCI6IkluZmluaXR5IiwiU21hcnRGb3JlZ3JvdW5kSXNBY3RpdmUiOmZhbHNlLCJIb3Jpem9udGFsQWxpZ25tZW50IjowLCJWZXJ0aWNhbEFsaWdubWVudCI6MCwiU21hcnRGb3JlZ3JvdW5kIjpudWxsLCJCYWNrZ3JvdW5kRmlsbFR5cGUiOjAsIk1hcmdpbiI6eyIkcmVmIjoiMTI1In0sIlBhZGRpbmciOnsiJHJlZiI6IjEyNiJ9LCJCYWNrZ3JvdW5kIjp7IiRyZWYiOiIxMjcifSwiSXNWaXNpYmxlIjp0cnVlLCJXaWR0aCI6MC4wLCJIZWlnaHQiOjAuMCwiQm9yZGVyU3R5bGUiOnsiJGlkIjoiMzg3IiwiTGluZUNvbG9yIjpudWxsLCJMaW5lV2VpZ2h0IjowLjAsIkxpbmVUeXBlIjowLCJQYXJlbnRTdHlsZSI6bnVsbH0sIlBhcmVudFN0eWxlIjp7IiRyZWYiOiIxMjEifX0sIkRhdGVGb3JtYXQiOnsiJHJlZiI6IjEyOCJ9LCJJc1Zpc2libGUiOnRydWUsIlBhcmVudFN0eWxlIjp7IiRyZWYiOiI4NSJ9fSwiSW5kZXgiOjgsIlNtYXJ0RHVyYXRpb25BY3RpdmF0ZWQiOmZhbHNlLCJEYXRlRm9ybWF0Ijp7IiRyZWYiOiIxMjgifSwiSWQiOiI5Y2RlNmQ1ZC0zMDdiLTRkZjctYjE0Ni00MjQ4Y2FiN2ZlZjYiLCJJbXBvcnRJZCI6bnVsbCwiVGl0bGUiOiJUYXNrIDQgSGVyZSIsIk5vdGUiOm51bGwsIkh5cGVybGluayI6eyIkaWQiOiIzODgiLCJBZGRyZXNzIjoiIiwiU3ViQWRkcmVzcyI6IiJ9LCJJc0NoYW5nZWQiOmZhbHNlLCJJc05ldyI6dHJ1ZX0seyIkaWQiOiIzODkiLCJHcm91cE5hbWUiOm51bGwsIlN0YXJ0RGF0ZSI6IjIwMjAtMDgtMjlUMDA6MDA6MDBaIiwiRW5kRGF0ZSI6IjIwMjAtMTAtMTVUMjM6NTk6MDBaIiwiUGVyY2VudGFnZUNvbXBsZXRlIjpudWxsLCJTdHlsZSI6eyIkaWQiOiIzOTAiLCJTaGFwZSI6MSwiU2hhcGVUaGlja25lc3MiOjEsIkR1cmF0aW9uRm9ybWF0IjowLCJJbmNsdWRlTm9uV29ya2luZ0RheXNJbkR1cmF0aW9uIjp0cnVlLCJQZXJjZW50YWdlQ29tcGxldGVTdHlsZSI6eyIkaWQiOiIzOTEiLCJGb250U2V0dGluZ3MiOnsiJGlkIjoiMzkyIiwiRm9udFNpemUiOjEwLCJGb250TmFtZSI6IkNhbGlicmkiLCJJc0JvbGQiOmZhbHNlLCJJc0l0YWxpYyI6ZmFsc2UsIklzVW5kZXJsaW5lZCI6ZmFsc2UsIlBhcmVudFN0eWxlIjp7IiRyZWYiOiI4NyJ9fSwiQXV0b1NpemUiOjAsIkZvcmVncm91bmQiOnsiJHJlZiI6Ijg4In0sIk1heFdpZHRoIjoyMDAuMCwiTWF4SGVpZ2h0IjoiSW5maW5pdHkiLCJTbWFydEZvcmVncm91bmRJc0FjdGl2ZSI6ZmFsc2UsIkhvcml6b250YWxBbGlnbm1lbnQiOjAsIlZlcnRpY2FsQWxpZ25tZW50IjowLCJTbWFydEZvcmVncm91bmQiOm51bGwsIkJhY2tncm91bmRGaWxsVHlwZSI6MCwiTWFyZ2luIjp7IiRyZWYiOiI5MCJ9LCJQYWRkaW5nIjp7IiRyZWYiOiI5MSJ9LCJCYWNrZ3JvdW5kIjp7IiRyZWYiOiI5MiJ9LCJJc1Zpc2libGUiOnRydWUsIldpZHRoIjowLjAsIkhlaWdodCI6MC4wLCJCb3JkZXJTdHlsZSI6eyIkaWQiOiIzOTMiLCJMaW5lQ29sb3IiOm51bGwsIkxpbmVXZWlnaHQiOjAuMCwiTGluZVR5cGUiOjAsIlBhcmVudFN0eWxlIjpudWxsfSwiUGFyZW50U3R5bGUiOnsiJHJlZiI6Ijg2In19LCJEdXJhdGlvblN0eWxlIjp7IiRpZCI6IjM5NCIsIkZvbnRTZXR0aW5ncyI6eyIkaWQiOiIzOTUiLCJGb250U2l6ZSI6OSwiRm9udE5hbWUiOiJDYWxpYnJpIiwiSXNCb2xkIjpmYWxzZSwiSXNJdGFsaWMiOmZhbHNlLCJJc1VuZGVybGluZWQiOmZhbHNlLCJQYXJlbnRTdHlsZSI6eyIkcmVmIjoiOTQifX0sIkF1dG9TaXplIjowLCJGb3JlZ3JvdW5kIjp7IiRpZCI6IjM5NiIsIkNvbG9yIjp7IiRpZCI6IjM5NyIsIkEiOjI1NSwiUiI6MjMxLCJHIjoyMzAsIkIiOjIzMH19LCJNYXhXaWR0aCI6MjAwLjAsIk1heEhlaWdodCI6IkluZmluaXR5IiwiU21hcnRGb3JlZ3JvdW5kSXNBY3RpdmUiOmZhbHNlLCJIb3Jpem9udGFsQWxpZ25tZW50IjowLCJWZXJ0aWNhbEFsaWdubWVudCI6MCwiU21hcnRGb3JlZ3JvdW5kIjpudWxsLCJCYWNrZ3JvdW5kRmlsbFR5cGUiOjAsIk1hcmdpbiI6eyIkcmVmIjoiOTcifSwiUGFkZGluZyI6eyIkcmVmIjoiOTgifSwiQmFja2dyb3VuZCI6eyIkcmVmIjoiOTkifSwiSXNWaXNpYmxlIjp0cnVlLCJXaWR0aCI6MC4wLCJIZWlnaHQiOjAuMCwiQm9yZGVyU3R5bGUiOnsiJGlkIjoiMzk4IiwiTGluZUNvbG9yIjpudWxsLCJMaW5lV2VpZ2h0IjowLjAsIkxpbmVUeXBlIjowLCJQYXJlbnRTdHlsZSI6bnVsbH0sIlBhcmVudFN0eWxlIjp7IiRyZWYiOiI5MyJ9fSwiSG9yaXpvbnRhbENvbm5lY3RvclN0eWxlIjp7IiRpZCI6IjM5OSIsIkxpbmVDb2xvciI6eyIkcmVmIjoiMTAxIn0sIkxpbmVXZWlnaHQiOjEuMCwiTGluZVR5cGUiOjAsIlBhcmVudFN0eWxlIjp7IiRyZWYiOiIxMDAifX0sIlZlcnRpY2FsQ29ubmVjdG9yU3R5bGUiOnsiJGlkIjoiNDAwIiwiTGluZUNvbG9yIjp7IiRyZWYiOiIxMDQifSwiTGluZVdlaWdodCI6MS4wLCJMaW5lVHlwZSI6MCwiUGFyZW50U3R5bGUiOnsiJHJlZiI6IjEwMyJ9fSwiTWFyZ2luIjpudWxsLCJTdGFydERhdGVQb3NpdGlvbiI6NCwiRW5kRGF0ZVBvc2l0aW9uIjo0LCJEYXRlSXNWaXNpYmxlIjp0cnVlLCJUaXRsZVBvc2l0aW9uIjo1LCJEdXJhdGlvblBvc2l0aW9uIjoyLCJQZXJjZW50YWdlQ29tcGxldGVkUG9zaXRpb24iOjYsIlNwYWNpbmciOjEwLCJJc0JlbG93VGltZWJhbmQiOmZhbHNlLCJQZXJjZW50YWdlQ29tcGxldGVTaGFwZU9wYWNpdHkiOjM1LCJTaGFwZVN0eWxlIjp7IiRpZCI6IjQwMSIsIk1hcmdpbiI6eyIkcmVmIjoiMTA3In0sIlBhZGRpbmciOnsiJGlkIjoiNDAyIiwiVG9wIjowLCJMZWZ0IjoxLCJSaWdodCI6MCwiQm90dG9tIjoxfSwiQmFja2dyb3VuZCI6eyIkaWQiOiI0MDMiLCJDb2xvciI6eyIkaWQiOiI0MDQiLCJBIjoyNTUsIlIiOjY4LCJHIjo4NCwiQiI6MTA2fX0sIklzVmlzaWJsZSI6dHJ1ZSwiV2lkdGgiOjAuMCwiSGVpZ2h0IjoxNi4wLCJCb3JkZXJTdHlsZSI6eyIkaWQiOiI0MDUiLCJMaW5lQ29sb3IiOnsiJGlkIjoiNDA2IiwiJHR5cGUiOiJOTFJFLkNvbW1vbi5Eb20uU29saWRDb2xvckJydXNoLCBOTFJFLkNvbW1vbiIsIkNvbG9yIjp7IiRpZCI6IjQwNyIsIkEiOjI1NSwiUiI6MjU1LCJHIjowLCJCIjowfX0sIkxpbmVXZWlnaHQiOjAuMCwiTGluZVR5cGUiOjAsIlBhcmVudFN0eWxlIjpudWxsfSwiUGFyZW50U3R5bGUiOnsiJHJlZiI6IjEwNiJ9fSwiVGl0bGVTdHlsZSI6eyIkaWQiOiI0MDgiLCJGb250U2V0dGluZ3MiOnsiJGlkIjoiNDA5IiwiRm9udFNpemUiOjEwLCJGb250TmFtZSI6IkNlbnR1cnkgR290aGljIiwiSXNCb2xkIjpmYWxzZSwiSXNJdGFsaWMiOmZhbHNlLCJJc1VuZGVybGluZWQiOmZhbHNlLCJQYXJlbnRTdHlsZSI6eyIkcmVmIjoiMTE1In19LCJBdXRvU2l6ZSI6MCwiRm9yZWdyb3VuZCI6eyIkaWQiOiI0MTAiLCJDb2xvciI6eyIkaWQiOiI0MTEiLCJBIjoyNTUsIlIiOjY4LCJHIjo4NCwiQiI6MTA2fX0sIk1heFdpZHRoIjo1Ni42MjUwMzgxNDY5NzI2NTYsIk1heEhlaWdodCI6IkluZmluaXR5IiwiU21hcnRGb3JlZ3JvdW5kSXNBY3RpdmUiOmZhbHNlLCJIb3Jpem9udGFsQWxpZ25tZW50IjowLCJWZXJ0aWNhbEFsaWdubWVudCI6MCwiU21hcnRGb3JlZ3JvdW5kIjpudWxsLCJCYWNrZ3JvdW5kRmlsbFR5cGUiOjAsIk1hcmdpbiI6eyIkcmVmIjoiMTE4In0sIlBhZGRpbmciOnsiJHJlZiI6IjExOSJ9LCJCYWNrZ3JvdW5kIjp7IiRyZWYiOiIxMjAifSwiSXNWaXNpYmxlIjp0cnVlLCJXaWR0aCI6MC4wLCJIZWlnaHQiOjAuMCwiQm9yZGVyU3R5bGUiOnsiJGlkIjoiNDEyIiwiTGluZUNvbG9yIjpudWxsLCJMaW5lV2VpZ2h0IjowLjAsIkxpbmVUeXBlIjowLCJQYXJlbnRTdHlsZSI6bnVsbH0sIlBhcmVudFN0eWxlIjp7IiRyZWYiOiIxMTQifX0sIkRhdGVTdHlsZSI6eyIkaWQiOiI0MTMiLCJGb250U2V0dGluZ3MiOnsiJGlkIjoiNDE0IiwiRm9udFNpemUiOjksIkZvbnROYW1lIjoiQ2VudHVyeSBHb3RoaWMiLCJJc0JvbGQiOmZhbHNlLCJJc0l0YWxpYyI6ZmFsc2UsIklzVW5kZXJsaW5lZCI6ZmFsc2UsIlBhcmVudFN0eWxlIjp7IiRyZWYiOiIxMjIifX0sIkF1dG9TaXplIjowLCJGb3JlZ3JvdW5kIjp7IiRpZCI6IjQxNSIsIkNvbG9yIjp7IiRpZCI6IjQxNiIsIkEiOjI1NSwiUiI6OTEsIkciOjE1NSwiQiI6MjEzfX0sIk1heFdpZHRoIjoyMDAuMCwiTWF4SGVpZ2h0IjoiSW5maW5pdHkiLCJTbWFydEZvcmVncm91bmRJc0FjdGl2ZSI6ZmFsc2UsIkhvcml6b250YWxBbGlnbm1lbnQiOjAsIlZlcnRpY2FsQWxpZ25tZW50IjowLCJTbWFydEZvcmVncm91bmQiOm51bGwsIkJhY2tncm91bmRGaWxsVHlwZSI6MCwiTWFyZ2luIjp7IiRyZWYiOiIxMjUifSwiUGFkZGluZyI6eyIkcmVmIjoiMTI2In0sIkJhY2tncm91bmQiOnsiJHJlZiI6IjEyNyJ9LCJJc1Zpc2libGUiOnRydWUsIldpZHRoIjowLjAsIkhlaWdodCI6MC4wLCJCb3JkZXJTdHlsZSI6eyIkaWQiOiI0MTciLCJMaW5lQ29sb3IiOm51bGwsIkxpbmVXZWlnaHQiOjAuMCwiTGluZVR5cGUiOjAsIlBhcmVudFN0eWxlIjpudWxsfSwiUGFyZW50U3R5bGUiOnsiJHJlZiI6IjEyMSJ9fSwiRGF0ZUZvcm1hdCI6eyIkcmVmIjoiMTI4In0sIklzVmlzaWJsZSI6dHJ1ZSwiUGFyZW50U3R5bGUiOnsiJHJlZiI6Ijg1In19LCJJbmRleCI6OSwiU21hcnREdXJhdGlvbkFjdGl2YXRlZCI6ZmFsc2UsIkRhdGVGb3JtYXQiOnsiJHJlZiI6IjEyOCJ9LCJJZCI6IjZhNmU3MTQ5LTY2MWMtNGQ5OC1hZTIyLWI5YTg0YTIwYzBjZCIsIkltcG9ydElkIjpudWxsLCJUaXRsZSI6IlRhc2sgNSBIZXJlIiwiTm90ZSI6bnVsbCwiSHlwZXJsaW5rIjp7IiRpZCI6IjQxOCIsIkFkZHJlc3MiOiIiLCJTdWJBZGRyZXNzIjoiIn0sIklzQ2hhbmdlZCI6ZmFsc2UsIklzTmV3Ijp0cnVlfSx7IiRpZCI6IjQxOSIsIkdyb3VwTmFtZSI6bnVsbCwiU3RhcnREYXRlIjoiMjAyMC0xMC0xNVQwMDowMDowMFoiLCJFbmREYXRlIjoiMjAyMC0xMS0wNVQyMzo1OTowMFoiLCJQZXJjZW50YWdlQ29tcGxldGUiOm51bGwsIlN0eWxlIjp7IiRpZCI6IjQyMCIsIlNoYXBlIjoxLCJTaGFwZVRoaWNrbmVzcyI6MSwiRHVyYXRpb25Gb3JtYXQiOjAsIkluY2x1ZGVOb25Xb3JraW5nRGF5c0luRHVyYXRpb24iOnRydWUsIlBlcmNlbnRhZ2VDb21wbGV0ZVN0eWxlIjp7IiRpZCI6IjQyMSIsIkZvbnRTZXR0aW5ncyI6eyIkaWQiOiI0MjIiLCJGb250U2l6ZSI6MTAsIkZvbnROYW1lIjoiQ2FsaWJyaSIsIklzQm9sZCI6ZmFsc2UsIklzSXRhbGljIjpmYWxzZSwiSXNVbmRlcmxpbmVkIjpmYWxzZSwiUGFyZW50U3R5bGUiOnsiJHJlZiI6Ijg3In19LCJBdXRvU2l6ZSI6MCwiRm9yZWdyb3VuZCI6eyIkcmVmIjoiODgifSwiTWF4V2lkdGgiOjIwMC4wLCJNYXhIZWlnaHQiOiJJbmZpbml0eSIsIlNtYXJ0Rm9yZWdyb3VuZElzQWN0aXZlIjpmYWxzZSwiSG9yaXpvbnRhbEFsaWdubWVudCI6MCwiVmVydGljYWxBbGlnbm1lbnQiOjAsIlNtYXJ0Rm9yZWdyb3VuZCI6bnVsbCwiQmFja2dyb3VuZEZpbGxUeXBlIjowLCJNYXJnaW4iOnsiJHJlZiI6IjkwIn0sIlBhZGRpbmciOnsiJHJlZiI6IjkxIn0sIkJhY2tncm91bmQiOnsiJHJlZiI6IjkyIn0sIklzVmlzaWJsZSI6dHJ1ZSwiV2lkdGgiOjAuMCwiSGVpZ2h0IjowLjAsIkJvcmRlclN0eWxlIjp7IiRpZCI6IjQyMyIsIkxpbmVDb2xvciI6bnVsbCwiTGluZVdlaWdodCI6MC4wLCJMaW5lVHlwZSI6MCwiUGFyZW50U3R5bGUiOm51bGx9LCJQYXJlbnRTdHlsZSI6eyIkcmVmIjoiODYifX0sIkR1cmF0aW9uU3R5bGUiOnsiJGlkIjoiNDI0IiwiRm9udFNldHRpbmdzIjp7IiRpZCI6IjQyNSIsIkZvbnRTaXplIjo5LCJGb250TmFtZSI6IkNhbGlicmkiLCJJc0JvbGQiOmZhbHNlLCJJc0l0YWxpYyI6ZmFsc2UsIklzVW5kZXJsaW5lZCI6ZmFsc2UsIlBhcmVudFN0eWxlIjp7IiRyZWYiOiI5NCJ9fSwiQXV0b1NpemUiOjAsIkZvcmVncm91bmQiOnsiJGlkIjoiNDI2IiwiQ29sb3IiOnsiJGlkIjoiNDI3IiwiQSI6MjU1LCJSIjoyMzEsIkciOjIzMCwiQiI6MjMwfX0sIk1heFdpZHRoIjoyMDAuMCwiTWF4SGVpZ2h0IjoiSW5maW5pdHkiLCJTbWFydEZvcmVncm91bmRJc0FjdGl2ZSI6ZmFsc2UsIkhvcml6b250YWxBbGlnbm1lbnQiOjAsIlZlcnRpY2FsQWxpZ25tZW50IjowLCJTbWFydEZvcmVncm91bmQiOm51bGwsIkJhY2tncm91bmRGaWxsVHlwZSI6MCwiTWFyZ2luIjp7IiRyZWYiOiI5NyJ9LCJQYWRkaW5nIjp7IiRyZWYiOiI5OCJ9LCJCYWNrZ3JvdW5kIjp7IiRyZWYiOiI5OSJ9LCJJc1Zpc2libGUiOnRydWUsIldpZHRoIjowLjAsIkhlaWdodCI6MC4wLCJCb3JkZXJTdHlsZSI6eyIkaWQiOiI0MjgiLCJMaW5lQ29sb3IiOm51bGwsIkxpbmVXZWlnaHQiOjAuMCwiTGluZVR5cGUiOjAsIlBhcmVudFN0eWxlIjpudWxsfSwiUGFyZW50U3R5bGUiOnsiJHJlZiI6IjkzIn19LCJIb3Jpem9udGFsQ29ubmVjdG9yU3R5bGUiOnsiJGlkIjoiNDI5IiwiTGluZUNvbG9yIjp7IiRyZWYiOiIxMDEifSwiTGluZVdlaWdodCI6MS4wLCJMaW5lVHlwZSI6MCwiUGFyZW50U3R5bGUiOnsiJHJlZiI6IjEwMCJ9fSwiVmVydGljYWxDb25uZWN0b3JTdHlsZSI6eyIkaWQiOiI0MzAiLCJMaW5lQ29sb3IiOnsiJHJlZiI6IjEwNCJ9LCJMaW5lV2VpZ2h0IjoxLjAsIkxpbmVUeXBlIjowLCJQYXJlbnRTdHlsZSI6eyIkcmVmIjoiMTAzIn19LCJNYXJnaW4iOm51bGwsIlN0YXJ0RGF0ZVBvc2l0aW9uIjo0LCJFbmREYXRlUG9zaXRpb24iOjQsIkRhdGVJc1Zpc2libGUiOnRydWUsIlRpdGxlUG9zaXRpb24iOjUsIkR1cmF0aW9uUG9zaXRpb24iOjIsIlBlcmNlbnRhZ2VDb21wbGV0ZWRQb3NpdGlvbiI6NiwiU3BhY2luZyI6MTAsIklzQmVsb3dUaW1lYmFuZCI6ZmFsc2UsIlBlcmNlbnRhZ2VDb21wbGV0ZVNoYXBlT3BhY2l0eSI6MzUsIlNoYXBlU3R5bGUiOnsiJGlkIjoiNDMxIiwiTWFyZ2luIjp7IiRyZWYiOiIxMDcifSwiUGFkZGluZyI6eyIkaWQiOiI0MzIiLCJUb3AiOjAsIkxlZnQiOjEsIlJpZ2h0IjowLCJCb3R0b20iOjF9LCJCYWNrZ3JvdW5kIjp7IiRpZCI6IjQzMyIsIkNvbG9yIjp7IiRpZCI6IjQzNCIsIkEiOjI1NSwiUiI6MTEyLCJHIjoxNzMsIkIiOjcxfX0sIklzVmlzaWJsZSI6dHJ1ZSwiV2lkdGgiOjAuMCwiSGVpZ2h0IjoxNi4wLCJCb3JkZXJTdHlsZSI6eyIkaWQiOiI0MzUiLCJMaW5lQ29sb3IiOnsiJGlkIjoiNDM2IiwiJHR5cGUiOiJOTFJFLkNvbW1vbi5Eb20uU29saWRDb2xvckJydXNoLCBOTFJFLkNvbW1vbiIsIkNvbG9yIjp7IiRpZCI6IjQzNyIsIkEiOjI1NSwiUiI6MjU1LCJHIjowLCJCIjowfX0sIkxpbmVXZWlnaHQiOjAuMCwiTGluZVR5cGUiOjAsIlBhcmVudFN0eWxlIjpudWxsfSwiUGFyZW50U3R5bGUiOnsiJHJlZiI6IjEwNiJ9fSwiVGl0bGVTdHlsZSI6eyIkaWQiOiI0MzgiLCJGb250U2V0dGluZ3MiOnsiJGlkIjoiNDM5IiwiRm9udFNpemUiOjEwLCJGb250TmFtZSI6IkNlbnR1cnkgR290aGljIiwiSXNCb2xkIjpmYWxzZSwiSXNJdGFsaWMiOmZhbHNlLCJJc1VuZGVybGluZWQiOmZhbHNlLCJQYXJlbnRTdHlsZSI6eyIkcmVmIjoiMTE1In19LCJBdXRvU2l6ZSI6MCwiRm9yZWdyb3VuZCI6eyIkaWQiOiI0NDAiLCJDb2xvciI6eyIkaWQiOiI0NDEiLCJBIjoyNTUsIlIiOjY4LCJHIjo4NCwiQiI6MTA2fX0sIk1heFdpZHRoIjo1Ny42MjUwMzgxNDY5NzI2NTYsIk1heEhlaWdodCI6IkluZmluaXR5IiwiU21hcnRGb3JlZ3JvdW5kSXNBY3RpdmUiOmZhbHNlLCJIb3Jpem9udGFsQWxpZ25tZW50IjowLCJWZXJ0aWNhbEFsaWdubWVudCI6MCwiU21hcnRGb3JlZ3JvdW5kIjpudWxsLCJCYWNrZ3JvdW5kRmlsbFR5cGUiOjAsIk1hcmdpbiI6eyIkcmVmIjoiMTE4In0sIlBhZGRpbmciOnsiJHJlZiI6IjExOSJ9LCJCYWNrZ3JvdW5kIjp7IiRyZWYiOiIxMjAifSwiSXNWaXNpYmxlIjp0cnVlLCJXaWR0aCI6MC4wLCJIZWlnaHQiOjAuMCwiQm9yZGVyU3R5bGUiOnsiJGlkIjoiNDQyIiwiTGluZUNvbG9yIjpudWxsLCJMaW5lV2VpZ2h0IjowLjAsIkxpbmVUeXBlIjowLCJQYXJlbnRTdHlsZSI6bnVsbH0sIlBhcmVudFN0eWxlIjp7IiRyZWYiOiIxMTQifX0sIkRhdGVTdHlsZSI6eyIkaWQiOiI0NDMiLCJGb250U2V0dGluZ3MiOnsiJGlkIjoiNDQ0IiwiRm9udFNpemUiOjksIkZvbnROYW1lIjoiQ2VudHVyeSBHb3RoaWMiLCJJc0JvbGQiOmZhbHNlLCJJc0l0YWxpYyI6ZmFsc2UsIklzVW5kZXJsaW5lZCI6ZmFsc2UsIlBhcmVudFN0eWxlIjp7IiRyZWYiOiIxMjIifX0sIkF1dG9TaXplIjowLCJGb3JlZ3JvdW5kIjp7IiRpZCI6IjQ0NSIsIkNvbG9yIjp7IiRpZCI6IjQ0NiIsIkEiOjI1NSwiUiI6OTEsIkciOjE1NSwiQiI6MjEzfX0sIk1heFdpZHRoIjoyMDAuMCwiTWF4SGVpZ2h0IjoiSW5maW5pdHkiLCJTbWFydEZvcmVncm91bmRJc0FjdGl2ZSI6ZmFsc2UsIkhvcml6b250YWxBbGlnbm1lbnQiOjAsIlZlcnRpY2FsQWxpZ25tZW50IjowLCJTbWFydEZvcmVncm91bmQiOm51bGwsIkJhY2tncm91bmRGaWxsVHlwZSI6MCwiTWFyZ2luIjp7IiRyZWYiOiIxMjUifSwiUGFkZGluZyI6eyIkcmVmIjoiMTI2In0sIkJhY2tncm91bmQiOnsiJHJlZiI6IjEyNyJ9LCJJc1Zpc2libGUiOnRydWUsIldpZHRoIjowLjAsIkhlaWdodCI6MC4wLCJCb3JkZXJTdHlsZSI6eyIkaWQiOiI0NDciLCJMaW5lQ29sb3IiOm51bGwsIkxpbmVXZWlnaHQiOjAuMCwiTGluZVR5cGUiOjAsIlBhcmVudFN0eWxlIjpudWxsfSwiUGFyZW50U3R5bGUiOnsiJHJlZiI6IjEyMSJ9fSwiRGF0ZUZvcm1hdCI6eyIkcmVmIjoiMTI4In0sIklzVmlzaWJsZSI6dHJ1ZSwiUGFyZW50U3R5bGUiOnsiJHJlZiI6Ijg1In19LCJJbmRleCI6MTAsIlNtYXJ0RHVyYXRpb25BY3RpdmF0ZWQiOmZhbHNlLCJEYXRlRm9ybWF0Ijp7IiRyZWYiOiIxMjgifSwiSWQiOiJkYmM1MDMxOC03NDNmLTRkNmItYTk5NS1mYjNlN2I0MTg3ZDciLCJJbXBvcnRJZCI6bnVsbCwiVGl0bGUiOiJUYXNrIDggSGVyZSIsIk5vdGUiOm51bGwsIkh5cGVybGluayI6eyIkaWQiOiI0NDgiLCJBZGRyZXNzIjoiIiwiU3ViQWRkcmVzcyI6IiJ9LCJJc0NoYW5nZWQiOmZhbHNlLCJJc05ldyI6dHJ1ZX0seyIkaWQiOiI0NDkiLCJHcm91cE5hbWUiOm51bGwsIlN0YXJ0RGF0ZSI6IjIwMjAtMTAtMjlUMDA6MDA6MDBaIiwiRW5kRGF0ZSI6IjIwMjAtMTItMDdUMjM6NTk6MDBaIiwiUGVyY2VudGFnZUNvbXBsZXRlIjpudWxsLCJTdHlsZSI6eyIkaWQiOiI0NTAiLCJTaGFwZSI6MSwiU2hhcGVUaGlja25lc3MiOjEsIkR1cmF0aW9uRm9ybWF0IjowLCJJbmNsdWRlTm9uV29ya2luZ0RheXNJbkR1cmF0aW9uIjp0cnVlLCJQZXJjZW50YWdlQ29tcGxldGVTdHlsZSI6eyIkaWQiOiI0NTEiLCJGb250U2V0dGluZ3MiOnsiJGlkIjoiNDUyIiwiRm9udFNpemUiOjEwLCJGb250TmFtZSI6IkNhbGlicmkiLCJJc0JvbGQiOmZhbHNlLCJJc0l0YWxpYyI6ZmFsc2UsIklzVW5kZXJsaW5lZCI6ZmFsc2UsIlBhcmVudFN0eWxlIjp7IiRyZWYiOiI4NyJ9fSwiQXV0b1NpemUiOjAsIkZvcmVncm91bmQiOnsiJHJlZiI6Ijg4In0sIk1heFdpZHRoIjoyMDAuMCwiTWF4SGVpZ2h0IjoiSW5maW5pdHkiLCJTbWFydEZvcmVncm91bmRJc0FjdGl2ZSI6ZmFsc2UsIkhvcml6b250YWxBbGlnbm1lbnQiOjAsIlZlcnRpY2FsQWxpZ25tZW50IjowLCJTbWFydEZvcmVncm91bmQiOm51bGwsIkJhY2tncm91bmRGaWxsVHlwZSI6MCwiTWFyZ2luIjp7IiRyZWYiOiI5MCJ9LCJQYWRkaW5nIjp7IiRyZWYiOiI5MSJ9LCJCYWNrZ3JvdW5kIjp7IiRyZWYiOiI5MiJ9LCJJc1Zpc2libGUiOnRydWUsIldpZHRoIjowLjAsIkhlaWdodCI6MC4wLCJCb3JkZXJTdHlsZSI6eyIkaWQiOiI0NTMiLCJMaW5lQ29sb3IiOm51bGwsIkxpbmVXZWlnaHQiOjAuMCwiTGluZVR5cGUiOjAsIlBhcmVudFN0eWxlIjpudWxsfSwiUGFyZW50U3R5bGUiOnsiJHJlZiI6Ijg2In19LCJEdXJhdGlvblN0eWxlIjp7IiRpZCI6IjQ1NCIsIkZvbnRTZXR0aW5ncyI6eyIkaWQiOiI0NTUiLCJGb250U2l6ZSI6OSwiRm9udE5hbWUiOiJDYWxpYnJpIiwiSXNCb2xkIjpmYWxzZSwiSXNJdGFsaWMiOmZhbHNlLCJJc1VuZGVybGluZWQiOmZhbHNlLCJQYXJlbnRTdHlsZSI6eyIkcmVmIjoiOTQifX0sIkF1dG9TaXplIjowLCJGb3JlZ3JvdW5kIjp7IiRpZCI6IjQ1NiIsIkNvbG9yIjp7IiRpZCI6IjQ1NyIsIkEiOjI1NSwiUiI6MjM4LCJHIjoyMzYsIkIiOjIyNX19LCJNYXhXaWR0aCI6MjAwLjAsIk1heEhlaWdodCI6IkluZmluaXR5IiwiU21hcnRGb3JlZ3JvdW5kSXNBY3RpdmUiOmZhbHNlLCJIb3Jpem9udGFsQWxpZ25tZW50IjowLCJWZXJ0aWNhbEFsaWdubWVudCI6MCwiU21hcnRGb3JlZ3JvdW5kIjpudWxsLCJCYWNrZ3JvdW5kRmlsbFR5cGUiOjAsIk1hcmdpbiI6eyIkcmVmIjoiOTcifSwiUGFkZGluZyI6eyIkcmVmIjoiOTgifSwiQmFja2dyb3VuZCI6eyIkcmVmIjoiOTkifSwiSXNWaXNpYmxlIjp0cnVlLCJXaWR0aCI6MC4wLCJIZWlnaHQiOjAuMCwiQm9yZGVyU3R5bGUiOnsiJGlkIjoiNDU4IiwiTGluZUNvbG9yIjpudWxsLCJMaW5lV2VpZ2h0IjowLjAsIkxpbmVUeXBlIjowLCJQYXJlbnRTdHlsZSI6bnVsbH0sIlBhcmVudFN0eWxlIjp7IiRyZWYiOiI5MyJ9fSwiSG9yaXpvbnRhbENvbm5lY3RvclN0eWxlIjp7IiRpZCI6IjQ1OSIsIkxpbmVDb2xvciI6eyIkcmVmIjoiMTAxIn0sIkxpbmVXZWlnaHQiOjEuMCwiTGluZVR5cGUiOjAsIlBhcmVudFN0eWxlIjp7IiRyZWYiOiIxMDAifX0sIlZlcnRpY2FsQ29ubmVjdG9yU3R5bGUiOnsiJGlkIjoiNDYwIiwiTGluZUNvbG9yIjp7IiRyZWYiOiIxMDQifSwiTGluZVdlaWdodCI6MS4wLCJMaW5lVHlwZSI6MCwiUGFyZW50U3R5bGUiOnsiJHJlZiI6IjEwMyJ9fSwiTWFyZ2luIjpudWxsLCJTdGFydERhdGVQb3NpdGlvbiI6NCwiRW5kRGF0ZVBvc2l0aW9uIjo0LCJEYXRlSXNWaXNpYmxlIjp0cnVlLCJUaXRsZVBvc2l0aW9uIjo1LCJEdXJhdGlvblBvc2l0aW9uIjoyLCJQZXJjZW50YWdlQ29tcGxldGVkUG9zaXRpb24iOjYsIlNwYWNpbmciOjEwLCJJc0JlbG93VGltZWJhbmQiOmZhbHNlLCJQZXJjZW50YWdlQ29tcGxldGVTaGFwZU9wYWNpdHkiOjM1LCJTaGFwZVN0eWxlIjp7IiRpZCI6IjQ2MSIsIk1hcmdpbiI6eyIkcmVmIjoiMTA3In0sIlBhZGRpbmciOnsiJGlkIjoiNDYyIiwiVG9wIjowLCJMZWZ0IjoxLCJSaWdodCI6MCwiQm90dG9tIjoxfSwiQmFja2dyb3VuZCI6eyIkaWQiOiI0NjMiLCJDb2xvciI6eyIkaWQiOiI0NjQiLCJBIjoyNTUsIlIiOjY4LCJHIjo4NCwiQiI6MTA2fX0sIklzVmlzaWJsZSI6dHJ1ZSwiV2lkdGgiOjAuMCwiSGVpZ2h0IjoxNi4wLCJCb3JkZXJTdHlsZSI6eyIkaWQiOiI0NjUiLCJMaW5lQ29sb3IiOnsiJGlkIjoiNDY2IiwiJHR5cGUiOiJOTFJFLkNvbW1vbi5Eb20uU29saWRDb2xvckJydXNoLCBOTFJFLkNvbW1vbiIsIkNvbG9yIjp7IiRpZCI6IjQ2NyIsIkEiOjI1NSwiUiI6MjU1LCJHIjowLCJCIjowfX0sIkxpbmVXZWlnaHQiOjAuMCwiTGluZVR5cGUiOjAsIlBhcmVudFN0eWxlIjpudWxsfSwiUGFyZW50U3R5bGUiOnsiJHJlZiI6IjEwNiJ9fSwiVGl0bGVTdHlsZSI6eyIkaWQiOiI0NjgiLCJGb250U2V0dGluZ3MiOnsiJGlkIjoiNDY5IiwiRm9udFNpemUiOjEwLCJGb250TmFtZSI6IkNlbnR1cnkgR290aGljIiwiSXNCb2xkIjpmYWxzZSwiSXNJdGFsaWMiOmZhbHNlLCJJc1VuZGVybGluZWQiOmZhbHNlLCJQYXJlbnRTdHlsZSI6eyIkcmVmIjoiMTE1In19LCJBdXRvU2l6ZSI6MCwiRm9yZWdyb3VuZCI6eyIkaWQiOiI0NzAiLCJDb2xvciI6eyIkaWQiOiI0NzEiLCJBIjoyNTUsIlIiOjY4LCJHIjo4NCwiQiI6MTA2fX0sIk1heFdpZHRoIjo1Ni42MjUwMzgxNDY5NzI2NTYsIk1heEhlaWdodCI6IkluZmluaXR5IiwiU21hcnRGb3JlZ3JvdW5kSXNBY3RpdmUiOmZhbHNlLCJIb3Jpem9udGFsQWxpZ25tZW50IjowLCJWZXJ0aWNhbEFsaWdubWVudCI6MCwiU21hcnRGb3JlZ3JvdW5kIjpudWxsLCJCYWNrZ3JvdW5kRmlsbFR5cGUiOjAsIk1hcmdpbiI6eyIkcmVmIjoiMTE4In0sIlBhZGRpbmciOnsiJHJlZiI6IjExOSJ9LCJCYWNrZ3JvdW5kIjp7IiRyZWYiOiIxMjAifSwiSXNWaXNpYmxlIjp0cnVlLCJXaWR0aCI6MC4wLCJIZWlnaHQiOjAuMCwiQm9yZGVyU3R5bGUiOnsiJGlkIjoiNDcyIiwiTGluZUNvbG9yIjpudWxsLCJMaW5lV2VpZ2h0IjowLjAsIkxpbmVUeXBlIjowLCJQYXJlbnRTdHlsZSI6bnVsbH0sIlBhcmVudFN0eWxlIjp7IiRyZWYiOiIxMTQifX0sIkRhdGVTdHlsZSI6eyIkaWQiOiI0NzMiLCJGb250U2V0dGluZ3MiOnsiJGlkIjoiNDc0IiwiRm9udFNpemUiOjksIkZvbnROYW1lIjoiQ2VudHVyeSBHb3RoaWMiLCJJc0JvbGQiOmZhbHNlLCJJc0l0YWxpYyI6ZmFsc2UsIklzVW5kZXJsaW5lZCI6ZmFsc2UsIlBhcmVudFN0eWxlIjp7IiRyZWYiOiIxMjIifX0sIkF1dG9TaXplIjowLCJGb3JlZ3JvdW5kIjp7IiRpZCI6IjQ3NSIsIkNvbG9yIjp7IiRpZCI6IjQ3NiIsIkEiOjI1NSwiUiI6OTEsIkciOjE1NSwiQiI6MjEzfX0sIk1heFdpZHRoIjoyMDAuMCwiTWF4SGVpZ2h0IjoiSW5maW5pdHkiLCJTbWFydEZvcmVncm91bmRJc0FjdGl2ZSI6ZmFsc2UsIkhvcml6b250YWxBbGlnbm1lbnQiOjAsIlZlcnRpY2FsQWxpZ25tZW50IjowLCJTbWFydEZvcmVncm91bmQiOm51bGwsIkJhY2tncm91bmRGaWxsVHlwZSI6MCwiTWFyZ2luIjp7IiRyZWYiOiIxMjUifSwiUGFkZGluZyI6eyIkcmVmIjoiMTI2In0sIkJhY2tncm91bmQiOnsiJHJlZiI6IjEyNyJ9LCJJc1Zpc2libGUiOnRydWUsIldpZHRoIjowLjAsIkhlaWdodCI6MC4wLCJCb3JkZXJTdHlsZSI6eyIkaWQiOiI0NzciLCJMaW5lQ29sb3IiOm51bGwsIkxpbmVXZWlnaHQiOjAuMCwiTGluZVR5cGUiOjAsIlBhcmVudFN0eWxlIjpudWxsfSwiUGFyZW50U3R5bGUiOnsiJHJlZiI6IjEyMSJ9fSwiRGF0ZUZvcm1hdCI6eyIkcmVmIjoiMTI4In0sIklzVmlzaWJsZSI6dHJ1ZSwiUGFyZW50U3R5bGUiOnsiJHJlZiI6Ijg1In19LCJJbmRleCI6MTEsIlNtYXJ0RHVyYXRpb25BY3RpdmF0ZWQiOmZhbHNlLCJEYXRlRm9ybWF0Ijp7IiRyZWYiOiIxMjgifSwiSWQiOiJkNDVlOGY2NS0xZWIzLTQyNDEtYjc2MS0zZDU1ZjE4OGY3MmUiLCJJbXBvcnRJZCI6bnVsbCwiVGl0bGUiOiJUYXNrIDkgSGVyZSIsIk5vdGUiOm51bGwsIkh5cGVybGluayI6eyIkaWQiOiI0NzgiLCJBZGRyZXNzIjoiIiwiU3ViQWRkcmVzcyI6IiJ9LCJJc0NoYW5nZWQiOmZhbHNlLCJJc05ldyI6dHJ1ZX0seyIkaWQiOiI0NzkiLCJHcm91cE5hbWUiOm51bGwsIlN0YXJ0RGF0ZSI6IjIwMjAtMTEtMTBUMDA6MDA6MDBaIiwiRW5kRGF0ZSI6IjIwMjAtMTItMTFUMjM6NTk6MDBaIiwiUGVyY2VudGFnZUNvbXBsZXRlIjpudWxsLCJTdHlsZSI6eyIkaWQiOiI0ODAiLCJTaGFwZSI6MSwiU2hhcGVUaGlja25lc3MiOjEsIkR1cmF0aW9uRm9ybWF0IjowLCJJbmNsdWRlTm9uV29ya2luZ0RheXNJbkR1cmF0aW9uIjp0cnVlLCJQZXJjZW50YWdlQ29tcGxldGVTdHlsZSI6eyIkaWQiOiI0ODEiLCJGb250U2V0dGluZ3MiOnsiJGlkIjoiNDgyIiwiRm9udFNpemUiOjEwLCJGb250TmFtZSI6IkNhbGlicmkiLCJJc0JvbGQiOmZhbHNlLCJJc0l0YWxpYyI6ZmFsc2UsIklzVW5kZXJsaW5lZCI6ZmFsc2UsIlBhcmVudFN0eWxlIjp7IiRyZWYiOiI4NyJ9fSwiQXV0b1NpemUiOjAsIkZvcmVncm91bmQiOnsiJHJlZiI6Ijg4In0sIk1heFdpZHRoIjoyMDAuMCwiTWF4SGVpZ2h0IjoiSW5maW5pdHkiLCJTbWFydEZvcmVncm91bmRJc0FjdGl2ZSI6ZmFsc2UsIkhvcml6b250YWxBbGlnbm1lbnQiOjAsIlZlcnRpY2FsQWxpZ25tZW50IjowLCJTbWFydEZvcmVncm91bmQiOm51bGwsIkJhY2tncm91bmRGaWxsVHlwZSI6MCwiTWFyZ2luIjp7IiRyZWYiOiI5MCJ9LCJQYWRkaW5nIjp7IiRyZWYiOiI5MSJ9LCJCYWNrZ3JvdW5kIjp7IiRyZWYiOiI5MiJ9LCJJc1Zpc2libGUiOnRydWUsIldpZHRoIjowLjAsIkhlaWdodCI6MC4wLCJCb3JkZXJTdHlsZSI6eyIkaWQiOiI0ODMiLCJMaW5lQ29sb3IiOm51bGwsIkxpbmVXZWlnaHQiOjAuMCwiTGluZVR5cGUiOjAsIlBhcmVudFN0eWxlIjpudWxsfSwiUGFyZW50U3R5bGUiOnsiJHJlZiI6Ijg2In19LCJEdXJhdGlvblN0eWxlIjp7IiRpZCI6IjQ4NCIsIkZvbnRTZXR0aW5ncyI6eyIkaWQiOiI0ODUiLCJGb250U2l6ZSI6OSwiRm9udE5hbWUiOiJDYWxpYnJpIiwiSXNCb2xkIjpmYWxzZSwiSXNJdGFsaWMiOmZhbHNlLCJJc1VuZGVybGluZWQiOmZhbHNlLCJQYXJlbnRTdHlsZSI6eyIkcmVmIjoiOTQifX0sIkF1dG9TaXplIjowLCJGb3JlZ3JvdW5kIjp7IiRpZCI6IjQ4NiIsIkNvbG9yIjp7IiRpZCI6IjQ4NyIsIkEiOjI1NSwiUiI6MjM4LCJHIjoyMzYsIkIiOjIyNX19LCJNYXhXaWR0aCI6MjAwLjAsIk1heEhlaWdodCI6IkluZmluaXR5IiwiU21hcnRGb3JlZ3JvdW5kSXNBY3RpdmUiOmZhbHNlLCJIb3Jpem9udGFsQWxpZ25tZW50IjowLCJWZXJ0aWNhbEFsaWdubWVudCI6MCwiU21hcnRGb3JlZ3JvdW5kIjpudWxsLCJCYWNrZ3JvdW5kRmlsbFR5cGUiOjAsIk1hcmdpbiI6eyIkcmVmIjoiOTcifSwiUGFkZGluZyI6eyIkcmVmIjoiOTgifSwiQmFja2dyb3VuZCI6eyIkcmVmIjoiOTkifSwiSXNWaXNpYmxlIjp0cnVlLCJXaWR0aCI6MC4wLCJIZWlnaHQiOjAuMCwiQm9yZGVyU3R5bGUiOnsiJGlkIjoiNDg4IiwiTGluZUNvbG9yIjpudWxsLCJMaW5lV2VpZ2h0IjowLjAsIkxpbmVUeXBlIjowLCJQYXJlbnRTdHlsZSI6bnVsbH0sIlBhcmVudFN0eWxlIjp7IiRyZWYiOiI5MyJ9fSwiSG9yaXpvbnRhbENvbm5lY3RvclN0eWxlIjp7IiRpZCI6IjQ4OSIsIkxpbmVDb2xvciI6eyIkcmVmIjoiMTAxIn0sIkxpbmVXZWlnaHQiOjEuMCwiTGluZVR5cGUiOjAsIlBhcmVudFN0eWxlIjp7IiRyZWYiOiIxMDAifX0sIlZlcnRpY2FsQ29ubmVjdG9yU3R5bGUiOnsiJGlkIjoiNDkwIiwiTGluZUNvbG9yIjp7IiRyZWYiOiIxMDQifSwiTGluZVdlaWdodCI6MS4wLCJMaW5lVHlwZSI6MCwiUGFyZW50U3R5bGUiOnsiJHJlZiI6IjEwMyJ9fSwiTWFyZ2luIjpudWxsLCJTdGFydERhdGVQb3NpdGlvbiI6NCwiRW5kRGF0ZVBvc2l0aW9uIjo0LCJEYXRlSXNWaXNpYmxlIjp0cnVlLCJUaXRsZVBvc2l0aW9uIjo1LCJEdXJhdGlvblBvc2l0aW9uIjoyLCJQZXJjZW50YWdlQ29tcGxldGVkUG9zaXRpb24iOjYsIlNwYWNpbmciOjEwLCJJc0JlbG93VGltZWJhbmQiOmZhbHNlLCJQZXJjZW50YWdlQ29tcGxldGVTaGFwZU9wYWNpdHkiOjM1LCJTaGFwZVN0eWxlIjp7IiRpZCI6IjQ5MSIsIk1hcmdpbiI6eyIkcmVmIjoiMTA3In0sIlBhZGRpbmciOnsiJGlkIjoiNDkyIiwiVG9wIjowLCJMZWZ0IjoxLCJSaWdodCI6MCwiQm90dG9tIjoxfSwiQmFja2dyb3VuZCI6eyIkaWQiOiI0OTMiLCJDb2xvciI6eyIkaWQiOiI0OTQiLCJBIjoyNTUsIlIiOjExMiwiRyI6MTczLCJCIjo3MX19LCJJc1Zpc2libGUiOnRydWUsIldpZHRoIjowLjAsIkhlaWdodCI6MTYuMCwiQm9yZGVyU3R5bGUiOnsiJGlkIjoiNDk1IiwiTGluZUNvbG9yIjp7IiRpZCI6IjQ5NiIsIiR0eXBlIjoiTkxSRS5Db21tb24uRG9tLlNvbGlkQ29sb3JCcnVzaCwgTkxSRS5Db21tb24iLCJDb2xvciI6eyIkaWQiOiI0OTciLCJBIjoyNTUsIlIiOjI1NSwiRyI6MCwiQiI6MH19LCJMaW5lV2VpZ2h0IjowLjAsIkxpbmVUeXBlIjowLCJQYXJlbnRTdHlsZSI6bnVsbH0sIlBhcmVudFN0eWxlIjp7IiRyZWYiOiIxMDYifX0sIlRpdGxlU3R5bGUiOnsiJGlkIjoiNDk4IiwiRm9udFNldHRpbmdzIjp7IiRpZCI6IjQ5OSIsIkZvbnRTaXplIjoxMCwiRm9udE5hbWUiOiJDZW50dXJ5IEdvdGhpYyIsIklzQm9sZCI6ZmFsc2UsIklzSXRhbGljIjpmYWxzZSwiSXNVbmRlcmxpbmVkIjpmYWxzZSwiUGFyZW50U3R5bGUiOnsiJHJlZiI6IjExNSJ9fSwiQXV0b1NpemUiOjAsIkZvcmVncm91bmQiOnsiJGlkIjoiNTAwIiwiQ29sb3IiOnsiJGlkIjoiNTAxIiwiQSI6MjU1LCJSIjo2OCwiRyI6ODQsIkIiOjEwNn19LCJNYXhXaWR0aCI6NjIuMTI1MDM4MTQ2OTcyNjU2LCJNYXhIZWlnaHQiOiJJbmZpbml0eSIsIlNtYXJ0Rm9yZWdyb3VuZElzQWN0aXZlIjpmYWxzZSwiSG9yaXpvbnRhbEFsaWdubWVudCI6MCwiVmVydGljYWxBbGlnbm1lbnQiOjAsIlNtYXJ0Rm9yZWdyb3VuZCI6bnVsbCwiQmFja2dyb3VuZEZpbGxUeXBlIjowLCJNYXJnaW4iOnsiJHJlZiI6IjExOCJ9LCJQYWRkaW5nIjp7IiRyZWYiOiIxMTkifSwiQmFja2dyb3VuZCI6eyIkcmVmIjoiMTIwIn0sIklzVmlzaWJsZSI6dHJ1ZSwiV2lkdGgiOjAuMCwiSGVpZ2h0IjowLjAsIkJvcmRlclN0eWxlIjp7IiRpZCI6IjUwMiIsIkxpbmVDb2xvciI6bnVsbCwiTGluZVdlaWdodCI6MC4wLCJMaW5lVHlwZSI6MCwiUGFyZW50U3R5bGUiOm51bGx9LCJQYXJlbnRTdHlsZSI6eyIkcmVmIjoiMTE0In19LCJEYXRlU3R5bGUiOnsiJGlkIjoiNTAzIiwiRm9udFNldHRpbmdzIjp7IiRpZCI6IjUwNCIsIkZvbnRTaXplIjo5LCJGb250TmFtZSI6IkNlbnR1cnkgR290aGljIiwiSXNCb2xkIjpmYWxzZSwiSXNJdGFsaWMiOmZhbHNlLCJJc1VuZGVybGluZWQiOmZhbHNlLCJQYXJlbnRTdHlsZSI6eyIkcmVmIjoiMTIyIn19LCJBdXRvU2l6ZSI6MCwiRm9yZWdyb3VuZCI6eyIkaWQiOiI1MDUiLCJDb2xvciI6eyIkaWQiOiI1MDYiLCJBIjoyNTUsIlIiOjkxLCJHIjoxNTUsIkIiOjIxM319LCJNYXhXaWR0aCI6MjAwLjAsIk1heEhlaWdodCI6IkluZmluaXR5IiwiU21hcnRGb3JlZ3JvdW5kSXNBY3RpdmUiOmZhbHNlLCJIb3Jpem9udGFsQWxpZ25tZW50IjowLCJWZXJ0aWNhbEFsaWdubWVudCI6MCwiU21hcnRGb3JlZ3JvdW5kIjpudWxsLCJCYWNrZ3JvdW5kRmlsbFR5cGUiOjAsIk1hcmdpbiI6eyIkcmVmIjoiMTI1In0sIlBhZGRpbmciOnsiJHJlZiI6IjEyNiJ9LCJCYWNrZ3JvdW5kIjp7IiRyZWYiOiIxMjcifSwiSXNWaXNpYmxlIjp0cnVlLCJXaWR0aCI6MC4wLCJIZWlnaHQiOjAuMCwiQm9yZGVyU3R5bGUiOnsiJGlkIjoiNTA3IiwiTGluZUNvbG9yIjpudWxsLCJMaW5lV2VpZ2h0IjowLjAsIkxpbmVUeXBlIjowLCJQYXJlbnRTdHlsZSI6bnVsbH0sIlBhcmVudFN0eWxlIjp7IiRyZWYiOiIxMjEifX0sIkRhdGVGb3JtYXQiOnsiJHJlZiI6IjEyOCJ9LCJJc1Zpc2libGUiOnRydWUsIlBhcmVudFN0eWxlIjp7IiRyZWYiOiI4NSJ9fSwiSW5kZXgiOjEyLCJTbWFydER1cmF0aW9uQWN0aXZhdGVkIjpmYWxzZSwiRGF0ZUZvcm1hdCI6eyIkcmVmIjoiMTI4In0sIklkIjoiM2E0YTIzYjUtNjhjNS00ZWE1LThjM2QtMDM5YjhjYTFkYTFiIiwiSW1wb3J0SWQiOm51bGwsIlRpdGxlIjoiVGFzayAxMCBIZXJlIiwiTm90ZSI6bnVsbCwiSHlwZXJsaW5rIjp7IiRpZCI6IjUwOCIsIkFkZHJlc3MiOiIiLCJTdWJBZGRyZXNzIjoiIn0sIklzQ2hhbmdlZCI6ZmFsc2UsIklzTmV3Ijp0cnVlfSx7IiRpZCI6IjUwOSIsIkdyb3VwTmFtZSI6bnVsbCwiU3RhcnREYXRlIjoiMjAyMC0xMi0wNVQwMDowMDowMFoiLCJFbmREYXRlIjoiMjAyMS0wMS0yMFQyMzo1OTowMFoiLCJQZXJjZW50YWdlQ29tcGxldGUiOm51bGwsIlN0eWxlIjp7IiRpZCI6IjUxMCIsIlNoYXBlIjoxLCJTaGFwZVRoaWNrbmVzcyI6MSwiRHVyYXRpb25Gb3JtYXQiOjAsIkluY2x1ZGVOb25Xb3JraW5nRGF5c0luRHVyYXRpb24iOnRydWUsIlBlcmNlbnRhZ2VDb21wbGV0ZVN0eWxlIjp7IiRpZCI6IjUxMSIsIkZvbnRTZXR0aW5ncyI6eyIkaWQiOiI1MTIiLCJGb250U2l6ZSI6MTAsIkZvbnROYW1lIjoiQ2FsaWJyaSIsIklzQm9sZCI6ZmFsc2UsIklzSXRhbGljIjpmYWxzZSwiSXNVbmRlcmxpbmVkIjpmYWxzZSwiUGFyZW50U3R5bGUiOnsiJHJlZiI6Ijg3In19LCJBdXRvU2l6ZSI6MCwiRm9yZWdyb3VuZCI6eyIkcmVmIjoiODgifSwiTWF4V2lkdGgiOjIwMC4wLCJNYXhIZWlnaHQiOiJJbmZpbml0eSIsIlNtYXJ0Rm9yZWdyb3VuZElzQWN0aXZlIjpmYWxzZSwiSG9yaXpvbnRhbEFsaWdubWVudCI6MCwiVmVydGljYWxBbGlnbm1lbnQiOjAsIlNtYXJ0Rm9yZWdyb3VuZCI6bnVsbCwiQmFja2dyb3VuZEZpbGxUeXBlIjowLCJNYXJnaW4iOnsiJHJlZiI6IjkwIn0sIlBhZGRpbmciOnsiJHJlZiI6IjkxIn0sIkJhY2tncm91bmQiOnsiJHJlZiI6IjkyIn0sIklzVmlzaWJsZSI6dHJ1ZSwiV2lkdGgiOjAuMCwiSGVpZ2h0IjowLjAsIkJvcmRlclN0eWxlIjp7IiRpZCI6IjUxMyIsIkxpbmVDb2xvciI6bnVsbCwiTGluZVdlaWdodCI6MC4wLCJMaW5lVHlwZSI6MCwiUGFyZW50U3R5bGUiOm51bGx9LCJQYXJlbnRTdHlsZSI6eyIkcmVmIjoiODYifX0sIkR1cmF0aW9uU3R5bGUiOnsiJGlkIjoiNTE0IiwiRm9udFNldHRpbmdzIjp7IiRpZCI6IjUxNSIsIkZvbnRTaXplIjo5LCJGb250TmFtZSI6IkNhbGlicmkiLCJJc0JvbGQiOmZhbHNlLCJJc0l0YWxpYyI6ZmFsc2UsIklzVW5kZXJsaW5lZCI6ZmFsc2UsIlBhcmVudFN0eWxlIjp7IiRyZWYiOiI5NCJ9fSwiQXV0b1NpemUiOjAsIkZvcmVncm91bmQiOnsiJGlkIjoiNTE2IiwiQ29sb3IiOnsiJGlkIjoiNTE3IiwiQSI6MjU1LCJSIjoyMzgsIkciOjIzNiwiQiI6MjI1fX0sIk1heFdpZHRoIjoyMDAuMCwiTWF4SGVpZ2h0IjoiSW5maW5pdHkiLCJTbWFydEZvcmVncm91bmRJc0FjdGl2ZSI6ZmFsc2UsIkhvcml6b250YWxBbGlnbm1lbnQiOjAsIlZlcnRpY2FsQWxpZ25tZW50IjowLCJTbWFydEZvcmVncm91bmQiOm51bGwsIkJhY2tncm91bmRGaWxsVHlwZSI6MCwiTWFyZ2luIjp7IiRyZWYiOiI5NyJ9LCJQYWRkaW5nIjp7IiRyZWYiOiI5OCJ9LCJCYWNrZ3JvdW5kIjp7IiRyZWYiOiI5OSJ9LCJJc1Zpc2libGUiOnRydWUsIldpZHRoIjowLjAsIkhlaWdodCI6MC4wLCJCb3JkZXJTdHlsZSI6eyIkaWQiOiI1MTgiLCJMaW5lQ29sb3IiOm51bGwsIkxpbmVXZWlnaHQiOjAuMCwiTGluZVR5cGUiOjAsIlBhcmVudFN0eWxlIjpudWxsfSwiUGFyZW50U3R5bGUiOnsiJHJlZiI6IjkzIn19LCJIb3Jpem9udGFsQ29ubmVjdG9yU3R5bGUiOnsiJGlkIjoiNTE5IiwiTGluZUNvbG9yIjp7IiRyZWYiOiIxMDEifSwiTGluZVdlaWdodCI6MS4wLCJMaW5lVHlwZSI6MCwiUGFyZW50U3R5bGUiOnsiJHJlZiI6IjEwMCJ9fSwiVmVydGljYWxDb25uZWN0b3JTdHlsZSI6eyIkaWQiOiI1MjAiLCJMaW5lQ29sb3IiOnsiJHJlZiI6IjEwNCJ9LCJMaW5lV2VpZ2h0IjoxLjAsIkxpbmVUeXBlIjowLCJQYXJlbnRTdHlsZSI6eyIkcmVmIjoiMTAzIn19LCJNYXJnaW4iOm51bGwsIlN0YXJ0RGF0ZVBvc2l0aW9uIjo0LCJFbmREYXRlUG9zaXRpb24iOjQsIkRhdGVJc1Zpc2libGUiOnRydWUsIlRpdGxlUG9zaXRpb24iOjUsIkR1cmF0aW9uUG9zaXRpb24iOjIsIlBlcmNlbnRhZ2VDb21wbGV0ZWRQb3NpdGlvbiI6NiwiU3BhY2luZyI6MTAsIklzQmVsb3dUaW1lYmFuZCI6ZmFsc2UsIlBlcmNlbnRhZ2VDb21wbGV0ZVNoYXBlT3BhY2l0eSI6MzUsIlNoYXBlU3R5bGUiOnsiJGlkIjoiNTIxIiwiTWFyZ2luIjp7IiRyZWYiOiIxMDcifSwiUGFkZGluZyI6eyIkaWQiOiI1MjIiLCJUb3AiOjAsIkxlZnQiOjEsIlJpZ2h0IjowLCJCb3R0b20iOjF9LCJCYWNrZ3JvdW5kIjp7IiRpZCI6IjUyMyIsIkNvbG9yIjp7IiRpZCI6IjUyNCIsIkEiOjI1NSwiUiI6NjgsIkciOjg0LCJCIjoxMDZ9fSwiSXNWaXNpYmxlIjp0cnVlLCJXaWR0aCI6MC4wLCJIZWlnaHQiOjE2LjAsIkJvcmRlclN0eWxlIjp7IiRpZCI6IjUyNSIsIkxpbmVDb2xvciI6eyIkaWQiOiI1MjYiLCIkdHlwZSI6Ik5MUkUuQ29tbW9uLkRvbS5Tb2xpZENvbG9yQnJ1c2gsIE5MUkUuQ29tbW9uIiwiQ29sb3IiOnsiJGlkIjoiNTI3IiwiQSI6MjU1LCJSIjoyNTUsIkciOjAsIkIiOjB9fSwiTGluZVdlaWdodCI6MC4wLCJMaW5lVHlwZSI6MCwiUGFyZW50U3R5bGUiOm51bGx9LCJQYXJlbnRTdHlsZSI6eyIkcmVmIjoiMTA2In19LCJUaXRsZVN0eWxlIjp7IiRpZCI6IjUyOCIsIkZvbnRTZXR0aW5ncyI6eyIkaWQiOiI1MjkiLCJGb250U2l6ZSI6MTAsIkZvbnROYW1lIjoiQ2VudHVyeSBHb3RoaWMiLCJJc0JvbGQiOmZhbHNlLCJJc0l0YWxpYyI6ZmFsc2UsIklzVW5kZXJsaW5lZCI6ZmFsc2UsIlBhcmVudFN0eWxlIjp7IiRyZWYiOiIxMTUifX0sIkF1dG9TaXplIjowLCJGb3JlZ3JvdW5kIjp7IiRpZCI6IjUzMCIsIkNvbG9yIjp7IiRpZCI6IjUzMSIsIkEiOjI1NSwiUiI6NjgsIkciOjg0LCJCIjoxMDZ9fSwiTWF4V2lkdGgiOjYyLjEyNTAzODE0Njk3MjY1NiwiTWF4SGVpZ2h0IjoiSW5maW5pdHkiLCJTbWFydEZvcmVncm91bmRJc0FjdGl2ZSI6ZmFsc2UsIkhvcml6b250YWxBbGlnbm1lbnQiOjAsIlZlcnRpY2FsQWxpZ25tZW50IjowLCJTbWFydEZvcmVncm91bmQiOm51bGwsIkJhY2tncm91bmRGaWxsVHlwZSI6MCwiTWFyZ2luIjp7IiRyZWYiOiIxMTgifSwiUGFkZGluZyI6eyIkcmVmIjoiMTE5In0sIkJhY2tncm91bmQiOnsiJHJlZiI6IjEyMCJ9LCJJc1Zpc2libGUiOnRydWUsIldpZHRoIjowLjAsIkhlaWdodCI6MC4wLCJCb3JkZXJTdHlsZSI6eyIkaWQiOiI1MzIiLCJMaW5lQ29sb3IiOm51bGwsIkxpbmVXZWlnaHQiOjAuMCwiTGluZVR5cGUiOjAsIlBhcmVudFN0eWxlIjpudWxsfSwiUGFyZW50U3R5bGUiOnsiJHJlZiI6IjExNCJ9fSwiRGF0ZVN0eWxlIjp7IiRpZCI6IjUzMyIsIkZvbnRTZXR0aW5ncyI6eyIkaWQiOiI1MzQiLCJGb250U2l6ZSI6OSwiRm9udE5hbWUiOiJDZW50dXJ5IEdvdGhpYyIsIklzQm9sZCI6ZmFsc2UsIklzSXRhbGljIjpmYWxzZSwiSXNVbmRlcmxpbmVkIjpmYWxzZSwiUGFyZW50U3R5bGUiOnsiJHJlZiI6IjEyMiJ9fSwiQXV0b1NpemUiOjAsIkZvcmVncm91bmQiOnsiJGlkIjoiNTM1IiwiQ29sb3IiOnsiJGlkIjoiNTM2IiwiQSI6MjU1LCJSIjo5MSwiRyI6MTU1LCJCIjoyMTN9fSwiTWF4V2lkdGgiOjIwMC4wLCJNYXhIZWlnaHQiOiJJbmZpbml0eSIsIlNtYXJ0Rm9yZWdyb3VuZElzQWN0aXZlIjpmYWxzZSwiSG9yaXpvbnRhbEFsaWdubWVudCI6MCwiVmVydGljYWxBbGlnbm1lbnQiOjAsIlNtYXJ0Rm9yZWdyb3VuZCI6bnVsbCwiQmFja2dyb3VuZEZpbGxUeXBlIjowLCJNYXJnaW4iOnsiJHJlZiI6IjEyNSJ9LCJQYWRkaW5nIjp7IiRyZWYiOiIxMjYifSwiQmFja2dyb3VuZCI6eyIkcmVmIjoiMTI3In0sIklzVmlzaWJsZSI6dHJ1ZSwiV2lkdGgiOjAuMCwiSGVpZ2h0IjowLjAsIkJvcmRlclN0eWxlIjp7IiRpZCI6IjUzNyIsIkxpbmVDb2xvciI6bnVsbCwiTGluZVdlaWdodCI6MC4wLCJMaW5lVHlwZSI6MCwiUGFyZW50U3R5bGUiOm51bGx9LCJQYXJlbnRTdHlsZSI6eyIkcmVmIjoiMTIxIn19LCJEYXRlRm9ybWF0Ijp7IiRyZWYiOiIxMjgifSwiSXNWaXNpYmxlIjp0cnVlLCJQYXJlbnRTdHlsZSI6eyIkcmVmIjoiODUifX0sIkluZGV4IjoxMywiU21hcnREdXJhdGlvbkFjdGl2YXRlZCI6ZmFsc2UsIkRhdGVGb3JtYXQiOnsiJHJlZiI6IjEyOCJ9LCJJZCI6IjUwZGY0YWRkLWEyOWEtNDk0Yy1iZTBlLTllODQ2ODY1OTg2YiIsIkltcG9ydElkIjpudWxsLCJUaXRsZSI6IlRhc2sgMTEgSGVyZSIsIk5vdGUiOm51bGwsIkh5cGVybGluayI6eyIkaWQiOiI1MzgiLCJBZGRyZXNzIjoiIiwiU3ViQWRkcmVzcyI6IiJ9LCJJc0NoYW5nZWQiOmZhbHNlLCJJc05ldyI6dHJ1ZX0seyIkaWQiOiI1MzkiLCJHcm91cE5hbWUiOm51bGwsIlN0YXJ0RGF0ZSI6IjIwMjEtMDEtMDJUMDA6MDA6MDBaIiwiRW5kRGF0ZSI6IjIwMjEtMDItMTVUMjM6NTk6MDBaIiwiUGVyY2VudGFnZUNvbXBsZXRlIjpudWxsLCJTdHlsZSI6eyIkaWQiOiI1NDAiLCJTaGFwZSI6MSwiU2hhcGVUaGlja25lc3MiOjEsIkR1cmF0aW9uRm9ybWF0IjowLCJJbmNsdWRlTm9uV29ya2luZ0RheXNJbkR1cmF0aW9uIjp0cnVlLCJQZXJjZW50YWdlQ29tcGxldGVTdHlsZSI6eyIkaWQiOiI1NDEiLCJGb250U2V0dGluZ3MiOnsiJGlkIjoiNTQyIiwiRm9udFNpemUiOjEwLCJGb250TmFtZSI6IkNhbGlicmkiLCJJc0JvbGQiOmZhbHNlLCJJc0l0YWxpYyI6ZmFsc2UsIklzVW5kZXJsaW5lZCI6ZmFsc2UsIlBhcmVudFN0eWxlIjp7IiRyZWYiOiI4NyJ9fSwiQXV0b1NpemUiOjAsIkZvcmVncm91bmQiOnsiJHJlZiI6Ijg4In0sIk1heFdpZHRoIjoyMDAuMCwiTWF4SGVpZ2h0IjoiSW5maW5pdHkiLCJTbWFydEZvcmVncm91bmRJc0FjdGl2ZSI6ZmFsc2UsIkhvcml6b250YWxBbGlnbm1lbnQiOjAsIlZlcnRpY2FsQWxpZ25tZW50IjowLCJTbWFydEZvcmVncm91bmQiOm51bGwsIkJhY2tncm91bmRGaWxsVHlwZSI6MCwiTWFyZ2luIjp7IiRyZWYiOiI5MCJ9LCJQYWRkaW5nIjp7IiRyZWYiOiI5MSJ9LCJCYWNrZ3JvdW5kIjp7IiRyZWYiOiI5MiJ9LCJJc1Zpc2libGUiOnRydWUsIldpZHRoIjowLjAsIkhlaWdodCI6MC4wLCJCb3JkZXJTdHlsZSI6eyIkaWQiOiI1NDMiLCJMaW5lQ29sb3IiOm51bGwsIkxpbmVXZWlnaHQiOjAuMCwiTGluZVR5cGUiOjAsIlBhcmVudFN0eWxlIjpudWxsfSwiUGFyZW50U3R5bGUiOnsiJHJlZiI6Ijg2In19LCJEdXJhdGlvblN0eWxlIjp7IiRpZCI6IjU0NCIsIkZvbnRTZXR0aW5ncyI6eyIkaWQiOiI1NDUiLCJGb250U2l6ZSI6OSwiRm9udE5hbWUiOiJDYWxpYnJpIiwiSXNCb2xkIjpmYWxzZSwiSXNJdGFsaWMiOmZhbHNlLCJJc1VuZGVybGluZWQiOmZhbHNlLCJQYXJlbnRTdHlsZSI6eyIkcmVmIjoiOTQifX0sIkF1dG9TaXplIjowLCJGb3JlZ3JvdW5kIjp7IiRpZCI6IjU0NiIsIkNvbG9yIjp7IiRpZCI6IjU0NyIsIkEiOjI1NSwiUiI6MjM4LCJHIjoyMzYsIkIiOjIyNX19LCJNYXhXaWR0aCI6MjAwLjAsIk1heEhlaWdodCI6IkluZmluaXR5IiwiU21hcnRGb3JlZ3JvdW5kSXNBY3RpdmUiOmZhbHNlLCJIb3Jpem9udGFsQWxpZ25tZW50IjowLCJWZXJ0aWNhbEFsaWdubWVudCI6MCwiU21hcnRGb3JlZ3JvdW5kIjpudWxsLCJCYWNrZ3JvdW5kRmlsbFR5cGUiOjAsIk1hcmdpbiI6eyIkcmVmIjoiOTcifSwiUGFkZGluZyI6eyIkcmVmIjoiOTgifSwiQmFja2dyb3VuZCI6eyIkcmVmIjoiOTkifSwiSXNWaXNpYmxlIjp0cnVlLCJXaWR0aCI6MC4wLCJIZWlnaHQiOjAuMCwiQm9yZGVyU3R5bGUiOnsiJGlkIjoiNTQ4IiwiTGluZUNvbG9yIjpudWxsLCJMaW5lV2VpZ2h0IjowLjAsIkxpbmVUeXBlIjowLCJQYXJlbnRTdHlsZSI6bnVsbH0sIlBhcmVudFN0eWxlIjp7IiRyZWYiOiI5MyJ9fSwiSG9yaXpvbnRhbENvbm5lY3RvclN0eWxlIjp7IiRpZCI6IjU0OSIsIkxpbmVDb2xvciI6eyIkcmVmIjoiMTAxIn0sIkxpbmVXZWlnaHQiOjEuMCwiTGluZVR5cGUiOjAsIlBhcmVudFN0eWxlIjp7IiRyZWYiOiIxMDAifX0sIlZlcnRpY2FsQ29ubmVjdG9yU3R5bGUiOnsiJGlkIjoiNTUwIiwiTGluZUNvbG9yIjp7IiRyZWYiOiIxMDQifSwiTGluZVdlaWdodCI6MS4wLCJMaW5lVHlwZSI6MCwiUGFyZW50U3R5bGUiOnsiJHJlZiI6IjEwMyJ9fSwiTWFyZ2luIjpudWxsLCJTdGFydERhdGVQb3NpdGlvbiI6NCwiRW5kRGF0ZVBvc2l0aW9uIjo0LCJEYXRlSXNWaXNpYmxlIjp0cnVlLCJUaXRsZVBvc2l0aW9uIjo1LCJEdXJhdGlvblBvc2l0aW9uIjoyLCJQZXJjZW50YWdlQ29tcGxldGVkUG9zaXRpb24iOjYsIlNwYWNpbmciOjEwLCJJc0JlbG93VGltZWJhbmQiOmZhbHNlLCJQZXJjZW50YWdlQ29tcGxldGVTaGFwZU9wYWNpdHkiOjM1LCJTaGFwZVN0eWxlIjp7IiRpZCI6IjU1MSIsIk1hcmdpbiI6eyIkcmVmIjoiMTA3In0sIlBhZGRpbmciOnsiJGlkIjoiNTUyIiwiVG9wIjowLCJMZWZ0IjoxLCJSaWdodCI6MCwiQm90dG9tIjoxfSwiQmFja2dyb3VuZCI6eyIkaWQiOiI1NTMiLCJDb2xvciI6eyIkaWQiOiI1NTQiLCJBIjoyNTUsIlIiOjExMiwiRyI6MTczLCJCIjo3MX19LCJJc1Zpc2libGUiOnRydWUsIldpZHRoIjowLjAsIkhlaWdodCI6MTYuMCwiQm9yZGVyU3R5bGUiOnsiJGlkIjoiNTU1IiwiTGluZUNvbG9yIjp7IiRpZCI6IjU1NiIsIiR0eXBlIjoiTkxSRS5Db21tb24uRG9tLlNvbGlkQ29sb3JCcnVzaCwgTkxSRS5Db21tb24iLCJDb2xvciI6eyIkaWQiOiI1NTciLCJBIjoyNTUsIlIiOjI1NSwiRyI6MCwiQiI6MH19LCJMaW5lV2VpZ2h0IjowLjAsIkxpbmVUeXBlIjowLCJQYXJlbnRTdHlsZSI6bnVsbH0sIlBhcmVudFN0eWxlIjp7IiRyZWYiOiIxMDYifX0sIlRpdGxlU3R5bGUiOnsiJGlkIjoiNTU4IiwiRm9udFNldHRpbmdzIjp7IiRpZCI6IjU1OSIsIkZvbnRTaXplIjoxMCwiRm9udE5hbWUiOiJDZW50dXJ5IEdvdGhpYyIsIklzQm9sZCI6ZmFsc2UsIklzSXRhbGljIjpmYWxzZSwiSXNVbmRlcmxpbmVkIjpmYWxzZSwiUGFyZW50U3R5bGUiOnsiJHJlZiI6IjExNSJ9fSwiQXV0b1NpemUiOjAsIkZvcmVncm91bmQiOnsiJGlkIjoiNTYwIiwiQ29sb3IiOnsiJGlkIjoiNTYxIiwiQSI6MjU1LCJSIjo2OCwiRyI6ODQsIkIiOjEwNn19LCJNYXhXaWR0aCI6NjIuMTI1MDM4MTQ2OTcyNjU2LCJNYXhIZWlnaHQiOiJJbmZpbml0eSIsIlNtYXJ0Rm9yZWdyb3VuZElzQWN0aXZlIjpmYWxzZSwiSG9yaXpvbnRhbEFsaWdubWVudCI6MCwiVmVydGljYWxBbGlnbm1lbnQiOjAsIlNtYXJ0Rm9yZWdyb3VuZCI6bnVsbCwiQmFja2dyb3VuZEZpbGxUeXBlIjowLCJNYXJnaW4iOnsiJHJlZiI6IjExOCJ9LCJQYWRkaW5nIjp7IiRyZWYiOiIxMTkifSwiQmFja2dyb3VuZCI6eyIkcmVmIjoiMTIwIn0sIklzVmlzaWJsZSI6dHJ1ZSwiV2lkdGgiOjAuMCwiSGVpZ2h0IjowLjAsIkJvcmRlclN0eWxlIjp7IiRpZCI6IjU2MiIsIkxpbmVDb2xvciI6bnVsbCwiTGluZVdlaWdodCI6MC4wLCJMaW5lVHlwZSI6MCwiUGFyZW50U3R5bGUiOm51bGx9LCJQYXJlbnRTdHlsZSI6eyIkcmVmIjoiMTE0In19LCJEYXRlU3R5bGUiOnsiJGlkIjoiNTYzIiwiRm9udFNldHRpbmdzIjp7IiRpZCI6IjU2NCIsIkZvbnRTaXplIjo5LCJGb250TmFtZSI6IkNlbnR1cnkgR290aGljIiwiSXNCb2xkIjpmYWxzZSwiSXNJdGFsaWMiOmZhbHNlLCJJc1VuZGVybGluZWQiOmZhbHNlLCJQYXJlbnRTdHlsZSI6eyIkcmVmIjoiMTIyIn19LCJBdXRvU2l6ZSI6MCwiRm9yZWdyb3VuZCI6eyIkaWQiOiI1NjUiLCJDb2xvciI6eyIkaWQiOiI1NjYiLCJBIjoyNTUsIlIiOjkxLCJHIjoxNTUsIkIiOjIxM319LCJNYXhXaWR0aCI6MjAwLjAsIk1heEhlaWdodCI6IkluZmluaXR5IiwiU21hcnRGb3JlZ3JvdW5kSXNBY3RpdmUiOmZhbHNlLCJIb3Jpem9udGFsQWxpZ25tZW50IjowLCJWZXJ0aWNhbEFsaWdubWVudCI6MCwiU21hcnRGb3JlZ3JvdW5kIjpudWxsLCJCYWNrZ3JvdW5kRmlsbFR5cGUiOjAsIk1hcmdpbiI6eyIkcmVmIjoiMTI1In0sIlBhZGRpbmciOnsiJHJlZiI6IjEyNiJ9LCJCYWNrZ3JvdW5kIjp7IiRyZWYiOiIxMjcifSwiSXNWaXNpYmxlIjp0cnVlLCJXaWR0aCI6MC4wLCJIZWlnaHQiOjAuMCwiQm9yZGVyU3R5bGUiOnsiJGlkIjoiNTY3IiwiTGluZUNvbG9yIjpudWxsLCJMaW5lV2VpZ2h0IjowLjAsIkxpbmVUeXBlIjowLCJQYXJlbnRTdHlsZSI6bnVsbH0sIlBhcmVudFN0eWxlIjp7IiRyZWYiOiIxMjEifX0sIkRhdGVGb3JtYXQiOnsiJHJlZiI6IjEyOCJ9LCJJc1Zpc2libGUiOnRydWUsIlBhcmVudFN0eWxlIjp7IiRyZWYiOiI4NSJ9fSwiSW5kZXgiOjE0LCJTbWFydER1cmF0aW9uQWN0aXZhdGVkIjpmYWxzZSwiRGF0ZUZvcm1hdCI6eyIkcmVmIjoiMTI4In0sIklkIjoiZWI5NTQyNzUtYzViNS00YmU1LTkwYmUtZTNkMTdiMGNlOGEzIiwiSW1wb3J0SWQiOm51bGwsIlRpdGxlIjoiVGFzayAxMiBIZXJlIiwiTm90ZSI6bnVsbCwiSHlwZXJsaW5rIjp7IiRpZCI6IjU2OCIsIkFkZHJlc3MiOiIiLCJTdWJBZGRyZXNzIjoiIn0sIklzQ2hhbmdlZCI6ZmFsc2UsIklzTmV3Ijp0cnVlfV0sIlN3aW1sYW5lcyI6W10sIk1zUHJvamVjdEl0ZW1zVHJlZSI6eyIkaWQiOiI1NjkiLCJSb290Ijp7IkltcG9ydElkIjpudWxsLCJJc0ltcG9ydGVkIjpmYWxzZSwiQ2hpbGRyZW4iOltdfX0sIk1ldGFkYXRhIjp7IiRpZCI6IjU3MCIsIlJlY2VudENvbG9yc0NvbGxlY3Rpb24iOiJbXSJ9LCJTZXR0aW5ncyI6eyIkaWQiOiI1NzEiLCJJbXBhT3B0aW9ucyI6bnVsbCwiVXNlQ29tcHJlc3Npb24iOmZhbHNlLCJDb21wcmVzaW9uUGVyY2VudGFnZSI6NTAuMCwiSW5hY3RpdmVJbnRlcnZhbFdpZHRoVGhyZXNob2xkIjozMC4wLCJJbmFjdGl2ZUludGVydmFsV2lkdGgiOjEuMCwiU3BsaXRUYXNrcyI6ZmFsc2UsIlVzZUNsdXN0ZXIiOmZhbHNlLCJFcHNpbG9uIjowLjAsIk1pblBvaW50c1RvRm9ybUFDbHVzdGVyIjoyLCJHZW5lcmF0ZUludmlzaWJsZVNoYXBlcyI6dHJ1ZSwiU21hcnRUaW1lbGluZVRhc2tQZXJjZW50YWdlRml0IjpmYWxzZX0sIklzTmV3IjpmYWxzZSwiSW1wb3J0VHlwZSI6MCwiRmlsZVBhdGgiOm51bGwsIlRpbWVDb25maWd1cmF0aW9uIjp7IiRpZCI6IjU3MiIsIlVzZVRpbWUiOmZhbHNlLCJXb3JrRGF5U3RhcnQiOiIwMDowMDowMCIsIldvcmtEYXlFbmQiOiIyMzo1OTowMCJ9LCJMYXN0VXNlZFRlbXBsYXRlSWQiOiJjYzI2Zjg2My0yN2NlLTQ4MGUtYTU4OS1iM2YxMmYyZDZlYjAi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Custom 1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104</Words>
  <Application>Microsoft Office PowerPoint</Application>
  <PresentationFormat>Diavoorstelling (4:3)</PresentationFormat>
  <Paragraphs>52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Office Theme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2014-05-08T21:43:26Z</dcterms:created>
  <dcterms:modified xsi:type="dcterms:W3CDTF">2020-01-12T22:46:39Z</dcterms:modified>
</cp:coreProperties>
</file>