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10/21/2020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29269.hosts2.ma-cloud.nl/Duneya/MyPortfol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n.nl/opleidingen/hbo/hbo-ict/voltijd/dit-is-je-studi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9269.hosts2.ma-cloud.nl/thewal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9035.hosts2.ma-cloud.nl/bewijzenmap/periode1.4/proj/public/" TargetMode="External"/><Relationship Id="rId4" Type="http://schemas.openxmlformats.org/officeDocument/2006/relationships/hyperlink" Target="http://29269.hosts2.ma-cloud.nl/Duneya/heldenhub/gebruikersPagina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9269.hosts2.ma-cloud.nl/ma/bewijzenmap/IDP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://29269.hosts2.ma-cloud.nl/ma/bewijzenmap/periode3/KID/K-I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D02C5-3E89-4220-8AF9-8C2AD6D8C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5400" b="1" i="0" dirty="0">
                <a:solidFill>
                  <a:srgbClr val="000000"/>
                </a:solidFill>
                <a:effectLst/>
                <a:latin typeface="Helvetica Neue"/>
              </a:rPr>
              <a:t>Assessmentgesprek fase 2 naar fase 3 en stage-intake</a:t>
            </a:r>
            <a:br>
              <a:rPr lang="nl-NL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C3B262A-5175-4E63-9DB6-CECC11D37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Duneya Saleh </a:t>
            </a:r>
          </a:p>
          <a:p>
            <a:r>
              <a:rPr lang="nl-NL" dirty="0"/>
              <a:t>MD2Aa</a:t>
            </a:r>
          </a:p>
        </p:txBody>
      </p:sp>
    </p:spTree>
    <p:extLst>
      <p:ext uri="{BB962C8B-B14F-4D97-AF65-F5344CB8AC3E}">
        <p14:creationId xmlns:p14="http://schemas.microsoft.com/office/powerpoint/2010/main" val="406738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01761-4982-4816-B418-5F74706D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Beroepshouding volgens KD Mediadeveloper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FAAFB7D4-7B54-479F-BE66-CDE6E70D9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786027"/>
              </p:ext>
            </p:extLst>
          </p:nvPr>
        </p:nvGraphicFramePr>
        <p:xfrm>
          <a:off x="1069975" y="2120900"/>
          <a:ext cx="100584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0">
                  <a:extLst>
                    <a:ext uri="{9D8B030D-6E8A-4147-A177-3AD203B41FA5}">
                      <a16:colId xmlns:a16="http://schemas.microsoft.com/office/drawing/2014/main" val="228480065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5603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nl-NL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Ik ben klantgericht, kritisch, creatief en flexibel.</a:t>
                      </a:r>
                    </a:p>
                  </a:txBody>
                  <a:tcPr marL="38100" marR="76200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38100" marR="76200" anchor="b"/>
                </a:tc>
                <a:extLst>
                  <a:ext uri="{0D108BD9-81ED-4DB2-BD59-A6C34878D82A}">
                    <a16:rowId xmlns:a16="http://schemas.microsoft.com/office/drawing/2014/main" val="222927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nl-NL" b="0" dirty="0">
                          <a:effectLst/>
                          <a:latin typeface="inherit"/>
                        </a:rPr>
                        <a:t>Ik kan goed samenwerken in multidisciplinaire teams én</a:t>
                      </a:r>
                      <a:br>
                        <a:rPr lang="nl-NL" b="0" dirty="0">
                          <a:effectLst/>
                          <a:latin typeface="inherit"/>
                        </a:rPr>
                      </a:br>
                      <a:r>
                        <a:rPr lang="nl-NL" b="0" dirty="0">
                          <a:effectLst/>
                          <a:latin typeface="inherit"/>
                        </a:rPr>
                        <a:t>communiceren met mensen op alle niveaus.</a:t>
                      </a:r>
                    </a:p>
                  </a:txBody>
                  <a:tcPr marL="38100" marR="76200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38100" marR="76200" anchor="b"/>
                </a:tc>
                <a:extLst>
                  <a:ext uri="{0D108BD9-81ED-4DB2-BD59-A6C34878D82A}">
                    <a16:rowId xmlns:a16="http://schemas.microsoft.com/office/drawing/2014/main" val="228230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nl-NL" b="0" dirty="0">
                          <a:effectLst/>
                          <a:latin typeface="inherit"/>
                        </a:rPr>
                        <a:t>Ik werk nauwkeurig en heb doorzettingsvermogen en kan</a:t>
                      </a:r>
                      <a:br>
                        <a:rPr lang="nl-NL" b="0" dirty="0">
                          <a:effectLst/>
                          <a:latin typeface="inherit"/>
                        </a:rPr>
                      </a:br>
                      <a:r>
                        <a:rPr lang="nl-NL" b="0" dirty="0">
                          <a:effectLst/>
                          <a:latin typeface="inherit"/>
                        </a:rPr>
                        <a:t>onder tijdsdruk werken.</a:t>
                      </a:r>
                    </a:p>
                  </a:txBody>
                  <a:tcPr marL="38100" marR="76200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38100" marR="76200" anchor="b"/>
                </a:tc>
                <a:extLst>
                  <a:ext uri="{0D108BD9-81ED-4DB2-BD59-A6C34878D82A}">
                    <a16:rowId xmlns:a16="http://schemas.microsoft.com/office/drawing/2014/main" val="128263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nl-NL" b="0" dirty="0">
                          <a:effectLst/>
                          <a:latin typeface="inherit"/>
                        </a:rPr>
                        <a:t>Ik kan goed gegevens interpreteren en denk niet in</a:t>
                      </a:r>
                      <a:br>
                        <a:rPr lang="nl-NL" b="0" dirty="0">
                          <a:effectLst/>
                          <a:latin typeface="inherit"/>
                        </a:rPr>
                      </a:br>
                      <a:r>
                        <a:rPr lang="nl-NL" b="0" dirty="0">
                          <a:effectLst/>
                          <a:latin typeface="inherit"/>
                        </a:rPr>
                        <a:t>problemen maar in oplossingen waarbij ik bedrijfsgericht</a:t>
                      </a:r>
                      <a:br>
                        <a:rPr lang="nl-NL" b="0" dirty="0">
                          <a:effectLst/>
                          <a:latin typeface="inherit"/>
                        </a:rPr>
                      </a:br>
                      <a:r>
                        <a:rPr lang="nl-NL" b="0" dirty="0">
                          <a:effectLst/>
                          <a:latin typeface="inherit"/>
                        </a:rPr>
                        <a:t>denkt.</a:t>
                      </a:r>
                    </a:p>
                  </a:txBody>
                  <a:tcPr marL="38100" marR="76200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38100" marR="76200" anchor="b"/>
                </a:tc>
                <a:extLst>
                  <a:ext uri="{0D108BD9-81ED-4DB2-BD59-A6C34878D82A}">
                    <a16:rowId xmlns:a16="http://schemas.microsoft.com/office/drawing/2014/main" val="294120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nl-NL" b="0" dirty="0">
                          <a:effectLst/>
                          <a:latin typeface="inherit"/>
                        </a:rPr>
                        <a:t>Ik neem initiatief, adviseer en organiseer het bedrijf en</a:t>
                      </a:r>
                      <a:br>
                        <a:rPr lang="nl-NL" b="0" dirty="0">
                          <a:effectLst/>
                          <a:latin typeface="inherit"/>
                        </a:rPr>
                      </a:br>
                      <a:r>
                        <a:rPr lang="nl-NL" b="0" dirty="0">
                          <a:effectLst/>
                          <a:latin typeface="inherit"/>
                        </a:rPr>
                        <a:t>houd hierbij de richtlijnen van het bedrijf aan.</a:t>
                      </a:r>
                    </a:p>
                  </a:txBody>
                  <a:tcPr marL="38100" marR="76200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38100" marR="76200" anchor="b"/>
                </a:tc>
                <a:extLst>
                  <a:ext uri="{0D108BD9-81ED-4DB2-BD59-A6C34878D82A}">
                    <a16:rowId xmlns:a16="http://schemas.microsoft.com/office/drawing/2014/main" val="245033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nl-NL" b="0" dirty="0">
                          <a:effectLst/>
                          <a:latin typeface="inherit"/>
                        </a:rPr>
                        <a:t>Ik ben in staat en bereid om voortdurend bij te leren en</a:t>
                      </a:r>
                      <a:br>
                        <a:rPr lang="nl-NL" b="0" dirty="0">
                          <a:effectLst/>
                          <a:latin typeface="inherit"/>
                        </a:rPr>
                      </a:br>
                      <a:r>
                        <a:rPr lang="nl-NL" b="0" dirty="0">
                          <a:effectLst/>
                          <a:latin typeface="inherit"/>
                        </a:rPr>
                        <a:t>op de hoogte te blijven van nieuwe ontwikkelingen in en</a:t>
                      </a:r>
                      <a:br>
                        <a:rPr lang="nl-NL" b="0" dirty="0">
                          <a:effectLst/>
                          <a:latin typeface="inherit"/>
                        </a:rPr>
                      </a:br>
                      <a:r>
                        <a:rPr lang="nl-NL" b="0" dirty="0">
                          <a:effectLst/>
                          <a:latin typeface="inherit"/>
                        </a:rPr>
                        <a:t>buiten het vak.</a:t>
                      </a:r>
                    </a:p>
                  </a:txBody>
                  <a:tcPr marL="38100" marR="76200" anchor="b"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95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DD000-E7A4-4BBC-B876-092A2278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8B10CF-2B91-4361-96F3-AB8DD86B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Vergelijk mijn ervaring met de eerste dagen van de school.</a:t>
            </a:r>
          </a:p>
          <a:p>
            <a:endParaRPr lang="nl-NL" dirty="0"/>
          </a:p>
          <a:p>
            <a:r>
              <a:rPr lang="nl-NL" dirty="0"/>
              <a:t>Terug kijken naar mijn eerste project.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 Mijn samenwerken The </a:t>
            </a:r>
            <a:r>
              <a:rPr lang="nl-NL" dirty="0" err="1"/>
              <a:t>wall</a:t>
            </a:r>
            <a:r>
              <a:rPr lang="nl-NL" dirty="0"/>
              <a:t> en Huyat 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791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EB693-C779-4321-B663-6B03E1C2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Stage-intake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40BD64-B63E-4B24-846C-A5495F1C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Ik heb geen </a:t>
            </a:r>
            <a:r>
              <a:rPr lang="nl-NL" b="0" i="0" dirty="0">
                <a:solidFill>
                  <a:srgbClr val="373737"/>
                </a:solidFill>
                <a:effectLst/>
              </a:rPr>
              <a:t>voorstelling voor stage</a:t>
            </a:r>
          </a:p>
          <a:p>
            <a:endParaRPr lang="nl-NL" dirty="0">
              <a:solidFill>
                <a:srgbClr val="373737"/>
              </a:solidFill>
            </a:endParaRPr>
          </a:p>
          <a:p>
            <a:r>
              <a:rPr lang="nl-NL" dirty="0">
                <a:solidFill>
                  <a:srgbClr val="373737"/>
                </a:solidFill>
              </a:rPr>
              <a:t>Mijn eerste plan was buitland stage lopen </a:t>
            </a:r>
            <a:r>
              <a:rPr lang="nl-NL" dirty="0" err="1">
                <a:solidFill>
                  <a:srgbClr val="373737"/>
                </a:solidFill>
              </a:rPr>
              <a:t>I.v.m</a:t>
            </a:r>
            <a:r>
              <a:rPr lang="nl-NL" dirty="0">
                <a:solidFill>
                  <a:srgbClr val="373737"/>
                </a:solidFill>
              </a:rPr>
              <a:t> covie19 ging het niet door.</a:t>
            </a:r>
          </a:p>
          <a:p>
            <a:endParaRPr lang="nl-NL" dirty="0">
              <a:solidFill>
                <a:srgbClr val="373737"/>
              </a:solidFill>
            </a:endParaRPr>
          </a:p>
          <a:p>
            <a:r>
              <a:rPr lang="nl-NL" dirty="0">
                <a:solidFill>
                  <a:srgbClr val="373737"/>
                </a:solidFill>
              </a:rPr>
              <a:t> Ik wil een </a:t>
            </a:r>
            <a:r>
              <a:rPr lang="nl-NL" dirty="0"/>
              <a:t>Font-end bedrijf kiezen en als die bedrijf hebben pack-end wil het graag leren.</a:t>
            </a:r>
          </a:p>
          <a:p>
            <a:endParaRPr lang="nl-NL" dirty="0"/>
          </a:p>
          <a:p>
            <a:r>
              <a:rPr lang="nl-NL" dirty="0"/>
              <a:t>Kleine bedrijfje (hebben ze veel verstand met pack-end en font-end zodat ik beteer er word)</a:t>
            </a:r>
          </a:p>
        </p:txBody>
      </p:sp>
    </p:spTree>
    <p:extLst>
      <p:ext uri="{BB962C8B-B14F-4D97-AF65-F5344CB8AC3E}">
        <p14:creationId xmlns:p14="http://schemas.microsoft.com/office/powerpoint/2010/main" val="104227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9E1A6-BF76-48F7-B281-A0990AF8F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Eind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1D7FADA-17BA-45EB-A0F3-7931046A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/>
              <a:t>U feedback </a:t>
            </a:r>
            <a:r>
              <a:rPr lang="nl-NL" b="1" dirty="0">
                <a:sym typeface="Wingdings" panose="05000000000000000000" pitchFamily="2" charset="2"/>
              </a:rPr>
              <a:t> </a:t>
            </a:r>
            <a:r>
              <a:rPr lang="nl-NL" b="1" dirty="0"/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39915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D309F-EF79-4C4C-8099-BD94363C0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Mijn portfolio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617C77D-ED55-4D51-906F-691DC32BE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http://29269.hosts2.ma-cloud.nl/Duneya/MyPortfolio/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682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CB811-ACB5-458F-992F-FC4998A9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Mijn Ambitie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4FD5E6-235A-4641-B711-8B229998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Mediadeveloper </a:t>
            </a:r>
          </a:p>
          <a:p>
            <a:endParaRPr lang="nl-NL" dirty="0"/>
          </a:p>
          <a:p>
            <a:r>
              <a:rPr lang="nl-NL" dirty="0"/>
              <a:t>Font-end (wil ik nog goed ontwikkeling in backen ook ).</a:t>
            </a:r>
          </a:p>
          <a:p>
            <a:endParaRPr lang="nl-NL" dirty="0"/>
          </a:p>
          <a:p>
            <a:r>
              <a:rPr lang="nl-NL" dirty="0"/>
              <a:t>Font-end en wat ik leuk vind is de PHP</a:t>
            </a:r>
          </a:p>
          <a:p>
            <a:endParaRPr lang="nl-NL" dirty="0"/>
          </a:p>
          <a:p>
            <a:r>
              <a:rPr lang="nl-NL" dirty="0"/>
              <a:t>Verder studeren (HBO)</a:t>
            </a:r>
          </a:p>
          <a:p>
            <a:endParaRPr lang="nl-NL" dirty="0"/>
          </a:p>
          <a:p>
            <a:r>
              <a:rPr lang="nl-NL" dirty="0">
                <a:hlinkClick r:id="rId2"/>
              </a:rPr>
              <a:t>https://www.han.nl/opleidingen/hbo/hbo-ict/voltijd/dit-is-je-studie/#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475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6B172-2B2B-4E1C-832B-BD337231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Kennis en vaardigheden.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964DD8-E0C8-430D-BA32-8E602399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121408"/>
            <a:ext cx="8784366" cy="4050792"/>
          </a:xfrm>
        </p:spPr>
        <p:txBody>
          <a:bodyPr>
            <a:normAutofit/>
          </a:bodyPr>
          <a:lstStyle/>
          <a:p>
            <a:r>
              <a:rPr lang="nl-NL" b="1" i="0" dirty="0">
                <a:solidFill>
                  <a:srgbClr val="373737"/>
                </a:solidFill>
                <a:effectLst/>
                <a:latin typeface="Helvetica Neue"/>
              </a:rPr>
              <a:t>Op welke gebieden, vakken of technieken ben je het meest gegroeid?</a:t>
            </a:r>
          </a:p>
          <a:p>
            <a:pPr marL="0" indent="0">
              <a:buNone/>
            </a:pPr>
            <a:r>
              <a:rPr lang="nl-NL" dirty="0">
                <a:solidFill>
                  <a:srgbClr val="373737"/>
                </a:solidFill>
                <a:latin typeface="Helvetica Neue"/>
              </a:rPr>
              <a:t>Voor deze opleiding had ik helemaal geen verstand over programmeren en ik vind dat gegroeid en alle vakken en technieken.</a:t>
            </a:r>
          </a:p>
          <a:p>
            <a:pPr marL="0" indent="0">
              <a:buNone/>
            </a:pPr>
            <a:endParaRPr lang="nl-NL" dirty="0">
              <a:solidFill>
                <a:srgbClr val="373737"/>
              </a:solidFill>
              <a:latin typeface="Helvetica Neue"/>
            </a:endParaRPr>
          </a:p>
          <a:p>
            <a:r>
              <a:rPr lang="nl-NL" dirty="0">
                <a:solidFill>
                  <a:srgbClr val="373737"/>
                </a:solidFill>
                <a:latin typeface="Helvetica Neue"/>
              </a:rPr>
              <a:t>Font-end (HTML, CSS en </a:t>
            </a:r>
            <a:r>
              <a:rPr lang="nl-NL" dirty="0" err="1">
                <a:solidFill>
                  <a:srgbClr val="373737"/>
                </a:solidFill>
                <a:latin typeface="Helvetica Neue"/>
              </a:rPr>
              <a:t>Wordpress</a:t>
            </a:r>
            <a:r>
              <a:rPr lang="nl-NL" dirty="0">
                <a:solidFill>
                  <a:srgbClr val="373737"/>
                </a:solidFill>
                <a:latin typeface="Helvetica Neue"/>
              </a:rPr>
              <a:t>)</a:t>
            </a:r>
          </a:p>
          <a:p>
            <a:endParaRPr lang="nl-NL" dirty="0">
              <a:solidFill>
                <a:srgbClr val="373737"/>
              </a:solidFill>
              <a:latin typeface="Helvetica Neue"/>
            </a:endParaRPr>
          </a:p>
          <a:p>
            <a:r>
              <a:rPr lang="nl-NL" dirty="0">
                <a:solidFill>
                  <a:srgbClr val="373737"/>
                </a:solidFill>
                <a:latin typeface="Helvetica Neue"/>
              </a:rPr>
              <a:t>Moeite met </a:t>
            </a:r>
            <a:r>
              <a:rPr lang="nl-NL" dirty="0" err="1">
                <a:solidFill>
                  <a:srgbClr val="373737"/>
                </a:solidFill>
                <a:latin typeface="Helvetica Neue"/>
              </a:rPr>
              <a:t>javaschript</a:t>
            </a:r>
            <a:r>
              <a:rPr lang="nl-NL" dirty="0">
                <a:solidFill>
                  <a:srgbClr val="373737"/>
                </a:solidFill>
                <a:latin typeface="Helvetica Neue"/>
              </a:rPr>
              <a:t>  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E3ABE7A-5A97-4FD8-BCA9-2B1554FB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429" y="3935767"/>
            <a:ext cx="3714750" cy="25908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B912198-CC28-4585-BCEB-F2383656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179" y="-28221"/>
            <a:ext cx="1530696" cy="61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3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045FB-4FFE-46AB-8F8E-717ADB41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dirty="0"/>
              <a:t>The </a:t>
            </a:r>
            <a:r>
              <a:rPr lang="nl-NL" dirty="0" err="1"/>
              <a:t>wall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6073BB7-8CE9-427E-928B-07690C65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308303"/>
            <a:ext cx="3538729" cy="1680896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EF27B94-495B-4CF4-8D94-3AA0E6F1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381982"/>
            <a:ext cx="3538729" cy="167204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C312E-1CD9-40F3-A0E6-FF627A64C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513" y="2121408"/>
            <a:ext cx="6055735" cy="405079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Samenwerken</a:t>
            </a:r>
            <a:r>
              <a:rPr lang="en-US" dirty="0"/>
              <a:t> </a:t>
            </a:r>
            <a:r>
              <a:rPr lang="en-US" dirty="0" err="1"/>
              <a:t>opdracht</a:t>
            </a:r>
            <a:endParaRPr lang="en-US" dirty="0"/>
          </a:p>
          <a:p>
            <a:endParaRPr lang="en-US" dirty="0"/>
          </a:p>
          <a:p>
            <a:r>
              <a:rPr lang="en-US" dirty="0"/>
              <a:t>Pack-end </a:t>
            </a:r>
          </a:p>
          <a:p>
            <a:endParaRPr lang="en-US" dirty="0"/>
          </a:p>
          <a:p>
            <a:r>
              <a:rPr lang="en-US" dirty="0"/>
              <a:t>Responsive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http://29269.hosts2.ma-cloud.nl/thewall/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6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E3A32-1E8D-4457-A1CD-D4ECA07C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dirty="0"/>
              <a:t>Covid-19 HeldenHub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78D2304-7F62-4DE3-AB74-D4654389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317150"/>
            <a:ext cx="3538729" cy="1663202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0FF02B4-822F-42CE-9FDA-D4EE00A81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435063"/>
            <a:ext cx="3538729" cy="15658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9E156C-C273-4396-A5E7-0A1AF169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167" y="2093976"/>
            <a:ext cx="6055735" cy="323182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Aanmeldpagina</a:t>
            </a:r>
            <a:r>
              <a:rPr lang="en-US" dirty="0"/>
              <a:t>(</a:t>
            </a:r>
            <a:r>
              <a:rPr lang="en-US" dirty="0" err="1"/>
              <a:t>desing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Regesteren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Inloggen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uitlogen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Gebruikerspagina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Logo </a:t>
            </a:r>
          </a:p>
          <a:p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53A38E4-13C2-4556-A79F-761A66CF7701}"/>
              </a:ext>
            </a:extLst>
          </p:cNvPr>
          <p:cNvSpPr txBox="1"/>
          <p:nvPr/>
        </p:nvSpPr>
        <p:spPr>
          <a:xfrm>
            <a:off x="5326602" y="5708342"/>
            <a:ext cx="55219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>
                <a:hlinkClick r:id="rId4"/>
              </a:rPr>
              <a:t>http://29269.hosts2.ma-cloud.nl/Duneya/heldenhub/gebruikersPagina/index.html</a:t>
            </a:r>
            <a:endParaRPr lang="nl-NL" sz="1100" dirty="0"/>
          </a:p>
          <a:p>
            <a:r>
              <a:rPr lang="nl-NL" sz="1100" dirty="0">
                <a:hlinkClick r:id="rId5"/>
              </a:rPr>
              <a:t>http://29035.hosts2.ma-cloud.nl/bewijzenmap/periode1.4/proj/public/</a:t>
            </a:r>
            <a:endParaRPr lang="nl-NL" sz="1100" dirty="0"/>
          </a:p>
          <a:p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330183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C1F82-E2AB-430A-949B-774B6BD2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dirty="0"/>
              <a:t>Samenwerken met vormgevers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BE5944D-B139-4F40-8DD3-E0E4C2188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48"/>
          <a:stretch/>
        </p:blipFill>
        <p:spPr>
          <a:xfrm>
            <a:off x="1097279" y="2194558"/>
            <a:ext cx="3538729" cy="1908387"/>
          </a:xfrm>
          <a:prstGeom prst="rect">
            <a:avLst/>
          </a:prstGeom>
        </p:spPr>
      </p:pic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1E8A67E1-A243-4C5D-9B1E-B89448E4C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5" r="-3" b="-3"/>
          <a:stretch/>
        </p:blipFill>
        <p:spPr>
          <a:xfrm>
            <a:off x="1063752" y="4263812"/>
            <a:ext cx="3538729" cy="190838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4DEE67-0D45-4420-82D6-1950EA5E6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513" y="2121408"/>
            <a:ext cx="6055735" cy="4050792"/>
          </a:xfrm>
        </p:spPr>
        <p:txBody>
          <a:bodyPr>
            <a:normAutofit/>
          </a:bodyPr>
          <a:lstStyle/>
          <a:p>
            <a:r>
              <a:rPr lang="en-US" dirty="0" err="1"/>
              <a:t>Desig</a:t>
            </a:r>
            <a:r>
              <a:rPr lang="en-US" dirty="0"/>
              <a:t> (HTML, CSS)</a:t>
            </a:r>
          </a:p>
          <a:p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pagina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Javaschript</a:t>
            </a:r>
            <a:r>
              <a:rPr lang="en-US" dirty="0"/>
              <a:t> (lightbox)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http://29269.hosts2.ma-cloud.nl/ma/bewijzenmap/IDP/index.html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6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CFD14-EA8E-42E2-91F3-B6782024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dirty="0" err="1"/>
              <a:t>Mediadevelopment</a:t>
            </a:r>
            <a:r>
              <a:rPr lang="nl-NL" dirty="0"/>
              <a:t> werk waar ik trots op ben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DD651EF-7685-44FA-8F9B-484A7037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290762"/>
            <a:ext cx="1757981" cy="314801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524F155F-A528-471F-B62A-78D1BB36F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22" y="2290761"/>
            <a:ext cx="1757981" cy="314801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C7C2A04F-DA18-4102-8E4B-026B6EECB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693" y="2290761"/>
            <a:ext cx="1757981" cy="3148013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209E0A1A-439E-4C3E-9E9F-CC5CBE93B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483" y="2290761"/>
            <a:ext cx="1757981" cy="3148012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BD8737D8-8A4F-4560-A7BD-38531FF0C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262" y="2290762"/>
            <a:ext cx="1757981" cy="3148012"/>
          </a:xfrm>
          <a:prstGeom prst="rect">
            <a:avLst/>
          </a:prstGeom>
        </p:spPr>
      </p:pic>
      <p:sp>
        <p:nvSpPr>
          <p:cNvPr id="21" name="Tekstvak 20">
            <a:extLst>
              <a:ext uri="{FF2B5EF4-FFF2-40B4-BE49-F238E27FC236}">
                <a16:creationId xmlns:a16="http://schemas.microsoft.com/office/drawing/2014/main" id="{4FC053BA-613F-414F-A008-4B15C1420D9D}"/>
              </a:ext>
            </a:extLst>
          </p:cNvPr>
          <p:cNvSpPr txBox="1"/>
          <p:nvPr/>
        </p:nvSpPr>
        <p:spPr>
          <a:xfrm>
            <a:off x="994299" y="5727037"/>
            <a:ext cx="745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hlinkClick r:id="rId7"/>
              </a:rPr>
              <a:t>http://29269.hosts2.ma-cloud.nl/ma/bewijzenmap/periode3/KID/K-ID/</a:t>
            </a:r>
            <a:endParaRPr lang="nl-NL" sz="1400" dirty="0"/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52084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1C045-3D1A-4EB3-86F2-A37F1005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Magister aanwezigheid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EB9783E-216F-4E66-99D2-DAB71FA72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09" t="-3652" r="1409" b="55174"/>
          <a:stretch/>
        </p:blipFill>
        <p:spPr>
          <a:xfrm>
            <a:off x="1069848" y="2543175"/>
            <a:ext cx="4730877" cy="2754251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236D015-5EFD-48E5-9E16-D91FFAD52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8" y="3459101"/>
            <a:ext cx="6110728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4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461</Words>
  <Application>Microsoft Office PowerPoint</Application>
  <PresentationFormat>Breedbeeld</PresentationFormat>
  <Paragraphs>84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Helvetica Neue</vt:lpstr>
      <vt:lpstr>inherit</vt:lpstr>
      <vt:lpstr>Wingdings</vt:lpstr>
      <vt:lpstr>Houttype</vt:lpstr>
      <vt:lpstr>Assessmentgesprek fase 2 naar fase 3 en stage-intake </vt:lpstr>
      <vt:lpstr>Mijn portfolio</vt:lpstr>
      <vt:lpstr>Mijn Ambitie</vt:lpstr>
      <vt:lpstr>Kennis en vaardigheden.</vt:lpstr>
      <vt:lpstr>The wall</vt:lpstr>
      <vt:lpstr>Covid-19 HeldenHub</vt:lpstr>
      <vt:lpstr>Samenwerken met vormgevers</vt:lpstr>
      <vt:lpstr>Mediadevelopment werk waar ik trots op ben</vt:lpstr>
      <vt:lpstr>Magister aanwezigheid</vt:lpstr>
      <vt:lpstr>Beroepshouding volgens KD Mediadeveloper</vt:lpstr>
      <vt:lpstr>Reflecteren</vt:lpstr>
      <vt:lpstr>Stage-intake</vt:lpstr>
      <vt:lpstr>Eind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Assessmentgesprek fase 2 naar fase 3 en stage-intake</dc:title>
  <dc:creator>Duneya Saleh</dc:creator>
  <cp:lastModifiedBy>Duneya Saleh</cp:lastModifiedBy>
  <cp:revision>7</cp:revision>
  <dcterms:created xsi:type="dcterms:W3CDTF">2020-10-21T09:20:13Z</dcterms:created>
  <dcterms:modified xsi:type="dcterms:W3CDTF">2020-10-21T19:31:34Z</dcterms:modified>
</cp:coreProperties>
</file>