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88" r:id="rId3"/>
    <p:sldId id="391" r:id="rId5"/>
    <p:sldId id="420" r:id="rId6"/>
    <p:sldId id="415" r:id="rId7"/>
    <p:sldId id="416" r:id="rId8"/>
    <p:sldId id="411" r:id="rId9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7A6"/>
    <a:srgbClr val="D6CACC"/>
    <a:srgbClr val="EEEEEC"/>
    <a:srgbClr val="FFFFFF"/>
    <a:srgbClr val="288498"/>
    <a:srgbClr val="88B2C5"/>
    <a:srgbClr val="365B7A"/>
    <a:srgbClr val="8DB5C6"/>
    <a:srgbClr val="56A6D9"/>
    <a:srgbClr val="888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95652" autoAdjust="0"/>
  </p:normalViewPr>
  <p:slideViewPr>
    <p:cSldViewPr>
      <p:cViewPr>
        <p:scale>
          <a:sx n="33" d="100"/>
          <a:sy n="33" d="100"/>
        </p:scale>
        <p:origin x="2250" y="1524"/>
      </p:cViewPr>
      <p:guideLst>
        <p:guide orient="horz" pos="1640"/>
        <p:guide pos="2859"/>
        <p:guide pos="476"/>
        <p:guide pos="5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15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234162" y="-424949"/>
            <a:ext cx="4234382" cy="1916579"/>
            <a:chOff x="2519192" y="-682171"/>
            <a:chExt cx="7147322" cy="3235043"/>
          </a:xfrm>
        </p:grpSpPr>
        <p:sp>
          <p:nvSpPr>
            <p:cNvPr id="6" name="任意多边形: 形状 5"/>
            <p:cNvSpPr/>
            <p:nvPr/>
          </p:nvSpPr>
          <p:spPr>
            <a:xfrm>
              <a:off x="2519192" y="0"/>
              <a:ext cx="6624808" cy="2552872"/>
            </a:xfrm>
            <a:custGeom>
              <a:avLst/>
              <a:gdLst>
                <a:gd name="connsiteX0" fmla="*/ 0 w 6624808"/>
                <a:gd name="connsiteY0" fmla="*/ 0 h 2552872"/>
                <a:gd name="connsiteX1" fmla="*/ 6624808 w 6624808"/>
                <a:gd name="connsiteY1" fmla="*/ 0 h 2552872"/>
                <a:gd name="connsiteX2" fmla="*/ 6624808 w 6624808"/>
                <a:gd name="connsiteY2" fmla="*/ 2552872 h 2552872"/>
                <a:gd name="connsiteX3" fmla="*/ 6505972 w 6624808"/>
                <a:gd name="connsiteY3" fmla="*/ 2439307 h 2552872"/>
                <a:gd name="connsiteX4" fmla="*/ 5028237 w 6624808"/>
                <a:gd name="connsiteY4" fmla="*/ 1204686 h 2552872"/>
                <a:gd name="connsiteX5" fmla="*/ 2401151 w 6624808"/>
                <a:gd name="connsiteY5" fmla="*/ 914400 h 2552872"/>
                <a:gd name="connsiteX6" fmla="*/ 320449 w 6624808"/>
                <a:gd name="connsiteY6" fmla="*/ 144747 h 255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4808" h="2552872">
                  <a:moveTo>
                    <a:pt x="0" y="0"/>
                  </a:moveTo>
                  <a:lnTo>
                    <a:pt x="6624808" y="0"/>
                  </a:lnTo>
                  <a:lnTo>
                    <a:pt x="6624808" y="2552872"/>
                  </a:lnTo>
                  <a:lnTo>
                    <a:pt x="6505972" y="2439307"/>
                  </a:lnTo>
                  <a:cubicBezTo>
                    <a:pt x="6013394" y="1961243"/>
                    <a:pt x="5466085" y="1386115"/>
                    <a:pt x="5028237" y="1204686"/>
                  </a:cubicBezTo>
                  <a:cubicBezTo>
                    <a:pt x="4152542" y="841829"/>
                    <a:pt x="3303456" y="1144209"/>
                    <a:pt x="2401151" y="914400"/>
                  </a:cubicBezTo>
                  <a:cubicBezTo>
                    <a:pt x="1724423" y="742043"/>
                    <a:pt x="1025242" y="457427"/>
                    <a:pt x="320449" y="144747"/>
                  </a:cubicBezTo>
                  <a:close/>
                </a:path>
              </a:pathLst>
            </a:custGeom>
            <a:solidFill>
              <a:srgbClr val="EEE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4737066" y="0"/>
              <a:ext cx="4406934" cy="824786"/>
            </a:xfrm>
            <a:custGeom>
              <a:avLst/>
              <a:gdLst>
                <a:gd name="connsiteX0" fmla="*/ 0 w 4406934"/>
                <a:gd name="connsiteY0" fmla="*/ 0 h 824786"/>
                <a:gd name="connsiteX1" fmla="*/ 4406934 w 4406934"/>
                <a:gd name="connsiteY1" fmla="*/ 0 h 824786"/>
                <a:gd name="connsiteX2" fmla="*/ 4406934 w 4406934"/>
                <a:gd name="connsiteY2" fmla="*/ 698778 h 824786"/>
                <a:gd name="connsiteX3" fmla="*/ 4339011 w 4406934"/>
                <a:gd name="connsiteY3" fmla="*/ 711257 h 824786"/>
                <a:gd name="connsiteX4" fmla="*/ 3086134 w 4406934"/>
                <a:gd name="connsiteY4" fmla="*/ 812800 h 824786"/>
                <a:gd name="connsiteX5" fmla="*/ 2084648 w 4406934"/>
                <a:gd name="connsiteY5" fmla="*/ 319314 h 824786"/>
                <a:gd name="connsiteX6" fmla="*/ 879963 w 4406934"/>
                <a:gd name="connsiteY6" fmla="*/ 232229 h 824786"/>
                <a:gd name="connsiteX7" fmla="*/ 94831 w 4406934"/>
                <a:gd name="connsiteY7" fmla="*/ 29482 h 82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6934" h="824786">
                  <a:moveTo>
                    <a:pt x="0" y="0"/>
                  </a:moveTo>
                  <a:lnTo>
                    <a:pt x="4406934" y="0"/>
                  </a:lnTo>
                  <a:lnTo>
                    <a:pt x="4406934" y="698778"/>
                  </a:lnTo>
                  <a:lnTo>
                    <a:pt x="4339011" y="711257"/>
                  </a:lnTo>
                  <a:cubicBezTo>
                    <a:pt x="3870359" y="793070"/>
                    <a:pt x="3427220" y="850900"/>
                    <a:pt x="3086134" y="812800"/>
                  </a:cubicBezTo>
                  <a:cubicBezTo>
                    <a:pt x="2631353" y="762000"/>
                    <a:pt x="2452343" y="416076"/>
                    <a:pt x="2084648" y="319314"/>
                  </a:cubicBezTo>
                  <a:cubicBezTo>
                    <a:pt x="1716953" y="222552"/>
                    <a:pt x="1356515" y="326572"/>
                    <a:pt x="879963" y="232229"/>
                  </a:cubicBezTo>
                  <a:cubicBezTo>
                    <a:pt x="641687" y="185058"/>
                    <a:pt x="375290" y="113393"/>
                    <a:pt x="94831" y="29482"/>
                  </a:cubicBezTo>
                  <a:close/>
                </a:path>
              </a:pathLst>
            </a:cu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080000" y="-682171"/>
              <a:ext cx="4586514" cy="2467428"/>
            </a:xfrm>
            <a:custGeom>
              <a:avLst/>
              <a:gdLst>
                <a:gd name="connsiteX0" fmla="*/ 0 w 4586514"/>
                <a:gd name="connsiteY0" fmla="*/ 0 h 2467428"/>
                <a:gd name="connsiteX1" fmla="*/ 1698171 w 4586514"/>
                <a:gd name="connsiteY1" fmla="*/ 1407885 h 2467428"/>
                <a:gd name="connsiteX2" fmla="*/ 3396343 w 4586514"/>
                <a:gd name="connsiteY2" fmla="*/ 1770742 h 2467428"/>
                <a:gd name="connsiteX3" fmla="*/ 4586514 w 4586514"/>
                <a:gd name="connsiteY3" fmla="*/ 2467428 h 24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6514" h="2467428">
                  <a:moveTo>
                    <a:pt x="0" y="0"/>
                  </a:moveTo>
                  <a:cubicBezTo>
                    <a:pt x="566057" y="556380"/>
                    <a:pt x="1132114" y="1112761"/>
                    <a:pt x="1698171" y="1407885"/>
                  </a:cubicBezTo>
                  <a:cubicBezTo>
                    <a:pt x="2264228" y="1703009"/>
                    <a:pt x="2914953" y="1594152"/>
                    <a:pt x="3396343" y="1770742"/>
                  </a:cubicBezTo>
                  <a:cubicBezTo>
                    <a:pt x="3877734" y="1947333"/>
                    <a:pt x="4232124" y="2207380"/>
                    <a:pt x="4586514" y="2467428"/>
                  </a:cubicBezTo>
                </a:path>
              </a:pathLst>
            </a:custGeom>
            <a:noFill/>
            <a:ln w="12700">
              <a:solidFill>
                <a:srgbClr val="9B9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-540568" y="4066306"/>
            <a:ext cx="5268758" cy="1313756"/>
            <a:chOff x="-885371" y="3323174"/>
            <a:chExt cx="8897257" cy="2218516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3323174"/>
              <a:ext cx="7270940" cy="1820326"/>
            </a:xfrm>
            <a:custGeom>
              <a:avLst/>
              <a:gdLst>
                <a:gd name="connsiteX0" fmla="*/ 0 w 7270940"/>
                <a:gd name="connsiteY0" fmla="*/ 0 h 1820326"/>
                <a:gd name="connsiteX1" fmla="*/ 76370 w 7270940"/>
                <a:gd name="connsiteY1" fmla="*/ 34824 h 1820326"/>
                <a:gd name="connsiteX2" fmla="*/ 2743200 w 7270940"/>
                <a:gd name="connsiteY2" fmla="*/ 979500 h 1820326"/>
                <a:gd name="connsiteX3" fmla="*/ 5268686 w 7270940"/>
                <a:gd name="connsiteY3" fmla="*/ 660186 h 1820326"/>
                <a:gd name="connsiteX4" fmla="*/ 7218590 w 7270940"/>
                <a:gd name="connsiteY4" fmla="*/ 1789239 h 1820326"/>
                <a:gd name="connsiteX5" fmla="*/ 7270940 w 7270940"/>
                <a:gd name="connsiteY5" fmla="*/ 1820326 h 1820326"/>
                <a:gd name="connsiteX6" fmla="*/ 0 w 7270940"/>
                <a:gd name="connsiteY6" fmla="*/ 1820326 h 182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0940" h="1820326">
                  <a:moveTo>
                    <a:pt x="0" y="0"/>
                  </a:moveTo>
                  <a:lnTo>
                    <a:pt x="76370" y="34824"/>
                  </a:lnTo>
                  <a:cubicBezTo>
                    <a:pt x="1043895" y="470139"/>
                    <a:pt x="1972129" y="845243"/>
                    <a:pt x="2743200" y="979500"/>
                  </a:cubicBezTo>
                  <a:cubicBezTo>
                    <a:pt x="3771295" y="1158510"/>
                    <a:pt x="4422019" y="476338"/>
                    <a:pt x="5268686" y="660186"/>
                  </a:cubicBezTo>
                  <a:cubicBezTo>
                    <a:pt x="5903687" y="798072"/>
                    <a:pt x="6590393" y="1399962"/>
                    <a:pt x="7218590" y="1789239"/>
                  </a:cubicBezTo>
                  <a:lnTo>
                    <a:pt x="7270940" y="1820326"/>
                  </a:lnTo>
                  <a:lnTo>
                    <a:pt x="0" y="1820326"/>
                  </a:lnTo>
                  <a:close/>
                </a:path>
              </a:pathLst>
            </a:cu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-885371" y="4075369"/>
              <a:ext cx="8897257" cy="1466321"/>
            </a:xfrm>
            <a:custGeom>
              <a:avLst/>
              <a:gdLst>
                <a:gd name="connsiteX0" fmla="*/ 0 w 8897257"/>
                <a:gd name="connsiteY0" fmla="*/ 247121 h 1466321"/>
                <a:gd name="connsiteX1" fmla="*/ 2569028 w 8897257"/>
                <a:gd name="connsiteY1" fmla="*/ 14892 h 1466321"/>
                <a:gd name="connsiteX2" fmla="*/ 4325257 w 8897257"/>
                <a:gd name="connsiteY2" fmla="*/ 624492 h 1466321"/>
                <a:gd name="connsiteX3" fmla="*/ 6676571 w 8897257"/>
                <a:gd name="connsiteY3" fmla="*/ 435806 h 1466321"/>
                <a:gd name="connsiteX4" fmla="*/ 8897257 w 8897257"/>
                <a:gd name="connsiteY4" fmla="*/ 1466321 h 14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7257" h="1466321">
                  <a:moveTo>
                    <a:pt x="0" y="247121"/>
                  </a:moveTo>
                  <a:cubicBezTo>
                    <a:pt x="924076" y="99559"/>
                    <a:pt x="1848152" y="-48003"/>
                    <a:pt x="2569028" y="14892"/>
                  </a:cubicBezTo>
                  <a:cubicBezTo>
                    <a:pt x="3289904" y="77787"/>
                    <a:pt x="3640667" y="554340"/>
                    <a:pt x="4325257" y="624492"/>
                  </a:cubicBezTo>
                  <a:cubicBezTo>
                    <a:pt x="5009847" y="694644"/>
                    <a:pt x="5914571" y="295501"/>
                    <a:pt x="6676571" y="435806"/>
                  </a:cubicBezTo>
                  <a:cubicBezTo>
                    <a:pt x="7438571" y="576111"/>
                    <a:pt x="8167914" y="1021216"/>
                    <a:pt x="8897257" y="1466321"/>
                  </a:cubicBezTo>
                </a:path>
              </a:pathLst>
            </a:custGeom>
            <a:noFill/>
            <a:ln>
              <a:solidFill>
                <a:srgbClr val="EEE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0" y="4502250"/>
              <a:ext cx="5464898" cy="641251"/>
            </a:xfrm>
            <a:custGeom>
              <a:avLst/>
              <a:gdLst>
                <a:gd name="connsiteX0" fmla="*/ 504782 w 5464898"/>
                <a:gd name="connsiteY0" fmla="*/ 976 h 983355"/>
                <a:gd name="connsiteX1" fmla="*/ 1088571 w 5464898"/>
                <a:gd name="connsiteY1" fmla="*/ 34484 h 983355"/>
                <a:gd name="connsiteX2" fmla="*/ 1973943 w 5464898"/>
                <a:gd name="connsiteY2" fmla="*/ 556998 h 983355"/>
                <a:gd name="connsiteX3" fmla="*/ 3846286 w 5464898"/>
                <a:gd name="connsiteY3" fmla="*/ 92541 h 983355"/>
                <a:gd name="connsiteX4" fmla="*/ 5340860 w 5464898"/>
                <a:gd name="connsiteY4" fmla="*/ 888218 h 983355"/>
                <a:gd name="connsiteX5" fmla="*/ 5464898 w 5464898"/>
                <a:gd name="connsiteY5" fmla="*/ 983355 h 983355"/>
                <a:gd name="connsiteX6" fmla="*/ 0 w 5464898"/>
                <a:gd name="connsiteY6" fmla="*/ 983355 h 983355"/>
                <a:gd name="connsiteX7" fmla="*/ 0 w 5464898"/>
                <a:gd name="connsiteY7" fmla="*/ 29566 h 983355"/>
                <a:gd name="connsiteX8" fmla="*/ 280307 w 5464898"/>
                <a:gd name="connsiteY8" fmla="*/ 9084 h 983355"/>
                <a:gd name="connsiteX9" fmla="*/ 504782 w 5464898"/>
                <a:gd name="connsiteY9" fmla="*/ 976 h 98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4898" h="983355">
                  <a:moveTo>
                    <a:pt x="504782" y="976"/>
                  </a:moveTo>
                  <a:cubicBezTo>
                    <a:pt x="723106" y="-3163"/>
                    <a:pt x="921657" y="5455"/>
                    <a:pt x="1088571" y="34484"/>
                  </a:cubicBezTo>
                  <a:cubicBezTo>
                    <a:pt x="1533676" y="111894"/>
                    <a:pt x="1514324" y="547322"/>
                    <a:pt x="1973943" y="556998"/>
                  </a:cubicBezTo>
                  <a:cubicBezTo>
                    <a:pt x="2433562" y="566674"/>
                    <a:pt x="3200400" y="-28411"/>
                    <a:pt x="3846286" y="92541"/>
                  </a:cubicBezTo>
                  <a:cubicBezTo>
                    <a:pt x="4330701" y="183255"/>
                    <a:pt x="4833484" y="506651"/>
                    <a:pt x="5340860" y="888218"/>
                  </a:cubicBezTo>
                  <a:lnTo>
                    <a:pt x="5464898" y="983355"/>
                  </a:lnTo>
                  <a:lnTo>
                    <a:pt x="0" y="983355"/>
                  </a:lnTo>
                  <a:lnTo>
                    <a:pt x="0" y="29566"/>
                  </a:lnTo>
                  <a:lnTo>
                    <a:pt x="280307" y="9084"/>
                  </a:lnTo>
                  <a:cubicBezTo>
                    <a:pt x="357036" y="5153"/>
                    <a:pt x="432008" y="2356"/>
                    <a:pt x="504782" y="976"/>
                  </a:cubicBezTo>
                  <a:close/>
                </a:path>
              </a:pathLst>
            </a:custGeom>
            <a:solidFill>
              <a:srgbClr val="EEEEEC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椭圆 19"/>
          <p:cNvSpPr/>
          <p:nvPr userDrawn="1"/>
        </p:nvSpPr>
        <p:spPr>
          <a:xfrm>
            <a:off x="611560" y="4764529"/>
            <a:ext cx="1153414" cy="1165844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0" y="2875525"/>
            <a:ext cx="9144000" cy="2267975"/>
          </a:xfrm>
          <a:custGeom>
            <a:avLst/>
            <a:gdLst>
              <a:gd name="connsiteX0" fmla="*/ 7975600 w 12192000"/>
              <a:gd name="connsiteY0" fmla="*/ 1366 h 3023966"/>
              <a:gd name="connsiteX1" fmla="*/ 11319470 w 12192000"/>
              <a:gd name="connsiteY1" fmla="*/ 330723 h 3023966"/>
              <a:gd name="connsiteX2" fmla="*/ 12192000 w 12192000"/>
              <a:gd name="connsiteY2" fmla="*/ 498201 h 3023966"/>
              <a:gd name="connsiteX3" fmla="*/ 12192000 w 12192000"/>
              <a:gd name="connsiteY3" fmla="*/ 3023966 h 3023966"/>
              <a:gd name="connsiteX4" fmla="*/ 0 w 12192000"/>
              <a:gd name="connsiteY4" fmla="*/ 3023966 h 3023966"/>
              <a:gd name="connsiteX5" fmla="*/ 0 w 12192000"/>
              <a:gd name="connsiteY5" fmla="*/ 376472 h 3023966"/>
              <a:gd name="connsiteX6" fmla="*/ 345926 w 12192000"/>
              <a:gd name="connsiteY6" fmla="*/ 450479 h 3023966"/>
              <a:gd name="connsiteX7" fmla="*/ 2908300 w 12192000"/>
              <a:gd name="connsiteY7" fmla="*/ 674466 h 3023966"/>
              <a:gd name="connsiteX8" fmla="*/ 7975600 w 12192000"/>
              <a:gd name="connsiteY8" fmla="*/ 1366 h 30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023966">
                <a:moveTo>
                  <a:pt x="7975600" y="1366"/>
                </a:moveTo>
                <a:cubicBezTo>
                  <a:pt x="9159875" y="-16096"/>
                  <a:pt x="10251281" y="136105"/>
                  <a:pt x="11319470" y="330723"/>
                </a:cubicBezTo>
                <a:lnTo>
                  <a:pt x="12192000" y="498201"/>
                </a:lnTo>
                <a:lnTo>
                  <a:pt x="12192000" y="3023966"/>
                </a:lnTo>
                <a:lnTo>
                  <a:pt x="0" y="3023966"/>
                </a:lnTo>
                <a:lnTo>
                  <a:pt x="0" y="376472"/>
                </a:lnTo>
                <a:lnTo>
                  <a:pt x="345926" y="450479"/>
                </a:lnTo>
                <a:cubicBezTo>
                  <a:pt x="1074142" y="599258"/>
                  <a:pt x="1865313" y="710978"/>
                  <a:pt x="2908300" y="674466"/>
                </a:cubicBezTo>
                <a:cubicBezTo>
                  <a:pt x="4298950" y="625783"/>
                  <a:pt x="6396567" y="24649"/>
                  <a:pt x="7975600" y="1366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HarmonyOS Sans SC Light" panose="00000400000000000000" pitchFamily="2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HarmonyOS Sans SC Light" panose="000004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2521079"/>
            <a:ext cx="2762879" cy="619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2.xml"/><Relationship Id="rId1" Type="http://schemas.openxmlformats.org/officeDocument/2006/relationships/hyperlink" Target="https://tv.cctv.com/2023/04/01/VIDEevNzgT0CKX7I3g9ZVQFV230401.shtml&#13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river-1178557_1280"/>
          <p:cNvPicPr>
            <a:picLocks noChangeAspect="1"/>
          </p:cNvPicPr>
          <p:nvPr/>
        </p:nvPicPr>
        <p:blipFill>
          <a:blip r:embed="rId1">
            <a:alphaModFix amt="79000"/>
          </a:blip>
          <a:stretch>
            <a:fillRect/>
          </a:stretch>
        </p:blipFill>
        <p:spPr>
          <a:xfrm>
            <a:off x="-14605" y="-452120"/>
            <a:ext cx="9158605" cy="6064250"/>
          </a:xfrm>
          <a:prstGeom prst="rect">
            <a:avLst/>
          </a:prstGeom>
        </p:spPr>
      </p:pic>
      <p:sp>
        <p:nvSpPr>
          <p:cNvPr id="12" name="任意多边形: 形状 11"/>
          <p:cNvSpPr/>
          <p:nvPr/>
        </p:nvSpPr>
        <p:spPr>
          <a:xfrm>
            <a:off x="0" y="2474900"/>
            <a:ext cx="9144000" cy="2668600"/>
          </a:xfrm>
          <a:custGeom>
            <a:avLst/>
            <a:gdLst>
              <a:gd name="connsiteX0" fmla="*/ 0 w 9144000"/>
              <a:gd name="connsiteY0" fmla="*/ 0 h 2668600"/>
              <a:gd name="connsiteX1" fmla="*/ 76370 w 9144000"/>
              <a:gd name="connsiteY1" fmla="*/ 34824 h 2668600"/>
              <a:gd name="connsiteX2" fmla="*/ 2743200 w 9144000"/>
              <a:gd name="connsiteY2" fmla="*/ 979500 h 2668600"/>
              <a:gd name="connsiteX3" fmla="*/ 5268686 w 9144000"/>
              <a:gd name="connsiteY3" fmla="*/ 660186 h 2668600"/>
              <a:gd name="connsiteX4" fmla="*/ 7823200 w 9144000"/>
              <a:gd name="connsiteY4" fmla="*/ 2082586 h 2668600"/>
              <a:gd name="connsiteX5" fmla="*/ 8899979 w 9144000"/>
              <a:gd name="connsiteY5" fmla="*/ 2198247 h 2668600"/>
              <a:gd name="connsiteX6" fmla="*/ 9144000 w 9144000"/>
              <a:gd name="connsiteY6" fmla="*/ 2174178 h 2668600"/>
              <a:gd name="connsiteX7" fmla="*/ 9144000 w 9144000"/>
              <a:gd name="connsiteY7" fmla="*/ 2668600 h 2668600"/>
              <a:gd name="connsiteX8" fmla="*/ 0 w 9144000"/>
              <a:gd name="connsiteY8" fmla="*/ 2668600 h 26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668600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6115353" y="844034"/>
                  <a:pt x="7053943" y="1852777"/>
                  <a:pt x="7823200" y="2082586"/>
                </a:cubicBezTo>
                <a:cubicBezTo>
                  <a:pt x="8207829" y="2197491"/>
                  <a:pt x="8561614" y="2220774"/>
                  <a:pt x="8899979" y="2198247"/>
                </a:cubicBezTo>
                <a:lnTo>
                  <a:pt x="9144000" y="2174178"/>
                </a:lnTo>
                <a:lnTo>
                  <a:pt x="9144000" y="2668600"/>
                </a:lnTo>
                <a:lnTo>
                  <a:pt x="0" y="2668600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0" y="4160146"/>
            <a:ext cx="5464898" cy="983355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81901" y="2089329"/>
            <a:ext cx="112862" cy="11286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37553" y="2172811"/>
            <a:ext cx="138538" cy="138538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83196" y="2115060"/>
            <a:ext cx="240666" cy="240666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60223" y="2048303"/>
            <a:ext cx="4397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POWERPOINT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3845908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83295" y="4230892"/>
            <a:ext cx="366320" cy="366320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35486" y="2883870"/>
            <a:ext cx="698533" cy="706062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875813" y="3699302"/>
            <a:ext cx="3392374" cy="296545"/>
            <a:chOff x="2406185" y="4687029"/>
            <a:chExt cx="3392374" cy="296545"/>
          </a:xfrm>
        </p:grpSpPr>
        <p:grpSp>
          <p:nvGrpSpPr>
            <p:cNvPr id="34" name="图形 27" descr="用户 纯色填充"/>
            <p:cNvGrpSpPr/>
            <p:nvPr/>
          </p:nvGrpSpPr>
          <p:grpSpPr>
            <a:xfrm>
              <a:off x="2406185" y="4687029"/>
              <a:ext cx="246958" cy="266250"/>
              <a:chOff x="3821157" y="4510642"/>
              <a:chExt cx="246958" cy="266250"/>
            </a:xfrm>
            <a:solidFill>
              <a:srgbClr val="252525"/>
            </a:solidFill>
          </p:grpSpPr>
          <p:sp>
            <p:nvSpPr>
              <p:cNvPr id="35" name="任意多边形: 形状 34"/>
              <p:cNvSpPr/>
              <p:nvPr/>
            </p:nvSpPr>
            <p:spPr>
              <a:xfrm>
                <a:off x="3882897" y="4510642"/>
                <a:ext cx="123479" cy="125294"/>
              </a:xfrm>
              <a:custGeom>
                <a:avLst/>
                <a:gdLst>
                  <a:gd name="connsiteX0" fmla="*/ 123479 w 123479"/>
                  <a:gd name="connsiteY0" fmla="*/ 62647 h 125294"/>
                  <a:gd name="connsiteX1" fmla="*/ 61740 w 123479"/>
                  <a:gd name="connsiteY1" fmla="*/ 125294 h 125294"/>
                  <a:gd name="connsiteX2" fmla="*/ 0 w 123479"/>
                  <a:gd name="connsiteY2" fmla="*/ 62647 h 125294"/>
                  <a:gd name="connsiteX3" fmla="*/ 61740 w 123479"/>
                  <a:gd name="connsiteY3" fmla="*/ 0 h 125294"/>
                  <a:gd name="connsiteX4" fmla="*/ 123479 w 123479"/>
                  <a:gd name="connsiteY4" fmla="*/ 62647 h 1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79" h="125294">
                    <a:moveTo>
                      <a:pt x="123479" y="62647"/>
                    </a:moveTo>
                    <a:cubicBezTo>
                      <a:pt x="123479" y="97246"/>
                      <a:pt x="95838" y="125294"/>
                      <a:pt x="61740" y="125294"/>
                    </a:cubicBezTo>
                    <a:cubicBezTo>
                      <a:pt x="27642" y="125294"/>
                      <a:pt x="0" y="97246"/>
                      <a:pt x="0" y="62647"/>
                    </a:cubicBezTo>
                    <a:cubicBezTo>
                      <a:pt x="0" y="28048"/>
                      <a:pt x="27642" y="0"/>
                      <a:pt x="61740" y="0"/>
                    </a:cubicBezTo>
                    <a:cubicBezTo>
                      <a:pt x="95838" y="0"/>
                      <a:pt x="123479" y="28048"/>
                      <a:pt x="123479" y="626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3821157" y="4651598"/>
                <a:ext cx="246958" cy="125294"/>
              </a:xfrm>
              <a:custGeom>
                <a:avLst/>
                <a:gdLst>
                  <a:gd name="connsiteX0" fmla="*/ 246959 w 246958"/>
                  <a:gd name="connsiteY0" fmla="*/ 125294 h 125294"/>
                  <a:gd name="connsiteX1" fmla="*/ 246959 w 246958"/>
                  <a:gd name="connsiteY1" fmla="*/ 62647 h 125294"/>
                  <a:gd name="connsiteX2" fmla="*/ 234611 w 246958"/>
                  <a:gd name="connsiteY2" fmla="*/ 37588 h 125294"/>
                  <a:gd name="connsiteX3" fmla="*/ 174415 w 246958"/>
                  <a:gd name="connsiteY3" fmla="*/ 7831 h 125294"/>
                  <a:gd name="connsiteX4" fmla="*/ 123479 w 246958"/>
                  <a:gd name="connsiteY4" fmla="*/ 0 h 125294"/>
                  <a:gd name="connsiteX5" fmla="*/ 72544 w 246958"/>
                  <a:gd name="connsiteY5" fmla="*/ 7831 h 125294"/>
                  <a:gd name="connsiteX6" fmla="*/ 12348 w 246958"/>
                  <a:gd name="connsiteY6" fmla="*/ 37588 h 125294"/>
                  <a:gd name="connsiteX7" fmla="*/ 0 w 246958"/>
                  <a:gd name="connsiteY7" fmla="*/ 62647 h 125294"/>
                  <a:gd name="connsiteX8" fmla="*/ 0 w 246958"/>
                  <a:gd name="connsiteY8" fmla="*/ 125294 h 125294"/>
                  <a:gd name="connsiteX9" fmla="*/ 246959 w 246958"/>
                  <a:gd name="connsiteY9" fmla="*/ 125294 h 1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958" h="125294">
                    <a:moveTo>
                      <a:pt x="246959" y="125294"/>
                    </a:moveTo>
                    <a:lnTo>
                      <a:pt x="246959" y="62647"/>
                    </a:lnTo>
                    <a:cubicBezTo>
                      <a:pt x="246959" y="53250"/>
                      <a:pt x="242328" y="43853"/>
                      <a:pt x="234611" y="37588"/>
                    </a:cubicBezTo>
                    <a:cubicBezTo>
                      <a:pt x="217632" y="23493"/>
                      <a:pt x="196023" y="14096"/>
                      <a:pt x="174415" y="7831"/>
                    </a:cubicBezTo>
                    <a:cubicBezTo>
                      <a:pt x="158980" y="3132"/>
                      <a:pt x="142001" y="0"/>
                      <a:pt x="123479" y="0"/>
                    </a:cubicBezTo>
                    <a:cubicBezTo>
                      <a:pt x="106501" y="0"/>
                      <a:pt x="89523" y="3132"/>
                      <a:pt x="72544" y="7831"/>
                    </a:cubicBezTo>
                    <a:cubicBezTo>
                      <a:pt x="50935" y="14096"/>
                      <a:pt x="29326" y="25059"/>
                      <a:pt x="12348" y="37588"/>
                    </a:cubicBezTo>
                    <a:cubicBezTo>
                      <a:pt x="4630" y="43853"/>
                      <a:pt x="0" y="53250"/>
                      <a:pt x="0" y="62647"/>
                    </a:cubicBezTo>
                    <a:lnTo>
                      <a:pt x="0" y="125294"/>
                    </a:lnTo>
                    <a:lnTo>
                      <a:pt x="246959" y="1252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2620180" y="4723224"/>
              <a:ext cx="1632585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100" b="1" dirty="0"/>
                <a:t>林志坚</a:t>
              </a:r>
              <a:r>
                <a:rPr lang="en-US" altLang="zh-CN" sz="1100" b="1" dirty="0"/>
                <a:t> </a:t>
              </a:r>
              <a:r>
                <a:rPr lang="zh-CN" altLang="en-US" sz="1100" b="1" dirty="0"/>
                <a:t>沈崇智</a:t>
              </a:r>
              <a:r>
                <a:rPr lang="en-US" altLang="zh-CN" sz="1100">
                  <a:sym typeface="+mn-ea"/>
                </a:rPr>
                <a:t> </a:t>
              </a:r>
              <a:r>
                <a:rPr lang="zh-CN" altLang="en-US" sz="1100">
                  <a:sym typeface="+mn-ea"/>
                </a:rPr>
                <a:t>葛鑫宇</a:t>
              </a:r>
              <a:endParaRPr lang="en-US" altLang="zh-CN" sz="1100" b="1" dirty="0"/>
            </a:p>
          </p:txBody>
        </p:sp>
        <p:sp>
          <p:nvSpPr>
            <p:cNvPr id="39" name="iconfont-10008-4919026"/>
            <p:cNvSpPr/>
            <p:nvPr/>
          </p:nvSpPr>
          <p:spPr>
            <a:xfrm>
              <a:off x="4176642" y="4698326"/>
              <a:ext cx="266934" cy="266934"/>
            </a:xfrm>
            <a:custGeom>
              <a:avLst/>
              <a:gdLst>
                <a:gd name="connsiteX0" fmla="*/ 304765 w 609586"/>
                <a:gd name="connsiteY0" fmla="*/ 121917 h 609586"/>
                <a:gd name="connsiteX1" fmla="*/ 335240 w 609586"/>
                <a:gd name="connsiteY1" fmla="*/ 152400 h 609586"/>
                <a:gd name="connsiteX2" fmla="*/ 335240 w 609586"/>
                <a:gd name="connsiteY2" fmla="*/ 280427 h 609586"/>
                <a:gd name="connsiteX3" fmla="*/ 432762 w 609586"/>
                <a:gd name="connsiteY3" fmla="*/ 304814 h 609586"/>
                <a:gd name="connsiteX4" fmla="*/ 454095 w 609586"/>
                <a:gd name="connsiteY4" fmla="*/ 341393 h 609586"/>
                <a:gd name="connsiteX5" fmla="*/ 420572 w 609586"/>
                <a:gd name="connsiteY5" fmla="*/ 365779 h 609586"/>
                <a:gd name="connsiteX6" fmla="*/ 298670 w 609586"/>
                <a:gd name="connsiteY6" fmla="*/ 335296 h 609586"/>
                <a:gd name="connsiteX7" fmla="*/ 274289 w 609586"/>
                <a:gd name="connsiteY7" fmla="*/ 304814 h 609586"/>
                <a:gd name="connsiteX8" fmla="*/ 274289 w 609586"/>
                <a:gd name="connsiteY8" fmla="*/ 152400 h 609586"/>
                <a:gd name="connsiteX9" fmla="*/ 304765 w 609586"/>
                <a:gd name="connsiteY9" fmla="*/ 121917 h 609586"/>
                <a:gd name="connsiteX10" fmla="*/ 304793 w 609586"/>
                <a:gd name="connsiteY10" fmla="*/ 60958 h 609586"/>
                <a:gd name="connsiteX11" fmla="*/ 60959 w 609586"/>
                <a:gd name="connsiteY11" fmla="*/ 304793 h 609586"/>
                <a:gd name="connsiteX12" fmla="*/ 304793 w 609586"/>
                <a:gd name="connsiteY12" fmla="*/ 548628 h 609586"/>
                <a:gd name="connsiteX13" fmla="*/ 548627 w 609586"/>
                <a:gd name="connsiteY13" fmla="*/ 304793 h 609586"/>
                <a:gd name="connsiteX14" fmla="*/ 304793 w 609586"/>
                <a:gd name="connsiteY14" fmla="*/ 60958 h 609586"/>
                <a:gd name="connsiteX15" fmla="*/ 304793 w 609586"/>
                <a:gd name="connsiteY15" fmla="*/ 0 h 609586"/>
                <a:gd name="connsiteX16" fmla="*/ 609586 w 609586"/>
                <a:gd name="connsiteY16" fmla="*/ 304793 h 609586"/>
                <a:gd name="connsiteX17" fmla="*/ 304793 w 609586"/>
                <a:gd name="connsiteY17" fmla="*/ 609586 h 609586"/>
                <a:gd name="connsiteX18" fmla="*/ 0 w 609586"/>
                <a:gd name="connsiteY18" fmla="*/ 304793 h 609586"/>
                <a:gd name="connsiteX19" fmla="*/ 304793 w 609586"/>
                <a:gd name="connsiteY19" fmla="*/ 0 h 60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586" h="609586">
                  <a:moveTo>
                    <a:pt x="304765" y="121917"/>
                  </a:moveTo>
                  <a:cubicBezTo>
                    <a:pt x="323050" y="121917"/>
                    <a:pt x="335240" y="134110"/>
                    <a:pt x="335240" y="152400"/>
                  </a:cubicBezTo>
                  <a:lnTo>
                    <a:pt x="335240" y="280427"/>
                  </a:lnTo>
                  <a:lnTo>
                    <a:pt x="432762" y="304814"/>
                  </a:lnTo>
                  <a:cubicBezTo>
                    <a:pt x="448000" y="307862"/>
                    <a:pt x="460190" y="326151"/>
                    <a:pt x="454095" y="341393"/>
                  </a:cubicBezTo>
                  <a:cubicBezTo>
                    <a:pt x="451047" y="359682"/>
                    <a:pt x="435810" y="368827"/>
                    <a:pt x="420572" y="365779"/>
                  </a:cubicBezTo>
                  <a:lnTo>
                    <a:pt x="298670" y="335296"/>
                  </a:lnTo>
                  <a:cubicBezTo>
                    <a:pt x="283432" y="332248"/>
                    <a:pt x="274289" y="320055"/>
                    <a:pt x="274289" y="304814"/>
                  </a:cubicBezTo>
                  <a:lnTo>
                    <a:pt x="274289" y="152400"/>
                  </a:lnTo>
                  <a:cubicBezTo>
                    <a:pt x="274289" y="134110"/>
                    <a:pt x="286479" y="121917"/>
                    <a:pt x="304765" y="121917"/>
                  </a:cubicBezTo>
                  <a:close/>
                  <a:moveTo>
                    <a:pt x="304793" y="60958"/>
                  </a:moveTo>
                  <a:cubicBezTo>
                    <a:pt x="170684" y="60958"/>
                    <a:pt x="60959" y="170684"/>
                    <a:pt x="60959" y="304793"/>
                  </a:cubicBezTo>
                  <a:cubicBezTo>
                    <a:pt x="60959" y="438902"/>
                    <a:pt x="170684" y="548628"/>
                    <a:pt x="304793" y="548628"/>
                  </a:cubicBezTo>
                  <a:cubicBezTo>
                    <a:pt x="438902" y="548628"/>
                    <a:pt x="548627" y="438902"/>
                    <a:pt x="548627" y="304793"/>
                  </a:cubicBezTo>
                  <a:cubicBezTo>
                    <a:pt x="548627" y="170684"/>
                    <a:pt x="438902" y="60958"/>
                    <a:pt x="304793" y="60958"/>
                  </a:cubicBezTo>
                  <a:close/>
                  <a:moveTo>
                    <a:pt x="304793" y="0"/>
                  </a:moveTo>
                  <a:cubicBezTo>
                    <a:pt x="472429" y="0"/>
                    <a:pt x="609586" y="137157"/>
                    <a:pt x="609586" y="304793"/>
                  </a:cubicBezTo>
                  <a:cubicBezTo>
                    <a:pt x="609586" y="472429"/>
                    <a:pt x="472429" y="609586"/>
                    <a:pt x="304793" y="609586"/>
                  </a:cubicBezTo>
                  <a:cubicBezTo>
                    <a:pt x="137157" y="609586"/>
                    <a:pt x="0" y="472429"/>
                    <a:pt x="0" y="304793"/>
                  </a:cubicBezTo>
                  <a:cubicBezTo>
                    <a:pt x="0" y="137157"/>
                    <a:pt x="137157" y="0"/>
                    <a:pt x="304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43576" y="4723186"/>
              <a:ext cx="1354983" cy="260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1"/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100" b="1" dirty="0">
                  <a:sym typeface="HarmonyOS Sans SC Light" panose="00000400000000000000" pitchFamily="2" charset="-122"/>
                </a:rPr>
                <a:t>时间：</a:t>
              </a:r>
              <a:r>
                <a:rPr lang="en-US" altLang="zh-CN" sz="1100" b="1" dirty="0">
                  <a:sym typeface="HarmonyOS Sans SC Light" panose="00000400000000000000" pitchFamily="2" charset="-122"/>
                </a:rPr>
                <a:t>2023.03</a:t>
              </a:r>
              <a:endParaRPr lang="zh-CN" altLang="en-US" sz="110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15695" y="1521460"/>
            <a:ext cx="74129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sz="2800">
                <a:sym typeface="+mn-ea"/>
              </a:rPr>
              <a:t>合力护长流 《黄河保护法》为母亲河源头减负</a:t>
            </a:r>
            <a:endParaRPr lang="zh-CN" altLang="zh-CN" sz="2800"/>
          </a:p>
          <a:p>
            <a:endParaRPr lang="zh-CN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</p:grpSp>
      <p:sp>
        <p:nvSpPr>
          <p:cNvPr id="28" name="KSO_Shape"/>
          <p:cNvSpPr/>
          <p:nvPr/>
        </p:nvSpPr>
        <p:spPr bwMode="auto">
          <a:xfrm>
            <a:off x="6473192" y="2211182"/>
            <a:ext cx="547080" cy="392108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031506" y="2837904"/>
            <a:ext cx="548606" cy="508416"/>
          </a:xfrm>
          <a:custGeom>
            <a:avLst/>
            <a:gdLst>
              <a:gd name="T0" fmla="*/ 2147483646 w 5982"/>
              <a:gd name="T1" fmla="*/ 0 h 5544"/>
              <a:gd name="T2" fmla="*/ 2147483646 w 5982"/>
              <a:gd name="T3" fmla="*/ 2147483646 h 5544"/>
              <a:gd name="T4" fmla="*/ 2147483646 w 5982"/>
              <a:gd name="T5" fmla="*/ 2147483646 h 5544"/>
              <a:gd name="T6" fmla="*/ 2147483646 w 5982"/>
              <a:gd name="T7" fmla="*/ 2147483646 h 5544"/>
              <a:gd name="T8" fmla="*/ 2147483646 w 5982"/>
              <a:gd name="T9" fmla="*/ 2147483646 h 5544"/>
              <a:gd name="T10" fmla="*/ 1840863726 w 5982"/>
              <a:gd name="T11" fmla="*/ 2147483646 h 5544"/>
              <a:gd name="T12" fmla="*/ 904306876 w 5982"/>
              <a:gd name="T13" fmla="*/ 2147483646 h 5544"/>
              <a:gd name="T14" fmla="*/ 290651983 w 5982"/>
              <a:gd name="T15" fmla="*/ 2147483646 h 5544"/>
              <a:gd name="T16" fmla="*/ 0 w 5982"/>
              <a:gd name="T17" fmla="*/ 2147483646 h 5544"/>
              <a:gd name="T18" fmla="*/ 2147483646 w 5982"/>
              <a:gd name="T19" fmla="*/ 2147483646 h 5544"/>
              <a:gd name="T20" fmla="*/ 2147483646 w 5982"/>
              <a:gd name="T21" fmla="*/ 2147483646 h 5544"/>
              <a:gd name="T22" fmla="*/ 2147483646 w 5982"/>
              <a:gd name="T23" fmla="*/ 2147483646 h 5544"/>
              <a:gd name="T24" fmla="*/ 2147483646 w 5982"/>
              <a:gd name="T25" fmla="*/ 2147483646 h 5544"/>
              <a:gd name="T26" fmla="*/ 2147483646 w 5982"/>
              <a:gd name="T27" fmla="*/ 2147483646 h 5544"/>
              <a:gd name="T28" fmla="*/ 2147483646 w 5982"/>
              <a:gd name="T29" fmla="*/ 2147483646 h 5544"/>
              <a:gd name="T30" fmla="*/ 2147483646 w 5982"/>
              <a:gd name="T31" fmla="*/ 2147483646 h 5544"/>
              <a:gd name="T32" fmla="*/ 2147483646 w 5982"/>
              <a:gd name="T33" fmla="*/ 2147483646 h 5544"/>
              <a:gd name="T34" fmla="*/ 2147483646 w 5982"/>
              <a:gd name="T35" fmla="*/ 2147483646 h 5544"/>
              <a:gd name="T36" fmla="*/ 2147483646 w 5982"/>
              <a:gd name="T37" fmla="*/ 2147483646 h 5544"/>
              <a:gd name="T38" fmla="*/ 2147483646 w 5982"/>
              <a:gd name="T39" fmla="*/ 2147483646 h 5544"/>
              <a:gd name="T40" fmla="*/ 2147483646 w 5982"/>
              <a:gd name="T41" fmla="*/ 2147483646 h 5544"/>
              <a:gd name="T42" fmla="*/ 2147483646 w 5982"/>
              <a:gd name="T43" fmla="*/ 2147483646 h 5544"/>
              <a:gd name="T44" fmla="*/ 2147483646 w 5982"/>
              <a:gd name="T45" fmla="*/ 2147483646 h 5544"/>
              <a:gd name="T46" fmla="*/ 2147483646 w 5982"/>
              <a:gd name="T47" fmla="*/ 2147483646 h 5544"/>
              <a:gd name="T48" fmla="*/ 2147483646 w 5982"/>
              <a:gd name="T49" fmla="*/ 2147483646 h 5544"/>
              <a:gd name="T50" fmla="*/ 2147483646 w 5982"/>
              <a:gd name="T51" fmla="*/ 2147483646 h 5544"/>
              <a:gd name="T52" fmla="*/ 2147483646 w 5982"/>
              <a:gd name="T53" fmla="*/ 2147483646 h 5544"/>
              <a:gd name="T54" fmla="*/ 2147483646 w 5982"/>
              <a:gd name="T55" fmla="*/ 2147483646 h 5544"/>
              <a:gd name="T56" fmla="*/ 2147483646 w 5982"/>
              <a:gd name="T57" fmla="*/ 2147483646 h 5544"/>
              <a:gd name="T58" fmla="*/ 2147483646 w 5982"/>
              <a:gd name="T59" fmla="*/ 2147483646 h 5544"/>
              <a:gd name="T60" fmla="*/ 2147483646 w 5982"/>
              <a:gd name="T61" fmla="*/ 2147483646 h 5544"/>
              <a:gd name="T62" fmla="*/ 2147483646 w 5982"/>
              <a:gd name="T63" fmla="*/ 2147483646 h 5544"/>
              <a:gd name="T64" fmla="*/ 2147483646 w 5982"/>
              <a:gd name="T65" fmla="*/ 2147483646 h 5544"/>
              <a:gd name="T66" fmla="*/ 2147483646 w 5982"/>
              <a:gd name="T67" fmla="*/ 2147483646 h 5544"/>
              <a:gd name="T68" fmla="*/ 2147483646 w 5982"/>
              <a:gd name="T69" fmla="*/ 2147483646 h 5544"/>
              <a:gd name="T70" fmla="*/ 2147483646 w 5982"/>
              <a:gd name="T71" fmla="*/ 2147483646 h 5544"/>
              <a:gd name="T72" fmla="*/ 2147483646 w 5982"/>
              <a:gd name="T73" fmla="*/ 2147483646 h 5544"/>
              <a:gd name="T74" fmla="*/ 2147483646 w 5982"/>
              <a:gd name="T75" fmla="*/ 2147483646 h 5544"/>
              <a:gd name="T76" fmla="*/ 2147483646 w 5982"/>
              <a:gd name="T77" fmla="*/ 2147483646 h 5544"/>
              <a:gd name="T78" fmla="*/ 2147483646 w 5982"/>
              <a:gd name="T79" fmla="*/ 2147483646 h 5544"/>
              <a:gd name="T80" fmla="*/ 2147483646 w 5982"/>
              <a:gd name="T81" fmla="*/ 2147483646 h 5544"/>
              <a:gd name="T82" fmla="*/ 2147483646 w 5982"/>
              <a:gd name="T83" fmla="*/ 2147483646 h 5544"/>
              <a:gd name="T84" fmla="*/ 2147483646 w 5982"/>
              <a:gd name="T85" fmla="*/ 2147483646 h 5544"/>
              <a:gd name="T86" fmla="*/ 2147483646 w 5982"/>
              <a:gd name="T87" fmla="*/ 2147483646 h 5544"/>
              <a:gd name="T88" fmla="*/ 2147483646 w 5982"/>
              <a:gd name="T89" fmla="*/ 2147483646 h 5544"/>
              <a:gd name="T90" fmla="*/ 2147483646 w 5982"/>
              <a:gd name="T91" fmla="*/ 2147483646 h 5544"/>
              <a:gd name="T92" fmla="*/ 2147483646 w 5982"/>
              <a:gd name="T93" fmla="*/ 2147483646 h 5544"/>
              <a:gd name="T94" fmla="*/ 2147483646 w 5982"/>
              <a:gd name="T95" fmla="*/ 2147483646 h 5544"/>
              <a:gd name="T96" fmla="*/ 2147483646 w 5982"/>
              <a:gd name="T97" fmla="*/ 2147483646 h 5544"/>
              <a:gd name="T98" fmla="*/ 2147483646 w 5982"/>
              <a:gd name="T99" fmla="*/ 2147483646 h 5544"/>
              <a:gd name="T100" fmla="*/ 2147483646 w 5982"/>
              <a:gd name="T101" fmla="*/ 2147483646 h 5544"/>
              <a:gd name="T102" fmla="*/ 2147483646 w 5982"/>
              <a:gd name="T103" fmla="*/ 2147483646 h 5544"/>
              <a:gd name="T104" fmla="*/ 2147483646 w 5982"/>
              <a:gd name="T105" fmla="*/ 2147483646 h 5544"/>
              <a:gd name="T106" fmla="*/ 2147483646 w 5982"/>
              <a:gd name="T107" fmla="*/ 2147483646 h 5544"/>
              <a:gd name="T108" fmla="*/ 2147483646 w 5982"/>
              <a:gd name="T109" fmla="*/ 2147483646 h 5544"/>
              <a:gd name="T110" fmla="*/ 2147483646 w 5982"/>
              <a:gd name="T111" fmla="*/ 2147483646 h 5544"/>
              <a:gd name="T112" fmla="*/ 2147483646 w 5982"/>
              <a:gd name="T113" fmla="*/ 2147483646 h 5544"/>
              <a:gd name="T114" fmla="*/ 2147483646 w 5982"/>
              <a:gd name="T115" fmla="*/ 2147483646 h 5544"/>
              <a:gd name="T116" fmla="*/ 2147483646 w 5982"/>
              <a:gd name="T117" fmla="*/ 2147483646 h 5544"/>
              <a:gd name="T118" fmla="*/ 2147483646 w 5982"/>
              <a:gd name="T119" fmla="*/ 2147483646 h 5544"/>
              <a:gd name="T120" fmla="*/ 2147483646 w 5982"/>
              <a:gd name="T121" fmla="*/ 2147483646 h 5544"/>
              <a:gd name="T122" fmla="*/ 2147483646 w 5982"/>
              <a:gd name="T123" fmla="*/ 2147483646 h 5544"/>
              <a:gd name="T124" fmla="*/ 2147483646 w 5982"/>
              <a:gd name="T125" fmla="*/ 2147483646 h 55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82" h="5544">
                <a:moveTo>
                  <a:pt x="5691" y="1008"/>
                </a:moveTo>
                <a:lnTo>
                  <a:pt x="4765" y="1008"/>
                </a:lnTo>
                <a:lnTo>
                  <a:pt x="4765" y="0"/>
                </a:lnTo>
                <a:lnTo>
                  <a:pt x="1217" y="0"/>
                </a:lnTo>
                <a:lnTo>
                  <a:pt x="1217" y="1008"/>
                </a:lnTo>
                <a:lnTo>
                  <a:pt x="291" y="1008"/>
                </a:lnTo>
                <a:lnTo>
                  <a:pt x="275" y="1008"/>
                </a:lnTo>
                <a:lnTo>
                  <a:pt x="261" y="1009"/>
                </a:lnTo>
                <a:lnTo>
                  <a:pt x="246" y="1012"/>
                </a:lnTo>
                <a:lnTo>
                  <a:pt x="232" y="1014"/>
                </a:lnTo>
                <a:lnTo>
                  <a:pt x="217" y="1017"/>
                </a:lnTo>
                <a:lnTo>
                  <a:pt x="204" y="1021"/>
                </a:lnTo>
                <a:lnTo>
                  <a:pt x="190" y="1026"/>
                </a:lnTo>
                <a:lnTo>
                  <a:pt x="177" y="1031"/>
                </a:lnTo>
                <a:lnTo>
                  <a:pt x="164" y="1037"/>
                </a:lnTo>
                <a:lnTo>
                  <a:pt x="151" y="1043"/>
                </a:lnTo>
                <a:lnTo>
                  <a:pt x="139" y="1051"/>
                </a:lnTo>
                <a:lnTo>
                  <a:pt x="128" y="1057"/>
                </a:lnTo>
                <a:lnTo>
                  <a:pt x="116" y="1066"/>
                </a:lnTo>
                <a:lnTo>
                  <a:pt x="106" y="1074"/>
                </a:lnTo>
                <a:lnTo>
                  <a:pt x="84" y="1093"/>
                </a:lnTo>
                <a:lnTo>
                  <a:pt x="65" y="1114"/>
                </a:lnTo>
                <a:lnTo>
                  <a:pt x="57" y="1125"/>
                </a:lnTo>
                <a:lnTo>
                  <a:pt x="49" y="1137"/>
                </a:lnTo>
                <a:lnTo>
                  <a:pt x="41" y="1148"/>
                </a:lnTo>
                <a:lnTo>
                  <a:pt x="34" y="1160"/>
                </a:lnTo>
                <a:lnTo>
                  <a:pt x="28" y="1173"/>
                </a:lnTo>
                <a:lnTo>
                  <a:pt x="22" y="1186"/>
                </a:lnTo>
                <a:lnTo>
                  <a:pt x="16" y="1199"/>
                </a:lnTo>
                <a:lnTo>
                  <a:pt x="12" y="1212"/>
                </a:lnTo>
                <a:lnTo>
                  <a:pt x="9" y="1227"/>
                </a:lnTo>
                <a:lnTo>
                  <a:pt x="5" y="1240"/>
                </a:lnTo>
                <a:lnTo>
                  <a:pt x="3" y="1255"/>
                </a:lnTo>
                <a:lnTo>
                  <a:pt x="1" y="1269"/>
                </a:lnTo>
                <a:lnTo>
                  <a:pt x="0" y="1284"/>
                </a:lnTo>
                <a:lnTo>
                  <a:pt x="0" y="1299"/>
                </a:lnTo>
                <a:lnTo>
                  <a:pt x="0" y="3772"/>
                </a:lnTo>
                <a:lnTo>
                  <a:pt x="1217" y="3772"/>
                </a:lnTo>
                <a:lnTo>
                  <a:pt x="1217" y="4194"/>
                </a:lnTo>
                <a:lnTo>
                  <a:pt x="2567" y="5544"/>
                </a:lnTo>
                <a:lnTo>
                  <a:pt x="4765" y="5544"/>
                </a:lnTo>
                <a:lnTo>
                  <a:pt x="4765" y="3787"/>
                </a:lnTo>
                <a:lnTo>
                  <a:pt x="5982" y="3787"/>
                </a:lnTo>
                <a:lnTo>
                  <a:pt x="5982" y="1299"/>
                </a:lnTo>
                <a:lnTo>
                  <a:pt x="5982" y="1284"/>
                </a:lnTo>
                <a:lnTo>
                  <a:pt x="5981" y="1269"/>
                </a:lnTo>
                <a:lnTo>
                  <a:pt x="5979" y="1255"/>
                </a:lnTo>
                <a:lnTo>
                  <a:pt x="5976" y="1240"/>
                </a:lnTo>
                <a:lnTo>
                  <a:pt x="5973" y="1227"/>
                </a:lnTo>
                <a:lnTo>
                  <a:pt x="5969" y="1212"/>
                </a:lnTo>
                <a:lnTo>
                  <a:pt x="5964" y="1199"/>
                </a:lnTo>
                <a:lnTo>
                  <a:pt x="5959" y="1186"/>
                </a:lnTo>
                <a:lnTo>
                  <a:pt x="5953" y="1173"/>
                </a:lnTo>
                <a:lnTo>
                  <a:pt x="5946" y="1160"/>
                </a:lnTo>
                <a:lnTo>
                  <a:pt x="5940" y="1148"/>
                </a:lnTo>
                <a:lnTo>
                  <a:pt x="5932" y="1137"/>
                </a:lnTo>
                <a:lnTo>
                  <a:pt x="5924" y="1125"/>
                </a:lnTo>
                <a:lnTo>
                  <a:pt x="5915" y="1114"/>
                </a:lnTo>
                <a:lnTo>
                  <a:pt x="5896" y="1093"/>
                </a:lnTo>
                <a:lnTo>
                  <a:pt x="5876" y="1074"/>
                </a:lnTo>
                <a:lnTo>
                  <a:pt x="5865" y="1066"/>
                </a:lnTo>
                <a:lnTo>
                  <a:pt x="5854" y="1057"/>
                </a:lnTo>
                <a:lnTo>
                  <a:pt x="5841" y="1051"/>
                </a:lnTo>
                <a:lnTo>
                  <a:pt x="5829" y="1043"/>
                </a:lnTo>
                <a:lnTo>
                  <a:pt x="5817" y="1037"/>
                </a:lnTo>
                <a:lnTo>
                  <a:pt x="5804" y="1031"/>
                </a:lnTo>
                <a:lnTo>
                  <a:pt x="5791" y="1026"/>
                </a:lnTo>
                <a:lnTo>
                  <a:pt x="5777" y="1021"/>
                </a:lnTo>
                <a:lnTo>
                  <a:pt x="5763" y="1017"/>
                </a:lnTo>
                <a:lnTo>
                  <a:pt x="5749" y="1014"/>
                </a:lnTo>
                <a:lnTo>
                  <a:pt x="5735" y="1012"/>
                </a:lnTo>
                <a:lnTo>
                  <a:pt x="5720" y="1009"/>
                </a:lnTo>
                <a:lnTo>
                  <a:pt x="5705" y="1008"/>
                </a:lnTo>
                <a:lnTo>
                  <a:pt x="5691" y="1008"/>
                </a:lnTo>
                <a:close/>
                <a:moveTo>
                  <a:pt x="1559" y="342"/>
                </a:moveTo>
                <a:lnTo>
                  <a:pt x="4423" y="342"/>
                </a:lnTo>
                <a:lnTo>
                  <a:pt x="4423" y="1008"/>
                </a:lnTo>
                <a:lnTo>
                  <a:pt x="1559" y="1008"/>
                </a:lnTo>
                <a:lnTo>
                  <a:pt x="1559" y="342"/>
                </a:lnTo>
                <a:close/>
                <a:moveTo>
                  <a:pt x="5104" y="3310"/>
                </a:moveTo>
                <a:lnTo>
                  <a:pt x="4765" y="3310"/>
                </a:lnTo>
                <a:lnTo>
                  <a:pt x="4765" y="2632"/>
                </a:lnTo>
                <a:lnTo>
                  <a:pt x="4423" y="2632"/>
                </a:lnTo>
                <a:lnTo>
                  <a:pt x="4423" y="5202"/>
                </a:lnTo>
                <a:lnTo>
                  <a:pt x="3016" y="5202"/>
                </a:lnTo>
                <a:lnTo>
                  <a:pt x="2992" y="5201"/>
                </a:lnTo>
                <a:lnTo>
                  <a:pt x="2970" y="5198"/>
                </a:lnTo>
                <a:lnTo>
                  <a:pt x="2949" y="5194"/>
                </a:lnTo>
                <a:lnTo>
                  <a:pt x="2929" y="5188"/>
                </a:lnTo>
                <a:lnTo>
                  <a:pt x="2910" y="5181"/>
                </a:lnTo>
                <a:lnTo>
                  <a:pt x="2892" y="5172"/>
                </a:lnTo>
                <a:lnTo>
                  <a:pt x="2874" y="5162"/>
                </a:lnTo>
                <a:lnTo>
                  <a:pt x="2859" y="5150"/>
                </a:lnTo>
                <a:lnTo>
                  <a:pt x="2843" y="5136"/>
                </a:lnTo>
                <a:lnTo>
                  <a:pt x="2829" y="5123"/>
                </a:lnTo>
                <a:lnTo>
                  <a:pt x="2815" y="5107"/>
                </a:lnTo>
                <a:lnTo>
                  <a:pt x="2803" y="5090"/>
                </a:lnTo>
                <a:lnTo>
                  <a:pt x="2791" y="5073"/>
                </a:lnTo>
                <a:lnTo>
                  <a:pt x="2779" y="5054"/>
                </a:lnTo>
                <a:lnTo>
                  <a:pt x="2769" y="5034"/>
                </a:lnTo>
                <a:lnTo>
                  <a:pt x="2759" y="5012"/>
                </a:lnTo>
                <a:lnTo>
                  <a:pt x="2752" y="4991"/>
                </a:lnTo>
                <a:lnTo>
                  <a:pt x="2743" y="4969"/>
                </a:lnTo>
                <a:lnTo>
                  <a:pt x="2736" y="4945"/>
                </a:lnTo>
                <a:lnTo>
                  <a:pt x="2729" y="4922"/>
                </a:lnTo>
                <a:lnTo>
                  <a:pt x="2723" y="4896"/>
                </a:lnTo>
                <a:lnTo>
                  <a:pt x="2718" y="4872"/>
                </a:lnTo>
                <a:lnTo>
                  <a:pt x="2709" y="4819"/>
                </a:lnTo>
                <a:lnTo>
                  <a:pt x="2701" y="4766"/>
                </a:lnTo>
                <a:lnTo>
                  <a:pt x="2697" y="4710"/>
                </a:lnTo>
                <a:lnTo>
                  <a:pt x="2695" y="4654"/>
                </a:lnTo>
                <a:lnTo>
                  <a:pt x="2694" y="4598"/>
                </a:lnTo>
                <a:lnTo>
                  <a:pt x="2694" y="4542"/>
                </a:lnTo>
                <a:lnTo>
                  <a:pt x="2695" y="4485"/>
                </a:lnTo>
                <a:lnTo>
                  <a:pt x="2698" y="4430"/>
                </a:lnTo>
                <a:lnTo>
                  <a:pt x="2701" y="4377"/>
                </a:lnTo>
                <a:lnTo>
                  <a:pt x="2706" y="4324"/>
                </a:lnTo>
                <a:lnTo>
                  <a:pt x="2710" y="4274"/>
                </a:lnTo>
                <a:lnTo>
                  <a:pt x="2721" y="4183"/>
                </a:lnTo>
                <a:lnTo>
                  <a:pt x="2733" y="4106"/>
                </a:lnTo>
                <a:lnTo>
                  <a:pt x="2743" y="4047"/>
                </a:lnTo>
                <a:lnTo>
                  <a:pt x="2752" y="3994"/>
                </a:lnTo>
                <a:lnTo>
                  <a:pt x="2701" y="4005"/>
                </a:lnTo>
                <a:lnTo>
                  <a:pt x="2643" y="4018"/>
                </a:lnTo>
                <a:lnTo>
                  <a:pt x="2567" y="4031"/>
                </a:lnTo>
                <a:lnTo>
                  <a:pt x="2478" y="4044"/>
                </a:lnTo>
                <a:lnTo>
                  <a:pt x="2429" y="4051"/>
                </a:lnTo>
                <a:lnTo>
                  <a:pt x="2379" y="4057"/>
                </a:lnTo>
                <a:lnTo>
                  <a:pt x="2325" y="4061"/>
                </a:lnTo>
                <a:lnTo>
                  <a:pt x="2272" y="4065"/>
                </a:lnTo>
                <a:lnTo>
                  <a:pt x="2217" y="4069"/>
                </a:lnTo>
                <a:lnTo>
                  <a:pt x="2161" y="4070"/>
                </a:lnTo>
                <a:lnTo>
                  <a:pt x="2106" y="4070"/>
                </a:lnTo>
                <a:lnTo>
                  <a:pt x="2051" y="4068"/>
                </a:lnTo>
                <a:lnTo>
                  <a:pt x="1996" y="4064"/>
                </a:lnTo>
                <a:lnTo>
                  <a:pt x="1943" y="4058"/>
                </a:lnTo>
                <a:lnTo>
                  <a:pt x="1917" y="4054"/>
                </a:lnTo>
                <a:lnTo>
                  <a:pt x="1891" y="4050"/>
                </a:lnTo>
                <a:lnTo>
                  <a:pt x="1867" y="4044"/>
                </a:lnTo>
                <a:lnTo>
                  <a:pt x="1842" y="4039"/>
                </a:lnTo>
                <a:lnTo>
                  <a:pt x="1819" y="4032"/>
                </a:lnTo>
                <a:lnTo>
                  <a:pt x="1796" y="4025"/>
                </a:lnTo>
                <a:lnTo>
                  <a:pt x="1773" y="4016"/>
                </a:lnTo>
                <a:lnTo>
                  <a:pt x="1752" y="4007"/>
                </a:lnTo>
                <a:lnTo>
                  <a:pt x="1731" y="3999"/>
                </a:lnTo>
                <a:lnTo>
                  <a:pt x="1712" y="3987"/>
                </a:lnTo>
                <a:lnTo>
                  <a:pt x="1693" y="3976"/>
                </a:lnTo>
                <a:lnTo>
                  <a:pt x="1675" y="3964"/>
                </a:lnTo>
                <a:lnTo>
                  <a:pt x="1658" y="3952"/>
                </a:lnTo>
                <a:lnTo>
                  <a:pt x="1643" y="3937"/>
                </a:lnTo>
                <a:lnTo>
                  <a:pt x="1628" y="3923"/>
                </a:lnTo>
                <a:lnTo>
                  <a:pt x="1615" y="3906"/>
                </a:lnTo>
                <a:lnTo>
                  <a:pt x="1603" y="3889"/>
                </a:lnTo>
                <a:lnTo>
                  <a:pt x="1593" y="3871"/>
                </a:lnTo>
                <a:lnTo>
                  <a:pt x="1583" y="3852"/>
                </a:lnTo>
                <a:lnTo>
                  <a:pt x="1575" y="3832"/>
                </a:lnTo>
                <a:lnTo>
                  <a:pt x="1569" y="3811"/>
                </a:lnTo>
                <a:lnTo>
                  <a:pt x="1564" y="3789"/>
                </a:lnTo>
                <a:lnTo>
                  <a:pt x="1561" y="3765"/>
                </a:lnTo>
                <a:lnTo>
                  <a:pt x="1559" y="3741"/>
                </a:lnTo>
                <a:lnTo>
                  <a:pt x="1559" y="2632"/>
                </a:lnTo>
                <a:lnTo>
                  <a:pt x="1217" y="2632"/>
                </a:lnTo>
                <a:lnTo>
                  <a:pt x="1217" y="3296"/>
                </a:lnTo>
                <a:lnTo>
                  <a:pt x="876" y="3296"/>
                </a:lnTo>
                <a:lnTo>
                  <a:pt x="876" y="2141"/>
                </a:lnTo>
                <a:lnTo>
                  <a:pt x="5104" y="2141"/>
                </a:lnTo>
                <a:lnTo>
                  <a:pt x="5104" y="3310"/>
                </a:lnTo>
                <a:close/>
                <a:moveTo>
                  <a:pt x="5350" y="1722"/>
                </a:moveTo>
                <a:lnTo>
                  <a:pt x="5350" y="1722"/>
                </a:lnTo>
                <a:lnTo>
                  <a:pt x="5325" y="1721"/>
                </a:lnTo>
                <a:lnTo>
                  <a:pt x="5303" y="1718"/>
                </a:lnTo>
                <a:lnTo>
                  <a:pt x="5280" y="1712"/>
                </a:lnTo>
                <a:lnTo>
                  <a:pt x="5258" y="1704"/>
                </a:lnTo>
                <a:lnTo>
                  <a:pt x="5238" y="1694"/>
                </a:lnTo>
                <a:lnTo>
                  <a:pt x="5219" y="1682"/>
                </a:lnTo>
                <a:lnTo>
                  <a:pt x="5201" y="1669"/>
                </a:lnTo>
                <a:lnTo>
                  <a:pt x="5184" y="1654"/>
                </a:lnTo>
                <a:lnTo>
                  <a:pt x="5169" y="1637"/>
                </a:lnTo>
                <a:lnTo>
                  <a:pt x="5155" y="1619"/>
                </a:lnTo>
                <a:lnTo>
                  <a:pt x="5144" y="1601"/>
                </a:lnTo>
                <a:lnTo>
                  <a:pt x="5134" y="1579"/>
                </a:lnTo>
                <a:lnTo>
                  <a:pt x="5126" y="1558"/>
                </a:lnTo>
                <a:lnTo>
                  <a:pt x="5121" y="1536"/>
                </a:lnTo>
                <a:lnTo>
                  <a:pt x="5117" y="1512"/>
                </a:lnTo>
                <a:lnTo>
                  <a:pt x="5116" y="1489"/>
                </a:lnTo>
                <a:lnTo>
                  <a:pt x="5117" y="1466"/>
                </a:lnTo>
                <a:lnTo>
                  <a:pt x="5121" y="1442"/>
                </a:lnTo>
                <a:lnTo>
                  <a:pt x="5126" y="1420"/>
                </a:lnTo>
                <a:lnTo>
                  <a:pt x="5134" y="1399"/>
                </a:lnTo>
                <a:lnTo>
                  <a:pt x="5144" y="1379"/>
                </a:lnTo>
                <a:lnTo>
                  <a:pt x="5155" y="1359"/>
                </a:lnTo>
                <a:lnTo>
                  <a:pt x="5169" y="1341"/>
                </a:lnTo>
                <a:lnTo>
                  <a:pt x="5184" y="1324"/>
                </a:lnTo>
                <a:lnTo>
                  <a:pt x="5201" y="1309"/>
                </a:lnTo>
                <a:lnTo>
                  <a:pt x="5219" y="1296"/>
                </a:lnTo>
                <a:lnTo>
                  <a:pt x="5238" y="1284"/>
                </a:lnTo>
                <a:lnTo>
                  <a:pt x="5258" y="1275"/>
                </a:lnTo>
                <a:lnTo>
                  <a:pt x="5280" y="1267"/>
                </a:lnTo>
                <a:lnTo>
                  <a:pt x="5303" y="1261"/>
                </a:lnTo>
                <a:lnTo>
                  <a:pt x="5325" y="1257"/>
                </a:lnTo>
                <a:lnTo>
                  <a:pt x="5350" y="1256"/>
                </a:lnTo>
                <a:lnTo>
                  <a:pt x="5373" y="1257"/>
                </a:lnTo>
                <a:lnTo>
                  <a:pt x="5396" y="1261"/>
                </a:lnTo>
                <a:lnTo>
                  <a:pt x="5419" y="1267"/>
                </a:lnTo>
                <a:lnTo>
                  <a:pt x="5440" y="1275"/>
                </a:lnTo>
                <a:lnTo>
                  <a:pt x="5460" y="1284"/>
                </a:lnTo>
                <a:lnTo>
                  <a:pt x="5479" y="1296"/>
                </a:lnTo>
                <a:lnTo>
                  <a:pt x="5497" y="1309"/>
                </a:lnTo>
                <a:lnTo>
                  <a:pt x="5513" y="1324"/>
                </a:lnTo>
                <a:lnTo>
                  <a:pt x="5529" y="1341"/>
                </a:lnTo>
                <a:lnTo>
                  <a:pt x="5542" y="1359"/>
                </a:lnTo>
                <a:lnTo>
                  <a:pt x="5554" y="1379"/>
                </a:lnTo>
                <a:lnTo>
                  <a:pt x="5564" y="1399"/>
                </a:lnTo>
                <a:lnTo>
                  <a:pt x="5571" y="1420"/>
                </a:lnTo>
                <a:lnTo>
                  <a:pt x="5577" y="1442"/>
                </a:lnTo>
                <a:lnTo>
                  <a:pt x="5580" y="1466"/>
                </a:lnTo>
                <a:lnTo>
                  <a:pt x="5582" y="1489"/>
                </a:lnTo>
                <a:lnTo>
                  <a:pt x="5580" y="1512"/>
                </a:lnTo>
                <a:lnTo>
                  <a:pt x="5577" y="1536"/>
                </a:lnTo>
                <a:lnTo>
                  <a:pt x="5571" y="1558"/>
                </a:lnTo>
                <a:lnTo>
                  <a:pt x="5564" y="1579"/>
                </a:lnTo>
                <a:lnTo>
                  <a:pt x="5554" y="1601"/>
                </a:lnTo>
                <a:lnTo>
                  <a:pt x="5542" y="1619"/>
                </a:lnTo>
                <a:lnTo>
                  <a:pt x="5529" y="1637"/>
                </a:lnTo>
                <a:lnTo>
                  <a:pt x="5513" y="1654"/>
                </a:lnTo>
                <a:lnTo>
                  <a:pt x="5497" y="1669"/>
                </a:lnTo>
                <a:lnTo>
                  <a:pt x="5479" y="1682"/>
                </a:lnTo>
                <a:lnTo>
                  <a:pt x="5460" y="1694"/>
                </a:lnTo>
                <a:lnTo>
                  <a:pt x="5440" y="1704"/>
                </a:lnTo>
                <a:lnTo>
                  <a:pt x="5419" y="1712"/>
                </a:lnTo>
                <a:lnTo>
                  <a:pt x="5396" y="1718"/>
                </a:lnTo>
                <a:lnTo>
                  <a:pt x="5373" y="1721"/>
                </a:lnTo>
                <a:lnTo>
                  <a:pt x="5350" y="1722"/>
                </a:lnTo>
                <a:close/>
                <a:moveTo>
                  <a:pt x="4016" y="2679"/>
                </a:moveTo>
                <a:lnTo>
                  <a:pt x="2045" y="2679"/>
                </a:lnTo>
                <a:lnTo>
                  <a:pt x="2045" y="3023"/>
                </a:lnTo>
                <a:lnTo>
                  <a:pt x="4016" y="3023"/>
                </a:lnTo>
                <a:lnTo>
                  <a:pt x="4016" y="2679"/>
                </a:lnTo>
                <a:close/>
                <a:moveTo>
                  <a:pt x="2045" y="3695"/>
                </a:moveTo>
                <a:lnTo>
                  <a:pt x="4016" y="3695"/>
                </a:lnTo>
                <a:lnTo>
                  <a:pt x="4016" y="3352"/>
                </a:lnTo>
                <a:lnTo>
                  <a:pt x="2045" y="3352"/>
                </a:lnTo>
                <a:lnTo>
                  <a:pt x="2045" y="3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KSO_Shape"/>
          <p:cNvSpPr/>
          <p:nvPr/>
        </p:nvSpPr>
        <p:spPr bwMode="auto">
          <a:xfrm>
            <a:off x="2012686" y="2898378"/>
            <a:ext cx="527370" cy="365300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830" y="1707515"/>
            <a:ext cx="75044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0">
                <a:hlinkClick r:id="rId1" action="ppaction://hlinkfile"/>
              </a:rPr>
              <a:t>一个视频</a:t>
            </a:r>
            <a:endParaRPr lang="zh-CN" altLang="en-US" sz="8000"/>
          </a:p>
          <a:p>
            <a:endParaRPr lang="zh-CN" altLang="en-US" sz="8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163033" cy="194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28" name="KSO_Shape"/>
          <p:cNvSpPr/>
          <p:nvPr/>
        </p:nvSpPr>
        <p:spPr bwMode="auto">
          <a:xfrm>
            <a:off x="6473192" y="2211182"/>
            <a:ext cx="547080" cy="392108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031506" y="2837904"/>
            <a:ext cx="548606" cy="508416"/>
          </a:xfrm>
          <a:custGeom>
            <a:avLst/>
            <a:gdLst>
              <a:gd name="T0" fmla="*/ 2147483646 w 5982"/>
              <a:gd name="T1" fmla="*/ 0 h 5544"/>
              <a:gd name="T2" fmla="*/ 2147483646 w 5982"/>
              <a:gd name="T3" fmla="*/ 2147483646 h 5544"/>
              <a:gd name="T4" fmla="*/ 2147483646 w 5982"/>
              <a:gd name="T5" fmla="*/ 2147483646 h 5544"/>
              <a:gd name="T6" fmla="*/ 2147483646 w 5982"/>
              <a:gd name="T7" fmla="*/ 2147483646 h 5544"/>
              <a:gd name="T8" fmla="*/ 2147483646 w 5982"/>
              <a:gd name="T9" fmla="*/ 2147483646 h 5544"/>
              <a:gd name="T10" fmla="*/ 1840863726 w 5982"/>
              <a:gd name="T11" fmla="*/ 2147483646 h 5544"/>
              <a:gd name="T12" fmla="*/ 904306876 w 5982"/>
              <a:gd name="T13" fmla="*/ 2147483646 h 5544"/>
              <a:gd name="T14" fmla="*/ 290651983 w 5982"/>
              <a:gd name="T15" fmla="*/ 2147483646 h 5544"/>
              <a:gd name="T16" fmla="*/ 0 w 5982"/>
              <a:gd name="T17" fmla="*/ 2147483646 h 5544"/>
              <a:gd name="T18" fmla="*/ 2147483646 w 5982"/>
              <a:gd name="T19" fmla="*/ 2147483646 h 5544"/>
              <a:gd name="T20" fmla="*/ 2147483646 w 5982"/>
              <a:gd name="T21" fmla="*/ 2147483646 h 5544"/>
              <a:gd name="T22" fmla="*/ 2147483646 w 5982"/>
              <a:gd name="T23" fmla="*/ 2147483646 h 5544"/>
              <a:gd name="T24" fmla="*/ 2147483646 w 5982"/>
              <a:gd name="T25" fmla="*/ 2147483646 h 5544"/>
              <a:gd name="T26" fmla="*/ 2147483646 w 5982"/>
              <a:gd name="T27" fmla="*/ 2147483646 h 5544"/>
              <a:gd name="T28" fmla="*/ 2147483646 w 5982"/>
              <a:gd name="T29" fmla="*/ 2147483646 h 5544"/>
              <a:gd name="T30" fmla="*/ 2147483646 w 5982"/>
              <a:gd name="T31" fmla="*/ 2147483646 h 5544"/>
              <a:gd name="T32" fmla="*/ 2147483646 w 5982"/>
              <a:gd name="T33" fmla="*/ 2147483646 h 5544"/>
              <a:gd name="T34" fmla="*/ 2147483646 w 5982"/>
              <a:gd name="T35" fmla="*/ 2147483646 h 5544"/>
              <a:gd name="T36" fmla="*/ 2147483646 w 5982"/>
              <a:gd name="T37" fmla="*/ 2147483646 h 5544"/>
              <a:gd name="T38" fmla="*/ 2147483646 w 5982"/>
              <a:gd name="T39" fmla="*/ 2147483646 h 5544"/>
              <a:gd name="T40" fmla="*/ 2147483646 w 5982"/>
              <a:gd name="T41" fmla="*/ 2147483646 h 5544"/>
              <a:gd name="T42" fmla="*/ 2147483646 w 5982"/>
              <a:gd name="T43" fmla="*/ 2147483646 h 5544"/>
              <a:gd name="T44" fmla="*/ 2147483646 w 5982"/>
              <a:gd name="T45" fmla="*/ 2147483646 h 5544"/>
              <a:gd name="T46" fmla="*/ 2147483646 w 5982"/>
              <a:gd name="T47" fmla="*/ 2147483646 h 5544"/>
              <a:gd name="T48" fmla="*/ 2147483646 w 5982"/>
              <a:gd name="T49" fmla="*/ 2147483646 h 5544"/>
              <a:gd name="T50" fmla="*/ 2147483646 w 5982"/>
              <a:gd name="T51" fmla="*/ 2147483646 h 5544"/>
              <a:gd name="T52" fmla="*/ 2147483646 w 5982"/>
              <a:gd name="T53" fmla="*/ 2147483646 h 5544"/>
              <a:gd name="T54" fmla="*/ 2147483646 w 5982"/>
              <a:gd name="T55" fmla="*/ 2147483646 h 5544"/>
              <a:gd name="T56" fmla="*/ 2147483646 w 5982"/>
              <a:gd name="T57" fmla="*/ 2147483646 h 5544"/>
              <a:gd name="T58" fmla="*/ 2147483646 w 5982"/>
              <a:gd name="T59" fmla="*/ 2147483646 h 5544"/>
              <a:gd name="T60" fmla="*/ 2147483646 w 5982"/>
              <a:gd name="T61" fmla="*/ 2147483646 h 5544"/>
              <a:gd name="T62" fmla="*/ 2147483646 w 5982"/>
              <a:gd name="T63" fmla="*/ 2147483646 h 5544"/>
              <a:gd name="T64" fmla="*/ 2147483646 w 5982"/>
              <a:gd name="T65" fmla="*/ 2147483646 h 5544"/>
              <a:gd name="T66" fmla="*/ 2147483646 w 5982"/>
              <a:gd name="T67" fmla="*/ 2147483646 h 5544"/>
              <a:gd name="T68" fmla="*/ 2147483646 w 5982"/>
              <a:gd name="T69" fmla="*/ 2147483646 h 5544"/>
              <a:gd name="T70" fmla="*/ 2147483646 w 5982"/>
              <a:gd name="T71" fmla="*/ 2147483646 h 5544"/>
              <a:gd name="T72" fmla="*/ 2147483646 w 5982"/>
              <a:gd name="T73" fmla="*/ 2147483646 h 5544"/>
              <a:gd name="T74" fmla="*/ 2147483646 w 5982"/>
              <a:gd name="T75" fmla="*/ 2147483646 h 5544"/>
              <a:gd name="T76" fmla="*/ 2147483646 w 5982"/>
              <a:gd name="T77" fmla="*/ 2147483646 h 5544"/>
              <a:gd name="T78" fmla="*/ 2147483646 w 5982"/>
              <a:gd name="T79" fmla="*/ 2147483646 h 5544"/>
              <a:gd name="T80" fmla="*/ 2147483646 w 5982"/>
              <a:gd name="T81" fmla="*/ 2147483646 h 5544"/>
              <a:gd name="T82" fmla="*/ 2147483646 w 5982"/>
              <a:gd name="T83" fmla="*/ 2147483646 h 5544"/>
              <a:gd name="T84" fmla="*/ 2147483646 w 5982"/>
              <a:gd name="T85" fmla="*/ 2147483646 h 5544"/>
              <a:gd name="T86" fmla="*/ 2147483646 w 5982"/>
              <a:gd name="T87" fmla="*/ 2147483646 h 5544"/>
              <a:gd name="T88" fmla="*/ 2147483646 w 5982"/>
              <a:gd name="T89" fmla="*/ 2147483646 h 5544"/>
              <a:gd name="T90" fmla="*/ 2147483646 w 5982"/>
              <a:gd name="T91" fmla="*/ 2147483646 h 5544"/>
              <a:gd name="T92" fmla="*/ 2147483646 w 5982"/>
              <a:gd name="T93" fmla="*/ 2147483646 h 5544"/>
              <a:gd name="T94" fmla="*/ 2147483646 w 5982"/>
              <a:gd name="T95" fmla="*/ 2147483646 h 5544"/>
              <a:gd name="T96" fmla="*/ 2147483646 w 5982"/>
              <a:gd name="T97" fmla="*/ 2147483646 h 5544"/>
              <a:gd name="T98" fmla="*/ 2147483646 w 5982"/>
              <a:gd name="T99" fmla="*/ 2147483646 h 5544"/>
              <a:gd name="T100" fmla="*/ 2147483646 w 5982"/>
              <a:gd name="T101" fmla="*/ 2147483646 h 5544"/>
              <a:gd name="T102" fmla="*/ 2147483646 w 5982"/>
              <a:gd name="T103" fmla="*/ 2147483646 h 5544"/>
              <a:gd name="T104" fmla="*/ 2147483646 w 5982"/>
              <a:gd name="T105" fmla="*/ 2147483646 h 5544"/>
              <a:gd name="T106" fmla="*/ 2147483646 w 5982"/>
              <a:gd name="T107" fmla="*/ 2147483646 h 5544"/>
              <a:gd name="T108" fmla="*/ 2147483646 w 5982"/>
              <a:gd name="T109" fmla="*/ 2147483646 h 5544"/>
              <a:gd name="T110" fmla="*/ 2147483646 w 5982"/>
              <a:gd name="T111" fmla="*/ 2147483646 h 5544"/>
              <a:gd name="T112" fmla="*/ 2147483646 w 5982"/>
              <a:gd name="T113" fmla="*/ 2147483646 h 5544"/>
              <a:gd name="T114" fmla="*/ 2147483646 w 5982"/>
              <a:gd name="T115" fmla="*/ 2147483646 h 5544"/>
              <a:gd name="T116" fmla="*/ 2147483646 w 5982"/>
              <a:gd name="T117" fmla="*/ 2147483646 h 5544"/>
              <a:gd name="T118" fmla="*/ 2147483646 w 5982"/>
              <a:gd name="T119" fmla="*/ 2147483646 h 5544"/>
              <a:gd name="T120" fmla="*/ 2147483646 w 5982"/>
              <a:gd name="T121" fmla="*/ 2147483646 h 5544"/>
              <a:gd name="T122" fmla="*/ 2147483646 w 5982"/>
              <a:gd name="T123" fmla="*/ 2147483646 h 5544"/>
              <a:gd name="T124" fmla="*/ 2147483646 w 5982"/>
              <a:gd name="T125" fmla="*/ 2147483646 h 55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82" h="5544">
                <a:moveTo>
                  <a:pt x="5691" y="1008"/>
                </a:moveTo>
                <a:lnTo>
                  <a:pt x="4765" y="1008"/>
                </a:lnTo>
                <a:lnTo>
                  <a:pt x="4765" y="0"/>
                </a:lnTo>
                <a:lnTo>
                  <a:pt x="1217" y="0"/>
                </a:lnTo>
                <a:lnTo>
                  <a:pt x="1217" y="1008"/>
                </a:lnTo>
                <a:lnTo>
                  <a:pt x="291" y="1008"/>
                </a:lnTo>
                <a:lnTo>
                  <a:pt x="275" y="1008"/>
                </a:lnTo>
                <a:lnTo>
                  <a:pt x="261" y="1009"/>
                </a:lnTo>
                <a:lnTo>
                  <a:pt x="246" y="1012"/>
                </a:lnTo>
                <a:lnTo>
                  <a:pt x="232" y="1014"/>
                </a:lnTo>
                <a:lnTo>
                  <a:pt x="217" y="1017"/>
                </a:lnTo>
                <a:lnTo>
                  <a:pt x="204" y="1021"/>
                </a:lnTo>
                <a:lnTo>
                  <a:pt x="190" y="1026"/>
                </a:lnTo>
                <a:lnTo>
                  <a:pt x="177" y="1031"/>
                </a:lnTo>
                <a:lnTo>
                  <a:pt x="164" y="1037"/>
                </a:lnTo>
                <a:lnTo>
                  <a:pt x="151" y="1043"/>
                </a:lnTo>
                <a:lnTo>
                  <a:pt x="139" y="1051"/>
                </a:lnTo>
                <a:lnTo>
                  <a:pt x="128" y="1057"/>
                </a:lnTo>
                <a:lnTo>
                  <a:pt x="116" y="1066"/>
                </a:lnTo>
                <a:lnTo>
                  <a:pt x="106" y="1074"/>
                </a:lnTo>
                <a:lnTo>
                  <a:pt x="84" y="1093"/>
                </a:lnTo>
                <a:lnTo>
                  <a:pt x="65" y="1114"/>
                </a:lnTo>
                <a:lnTo>
                  <a:pt x="57" y="1125"/>
                </a:lnTo>
                <a:lnTo>
                  <a:pt x="49" y="1137"/>
                </a:lnTo>
                <a:lnTo>
                  <a:pt x="41" y="1148"/>
                </a:lnTo>
                <a:lnTo>
                  <a:pt x="34" y="1160"/>
                </a:lnTo>
                <a:lnTo>
                  <a:pt x="28" y="1173"/>
                </a:lnTo>
                <a:lnTo>
                  <a:pt x="22" y="1186"/>
                </a:lnTo>
                <a:lnTo>
                  <a:pt x="16" y="1199"/>
                </a:lnTo>
                <a:lnTo>
                  <a:pt x="12" y="1212"/>
                </a:lnTo>
                <a:lnTo>
                  <a:pt x="9" y="1227"/>
                </a:lnTo>
                <a:lnTo>
                  <a:pt x="5" y="1240"/>
                </a:lnTo>
                <a:lnTo>
                  <a:pt x="3" y="1255"/>
                </a:lnTo>
                <a:lnTo>
                  <a:pt x="1" y="1269"/>
                </a:lnTo>
                <a:lnTo>
                  <a:pt x="0" y="1284"/>
                </a:lnTo>
                <a:lnTo>
                  <a:pt x="0" y="1299"/>
                </a:lnTo>
                <a:lnTo>
                  <a:pt x="0" y="3772"/>
                </a:lnTo>
                <a:lnTo>
                  <a:pt x="1217" y="3772"/>
                </a:lnTo>
                <a:lnTo>
                  <a:pt x="1217" y="4194"/>
                </a:lnTo>
                <a:lnTo>
                  <a:pt x="2567" y="5544"/>
                </a:lnTo>
                <a:lnTo>
                  <a:pt x="4765" y="5544"/>
                </a:lnTo>
                <a:lnTo>
                  <a:pt x="4765" y="3787"/>
                </a:lnTo>
                <a:lnTo>
                  <a:pt x="5982" y="3787"/>
                </a:lnTo>
                <a:lnTo>
                  <a:pt x="5982" y="1299"/>
                </a:lnTo>
                <a:lnTo>
                  <a:pt x="5982" y="1284"/>
                </a:lnTo>
                <a:lnTo>
                  <a:pt x="5981" y="1269"/>
                </a:lnTo>
                <a:lnTo>
                  <a:pt x="5979" y="1255"/>
                </a:lnTo>
                <a:lnTo>
                  <a:pt x="5976" y="1240"/>
                </a:lnTo>
                <a:lnTo>
                  <a:pt x="5973" y="1227"/>
                </a:lnTo>
                <a:lnTo>
                  <a:pt x="5969" y="1212"/>
                </a:lnTo>
                <a:lnTo>
                  <a:pt x="5964" y="1199"/>
                </a:lnTo>
                <a:lnTo>
                  <a:pt x="5959" y="1186"/>
                </a:lnTo>
                <a:lnTo>
                  <a:pt x="5953" y="1173"/>
                </a:lnTo>
                <a:lnTo>
                  <a:pt x="5946" y="1160"/>
                </a:lnTo>
                <a:lnTo>
                  <a:pt x="5940" y="1148"/>
                </a:lnTo>
                <a:lnTo>
                  <a:pt x="5932" y="1137"/>
                </a:lnTo>
                <a:lnTo>
                  <a:pt x="5924" y="1125"/>
                </a:lnTo>
                <a:lnTo>
                  <a:pt x="5915" y="1114"/>
                </a:lnTo>
                <a:lnTo>
                  <a:pt x="5896" y="1093"/>
                </a:lnTo>
                <a:lnTo>
                  <a:pt x="5876" y="1074"/>
                </a:lnTo>
                <a:lnTo>
                  <a:pt x="5865" y="1066"/>
                </a:lnTo>
                <a:lnTo>
                  <a:pt x="5854" y="1057"/>
                </a:lnTo>
                <a:lnTo>
                  <a:pt x="5841" y="1051"/>
                </a:lnTo>
                <a:lnTo>
                  <a:pt x="5829" y="1043"/>
                </a:lnTo>
                <a:lnTo>
                  <a:pt x="5817" y="1037"/>
                </a:lnTo>
                <a:lnTo>
                  <a:pt x="5804" y="1031"/>
                </a:lnTo>
                <a:lnTo>
                  <a:pt x="5791" y="1026"/>
                </a:lnTo>
                <a:lnTo>
                  <a:pt x="5777" y="1021"/>
                </a:lnTo>
                <a:lnTo>
                  <a:pt x="5763" y="1017"/>
                </a:lnTo>
                <a:lnTo>
                  <a:pt x="5749" y="1014"/>
                </a:lnTo>
                <a:lnTo>
                  <a:pt x="5735" y="1012"/>
                </a:lnTo>
                <a:lnTo>
                  <a:pt x="5720" y="1009"/>
                </a:lnTo>
                <a:lnTo>
                  <a:pt x="5705" y="1008"/>
                </a:lnTo>
                <a:lnTo>
                  <a:pt x="5691" y="1008"/>
                </a:lnTo>
                <a:close/>
                <a:moveTo>
                  <a:pt x="1559" y="342"/>
                </a:moveTo>
                <a:lnTo>
                  <a:pt x="4423" y="342"/>
                </a:lnTo>
                <a:lnTo>
                  <a:pt x="4423" y="1008"/>
                </a:lnTo>
                <a:lnTo>
                  <a:pt x="1559" y="1008"/>
                </a:lnTo>
                <a:lnTo>
                  <a:pt x="1559" y="342"/>
                </a:lnTo>
                <a:close/>
                <a:moveTo>
                  <a:pt x="5104" y="3310"/>
                </a:moveTo>
                <a:lnTo>
                  <a:pt x="4765" y="3310"/>
                </a:lnTo>
                <a:lnTo>
                  <a:pt x="4765" y="2632"/>
                </a:lnTo>
                <a:lnTo>
                  <a:pt x="4423" y="2632"/>
                </a:lnTo>
                <a:lnTo>
                  <a:pt x="4423" y="5202"/>
                </a:lnTo>
                <a:lnTo>
                  <a:pt x="3016" y="5202"/>
                </a:lnTo>
                <a:lnTo>
                  <a:pt x="2992" y="5201"/>
                </a:lnTo>
                <a:lnTo>
                  <a:pt x="2970" y="5198"/>
                </a:lnTo>
                <a:lnTo>
                  <a:pt x="2949" y="5194"/>
                </a:lnTo>
                <a:lnTo>
                  <a:pt x="2929" y="5188"/>
                </a:lnTo>
                <a:lnTo>
                  <a:pt x="2910" y="5181"/>
                </a:lnTo>
                <a:lnTo>
                  <a:pt x="2892" y="5172"/>
                </a:lnTo>
                <a:lnTo>
                  <a:pt x="2874" y="5162"/>
                </a:lnTo>
                <a:lnTo>
                  <a:pt x="2859" y="5150"/>
                </a:lnTo>
                <a:lnTo>
                  <a:pt x="2843" y="5136"/>
                </a:lnTo>
                <a:lnTo>
                  <a:pt x="2829" y="5123"/>
                </a:lnTo>
                <a:lnTo>
                  <a:pt x="2815" y="5107"/>
                </a:lnTo>
                <a:lnTo>
                  <a:pt x="2803" y="5090"/>
                </a:lnTo>
                <a:lnTo>
                  <a:pt x="2791" y="5073"/>
                </a:lnTo>
                <a:lnTo>
                  <a:pt x="2779" y="5054"/>
                </a:lnTo>
                <a:lnTo>
                  <a:pt x="2769" y="5034"/>
                </a:lnTo>
                <a:lnTo>
                  <a:pt x="2759" y="5012"/>
                </a:lnTo>
                <a:lnTo>
                  <a:pt x="2752" y="4991"/>
                </a:lnTo>
                <a:lnTo>
                  <a:pt x="2743" y="4969"/>
                </a:lnTo>
                <a:lnTo>
                  <a:pt x="2736" y="4945"/>
                </a:lnTo>
                <a:lnTo>
                  <a:pt x="2729" y="4922"/>
                </a:lnTo>
                <a:lnTo>
                  <a:pt x="2723" y="4896"/>
                </a:lnTo>
                <a:lnTo>
                  <a:pt x="2718" y="4872"/>
                </a:lnTo>
                <a:lnTo>
                  <a:pt x="2709" y="4819"/>
                </a:lnTo>
                <a:lnTo>
                  <a:pt x="2701" y="4766"/>
                </a:lnTo>
                <a:lnTo>
                  <a:pt x="2697" y="4710"/>
                </a:lnTo>
                <a:lnTo>
                  <a:pt x="2695" y="4654"/>
                </a:lnTo>
                <a:lnTo>
                  <a:pt x="2694" y="4598"/>
                </a:lnTo>
                <a:lnTo>
                  <a:pt x="2694" y="4542"/>
                </a:lnTo>
                <a:lnTo>
                  <a:pt x="2695" y="4485"/>
                </a:lnTo>
                <a:lnTo>
                  <a:pt x="2698" y="4430"/>
                </a:lnTo>
                <a:lnTo>
                  <a:pt x="2701" y="4377"/>
                </a:lnTo>
                <a:lnTo>
                  <a:pt x="2706" y="4324"/>
                </a:lnTo>
                <a:lnTo>
                  <a:pt x="2710" y="4274"/>
                </a:lnTo>
                <a:lnTo>
                  <a:pt x="2721" y="4183"/>
                </a:lnTo>
                <a:lnTo>
                  <a:pt x="2733" y="4106"/>
                </a:lnTo>
                <a:lnTo>
                  <a:pt x="2743" y="4047"/>
                </a:lnTo>
                <a:lnTo>
                  <a:pt x="2752" y="3994"/>
                </a:lnTo>
                <a:lnTo>
                  <a:pt x="2701" y="4005"/>
                </a:lnTo>
                <a:lnTo>
                  <a:pt x="2643" y="4018"/>
                </a:lnTo>
                <a:lnTo>
                  <a:pt x="2567" y="4031"/>
                </a:lnTo>
                <a:lnTo>
                  <a:pt x="2478" y="4044"/>
                </a:lnTo>
                <a:lnTo>
                  <a:pt x="2429" y="4051"/>
                </a:lnTo>
                <a:lnTo>
                  <a:pt x="2379" y="4057"/>
                </a:lnTo>
                <a:lnTo>
                  <a:pt x="2325" y="4061"/>
                </a:lnTo>
                <a:lnTo>
                  <a:pt x="2272" y="4065"/>
                </a:lnTo>
                <a:lnTo>
                  <a:pt x="2217" y="4069"/>
                </a:lnTo>
                <a:lnTo>
                  <a:pt x="2161" y="4070"/>
                </a:lnTo>
                <a:lnTo>
                  <a:pt x="2106" y="4070"/>
                </a:lnTo>
                <a:lnTo>
                  <a:pt x="2051" y="4068"/>
                </a:lnTo>
                <a:lnTo>
                  <a:pt x="1996" y="4064"/>
                </a:lnTo>
                <a:lnTo>
                  <a:pt x="1943" y="4058"/>
                </a:lnTo>
                <a:lnTo>
                  <a:pt x="1917" y="4054"/>
                </a:lnTo>
                <a:lnTo>
                  <a:pt x="1891" y="4050"/>
                </a:lnTo>
                <a:lnTo>
                  <a:pt x="1867" y="4044"/>
                </a:lnTo>
                <a:lnTo>
                  <a:pt x="1842" y="4039"/>
                </a:lnTo>
                <a:lnTo>
                  <a:pt x="1819" y="4032"/>
                </a:lnTo>
                <a:lnTo>
                  <a:pt x="1796" y="4025"/>
                </a:lnTo>
                <a:lnTo>
                  <a:pt x="1773" y="4016"/>
                </a:lnTo>
                <a:lnTo>
                  <a:pt x="1752" y="4007"/>
                </a:lnTo>
                <a:lnTo>
                  <a:pt x="1731" y="3999"/>
                </a:lnTo>
                <a:lnTo>
                  <a:pt x="1712" y="3987"/>
                </a:lnTo>
                <a:lnTo>
                  <a:pt x="1693" y="3976"/>
                </a:lnTo>
                <a:lnTo>
                  <a:pt x="1675" y="3964"/>
                </a:lnTo>
                <a:lnTo>
                  <a:pt x="1658" y="3952"/>
                </a:lnTo>
                <a:lnTo>
                  <a:pt x="1643" y="3937"/>
                </a:lnTo>
                <a:lnTo>
                  <a:pt x="1628" y="3923"/>
                </a:lnTo>
                <a:lnTo>
                  <a:pt x="1615" y="3906"/>
                </a:lnTo>
                <a:lnTo>
                  <a:pt x="1603" y="3889"/>
                </a:lnTo>
                <a:lnTo>
                  <a:pt x="1593" y="3871"/>
                </a:lnTo>
                <a:lnTo>
                  <a:pt x="1583" y="3852"/>
                </a:lnTo>
                <a:lnTo>
                  <a:pt x="1575" y="3832"/>
                </a:lnTo>
                <a:lnTo>
                  <a:pt x="1569" y="3811"/>
                </a:lnTo>
                <a:lnTo>
                  <a:pt x="1564" y="3789"/>
                </a:lnTo>
                <a:lnTo>
                  <a:pt x="1561" y="3765"/>
                </a:lnTo>
                <a:lnTo>
                  <a:pt x="1559" y="3741"/>
                </a:lnTo>
                <a:lnTo>
                  <a:pt x="1559" y="2632"/>
                </a:lnTo>
                <a:lnTo>
                  <a:pt x="1217" y="2632"/>
                </a:lnTo>
                <a:lnTo>
                  <a:pt x="1217" y="3296"/>
                </a:lnTo>
                <a:lnTo>
                  <a:pt x="876" y="3296"/>
                </a:lnTo>
                <a:lnTo>
                  <a:pt x="876" y="2141"/>
                </a:lnTo>
                <a:lnTo>
                  <a:pt x="5104" y="2141"/>
                </a:lnTo>
                <a:lnTo>
                  <a:pt x="5104" y="3310"/>
                </a:lnTo>
                <a:close/>
                <a:moveTo>
                  <a:pt x="5350" y="1722"/>
                </a:moveTo>
                <a:lnTo>
                  <a:pt x="5350" y="1722"/>
                </a:lnTo>
                <a:lnTo>
                  <a:pt x="5325" y="1721"/>
                </a:lnTo>
                <a:lnTo>
                  <a:pt x="5303" y="1718"/>
                </a:lnTo>
                <a:lnTo>
                  <a:pt x="5280" y="1712"/>
                </a:lnTo>
                <a:lnTo>
                  <a:pt x="5258" y="1704"/>
                </a:lnTo>
                <a:lnTo>
                  <a:pt x="5238" y="1694"/>
                </a:lnTo>
                <a:lnTo>
                  <a:pt x="5219" y="1682"/>
                </a:lnTo>
                <a:lnTo>
                  <a:pt x="5201" y="1669"/>
                </a:lnTo>
                <a:lnTo>
                  <a:pt x="5184" y="1654"/>
                </a:lnTo>
                <a:lnTo>
                  <a:pt x="5169" y="1637"/>
                </a:lnTo>
                <a:lnTo>
                  <a:pt x="5155" y="1619"/>
                </a:lnTo>
                <a:lnTo>
                  <a:pt x="5144" y="1601"/>
                </a:lnTo>
                <a:lnTo>
                  <a:pt x="5134" y="1579"/>
                </a:lnTo>
                <a:lnTo>
                  <a:pt x="5126" y="1558"/>
                </a:lnTo>
                <a:lnTo>
                  <a:pt x="5121" y="1536"/>
                </a:lnTo>
                <a:lnTo>
                  <a:pt x="5117" y="1512"/>
                </a:lnTo>
                <a:lnTo>
                  <a:pt x="5116" y="1489"/>
                </a:lnTo>
                <a:lnTo>
                  <a:pt x="5117" y="1466"/>
                </a:lnTo>
                <a:lnTo>
                  <a:pt x="5121" y="1442"/>
                </a:lnTo>
                <a:lnTo>
                  <a:pt x="5126" y="1420"/>
                </a:lnTo>
                <a:lnTo>
                  <a:pt x="5134" y="1399"/>
                </a:lnTo>
                <a:lnTo>
                  <a:pt x="5144" y="1379"/>
                </a:lnTo>
                <a:lnTo>
                  <a:pt x="5155" y="1359"/>
                </a:lnTo>
                <a:lnTo>
                  <a:pt x="5169" y="1341"/>
                </a:lnTo>
                <a:lnTo>
                  <a:pt x="5184" y="1324"/>
                </a:lnTo>
                <a:lnTo>
                  <a:pt x="5201" y="1309"/>
                </a:lnTo>
                <a:lnTo>
                  <a:pt x="5219" y="1296"/>
                </a:lnTo>
                <a:lnTo>
                  <a:pt x="5238" y="1284"/>
                </a:lnTo>
                <a:lnTo>
                  <a:pt x="5258" y="1275"/>
                </a:lnTo>
                <a:lnTo>
                  <a:pt x="5280" y="1267"/>
                </a:lnTo>
                <a:lnTo>
                  <a:pt x="5303" y="1261"/>
                </a:lnTo>
                <a:lnTo>
                  <a:pt x="5325" y="1257"/>
                </a:lnTo>
                <a:lnTo>
                  <a:pt x="5350" y="1256"/>
                </a:lnTo>
                <a:lnTo>
                  <a:pt x="5373" y="1257"/>
                </a:lnTo>
                <a:lnTo>
                  <a:pt x="5396" y="1261"/>
                </a:lnTo>
                <a:lnTo>
                  <a:pt x="5419" y="1267"/>
                </a:lnTo>
                <a:lnTo>
                  <a:pt x="5440" y="1275"/>
                </a:lnTo>
                <a:lnTo>
                  <a:pt x="5460" y="1284"/>
                </a:lnTo>
                <a:lnTo>
                  <a:pt x="5479" y="1296"/>
                </a:lnTo>
                <a:lnTo>
                  <a:pt x="5497" y="1309"/>
                </a:lnTo>
                <a:lnTo>
                  <a:pt x="5513" y="1324"/>
                </a:lnTo>
                <a:lnTo>
                  <a:pt x="5529" y="1341"/>
                </a:lnTo>
                <a:lnTo>
                  <a:pt x="5542" y="1359"/>
                </a:lnTo>
                <a:lnTo>
                  <a:pt x="5554" y="1379"/>
                </a:lnTo>
                <a:lnTo>
                  <a:pt x="5564" y="1399"/>
                </a:lnTo>
                <a:lnTo>
                  <a:pt x="5571" y="1420"/>
                </a:lnTo>
                <a:lnTo>
                  <a:pt x="5577" y="1442"/>
                </a:lnTo>
                <a:lnTo>
                  <a:pt x="5580" y="1466"/>
                </a:lnTo>
                <a:lnTo>
                  <a:pt x="5582" y="1489"/>
                </a:lnTo>
                <a:lnTo>
                  <a:pt x="5580" y="1512"/>
                </a:lnTo>
                <a:lnTo>
                  <a:pt x="5577" y="1536"/>
                </a:lnTo>
                <a:lnTo>
                  <a:pt x="5571" y="1558"/>
                </a:lnTo>
                <a:lnTo>
                  <a:pt x="5564" y="1579"/>
                </a:lnTo>
                <a:lnTo>
                  <a:pt x="5554" y="1601"/>
                </a:lnTo>
                <a:lnTo>
                  <a:pt x="5542" y="1619"/>
                </a:lnTo>
                <a:lnTo>
                  <a:pt x="5529" y="1637"/>
                </a:lnTo>
                <a:lnTo>
                  <a:pt x="5513" y="1654"/>
                </a:lnTo>
                <a:lnTo>
                  <a:pt x="5497" y="1669"/>
                </a:lnTo>
                <a:lnTo>
                  <a:pt x="5479" y="1682"/>
                </a:lnTo>
                <a:lnTo>
                  <a:pt x="5460" y="1694"/>
                </a:lnTo>
                <a:lnTo>
                  <a:pt x="5440" y="1704"/>
                </a:lnTo>
                <a:lnTo>
                  <a:pt x="5419" y="1712"/>
                </a:lnTo>
                <a:lnTo>
                  <a:pt x="5396" y="1718"/>
                </a:lnTo>
                <a:lnTo>
                  <a:pt x="5373" y="1721"/>
                </a:lnTo>
                <a:lnTo>
                  <a:pt x="5350" y="1722"/>
                </a:lnTo>
                <a:close/>
                <a:moveTo>
                  <a:pt x="4016" y="2679"/>
                </a:moveTo>
                <a:lnTo>
                  <a:pt x="2045" y="2679"/>
                </a:lnTo>
                <a:lnTo>
                  <a:pt x="2045" y="3023"/>
                </a:lnTo>
                <a:lnTo>
                  <a:pt x="4016" y="3023"/>
                </a:lnTo>
                <a:lnTo>
                  <a:pt x="4016" y="2679"/>
                </a:lnTo>
                <a:close/>
                <a:moveTo>
                  <a:pt x="2045" y="3695"/>
                </a:moveTo>
                <a:lnTo>
                  <a:pt x="4016" y="3695"/>
                </a:lnTo>
                <a:lnTo>
                  <a:pt x="4016" y="3352"/>
                </a:lnTo>
                <a:lnTo>
                  <a:pt x="2045" y="3352"/>
                </a:lnTo>
                <a:lnTo>
                  <a:pt x="2045" y="3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KSO_Shape"/>
          <p:cNvSpPr/>
          <p:nvPr/>
        </p:nvSpPr>
        <p:spPr bwMode="auto">
          <a:xfrm>
            <a:off x="2012686" y="2898378"/>
            <a:ext cx="527370" cy="365300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1203325"/>
            <a:ext cx="87604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ym typeface="+mn-ea"/>
              </a:rPr>
              <a:t>1.2020年11月20日，由国务院负责，9个部门参与，水利部、国家发展改革委牵头，共同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成立黄河立法起草工作小组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2.2021年12月23日，全国人大常委会组成人员分组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审议</a:t>
            </a:r>
            <a:r>
              <a:rPr lang="en-US" altLang="zh-CN" sz="2000">
                <a:sym typeface="+mn-ea"/>
              </a:rPr>
              <a:t>黄河保护法草案</a:t>
            </a:r>
            <a:endParaRPr lang="en-US" altLang="zh-CN" sz="2000">
              <a:sym typeface="+mn-ea"/>
            </a:endParaRPr>
          </a:p>
          <a:p>
            <a:pPr algn="l"/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3.2022年10月27日，黄河保护法草案三审稿提请十三届全国人大常委会第三十七次会议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审议</a:t>
            </a:r>
            <a:endParaRPr lang="en-US" altLang="zh-CN" sz="2000">
              <a:sym typeface="+mn-ea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4.2022年10月30日，十三届全国人大常委会第三十七次会议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表决通过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了黄河保护法，国家主席习近平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签署第一二三号主席令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对黄河保护法予以公布。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6405" y="44831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立法始末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214638" cy="194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99353" y="347814"/>
            <a:ext cx="295954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为什么要保护</a:t>
            </a:r>
            <a:r>
              <a:rPr lang="zh-CN" altLang="en-US" sz="2000" b="1" dirty="0"/>
              <a:t>黄河</a:t>
            </a:r>
            <a:endParaRPr lang="zh-CN" altLang="en-US" sz="2000" b="1" dirty="0"/>
          </a:p>
        </p:txBody>
      </p:sp>
      <p:sp>
        <p:nvSpPr>
          <p:cNvPr id="28" name="KSO_Shape"/>
          <p:cNvSpPr/>
          <p:nvPr/>
        </p:nvSpPr>
        <p:spPr bwMode="auto">
          <a:xfrm>
            <a:off x="6473192" y="2211182"/>
            <a:ext cx="547080" cy="392108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031506" y="2837904"/>
            <a:ext cx="548606" cy="508416"/>
          </a:xfrm>
          <a:custGeom>
            <a:avLst/>
            <a:gdLst>
              <a:gd name="T0" fmla="*/ 2147483646 w 5982"/>
              <a:gd name="T1" fmla="*/ 0 h 5544"/>
              <a:gd name="T2" fmla="*/ 2147483646 w 5982"/>
              <a:gd name="T3" fmla="*/ 2147483646 h 5544"/>
              <a:gd name="T4" fmla="*/ 2147483646 w 5982"/>
              <a:gd name="T5" fmla="*/ 2147483646 h 5544"/>
              <a:gd name="T6" fmla="*/ 2147483646 w 5982"/>
              <a:gd name="T7" fmla="*/ 2147483646 h 5544"/>
              <a:gd name="T8" fmla="*/ 2147483646 w 5982"/>
              <a:gd name="T9" fmla="*/ 2147483646 h 5544"/>
              <a:gd name="T10" fmla="*/ 1840863726 w 5982"/>
              <a:gd name="T11" fmla="*/ 2147483646 h 5544"/>
              <a:gd name="T12" fmla="*/ 904306876 w 5982"/>
              <a:gd name="T13" fmla="*/ 2147483646 h 5544"/>
              <a:gd name="T14" fmla="*/ 290651983 w 5982"/>
              <a:gd name="T15" fmla="*/ 2147483646 h 5544"/>
              <a:gd name="T16" fmla="*/ 0 w 5982"/>
              <a:gd name="T17" fmla="*/ 2147483646 h 5544"/>
              <a:gd name="T18" fmla="*/ 2147483646 w 5982"/>
              <a:gd name="T19" fmla="*/ 2147483646 h 5544"/>
              <a:gd name="T20" fmla="*/ 2147483646 w 5982"/>
              <a:gd name="T21" fmla="*/ 2147483646 h 5544"/>
              <a:gd name="T22" fmla="*/ 2147483646 w 5982"/>
              <a:gd name="T23" fmla="*/ 2147483646 h 5544"/>
              <a:gd name="T24" fmla="*/ 2147483646 w 5982"/>
              <a:gd name="T25" fmla="*/ 2147483646 h 5544"/>
              <a:gd name="T26" fmla="*/ 2147483646 w 5982"/>
              <a:gd name="T27" fmla="*/ 2147483646 h 5544"/>
              <a:gd name="T28" fmla="*/ 2147483646 w 5982"/>
              <a:gd name="T29" fmla="*/ 2147483646 h 5544"/>
              <a:gd name="T30" fmla="*/ 2147483646 w 5982"/>
              <a:gd name="T31" fmla="*/ 2147483646 h 5544"/>
              <a:gd name="T32" fmla="*/ 2147483646 w 5982"/>
              <a:gd name="T33" fmla="*/ 2147483646 h 5544"/>
              <a:gd name="T34" fmla="*/ 2147483646 w 5982"/>
              <a:gd name="T35" fmla="*/ 2147483646 h 5544"/>
              <a:gd name="T36" fmla="*/ 2147483646 w 5982"/>
              <a:gd name="T37" fmla="*/ 2147483646 h 5544"/>
              <a:gd name="T38" fmla="*/ 2147483646 w 5982"/>
              <a:gd name="T39" fmla="*/ 2147483646 h 5544"/>
              <a:gd name="T40" fmla="*/ 2147483646 w 5982"/>
              <a:gd name="T41" fmla="*/ 2147483646 h 5544"/>
              <a:gd name="T42" fmla="*/ 2147483646 w 5982"/>
              <a:gd name="T43" fmla="*/ 2147483646 h 5544"/>
              <a:gd name="T44" fmla="*/ 2147483646 w 5982"/>
              <a:gd name="T45" fmla="*/ 2147483646 h 5544"/>
              <a:gd name="T46" fmla="*/ 2147483646 w 5982"/>
              <a:gd name="T47" fmla="*/ 2147483646 h 5544"/>
              <a:gd name="T48" fmla="*/ 2147483646 w 5982"/>
              <a:gd name="T49" fmla="*/ 2147483646 h 5544"/>
              <a:gd name="T50" fmla="*/ 2147483646 w 5982"/>
              <a:gd name="T51" fmla="*/ 2147483646 h 5544"/>
              <a:gd name="T52" fmla="*/ 2147483646 w 5982"/>
              <a:gd name="T53" fmla="*/ 2147483646 h 5544"/>
              <a:gd name="T54" fmla="*/ 2147483646 w 5982"/>
              <a:gd name="T55" fmla="*/ 2147483646 h 5544"/>
              <a:gd name="T56" fmla="*/ 2147483646 w 5982"/>
              <a:gd name="T57" fmla="*/ 2147483646 h 5544"/>
              <a:gd name="T58" fmla="*/ 2147483646 w 5982"/>
              <a:gd name="T59" fmla="*/ 2147483646 h 5544"/>
              <a:gd name="T60" fmla="*/ 2147483646 w 5982"/>
              <a:gd name="T61" fmla="*/ 2147483646 h 5544"/>
              <a:gd name="T62" fmla="*/ 2147483646 w 5982"/>
              <a:gd name="T63" fmla="*/ 2147483646 h 5544"/>
              <a:gd name="T64" fmla="*/ 2147483646 w 5982"/>
              <a:gd name="T65" fmla="*/ 2147483646 h 5544"/>
              <a:gd name="T66" fmla="*/ 2147483646 w 5982"/>
              <a:gd name="T67" fmla="*/ 2147483646 h 5544"/>
              <a:gd name="T68" fmla="*/ 2147483646 w 5982"/>
              <a:gd name="T69" fmla="*/ 2147483646 h 5544"/>
              <a:gd name="T70" fmla="*/ 2147483646 w 5982"/>
              <a:gd name="T71" fmla="*/ 2147483646 h 5544"/>
              <a:gd name="T72" fmla="*/ 2147483646 w 5982"/>
              <a:gd name="T73" fmla="*/ 2147483646 h 5544"/>
              <a:gd name="T74" fmla="*/ 2147483646 w 5982"/>
              <a:gd name="T75" fmla="*/ 2147483646 h 5544"/>
              <a:gd name="T76" fmla="*/ 2147483646 w 5982"/>
              <a:gd name="T77" fmla="*/ 2147483646 h 5544"/>
              <a:gd name="T78" fmla="*/ 2147483646 w 5982"/>
              <a:gd name="T79" fmla="*/ 2147483646 h 5544"/>
              <a:gd name="T80" fmla="*/ 2147483646 w 5982"/>
              <a:gd name="T81" fmla="*/ 2147483646 h 5544"/>
              <a:gd name="T82" fmla="*/ 2147483646 w 5982"/>
              <a:gd name="T83" fmla="*/ 2147483646 h 5544"/>
              <a:gd name="T84" fmla="*/ 2147483646 w 5982"/>
              <a:gd name="T85" fmla="*/ 2147483646 h 5544"/>
              <a:gd name="T86" fmla="*/ 2147483646 w 5982"/>
              <a:gd name="T87" fmla="*/ 2147483646 h 5544"/>
              <a:gd name="T88" fmla="*/ 2147483646 w 5982"/>
              <a:gd name="T89" fmla="*/ 2147483646 h 5544"/>
              <a:gd name="T90" fmla="*/ 2147483646 w 5982"/>
              <a:gd name="T91" fmla="*/ 2147483646 h 5544"/>
              <a:gd name="T92" fmla="*/ 2147483646 w 5982"/>
              <a:gd name="T93" fmla="*/ 2147483646 h 5544"/>
              <a:gd name="T94" fmla="*/ 2147483646 w 5982"/>
              <a:gd name="T95" fmla="*/ 2147483646 h 5544"/>
              <a:gd name="T96" fmla="*/ 2147483646 w 5982"/>
              <a:gd name="T97" fmla="*/ 2147483646 h 5544"/>
              <a:gd name="T98" fmla="*/ 2147483646 w 5982"/>
              <a:gd name="T99" fmla="*/ 2147483646 h 5544"/>
              <a:gd name="T100" fmla="*/ 2147483646 w 5982"/>
              <a:gd name="T101" fmla="*/ 2147483646 h 5544"/>
              <a:gd name="T102" fmla="*/ 2147483646 w 5982"/>
              <a:gd name="T103" fmla="*/ 2147483646 h 5544"/>
              <a:gd name="T104" fmla="*/ 2147483646 w 5982"/>
              <a:gd name="T105" fmla="*/ 2147483646 h 5544"/>
              <a:gd name="T106" fmla="*/ 2147483646 w 5982"/>
              <a:gd name="T107" fmla="*/ 2147483646 h 5544"/>
              <a:gd name="T108" fmla="*/ 2147483646 w 5982"/>
              <a:gd name="T109" fmla="*/ 2147483646 h 5544"/>
              <a:gd name="T110" fmla="*/ 2147483646 w 5982"/>
              <a:gd name="T111" fmla="*/ 2147483646 h 5544"/>
              <a:gd name="T112" fmla="*/ 2147483646 w 5982"/>
              <a:gd name="T113" fmla="*/ 2147483646 h 5544"/>
              <a:gd name="T114" fmla="*/ 2147483646 w 5982"/>
              <a:gd name="T115" fmla="*/ 2147483646 h 5544"/>
              <a:gd name="T116" fmla="*/ 2147483646 w 5982"/>
              <a:gd name="T117" fmla="*/ 2147483646 h 5544"/>
              <a:gd name="T118" fmla="*/ 2147483646 w 5982"/>
              <a:gd name="T119" fmla="*/ 2147483646 h 5544"/>
              <a:gd name="T120" fmla="*/ 2147483646 w 5982"/>
              <a:gd name="T121" fmla="*/ 2147483646 h 5544"/>
              <a:gd name="T122" fmla="*/ 2147483646 w 5982"/>
              <a:gd name="T123" fmla="*/ 2147483646 h 5544"/>
              <a:gd name="T124" fmla="*/ 2147483646 w 5982"/>
              <a:gd name="T125" fmla="*/ 2147483646 h 55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82" h="5544">
                <a:moveTo>
                  <a:pt x="5691" y="1008"/>
                </a:moveTo>
                <a:lnTo>
                  <a:pt x="4765" y="1008"/>
                </a:lnTo>
                <a:lnTo>
                  <a:pt x="4765" y="0"/>
                </a:lnTo>
                <a:lnTo>
                  <a:pt x="1217" y="0"/>
                </a:lnTo>
                <a:lnTo>
                  <a:pt x="1217" y="1008"/>
                </a:lnTo>
                <a:lnTo>
                  <a:pt x="291" y="1008"/>
                </a:lnTo>
                <a:lnTo>
                  <a:pt x="275" y="1008"/>
                </a:lnTo>
                <a:lnTo>
                  <a:pt x="261" y="1009"/>
                </a:lnTo>
                <a:lnTo>
                  <a:pt x="246" y="1012"/>
                </a:lnTo>
                <a:lnTo>
                  <a:pt x="232" y="1014"/>
                </a:lnTo>
                <a:lnTo>
                  <a:pt x="217" y="1017"/>
                </a:lnTo>
                <a:lnTo>
                  <a:pt x="204" y="1021"/>
                </a:lnTo>
                <a:lnTo>
                  <a:pt x="190" y="1026"/>
                </a:lnTo>
                <a:lnTo>
                  <a:pt x="177" y="1031"/>
                </a:lnTo>
                <a:lnTo>
                  <a:pt x="164" y="1037"/>
                </a:lnTo>
                <a:lnTo>
                  <a:pt x="151" y="1043"/>
                </a:lnTo>
                <a:lnTo>
                  <a:pt x="139" y="1051"/>
                </a:lnTo>
                <a:lnTo>
                  <a:pt x="128" y="1057"/>
                </a:lnTo>
                <a:lnTo>
                  <a:pt x="116" y="1066"/>
                </a:lnTo>
                <a:lnTo>
                  <a:pt x="106" y="1074"/>
                </a:lnTo>
                <a:lnTo>
                  <a:pt x="84" y="1093"/>
                </a:lnTo>
                <a:lnTo>
                  <a:pt x="65" y="1114"/>
                </a:lnTo>
                <a:lnTo>
                  <a:pt x="57" y="1125"/>
                </a:lnTo>
                <a:lnTo>
                  <a:pt x="49" y="1137"/>
                </a:lnTo>
                <a:lnTo>
                  <a:pt x="41" y="1148"/>
                </a:lnTo>
                <a:lnTo>
                  <a:pt x="34" y="1160"/>
                </a:lnTo>
                <a:lnTo>
                  <a:pt x="28" y="1173"/>
                </a:lnTo>
                <a:lnTo>
                  <a:pt x="22" y="1186"/>
                </a:lnTo>
                <a:lnTo>
                  <a:pt x="16" y="1199"/>
                </a:lnTo>
                <a:lnTo>
                  <a:pt x="12" y="1212"/>
                </a:lnTo>
                <a:lnTo>
                  <a:pt x="9" y="1227"/>
                </a:lnTo>
                <a:lnTo>
                  <a:pt x="5" y="1240"/>
                </a:lnTo>
                <a:lnTo>
                  <a:pt x="3" y="1255"/>
                </a:lnTo>
                <a:lnTo>
                  <a:pt x="1" y="1269"/>
                </a:lnTo>
                <a:lnTo>
                  <a:pt x="0" y="1284"/>
                </a:lnTo>
                <a:lnTo>
                  <a:pt x="0" y="1299"/>
                </a:lnTo>
                <a:lnTo>
                  <a:pt x="0" y="3772"/>
                </a:lnTo>
                <a:lnTo>
                  <a:pt x="1217" y="3772"/>
                </a:lnTo>
                <a:lnTo>
                  <a:pt x="1217" y="4194"/>
                </a:lnTo>
                <a:lnTo>
                  <a:pt x="2567" y="5544"/>
                </a:lnTo>
                <a:lnTo>
                  <a:pt x="4765" y="5544"/>
                </a:lnTo>
                <a:lnTo>
                  <a:pt x="4765" y="3787"/>
                </a:lnTo>
                <a:lnTo>
                  <a:pt x="5982" y="3787"/>
                </a:lnTo>
                <a:lnTo>
                  <a:pt x="5982" y="1299"/>
                </a:lnTo>
                <a:lnTo>
                  <a:pt x="5982" y="1284"/>
                </a:lnTo>
                <a:lnTo>
                  <a:pt x="5981" y="1269"/>
                </a:lnTo>
                <a:lnTo>
                  <a:pt x="5979" y="1255"/>
                </a:lnTo>
                <a:lnTo>
                  <a:pt x="5976" y="1240"/>
                </a:lnTo>
                <a:lnTo>
                  <a:pt x="5973" y="1227"/>
                </a:lnTo>
                <a:lnTo>
                  <a:pt x="5969" y="1212"/>
                </a:lnTo>
                <a:lnTo>
                  <a:pt x="5964" y="1199"/>
                </a:lnTo>
                <a:lnTo>
                  <a:pt x="5959" y="1186"/>
                </a:lnTo>
                <a:lnTo>
                  <a:pt x="5953" y="1173"/>
                </a:lnTo>
                <a:lnTo>
                  <a:pt x="5946" y="1160"/>
                </a:lnTo>
                <a:lnTo>
                  <a:pt x="5940" y="1148"/>
                </a:lnTo>
                <a:lnTo>
                  <a:pt x="5932" y="1137"/>
                </a:lnTo>
                <a:lnTo>
                  <a:pt x="5924" y="1125"/>
                </a:lnTo>
                <a:lnTo>
                  <a:pt x="5915" y="1114"/>
                </a:lnTo>
                <a:lnTo>
                  <a:pt x="5896" y="1093"/>
                </a:lnTo>
                <a:lnTo>
                  <a:pt x="5876" y="1074"/>
                </a:lnTo>
                <a:lnTo>
                  <a:pt x="5865" y="1066"/>
                </a:lnTo>
                <a:lnTo>
                  <a:pt x="5854" y="1057"/>
                </a:lnTo>
                <a:lnTo>
                  <a:pt x="5841" y="1051"/>
                </a:lnTo>
                <a:lnTo>
                  <a:pt x="5829" y="1043"/>
                </a:lnTo>
                <a:lnTo>
                  <a:pt x="5817" y="1037"/>
                </a:lnTo>
                <a:lnTo>
                  <a:pt x="5804" y="1031"/>
                </a:lnTo>
                <a:lnTo>
                  <a:pt x="5791" y="1026"/>
                </a:lnTo>
                <a:lnTo>
                  <a:pt x="5777" y="1021"/>
                </a:lnTo>
                <a:lnTo>
                  <a:pt x="5763" y="1017"/>
                </a:lnTo>
                <a:lnTo>
                  <a:pt x="5749" y="1014"/>
                </a:lnTo>
                <a:lnTo>
                  <a:pt x="5735" y="1012"/>
                </a:lnTo>
                <a:lnTo>
                  <a:pt x="5720" y="1009"/>
                </a:lnTo>
                <a:lnTo>
                  <a:pt x="5705" y="1008"/>
                </a:lnTo>
                <a:lnTo>
                  <a:pt x="5691" y="1008"/>
                </a:lnTo>
                <a:close/>
                <a:moveTo>
                  <a:pt x="1559" y="342"/>
                </a:moveTo>
                <a:lnTo>
                  <a:pt x="4423" y="342"/>
                </a:lnTo>
                <a:lnTo>
                  <a:pt x="4423" y="1008"/>
                </a:lnTo>
                <a:lnTo>
                  <a:pt x="1559" y="1008"/>
                </a:lnTo>
                <a:lnTo>
                  <a:pt x="1559" y="342"/>
                </a:lnTo>
                <a:close/>
                <a:moveTo>
                  <a:pt x="5104" y="3310"/>
                </a:moveTo>
                <a:lnTo>
                  <a:pt x="4765" y="3310"/>
                </a:lnTo>
                <a:lnTo>
                  <a:pt x="4765" y="2632"/>
                </a:lnTo>
                <a:lnTo>
                  <a:pt x="4423" y="2632"/>
                </a:lnTo>
                <a:lnTo>
                  <a:pt x="4423" y="5202"/>
                </a:lnTo>
                <a:lnTo>
                  <a:pt x="3016" y="5202"/>
                </a:lnTo>
                <a:lnTo>
                  <a:pt x="2992" y="5201"/>
                </a:lnTo>
                <a:lnTo>
                  <a:pt x="2970" y="5198"/>
                </a:lnTo>
                <a:lnTo>
                  <a:pt x="2949" y="5194"/>
                </a:lnTo>
                <a:lnTo>
                  <a:pt x="2929" y="5188"/>
                </a:lnTo>
                <a:lnTo>
                  <a:pt x="2910" y="5181"/>
                </a:lnTo>
                <a:lnTo>
                  <a:pt x="2892" y="5172"/>
                </a:lnTo>
                <a:lnTo>
                  <a:pt x="2874" y="5162"/>
                </a:lnTo>
                <a:lnTo>
                  <a:pt x="2859" y="5150"/>
                </a:lnTo>
                <a:lnTo>
                  <a:pt x="2843" y="5136"/>
                </a:lnTo>
                <a:lnTo>
                  <a:pt x="2829" y="5123"/>
                </a:lnTo>
                <a:lnTo>
                  <a:pt x="2815" y="5107"/>
                </a:lnTo>
                <a:lnTo>
                  <a:pt x="2803" y="5090"/>
                </a:lnTo>
                <a:lnTo>
                  <a:pt x="2791" y="5073"/>
                </a:lnTo>
                <a:lnTo>
                  <a:pt x="2779" y="5054"/>
                </a:lnTo>
                <a:lnTo>
                  <a:pt x="2769" y="5034"/>
                </a:lnTo>
                <a:lnTo>
                  <a:pt x="2759" y="5012"/>
                </a:lnTo>
                <a:lnTo>
                  <a:pt x="2752" y="4991"/>
                </a:lnTo>
                <a:lnTo>
                  <a:pt x="2743" y="4969"/>
                </a:lnTo>
                <a:lnTo>
                  <a:pt x="2736" y="4945"/>
                </a:lnTo>
                <a:lnTo>
                  <a:pt x="2729" y="4922"/>
                </a:lnTo>
                <a:lnTo>
                  <a:pt x="2723" y="4896"/>
                </a:lnTo>
                <a:lnTo>
                  <a:pt x="2718" y="4872"/>
                </a:lnTo>
                <a:lnTo>
                  <a:pt x="2709" y="4819"/>
                </a:lnTo>
                <a:lnTo>
                  <a:pt x="2701" y="4766"/>
                </a:lnTo>
                <a:lnTo>
                  <a:pt x="2697" y="4710"/>
                </a:lnTo>
                <a:lnTo>
                  <a:pt x="2695" y="4654"/>
                </a:lnTo>
                <a:lnTo>
                  <a:pt x="2694" y="4598"/>
                </a:lnTo>
                <a:lnTo>
                  <a:pt x="2694" y="4542"/>
                </a:lnTo>
                <a:lnTo>
                  <a:pt x="2695" y="4485"/>
                </a:lnTo>
                <a:lnTo>
                  <a:pt x="2698" y="4430"/>
                </a:lnTo>
                <a:lnTo>
                  <a:pt x="2701" y="4377"/>
                </a:lnTo>
                <a:lnTo>
                  <a:pt x="2706" y="4324"/>
                </a:lnTo>
                <a:lnTo>
                  <a:pt x="2710" y="4274"/>
                </a:lnTo>
                <a:lnTo>
                  <a:pt x="2721" y="4183"/>
                </a:lnTo>
                <a:lnTo>
                  <a:pt x="2733" y="4106"/>
                </a:lnTo>
                <a:lnTo>
                  <a:pt x="2743" y="4047"/>
                </a:lnTo>
                <a:lnTo>
                  <a:pt x="2752" y="3994"/>
                </a:lnTo>
                <a:lnTo>
                  <a:pt x="2701" y="4005"/>
                </a:lnTo>
                <a:lnTo>
                  <a:pt x="2643" y="4018"/>
                </a:lnTo>
                <a:lnTo>
                  <a:pt x="2567" y="4031"/>
                </a:lnTo>
                <a:lnTo>
                  <a:pt x="2478" y="4044"/>
                </a:lnTo>
                <a:lnTo>
                  <a:pt x="2429" y="4051"/>
                </a:lnTo>
                <a:lnTo>
                  <a:pt x="2379" y="4057"/>
                </a:lnTo>
                <a:lnTo>
                  <a:pt x="2325" y="4061"/>
                </a:lnTo>
                <a:lnTo>
                  <a:pt x="2272" y="4065"/>
                </a:lnTo>
                <a:lnTo>
                  <a:pt x="2217" y="4069"/>
                </a:lnTo>
                <a:lnTo>
                  <a:pt x="2161" y="4070"/>
                </a:lnTo>
                <a:lnTo>
                  <a:pt x="2106" y="4070"/>
                </a:lnTo>
                <a:lnTo>
                  <a:pt x="2051" y="4068"/>
                </a:lnTo>
                <a:lnTo>
                  <a:pt x="1996" y="4064"/>
                </a:lnTo>
                <a:lnTo>
                  <a:pt x="1943" y="4058"/>
                </a:lnTo>
                <a:lnTo>
                  <a:pt x="1917" y="4054"/>
                </a:lnTo>
                <a:lnTo>
                  <a:pt x="1891" y="4050"/>
                </a:lnTo>
                <a:lnTo>
                  <a:pt x="1867" y="4044"/>
                </a:lnTo>
                <a:lnTo>
                  <a:pt x="1842" y="4039"/>
                </a:lnTo>
                <a:lnTo>
                  <a:pt x="1819" y="4032"/>
                </a:lnTo>
                <a:lnTo>
                  <a:pt x="1796" y="4025"/>
                </a:lnTo>
                <a:lnTo>
                  <a:pt x="1773" y="4016"/>
                </a:lnTo>
                <a:lnTo>
                  <a:pt x="1752" y="4007"/>
                </a:lnTo>
                <a:lnTo>
                  <a:pt x="1731" y="3999"/>
                </a:lnTo>
                <a:lnTo>
                  <a:pt x="1712" y="3987"/>
                </a:lnTo>
                <a:lnTo>
                  <a:pt x="1693" y="3976"/>
                </a:lnTo>
                <a:lnTo>
                  <a:pt x="1675" y="3964"/>
                </a:lnTo>
                <a:lnTo>
                  <a:pt x="1658" y="3952"/>
                </a:lnTo>
                <a:lnTo>
                  <a:pt x="1643" y="3937"/>
                </a:lnTo>
                <a:lnTo>
                  <a:pt x="1628" y="3923"/>
                </a:lnTo>
                <a:lnTo>
                  <a:pt x="1615" y="3906"/>
                </a:lnTo>
                <a:lnTo>
                  <a:pt x="1603" y="3889"/>
                </a:lnTo>
                <a:lnTo>
                  <a:pt x="1593" y="3871"/>
                </a:lnTo>
                <a:lnTo>
                  <a:pt x="1583" y="3852"/>
                </a:lnTo>
                <a:lnTo>
                  <a:pt x="1575" y="3832"/>
                </a:lnTo>
                <a:lnTo>
                  <a:pt x="1569" y="3811"/>
                </a:lnTo>
                <a:lnTo>
                  <a:pt x="1564" y="3789"/>
                </a:lnTo>
                <a:lnTo>
                  <a:pt x="1561" y="3765"/>
                </a:lnTo>
                <a:lnTo>
                  <a:pt x="1559" y="3741"/>
                </a:lnTo>
                <a:lnTo>
                  <a:pt x="1559" y="2632"/>
                </a:lnTo>
                <a:lnTo>
                  <a:pt x="1217" y="2632"/>
                </a:lnTo>
                <a:lnTo>
                  <a:pt x="1217" y="3296"/>
                </a:lnTo>
                <a:lnTo>
                  <a:pt x="876" y="3296"/>
                </a:lnTo>
                <a:lnTo>
                  <a:pt x="876" y="2141"/>
                </a:lnTo>
                <a:lnTo>
                  <a:pt x="5104" y="2141"/>
                </a:lnTo>
                <a:lnTo>
                  <a:pt x="5104" y="3310"/>
                </a:lnTo>
                <a:close/>
                <a:moveTo>
                  <a:pt x="5350" y="1722"/>
                </a:moveTo>
                <a:lnTo>
                  <a:pt x="5350" y="1722"/>
                </a:lnTo>
                <a:lnTo>
                  <a:pt x="5325" y="1721"/>
                </a:lnTo>
                <a:lnTo>
                  <a:pt x="5303" y="1718"/>
                </a:lnTo>
                <a:lnTo>
                  <a:pt x="5280" y="1712"/>
                </a:lnTo>
                <a:lnTo>
                  <a:pt x="5258" y="1704"/>
                </a:lnTo>
                <a:lnTo>
                  <a:pt x="5238" y="1694"/>
                </a:lnTo>
                <a:lnTo>
                  <a:pt x="5219" y="1682"/>
                </a:lnTo>
                <a:lnTo>
                  <a:pt x="5201" y="1669"/>
                </a:lnTo>
                <a:lnTo>
                  <a:pt x="5184" y="1654"/>
                </a:lnTo>
                <a:lnTo>
                  <a:pt x="5169" y="1637"/>
                </a:lnTo>
                <a:lnTo>
                  <a:pt x="5155" y="1619"/>
                </a:lnTo>
                <a:lnTo>
                  <a:pt x="5144" y="1601"/>
                </a:lnTo>
                <a:lnTo>
                  <a:pt x="5134" y="1579"/>
                </a:lnTo>
                <a:lnTo>
                  <a:pt x="5126" y="1558"/>
                </a:lnTo>
                <a:lnTo>
                  <a:pt x="5121" y="1536"/>
                </a:lnTo>
                <a:lnTo>
                  <a:pt x="5117" y="1512"/>
                </a:lnTo>
                <a:lnTo>
                  <a:pt x="5116" y="1489"/>
                </a:lnTo>
                <a:lnTo>
                  <a:pt x="5117" y="1466"/>
                </a:lnTo>
                <a:lnTo>
                  <a:pt x="5121" y="1442"/>
                </a:lnTo>
                <a:lnTo>
                  <a:pt x="5126" y="1420"/>
                </a:lnTo>
                <a:lnTo>
                  <a:pt x="5134" y="1399"/>
                </a:lnTo>
                <a:lnTo>
                  <a:pt x="5144" y="1379"/>
                </a:lnTo>
                <a:lnTo>
                  <a:pt x="5155" y="1359"/>
                </a:lnTo>
                <a:lnTo>
                  <a:pt x="5169" y="1341"/>
                </a:lnTo>
                <a:lnTo>
                  <a:pt x="5184" y="1324"/>
                </a:lnTo>
                <a:lnTo>
                  <a:pt x="5201" y="1309"/>
                </a:lnTo>
                <a:lnTo>
                  <a:pt x="5219" y="1296"/>
                </a:lnTo>
                <a:lnTo>
                  <a:pt x="5238" y="1284"/>
                </a:lnTo>
                <a:lnTo>
                  <a:pt x="5258" y="1275"/>
                </a:lnTo>
                <a:lnTo>
                  <a:pt x="5280" y="1267"/>
                </a:lnTo>
                <a:lnTo>
                  <a:pt x="5303" y="1261"/>
                </a:lnTo>
                <a:lnTo>
                  <a:pt x="5325" y="1257"/>
                </a:lnTo>
                <a:lnTo>
                  <a:pt x="5350" y="1256"/>
                </a:lnTo>
                <a:lnTo>
                  <a:pt x="5373" y="1257"/>
                </a:lnTo>
                <a:lnTo>
                  <a:pt x="5396" y="1261"/>
                </a:lnTo>
                <a:lnTo>
                  <a:pt x="5419" y="1267"/>
                </a:lnTo>
                <a:lnTo>
                  <a:pt x="5440" y="1275"/>
                </a:lnTo>
                <a:lnTo>
                  <a:pt x="5460" y="1284"/>
                </a:lnTo>
                <a:lnTo>
                  <a:pt x="5479" y="1296"/>
                </a:lnTo>
                <a:lnTo>
                  <a:pt x="5497" y="1309"/>
                </a:lnTo>
                <a:lnTo>
                  <a:pt x="5513" y="1324"/>
                </a:lnTo>
                <a:lnTo>
                  <a:pt x="5529" y="1341"/>
                </a:lnTo>
                <a:lnTo>
                  <a:pt x="5542" y="1359"/>
                </a:lnTo>
                <a:lnTo>
                  <a:pt x="5554" y="1379"/>
                </a:lnTo>
                <a:lnTo>
                  <a:pt x="5564" y="1399"/>
                </a:lnTo>
                <a:lnTo>
                  <a:pt x="5571" y="1420"/>
                </a:lnTo>
                <a:lnTo>
                  <a:pt x="5577" y="1442"/>
                </a:lnTo>
                <a:lnTo>
                  <a:pt x="5580" y="1466"/>
                </a:lnTo>
                <a:lnTo>
                  <a:pt x="5582" y="1489"/>
                </a:lnTo>
                <a:lnTo>
                  <a:pt x="5580" y="1512"/>
                </a:lnTo>
                <a:lnTo>
                  <a:pt x="5577" y="1536"/>
                </a:lnTo>
                <a:lnTo>
                  <a:pt x="5571" y="1558"/>
                </a:lnTo>
                <a:lnTo>
                  <a:pt x="5564" y="1579"/>
                </a:lnTo>
                <a:lnTo>
                  <a:pt x="5554" y="1601"/>
                </a:lnTo>
                <a:lnTo>
                  <a:pt x="5542" y="1619"/>
                </a:lnTo>
                <a:lnTo>
                  <a:pt x="5529" y="1637"/>
                </a:lnTo>
                <a:lnTo>
                  <a:pt x="5513" y="1654"/>
                </a:lnTo>
                <a:lnTo>
                  <a:pt x="5497" y="1669"/>
                </a:lnTo>
                <a:lnTo>
                  <a:pt x="5479" y="1682"/>
                </a:lnTo>
                <a:lnTo>
                  <a:pt x="5460" y="1694"/>
                </a:lnTo>
                <a:lnTo>
                  <a:pt x="5440" y="1704"/>
                </a:lnTo>
                <a:lnTo>
                  <a:pt x="5419" y="1712"/>
                </a:lnTo>
                <a:lnTo>
                  <a:pt x="5396" y="1718"/>
                </a:lnTo>
                <a:lnTo>
                  <a:pt x="5373" y="1721"/>
                </a:lnTo>
                <a:lnTo>
                  <a:pt x="5350" y="1722"/>
                </a:lnTo>
                <a:close/>
                <a:moveTo>
                  <a:pt x="4016" y="2679"/>
                </a:moveTo>
                <a:lnTo>
                  <a:pt x="2045" y="2679"/>
                </a:lnTo>
                <a:lnTo>
                  <a:pt x="2045" y="3023"/>
                </a:lnTo>
                <a:lnTo>
                  <a:pt x="4016" y="3023"/>
                </a:lnTo>
                <a:lnTo>
                  <a:pt x="4016" y="2679"/>
                </a:lnTo>
                <a:close/>
                <a:moveTo>
                  <a:pt x="2045" y="3695"/>
                </a:moveTo>
                <a:lnTo>
                  <a:pt x="4016" y="3695"/>
                </a:lnTo>
                <a:lnTo>
                  <a:pt x="4016" y="3352"/>
                </a:lnTo>
                <a:lnTo>
                  <a:pt x="2045" y="3352"/>
                </a:lnTo>
                <a:lnTo>
                  <a:pt x="2045" y="3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KSO_Shape"/>
          <p:cNvSpPr/>
          <p:nvPr/>
        </p:nvSpPr>
        <p:spPr bwMode="auto">
          <a:xfrm>
            <a:off x="2012686" y="2898378"/>
            <a:ext cx="527370" cy="365300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965" y="1563370"/>
            <a:ext cx="87604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黄河是我们中华民族的母亲河，是我们的精神图腾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2.黄河流域生态保护和高质量发展已经上升为国家战略，对打赢脱贫攻坚战、加快生态立区实现等具有十分重要的意义</a:t>
            </a:r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3.解决好流域人民群众关心的防洪安全、饮水安全、生态安全等问题</a:t>
            </a:r>
            <a:endParaRPr lang="en-US" altLang="zh-CN" sz="2000"/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28" y="195486"/>
            <a:ext cx="1145056" cy="842639"/>
            <a:chOff x="1690516" y="1755906"/>
            <a:chExt cx="344345" cy="253401"/>
          </a:xfrm>
        </p:grpSpPr>
        <p:sp>
          <p:nvSpPr>
            <p:cNvPr id="10" name="椭圆 9"/>
            <p:cNvSpPr/>
            <p:nvPr/>
          </p:nvSpPr>
          <p:spPr>
            <a:xfrm>
              <a:off x="1690516" y="1755906"/>
              <a:ext cx="253401" cy="253401"/>
            </a:xfrm>
            <a:prstGeom prst="ellipse">
              <a:avLst/>
            </a:prstGeom>
            <a:solidFill>
              <a:srgbClr val="9B9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48156" y="1921655"/>
              <a:ext cx="86705" cy="86705"/>
            </a:xfrm>
            <a:prstGeom prst="ellipse">
              <a:avLst/>
            </a:prstGeom>
            <a:solidFill>
              <a:srgbClr val="D6C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8108" y="1777556"/>
              <a:ext cx="214638" cy="194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得意黑" pitchFamily="2" charset="-122"/>
                  <a:ea typeface="得意黑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endParaRPr>
            </a:p>
          </p:txBody>
        </p:sp>
      </p:grpSp>
      <p:sp>
        <p:nvSpPr>
          <p:cNvPr id="28" name="KSO_Shape"/>
          <p:cNvSpPr/>
          <p:nvPr/>
        </p:nvSpPr>
        <p:spPr bwMode="auto">
          <a:xfrm>
            <a:off x="6473192" y="2211182"/>
            <a:ext cx="547080" cy="392108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031506" y="2837904"/>
            <a:ext cx="548606" cy="508416"/>
          </a:xfrm>
          <a:custGeom>
            <a:avLst/>
            <a:gdLst>
              <a:gd name="T0" fmla="*/ 2147483646 w 5982"/>
              <a:gd name="T1" fmla="*/ 0 h 5544"/>
              <a:gd name="T2" fmla="*/ 2147483646 w 5982"/>
              <a:gd name="T3" fmla="*/ 2147483646 h 5544"/>
              <a:gd name="T4" fmla="*/ 2147483646 w 5982"/>
              <a:gd name="T5" fmla="*/ 2147483646 h 5544"/>
              <a:gd name="T6" fmla="*/ 2147483646 w 5982"/>
              <a:gd name="T7" fmla="*/ 2147483646 h 5544"/>
              <a:gd name="T8" fmla="*/ 2147483646 w 5982"/>
              <a:gd name="T9" fmla="*/ 2147483646 h 5544"/>
              <a:gd name="T10" fmla="*/ 1840863726 w 5982"/>
              <a:gd name="T11" fmla="*/ 2147483646 h 5544"/>
              <a:gd name="T12" fmla="*/ 904306876 w 5982"/>
              <a:gd name="T13" fmla="*/ 2147483646 h 5544"/>
              <a:gd name="T14" fmla="*/ 290651983 w 5982"/>
              <a:gd name="T15" fmla="*/ 2147483646 h 5544"/>
              <a:gd name="T16" fmla="*/ 0 w 5982"/>
              <a:gd name="T17" fmla="*/ 2147483646 h 5544"/>
              <a:gd name="T18" fmla="*/ 2147483646 w 5982"/>
              <a:gd name="T19" fmla="*/ 2147483646 h 5544"/>
              <a:gd name="T20" fmla="*/ 2147483646 w 5982"/>
              <a:gd name="T21" fmla="*/ 2147483646 h 5544"/>
              <a:gd name="T22" fmla="*/ 2147483646 w 5982"/>
              <a:gd name="T23" fmla="*/ 2147483646 h 5544"/>
              <a:gd name="T24" fmla="*/ 2147483646 w 5982"/>
              <a:gd name="T25" fmla="*/ 2147483646 h 5544"/>
              <a:gd name="T26" fmla="*/ 2147483646 w 5982"/>
              <a:gd name="T27" fmla="*/ 2147483646 h 5544"/>
              <a:gd name="T28" fmla="*/ 2147483646 w 5982"/>
              <a:gd name="T29" fmla="*/ 2147483646 h 5544"/>
              <a:gd name="T30" fmla="*/ 2147483646 w 5982"/>
              <a:gd name="T31" fmla="*/ 2147483646 h 5544"/>
              <a:gd name="T32" fmla="*/ 2147483646 w 5982"/>
              <a:gd name="T33" fmla="*/ 2147483646 h 5544"/>
              <a:gd name="T34" fmla="*/ 2147483646 w 5982"/>
              <a:gd name="T35" fmla="*/ 2147483646 h 5544"/>
              <a:gd name="T36" fmla="*/ 2147483646 w 5982"/>
              <a:gd name="T37" fmla="*/ 2147483646 h 5544"/>
              <a:gd name="T38" fmla="*/ 2147483646 w 5982"/>
              <a:gd name="T39" fmla="*/ 2147483646 h 5544"/>
              <a:gd name="T40" fmla="*/ 2147483646 w 5982"/>
              <a:gd name="T41" fmla="*/ 2147483646 h 5544"/>
              <a:gd name="T42" fmla="*/ 2147483646 w 5982"/>
              <a:gd name="T43" fmla="*/ 2147483646 h 5544"/>
              <a:gd name="T44" fmla="*/ 2147483646 w 5982"/>
              <a:gd name="T45" fmla="*/ 2147483646 h 5544"/>
              <a:gd name="T46" fmla="*/ 2147483646 w 5982"/>
              <a:gd name="T47" fmla="*/ 2147483646 h 5544"/>
              <a:gd name="T48" fmla="*/ 2147483646 w 5982"/>
              <a:gd name="T49" fmla="*/ 2147483646 h 5544"/>
              <a:gd name="T50" fmla="*/ 2147483646 w 5982"/>
              <a:gd name="T51" fmla="*/ 2147483646 h 5544"/>
              <a:gd name="T52" fmla="*/ 2147483646 w 5982"/>
              <a:gd name="T53" fmla="*/ 2147483646 h 5544"/>
              <a:gd name="T54" fmla="*/ 2147483646 w 5982"/>
              <a:gd name="T55" fmla="*/ 2147483646 h 5544"/>
              <a:gd name="T56" fmla="*/ 2147483646 w 5982"/>
              <a:gd name="T57" fmla="*/ 2147483646 h 5544"/>
              <a:gd name="T58" fmla="*/ 2147483646 w 5982"/>
              <a:gd name="T59" fmla="*/ 2147483646 h 5544"/>
              <a:gd name="T60" fmla="*/ 2147483646 w 5982"/>
              <a:gd name="T61" fmla="*/ 2147483646 h 5544"/>
              <a:gd name="T62" fmla="*/ 2147483646 w 5982"/>
              <a:gd name="T63" fmla="*/ 2147483646 h 5544"/>
              <a:gd name="T64" fmla="*/ 2147483646 w 5982"/>
              <a:gd name="T65" fmla="*/ 2147483646 h 5544"/>
              <a:gd name="T66" fmla="*/ 2147483646 w 5982"/>
              <a:gd name="T67" fmla="*/ 2147483646 h 5544"/>
              <a:gd name="T68" fmla="*/ 2147483646 w 5982"/>
              <a:gd name="T69" fmla="*/ 2147483646 h 5544"/>
              <a:gd name="T70" fmla="*/ 2147483646 w 5982"/>
              <a:gd name="T71" fmla="*/ 2147483646 h 5544"/>
              <a:gd name="T72" fmla="*/ 2147483646 w 5982"/>
              <a:gd name="T73" fmla="*/ 2147483646 h 5544"/>
              <a:gd name="T74" fmla="*/ 2147483646 w 5982"/>
              <a:gd name="T75" fmla="*/ 2147483646 h 5544"/>
              <a:gd name="T76" fmla="*/ 2147483646 w 5982"/>
              <a:gd name="T77" fmla="*/ 2147483646 h 5544"/>
              <a:gd name="T78" fmla="*/ 2147483646 w 5982"/>
              <a:gd name="T79" fmla="*/ 2147483646 h 5544"/>
              <a:gd name="T80" fmla="*/ 2147483646 w 5982"/>
              <a:gd name="T81" fmla="*/ 2147483646 h 5544"/>
              <a:gd name="T82" fmla="*/ 2147483646 w 5982"/>
              <a:gd name="T83" fmla="*/ 2147483646 h 5544"/>
              <a:gd name="T84" fmla="*/ 2147483646 w 5982"/>
              <a:gd name="T85" fmla="*/ 2147483646 h 5544"/>
              <a:gd name="T86" fmla="*/ 2147483646 w 5982"/>
              <a:gd name="T87" fmla="*/ 2147483646 h 5544"/>
              <a:gd name="T88" fmla="*/ 2147483646 w 5982"/>
              <a:gd name="T89" fmla="*/ 2147483646 h 5544"/>
              <a:gd name="T90" fmla="*/ 2147483646 w 5982"/>
              <a:gd name="T91" fmla="*/ 2147483646 h 5544"/>
              <a:gd name="T92" fmla="*/ 2147483646 w 5982"/>
              <a:gd name="T93" fmla="*/ 2147483646 h 5544"/>
              <a:gd name="T94" fmla="*/ 2147483646 w 5982"/>
              <a:gd name="T95" fmla="*/ 2147483646 h 5544"/>
              <a:gd name="T96" fmla="*/ 2147483646 w 5982"/>
              <a:gd name="T97" fmla="*/ 2147483646 h 5544"/>
              <a:gd name="T98" fmla="*/ 2147483646 w 5982"/>
              <a:gd name="T99" fmla="*/ 2147483646 h 5544"/>
              <a:gd name="T100" fmla="*/ 2147483646 w 5982"/>
              <a:gd name="T101" fmla="*/ 2147483646 h 5544"/>
              <a:gd name="T102" fmla="*/ 2147483646 w 5982"/>
              <a:gd name="T103" fmla="*/ 2147483646 h 5544"/>
              <a:gd name="T104" fmla="*/ 2147483646 w 5982"/>
              <a:gd name="T105" fmla="*/ 2147483646 h 5544"/>
              <a:gd name="T106" fmla="*/ 2147483646 w 5982"/>
              <a:gd name="T107" fmla="*/ 2147483646 h 5544"/>
              <a:gd name="T108" fmla="*/ 2147483646 w 5982"/>
              <a:gd name="T109" fmla="*/ 2147483646 h 5544"/>
              <a:gd name="T110" fmla="*/ 2147483646 w 5982"/>
              <a:gd name="T111" fmla="*/ 2147483646 h 5544"/>
              <a:gd name="T112" fmla="*/ 2147483646 w 5982"/>
              <a:gd name="T113" fmla="*/ 2147483646 h 5544"/>
              <a:gd name="T114" fmla="*/ 2147483646 w 5982"/>
              <a:gd name="T115" fmla="*/ 2147483646 h 5544"/>
              <a:gd name="T116" fmla="*/ 2147483646 w 5982"/>
              <a:gd name="T117" fmla="*/ 2147483646 h 5544"/>
              <a:gd name="T118" fmla="*/ 2147483646 w 5982"/>
              <a:gd name="T119" fmla="*/ 2147483646 h 5544"/>
              <a:gd name="T120" fmla="*/ 2147483646 w 5982"/>
              <a:gd name="T121" fmla="*/ 2147483646 h 5544"/>
              <a:gd name="T122" fmla="*/ 2147483646 w 5982"/>
              <a:gd name="T123" fmla="*/ 2147483646 h 5544"/>
              <a:gd name="T124" fmla="*/ 2147483646 w 5982"/>
              <a:gd name="T125" fmla="*/ 2147483646 h 554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82" h="5544">
                <a:moveTo>
                  <a:pt x="5691" y="1008"/>
                </a:moveTo>
                <a:lnTo>
                  <a:pt x="4765" y="1008"/>
                </a:lnTo>
                <a:lnTo>
                  <a:pt x="4765" y="0"/>
                </a:lnTo>
                <a:lnTo>
                  <a:pt x="1217" y="0"/>
                </a:lnTo>
                <a:lnTo>
                  <a:pt x="1217" y="1008"/>
                </a:lnTo>
                <a:lnTo>
                  <a:pt x="291" y="1008"/>
                </a:lnTo>
                <a:lnTo>
                  <a:pt x="275" y="1008"/>
                </a:lnTo>
                <a:lnTo>
                  <a:pt x="261" y="1009"/>
                </a:lnTo>
                <a:lnTo>
                  <a:pt x="246" y="1012"/>
                </a:lnTo>
                <a:lnTo>
                  <a:pt x="232" y="1014"/>
                </a:lnTo>
                <a:lnTo>
                  <a:pt x="217" y="1017"/>
                </a:lnTo>
                <a:lnTo>
                  <a:pt x="204" y="1021"/>
                </a:lnTo>
                <a:lnTo>
                  <a:pt x="190" y="1026"/>
                </a:lnTo>
                <a:lnTo>
                  <a:pt x="177" y="1031"/>
                </a:lnTo>
                <a:lnTo>
                  <a:pt x="164" y="1037"/>
                </a:lnTo>
                <a:lnTo>
                  <a:pt x="151" y="1043"/>
                </a:lnTo>
                <a:lnTo>
                  <a:pt x="139" y="1051"/>
                </a:lnTo>
                <a:lnTo>
                  <a:pt x="128" y="1057"/>
                </a:lnTo>
                <a:lnTo>
                  <a:pt x="116" y="1066"/>
                </a:lnTo>
                <a:lnTo>
                  <a:pt x="106" y="1074"/>
                </a:lnTo>
                <a:lnTo>
                  <a:pt x="84" y="1093"/>
                </a:lnTo>
                <a:lnTo>
                  <a:pt x="65" y="1114"/>
                </a:lnTo>
                <a:lnTo>
                  <a:pt x="57" y="1125"/>
                </a:lnTo>
                <a:lnTo>
                  <a:pt x="49" y="1137"/>
                </a:lnTo>
                <a:lnTo>
                  <a:pt x="41" y="1148"/>
                </a:lnTo>
                <a:lnTo>
                  <a:pt x="34" y="1160"/>
                </a:lnTo>
                <a:lnTo>
                  <a:pt x="28" y="1173"/>
                </a:lnTo>
                <a:lnTo>
                  <a:pt x="22" y="1186"/>
                </a:lnTo>
                <a:lnTo>
                  <a:pt x="16" y="1199"/>
                </a:lnTo>
                <a:lnTo>
                  <a:pt x="12" y="1212"/>
                </a:lnTo>
                <a:lnTo>
                  <a:pt x="9" y="1227"/>
                </a:lnTo>
                <a:lnTo>
                  <a:pt x="5" y="1240"/>
                </a:lnTo>
                <a:lnTo>
                  <a:pt x="3" y="1255"/>
                </a:lnTo>
                <a:lnTo>
                  <a:pt x="1" y="1269"/>
                </a:lnTo>
                <a:lnTo>
                  <a:pt x="0" y="1284"/>
                </a:lnTo>
                <a:lnTo>
                  <a:pt x="0" y="1299"/>
                </a:lnTo>
                <a:lnTo>
                  <a:pt x="0" y="3772"/>
                </a:lnTo>
                <a:lnTo>
                  <a:pt x="1217" y="3772"/>
                </a:lnTo>
                <a:lnTo>
                  <a:pt x="1217" y="4194"/>
                </a:lnTo>
                <a:lnTo>
                  <a:pt x="2567" y="5544"/>
                </a:lnTo>
                <a:lnTo>
                  <a:pt x="4765" y="5544"/>
                </a:lnTo>
                <a:lnTo>
                  <a:pt x="4765" y="3787"/>
                </a:lnTo>
                <a:lnTo>
                  <a:pt x="5982" y="3787"/>
                </a:lnTo>
                <a:lnTo>
                  <a:pt x="5982" y="1299"/>
                </a:lnTo>
                <a:lnTo>
                  <a:pt x="5982" y="1284"/>
                </a:lnTo>
                <a:lnTo>
                  <a:pt x="5981" y="1269"/>
                </a:lnTo>
                <a:lnTo>
                  <a:pt x="5979" y="1255"/>
                </a:lnTo>
                <a:lnTo>
                  <a:pt x="5976" y="1240"/>
                </a:lnTo>
                <a:lnTo>
                  <a:pt x="5973" y="1227"/>
                </a:lnTo>
                <a:lnTo>
                  <a:pt x="5969" y="1212"/>
                </a:lnTo>
                <a:lnTo>
                  <a:pt x="5964" y="1199"/>
                </a:lnTo>
                <a:lnTo>
                  <a:pt x="5959" y="1186"/>
                </a:lnTo>
                <a:lnTo>
                  <a:pt x="5953" y="1173"/>
                </a:lnTo>
                <a:lnTo>
                  <a:pt x="5946" y="1160"/>
                </a:lnTo>
                <a:lnTo>
                  <a:pt x="5940" y="1148"/>
                </a:lnTo>
                <a:lnTo>
                  <a:pt x="5932" y="1137"/>
                </a:lnTo>
                <a:lnTo>
                  <a:pt x="5924" y="1125"/>
                </a:lnTo>
                <a:lnTo>
                  <a:pt x="5915" y="1114"/>
                </a:lnTo>
                <a:lnTo>
                  <a:pt x="5896" y="1093"/>
                </a:lnTo>
                <a:lnTo>
                  <a:pt x="5876" y="1074"/>
                </a:lnTo>
                <a:lnTo>
                  <a:pt x="5865" y="1066"/>
                </a:lnTo>
                <a:lnTo>
                  <a:pt x="5854" y="1057"/>
                </a:lnTo>
                <a:lnTo>
                  <a:pt x="5841" y="1051"/>
                </a:lnTo>
                <a:lnTo>
                  <a:pt x="5829" y="1043"/>
                </a:lnTo>
                <a:lnTo>
                  <a:pt x="5817" y="1037"/>
                </a:lnTo>
                <a:lnTo>
                  <a:pt x="5804" y="1031"/>
                </a:lnTo>
                <a:lnTo>
                  <a:pt x="5791" y="1026"/>
                </a:lnTo>
                <a:lnTo>
                  <a:pt x="5777" y="1021"/>
                </a:lnTo>
                <a:lnTo>
                  <a:pt x="5763" y="1017"/>
                </a:lnTo>
                <a:lnTo>
                  <a:pt x="5749" y="1014"/>
                </a:lnTo>
                <a:lnTo>
                  <a:pt x="5735" y="1012"/>
                </a:lnTo>
                <a:lnTo>
                  <a:pt x="5720" y="1009"/>
                </a:lnTo>
                <a:lnTo>
                  <a:pt x="5705" y="1008"/>
                </a:lnTo>
                <a:lnTo>
                  <a:pt x="5691" y="1008"/>
                </a:lnTo>
                <a:close/>
                <a:moveTo>
                  <a:pt x="1559" y="342"/>
                </a:moveTo>
                <a:lnTo>
                  <a:pt x="4423" y="342"/>
                </a:lnTo>
                <a:lnTo>
                  <a:pt x="4423" y="1008"/>
                </a:lnTo>
                <a:lnTo>
                  <a:pt x="1559" y="1008"/>
                </a:lnTo>
                <a:lnTo>
                  <a:pt x="1559" y="342"/>
                </a:lnTo>
                <a:close/>
                <a:moveTo>
                  <a:pt x="5104" y="3310"/>
                </a:moveTo>
                <a:lnTo>
                  <a:pt x="4765" y="3310"/>
                </a:lnTo>
                <a:lnTo>
                  <a:pt x="4765" y="2632"/>
                </a:lnTo>
                <a:lnTo>
                  <a:pt x="4423" y="2632"/>
                </a:lnTo>
                <a:lnTo>
                  <a:pt x="4423" y="5202"/>
                </a:lnTo>
                <a:lnTo>
                  <a:pt x="3016" y="5202"/>
                </a:lnTo>
                <a:lnTo>
                  <a:pt x="2992" y="5201"/>
                </a:lnTo>
                <a:lnTo>
                  <a:pt x="2970" y="5198"/>
                </a:lnTo>
                <a:lnTo>
                  <a:pt x="2949" y="5194"/>
                </a:lnTo>
                <a:lnTo>
                  <a:pt x="2929" y="5188"/>
                </a:lnTo>
                <a:lnTo>
                  <a:pt x="2910" y="5181"/>
                </a:lnTo>
                <a:lnTo>
                  <a:pt x="2892" y="5172"/>
                </a:lnTo>
                <a:lnTo>
                  <a:pt x="2874" y="5162"/>
                </a:lnTo>
                <a:lnTo>
                  <a:pt x="2859" y="5150"/>
                </a:lnTo>
                <a:lnTo>
                  <a:pt x="2843" y="5136"/>
                </a:lnTo>
                <a:lnTo>
                  <a:pt x="2829" y="5123"/>
                </a:lnTo>
                <a:lnTo>
                  <a:pt x="2815" y="5107"/>
                </a:lnTo>
                <a:lnTo>
                  <a:pt x="2803" y="5090"/>
                </a:lnTo>
                <a:lnTo>
                  <a:pt x="2791" y="5073"/>
                </a:lnTo>
                <a:lnTo>
                  <a:pt x="2779" y="5054"/>
                </a:lnTo>
                <a:lnTo>
                  <a:pt x="2769" y="5034"/>
                </a:lnTo>
                <a:lnTo>
                  <a:pt x="2759" y="5012"/>
                </a:lnTo>
                <a:lnTo>
                  <a:pt x="2752" y="4991"/>
                </a:lnTo>
                <a:lnTo>
                  <a:pt x="2743" y="4969"/>
                </a:lnTo>
                <a:lnTo>
                  <a:pt x="2736" y="4945"/>
                </a:lnTo>
                <a:lnTo>
                  <a:pt x="2729" y="4922"/>
                </a:lnTo>
                <a:lnTo>
                  <a:pt x="2723" y="4896"/>
                </a:lnTo>
                <a:lnTo>
                  <a:pt x="2718" y="4872"/>
                </a:lnTo>
                <a:lnTo>
                  <a:pt x="2709" y="4819"/>
                </a:lnTo>
                <a:lnTo>
                  <a:pt x="2701" y="4766"/>
                </a:lnTo>
                <a:lnTo>
                  <a:pt x="2697" y="4710"/>
                </a:lnTo>
                <a:lnTo>
                  <a:pt x="2695" y="4654"/>
                </a:lnTo>
                <a:lnTo>
                  <a:pt x="2694" y="4598"/>
                </a:lnTo>
                <a:lnTo>
                  <a:pt x="2694" y="4542"/>
                </a:lnTo>
                <a:lnTo>
                  <a:pt x="2695" y="4485"/>
                </a:lnTo>
                <a:lnTo>
                  <a:pt x="2698" y="4430"/>
                </a:lnTo>
                <a:lnTo>
                  <a:pt x="2701" y="4377"/>
                </a:lnTo>
                <a:lnTo>
                  <a:pt x="2706" y="4324"/>
                </a:lnTo>
                <a:lnTo>
                  <a:pt x="2710" y="4274"/>
                </a:lnTo>
                <a:lnTo>
                  <a:pt x="2721" y="4183"/>
                </a:lnTo>
                <a:lnTo>
                  <a:pt x="2733" y="4106"/>
                </a:lnTo>
                <a:lnTo>
                  <a:pt x="2743" y="4047"/>
                </a:lnTo>
                <a:lnTo>
                  <a:pt x="2752" y="3994"/>
                </a:lnTo>
                <a:lnTo>
                  <a:pt x="2701" y="4005"/>
                </a:lnTo>
                <a:lnTo>
                  <a:pt x="2643" y="4018"/>
                </a:lnTo>
                <a:lnTo>
                  <a:pt x="2567" y="4031"/>
                </a:lnTo>
                <a:lnTo>
                  <a:pt x="2478" y="4044"/>
                </a:lnTo>
                <a:lnTo>
                  <a:pt x="2429" y="4051"/>
                </a:lnTo>
                <a:lnTo>
                  <a:pt x="2379" y="4057"/>
                </a:lnTo>
                <a:lnTo>
                  <a:pt x="2325" y="4061"/>
                </a:lnTo>
                <a:lnTo>
                  <a:pt x="2272" y="4065"/>
                </a:lnTo>
                <a:lnTo>
                  <a:pt x="2217" y="4069"/>
                </a:lnTo>
                <a:lnTo>
                  <a:pt x="2161" y="4070"/>
                </a:lnTo>
                <a:lnTo>
                  <a:pt x="2106" y="4070"/>
                </a:lnTo>
                <a:lnTo>
                  <a:pt x="2051" y="4068"/>
                </a:lnTo>
                <a:lnTo>
                  <a:pt x="1996" y="4064"/>
                </a:lnTo>
                <a:lnTo>
                  <a:pt x="1943" y="4058"/>
                </a:lnTo>
                <a:lnTo>
                  <a:pt x="1917" y="4054"/>
                </a:lnTo>
                <a:lnTo>
                  <a:pt x="1891" y="4050"/>
                </a:lnTo>
                <a:lnTo>
                  <a:pt x="1867" y="4044"/>
                </a:lnTo>
                <a:lnTo>
                  <a:pt x="1842" y="4039"/>
                </a:lnTo>
                <a:lnTo>
                  <a:pt x="1819" y="4032"/>
                </a:lnTo>
                <a:lnTo>
                  <a:pt x="1796" y="4025"/>
                </a:lnTo>
                <a:lnTo>
                  <a:pt x="1773" y="4016"/>
                </a:lnTo>
                <a:lnTo>
                  <a:pt x="1752" y="4007"/>
                </a:lnTo>
                <a:lnTo>
                  <a:pt x="1731" y="3999"/>
                </a:lnTo>
                <a:lnTo>
                  <a:pt x="1712" y="3987"/>
                </a:lnTo>
                <a:lnTo>
                  <a:pt x="1693" y="3976"/>
                </a:lnTo>
                <a:lnTo>
                  <a:pt x="1675" y="3964"/>
                </a:lnTo>
                <a:lnTo>
                  <a:pt x="1658" y="3952"/>
                </a:lnTo>
                <a:lnTo>
                  <a:pt x="1643" y="3937"/>
                </a:lnTo>
                <a:lnTo>
                  <a:pt x="1628" y="3923"/>
                </a:lnTo>
                <a:lnTo>
                  <a:pt x="1615" y="3906"/>
                </a:lnTo>
                <a:lnTo>
                  <a:pt x="1603" y="3889"/>
                </a:lnTo>
                <a:lnTo>
                  <a:pt x="1593" y="3871"/>
                </a:lnTo>
                <a:lnTo>
                  <a:pt x="1583" y="3852"/>
                </a:lnTo>
                <a:lnTo>
                  <a:pt x="1575" y="3832"/>
                </a:lnTo>
                <a:lnTo>
                  <a:pt x="1569" y="3811"/>
                </a:lnTo>
                <a:lnTo>
                  <a:pt x="1564" y="3789"/>
                </a:lnTo>
                <a:lnTo>
                  <a:pt x="1561" y="3765"/>
                </a:lnTo>
                <a:lnTo>
                  <a:pt x="1559" y="3741"/>
                </a:lnTo>
                <a:lnTo>
                  <a:pt x="1559" y="2632"/>
                </a:lnTo>
                <a:lnTo>
                  <a:pt x="1217" y="2632"/>
                </a:lnTo>
                <a:lnTo>
                  <a:pt x="1217" y="3296"/>
                </a:lnTo>
                <a:lnTo>
                  <a:pt x="876" y="3296"/>
                </a:lnTo>
                <a:lnTo>
                  <a:pt x="876" y="2141"/>
                </a:lnTo>
                <a:lnTo>
                  <a:pt x="5104" y="2141"/>
                </a:lnTo>
                <a:lnTo>
                  <a:pt x="5104" y="3310"/>
                </a:lnTo>
                <a:close/>
                <a:moveTo>
                  <a:pt x="5350" y="1722"/>
                </a:moveTo>
                <a:lnTo>
                  <a:pt x="5350" y="1722"/>
                </a:lnTo>
                <a:lnTo>
                  <a:pt x="5325" y="1721"/>
                </a:lnTo>
                <a:lnTo>
                  <a:pt x="5303" y="1718"/>
                </a:lnTo>
                <a:lnTo>
                  <a:pt x="5280" y="1712"/>
                </a:lnTo>
                <a:lnTo>
                  <a:pt x="5258" y="1704"/>
                </a:lnTo>
                <a:lnTo>
                  <a:pt x="5238" y="1694"/>
                </a:lnTo>
                <a:lnTo>
                  <a:pt x="5219" y="1682"/>
                </a:lnTo>
                <a:lnTo>
                  <a:pt x="5201" y="1669"/>
                </a:lnTo>
                <a:lnTo>
                  <a:pt x="5184" y="1654"/>
                </a:lnTo>
                <a:lnTo>
                  <a:pt x="5169" y="1637"/>
                </a:lnTo>
                <a:lnTo>
                  <a:pt x="5155" y="1619"/>
                </a:lnTo>
                <a:lnTo>
                  <a:pt x="5144" y="1601"/>
                </a:lnTo>
                <a:lnTo>
                  <a:pt x="5134" y="1579"/>
                </a:lnTo>
                <a:lnTo>
                  <a:pt x="5126" y="1558"/>
                </a:lnTo>
                <a:lnTo>
                  <a:pt x="5121" y="1536"/>
                </a:lnTo>
                <a:lnTo>
                  <a:pt x="5117" y="1512"/>
                </a:lnTo>
                <a:lnTo>
                  <a:pt x="5116" y="1489"/>
                </a:lnTo>
                <a:lnTo>
                  <a:pt x="5117" y="1466"/>
                </a:lnTo>
                <a:lnTo>
                  <a:pt x="5121" y="1442"/>
                </a:lnTo>
                <a:lnTo>
                  <a:pt x="5126" y="1420"/>
                </a:lnTo>
                <a:lnTo>
                  <a:pt x="5134" y="1399"/>
                </a:lnTo>
                <a:lnTo>
                  <a:pt x="5144" y="1379"/>
                </a:lnTo>
                <a:lnTo>
                  <a:pt x="5155" y="1359"/>
                </a:lnTo>
                <a:lnTo>
                  <a:pt x="5169" y="1341"/>
                </a:lnTo>
                <a:lnTo>
                  <a:pt x="5184" y="1324"/>
                </a:lnTo>
                <a:lnTo>
                  <a:pt x="5201" y="1309"/>
                </a:lnTo>
                <a:lnTo>
                  <a:pt x="5219" y="1296"/>
                </a:lnTo>
                <a:lnTo>
                  <a:pt x="5238" y="1284"/>
                </a:lnTo>
                <a:lnTo>
                  <a:pt x="5258" y="1275"/>
                </a:lnTo>
                <a:lnTo>
                  <a:pt x="5280" y="1267"/>
                </a:lnTo>
                <a:lnTo>
                  <a:pt x="5303" y="1261"/>
                </a:lnTo>
                <a:lnTo>
                  <a:pt x="5325" y="1257"/>
                </a:lnTo>
                <a:lnTo>
                  <a:pt x="5350" y="1256"/>
                </a:lnTo>
                <a:lnTo>
                  <a:pt x="5373" y="1257"/>
                </a:lnTo>
                <a:lnTo>
                  <a:pt x="5396" y="1261"/>
                </a:lnTo>
                <a:lnTo>
                  <a:pt x="5419" y="1267"/>
                </a:lnTo>
                <a:lnTo>
                  <a:pt x="5440" y="1275"/>
                </a:lnTo>
                <a:lnTo>
                  <a:pt x="5460" y="1284"/>
                </a:lnTo>
                <a:lnTo>
                  <a:pt x="5479" y="1296"/>
                </a:lnTo>
                <a:lnTo>
                  <a:pt x="5497" y="1309"/>
                </a:lnTo>
                <a:lnTo>
                  <a:pt x="5513" y="1324"/>
                </a:lnTo>
                <a:lnTo>
                  <a:pt x="5529" y="1341"/>
                </a:lnTo>
                <a:lnTo>
                  <a:pt x="5542" y="1359"/>
                </a:lnTo>
                <a:lnTo>
                  <a:pt x="5554" y="1379"/>
                </a:lnTo>
                <a:lnTo>
                  <a:pt x="5564" y="1399"/>
                </a:lnTo>
                <a:lnTo>
                  <a:pt x="5571" y="1420"/>
                </a:lnTo>
                <a:lnTo>
                  <a:pt x="5577" y="1442"/>
                </a:lnTo>
                <a:lnTo>
                  <a:pt x="5580" y="1466"/>
                </a:lnTo>
                <a:lnTo>
                  <a:pt x="5582" y="1489"/>
                </a:lnTo>
                <a:lnTo>
                  <a:pt x="5580" y="1512"/>
                </a:lnTo>
                <a:lnTo>
                  <a:pt x="5577" y="1536"/>
                </a:lnTo>
                <a:lnTo>
                  <a:pt x="5571" y="1558"/>
                </a:lnTo>
                <a:lnTo>
                  <a:pt x="5564" y="1579"/>
                </a:lnTo>
                <a:lnTo>
                  <a:pt x="5554" y="1601"/>
                </a:lnTo>
                <a:lnTo>
                  <a:pt x="5542" y="1619"/>
                </a:lnTo>
                <a:lnTo>
                  <a:pt x="5529" y="1637"/>
                </a:lnTo>
                <a:lnTo>
                  <a:pt x="5513" y="1654"/>
                </a:lnTo>
                <a:lnTo>
                  <a:pt x="5497" y="1669"/>
                </a:lnTo>
                <a:lnTo>
                  <a:pt x="5479" y="1682"/>
                </a:lnTo>
                <a:lnTo>
                  <a:pt x="5460" y="1694"/>
                </a:lnTo>
                <a:lnTo>
                  <a:pt x="5440" y="1704"/>
                </a:lnTo>
                <a:lnTo>
                  <a:pt x="5419" y="1712"/>
                </a:lnTo>
                <a:lnTo>
                  <a:pt x="5396" y="1718"/>
                </a:lnTo>
                <a:lnTo>
                  <a:pt x="5373" y="1721"/>
                </a:lnTo>
                <a:lnTo>
                  <a:pt x="5350" y="1722"/>
                </a:lnTo>
                <a:close/>
                <a:moveTo>
                  <a:pt x="4016" y="2679"/>
                </a:moveTo>
                <a:lnTo>
                  <a:pt x="2045" y="2679"/>
                </a:lnTo>
                <a:lnTo>
                  <a:pt x="2045" y="3023"/>
                </a:lnTo>
                <a:lnTo>
                  <a:pt x="4016" y="3023"/>
                </a:lnTo>
                <a:lnTo>
                  <a:pt x="4016" y="2679"/>
                </a:lnTo>
                <a:close/>
                <a:moveTo>
                  <a:pt x="2045" y="3695"/>
                </a:moveTo>
                <a:lnTo>
                  <a:pt x="4016" y="3695"/>
                </a:lnTo>
                <a:lnTo>
                  <a:pt x="4016" y="3352"/>
                </a:lnTo>
                <a:lnTo>
                  <a:pt x="2045" y="3352"/>
                </a:lnTo>
                <a:lnTo>
                  <a:pt x="2045" y="36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KSO_Shape"/>
          <p:cNvSpPr/>
          <p:nvPr/>
        </p:nvSpPr>
        <p:spPr bwMode="auto">
          <a:xfrm>
            <a:off x="2012686" y="2898378"/>
            <a:ext cx="527370" cy="365300"/>
          </a:xfrm>
          <a:custGeom>
            <a:avLst/>
            <a:gdLst>
              <a:gd name="T0" fmla="*/ 1239327 w 6190"/>
              <a:gd name="T1" fmla="*/ 156252 h 4291"/>
              <a:gd name="T2" fmla="*/ 1294415 w 6190"/>
              <a:gd name="T3" fmla="*/ 211617 h 4291"/>
              <a:gd name="T4" fmla="*/ 1294415 w 6190"/>
              <a:gd name="T5" fmla="*/ 1106686 h 4291"/>
              <a:gd name="T6" fmla="*/ 790313 w 6190"/>
              <a:gd name="T7" fmla="*/ 1106686 h 4291"/>
              <a:gd name="T8" fmla="*/ 790313 w 6190"/>
              <a:gd name="T9" fmla="*/ 1144518 h 4291"/>
              <a:gd name="T10" fmla="*/ 830321 w 6190"/>
              <a:gd name="T11" fmla="*/ 1150362 h 4291"/>
              <a:gd name="T12" fmla="*/ 870637 w 6190"/>
              <a:gd name="T13" fmla="*/ 1158052 h 4291"/>
              <a:gd name="T14" fmla="*/ 911261 w 6190"/>
              <a:gd name="T15" fmla="*/ 1166972 h 4291"/>
              <a:gd name="T16" fmla="*/ 951577 w 6190"/>
              <a:gd name="T17" fmla="*/ 1177737 h 4291"/>
              <a:gd name="T18" fmla="*/ 991893 w 6190"/>
              <a:gd name="T19" fmla="*/ 1189733 h 4291"/>
              <a:gd name="T20" fmla="*/ 1032208 w 6190"/>
              <a:gd name="T21" fmla="*/ 1203882 h 4291"/>
              <a:gd name="T22" fmla="*/ 1072524 w 6190"/>
              <a:gd name="T23" fmla="*/ 1219569 h 4291"/>
              <a:gd name="T24" fmla="*/ 1112840 w 6190"/>
              <a:gd name="T25" fmla="*/ 1236793 h 4291"/>
              <a:gd name="T26" fmla="*/ 1112840 w 6190"/>
              <a:gd name="T27" fmla="*/ 1319841 h 4291"/>
              <a:gd name="T28" fmla="*/ 194501 w 6190"/>
              <a:gd name="T29" fmla="*/ 1319841 h 4291"/>
              <a:gd name="T30" fmla="*/ 194501 w 6190"/>
              <a:gd name="T31" fmla="*/ 1236793 h 4291"/>
              <a:gd name="T32" fmla="*/ 214197 w 6190"/>
              <a:gd name="T33" fmla="*/ 1228796 h 4291"/>
              <a:gd name="T34" fmla="*/ 252974 w 6190"/>
              <a:gd name="T35" fmla="*/ 1213725 h 4291"/>
              <a:gd name="T36" fmla="*/ 292059 w 6190"/>
              <a:gd name="T37" fmla="*/ 1199883 h 4291"/>
              <a:gd name="T38" fmla="*/ 330836 w 6190"/>
              <a:gd name="T39" fmla="*/ 1187580 h 4291"/>
              <a:gd name="T40" fmla="*/ 370229 w 6190"/>
              <a:gd name="T41" fmla="*/ 1176507 h 4291"/>
              <a:gd name="T42" fmla="*/ 409313 w 6190"/>
              <a:gd name="T43" fmla="*/ 1166664 h 4291"/>
              <a:gd name="T44" fmla="*/ 448090 w 6190"/>
              <a:gd name="T45" fmla="*/ 1158052 h 4291"/>
              <a:gd name="T46" fmla="*/ 487483 w 6190"/>
              <a:gd name="T47" fmla="*/ 1151285 h 4291"/>
              <a:gd name="T48" fmla="*/ 506872 w 6190"/>
              <a:gd name="T49" fmla="*/ 1106686 h 4291"/>
              <a:gd name="T50" fmla="*/ 0 w 6190"/>
              <a:gd name="T51" fmla="*/ 1106686 h 4291"/>
              <a:gd name="T52" fmla="*/ 0 w 6190"/>
              <a:gd name="T53" fmla="*/ 211617 h 4291"/>
              <a:gd name="T54" fmla="*/ 55088 w 6190"/>
              <a:gd name="T55" fmla="*/ 156252 h 4291"/>
              <a:gd name="T56" fmla="*/ 1365814 w 6190"/>
              <a:gd name="T57" fmla="*/ 1319841 h 4291"/>
              <a:gd name="T58" fmla="*/ 1905000 w 6190"/>
              <a:gd name="T59" fmla="*/ 0 h 4291"/>
              <a:gd name="T60" fmla="*/ 1365814 w 6190"/>
              <a:gd name="T61" fmla="*/ 1319841 h 4291"/>
              <a:gd name="T62" fmla="*/ 1433828 w 6190"/>
              <a:gd name="T63" fmla="*/ 115036 h 4291"/>
              <a:gd name="T64" fmla="*/ 1846527 w 6190"/>
              <a:gd name="T65" fmla="*/ 243299 h 4291"/>
              <a:gd name="T66" fmla="*/ 1433828 w 6190"/>
              <a:gd name="T67" fmla="*/ 115036 h 4291"/>
              <a:gd name="T68" fmla="*/ 1433828 w 6190"/>
              <a:gd name="T69" fmla="*/ 315273 h 4291"/>
              <a:gd name="T70" fmla="*/ 1846527 w 6190"/>
              <a:gd name="T71" fmla="*/ 444151 h 4291"/>
              <a:gd name="T72" fmla="*/ 1433828 w 6190"/>
              <a:gd name="T73" fmla="*/ 315273 h 4291"/>
              <a:gd name="T74" fmla="*/ 1431674 w 6190"/>
              <a:gd name="T75" fmla="*/ 553035 h 4291"/>
              <a:gd name="T76" fmla="*/ 1570163 w 6190"/>
              <a:gd name="T77" fmla="*/ 652385 h 4291"/>
              <a:gd name="T78" fmla="*/ 1431674 w 6190"/>
              <a:gd name="T79" fmla="*/ 553035 h 4291"/>
              <a:gd name="T80" fmla="*/ 1431674 w 6190"/>
              <a:gd name="T81" fmla="*/ 712671 h 4291"/>
              <a:gd name="T82" fmla="*/ 1570163 w 6190"/>
              <a:gd name="T83" fmla="*/ 812021 h 4291"/>
              <a:gd name="T84" fmla="*/ 1431674 w 6190"/>
              <a:gd name="T85" fmla="*/ 712671 h 4291"/>
              <a:gd name="T86" fmla="*/ 1183931 w 6190"/>
              <a:gd name="T87" fmla="*/ 266983 h 4291"/>
              <a:gd name="T88" fmla="*/ 110484 w 6190"/>
              <a:gd name="T89" fmla="*/ 995956 h 4291"/>
              <a:gd name="T90" fmla="*/ 1183931 w 6190"/>
              <a:gd name="T91" fmla="*/ 266983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965" y="1563370"/>
            <a:ext cx="87604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1.贯彻“四水四定”，强化水资源节约保护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中国式现代化的人与自然和谐共生的现代化，我国坚持走可持续发展战略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既要金山银山，也要绿水青山，我国坚持节约资源和保护环境的基本国策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以法律形式保障黄河生态安全，使黄河保护有法可依</a:t>
            </a:r>
            <a:endParaRPr lang="zh-CN" altLang="en-US" sz="2000"/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4950" y="519430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黄河保护法体现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了什么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2474900"/>
            <a:ext cx="9144000" cy="2668600"/>
          </a:xfrm>
          <a:custGeom>
            <a:avLst/>
            <a:gdLst>
              <a:gd name="connsiteX0" fmla="*/ 0 w 9144000"/>
              <a:gd name="connsiteY0" fmla="*/ 0 h 2668600"/>
              <a:gd name="connsiteX1" fmla="*/ 76370 w 9144000"/>
              <a:gd name="connsiteY1" fmla="*/ 34824 h 2668600"/>
              <a:gd name="connsiteX2" fmla="*/ 2743200 w 9144000"/>
              <a:gd name="connsiteY2" fmla="*/ 979500 h 2668600"/>
              <a:gd name="connsiteX3" fmla="*/ 5268686 w 9144000"/>
              <a:gd name="connsiteY3" fmla="*/ 660186 h 2668600"/>
              <a:gd name="connsiteX4" fmla="*/ 7823200 w 9144000"/>
              <a:gd name="connsiteY4" fmla="*/ 2082586 h 2668600"/>
              <a:gd name="connsiteX5" fmla="*/ 8899979 w 9144000"/>
              <a:gd name="connsiteY5" fmla="*/ 2198247 h 2668600"/>
              <a:gd name="connsiteX6" fmla="*/ 9144000 w 9144000"/>
              <a:gd name="connsiteY6" fmla="*/ 2174178 h 2668600"/>
              <a:gd name="connsiteX7" fmla="*/ 9144000 w 9144000"/>
              <a:gd name="connsiteY7" fmla="*/ 2668600 h 2668600"/>
              <a:gd name="connsiteX8" fmla="*/ 0 w 9144000"/>
              <a:gd name="connsiteY8" fmla="*/ 2668600 h 26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668600">
                <a:moveTo>
                  <a:pt x="0" y="0"/>
                </a:moveTo>
                <a:lnTo>
                  <a:pt x="76370" y="34824"/>
                </a:lnTo>
                <a:cubicBezTo>
                  <a:pt x="1043895" y="470139"/>
                  <a:pt x="1972129" y="845243"/>
                  <a:pt x="2743200" y="979500"/>
                </a:cubicBezTo>
                <a:cubicBezTo>
                  <a:pt x="3771295" y="1158510"/>
                  <a:pt x="4422019" y="476338"/>
                  <a:pt x="5268686" y="660186"/>
                </a:cubicBezTo>
                <a:cubicBezTo>
                  <a:pt x="6115353" y="844034"/>
                  <a:pt x="7053943" y="1852777"/>
                  <a:pt x="7823200" y="2082586"/>
                </a:cubicBezTo>
                <a:cubicBezTo>
                  <a:pt x="8207829" y="2197491"/>
                  <a:pt x="8561614" y="2220774"/>
                  <a:pt x="8899979" y="2198247"/>
                </a:cubicBezTo>
                <a:lnTo>
                  <a:pt x="9144000" y="2174178"/>
                </a:lnTo>
                <a:lnTo>
                  <a:pt x="9144000" y="2668600"/>
                </a:lnTo>
                <a:lnTo>
                  <a:pt x="0" y="2668600"/>
                </a:lnTo>
                <a:close/>
              </a:path>
            </a:pathLst>
          </a:custGeom>
          <a:solidFill>
            <a:srgbClr val="9B9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>
            <a:off x="0" y="4160146"/>
            <a:ext cx="5464898" cy="983355"/>
          </a:xfrm>
          <a:custGeom>
            <a:avLst/>
            <a:gdLst>
              <a:gd name="connsiteX0" fmla="*/ 504782 w 5464898"/>
              <a:gd name="connsiteY0" fmla="*/ 976 h 983355"/>
              <a:gd name="connsiteX1" fmla="*/ 1088571 w 5464898"/>
              <a:gd name="connsiteY1" fmla="*/ 34484 h 983355"/>
              <a:gd name="connsiteX2" fmla="*/ 1973943 w 5464898"/>
              <a:gd name="connsiteY2" fmla="*/ 556998 h 983355"/>
              <a:gd name="connsiteX3" fmla="*/ 3846286 w 5464898"/>
              <a:gd name="connsiteY3" fmla="*/ 92541 h 983355"/>
              <a:gd name="connsiteX4" fmla="*/ 5340860 w 5464898"/>
              <a:gd name="connsiteY4" fmla="*/ 888218 h 983355"/>
              <a:gd name="connsiteX5" fmla="*/ 5464898 w 5464898"/>
              <a:gd name="connsiteY5" fmla="*/ 983355 h 983355"/>
              <a:gd name="connsiteX6" fmla="*/ 0 w 5464898"/>
              <a:gd name="connsiteY6" fmla="*/ 983355 h 983355"/>
              <a:gd name="connsiteX7" fmla="*/ 0 w 5464898"/>
              <a:gd name="connsiteY7" fmla="*/ 29566 h 983355"/>
              <a:gd name="connsiteX8" fmla="*/ 280307 w 5464898"/>
              <a:gd name="connsiteY8" fmla="*/ 9084 h 983355"/>
              <a:gd name="connsiteX9" fmla="*/ 504782 w 5464898"/>
              <a:gd name="connsiteY9" fmla="*/ 976 h 98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4898" h="983355">
                <a:moveTo>
                  <a:pt x="504782" y="976"/>
                </a:moveTo>
                <a:cubicBezTo>
                  <a:pt x="723106" y="-3163"/>
                  <a:pt x="921657" y="5455"/>
                  <a:pt x="1088571" y="34484"/>
                </a:cubicBezTo>
                <a:cubicBezTo>
                  <a:pt x="1533676" y="111894"/>
                  <a:pt x="1514324" y="547322"/>
                  <a:pt x="1973943" y="556998"/>
                </a:cubicBezTo>
                <a:cubicBezTo>
                  <a:pt x="2433562" y="566674"/>
                  <a:pt x="3200400" y="-28411"/>
                  <a:pt x="3846286" y="92541"/>
                </a:cubicBezTo>
                <a:cubicBezTo>
                  <a:pt x="4330701" y="183255"/>
                  <a:pt x="4833484" y="506651"/>
                  <a:pt x="5340860" y="888218"/>
                </a:cubicBezTo>
                <a:lnTo>
                  <a:pt x="5464898" y="983355"/>
                </a:lnTo>
                <a:lnTo>
                  <a:pt x="0" y="983355"/>
                </a:lnTo>
                <a:lnTo>
                  <a:pt x="0" y="29566"/>
                </a:lnTo>
                <a:lnTo>
                  <a:pt x="280307" y="9084"/>
                </a:lnTo>
                <a:cubicBezTo>
                  <a:pt x="357036" y="5153"/>
                  <a:pt x="432008" y="2356"/>
                  <a:pt x="504782" y="976"/>
                </a:cubicBezTo>
                <a:close/>
              </a:path>
            </a:pathLst>
          </a:custGeom>
          <a:solidFill>
            <a:srgbClr val="EEEEE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81901" y="2089329"/>
            <a:ext cx="112862" cy="112862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37553" y="2172811"/>
            <a:ext cx="138538" cy="138538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83196" y="2115060"/>
            <a:ext cx="240666" cy="240666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2098745">
            <a:off x="-462079" y="67342"/>
            <a:ext cx="1736498" cy="1733345"/>
          </a:xfrm>
          <a:custGeom>
            <a:avLst/>
            <a:gdLst>
              <a:gd name="connsiteX0" fmla="*/ 0 w 1736498"/>
              <a:gd name="connsiteY0" fmla="*/ 334225 h 1733345"/>
              <a:gd name="connsiteX1" fmla="*/ 457807 w 1736498"/>
              <a:gd name="connsiteY1" fmla="*/ 13914 h 1733345"/>
              <a:gd name="connsiteX2" fmla="*/ 512280 w 1736498"/>
              <a:gd name="connsiteY2" fmla="*/ 4368 h 1733345"/>
              <a:gd name="connsiteX3" fmla="*/ 689189 w 1736498"/>
              <a:gd name="connsiteY3" fmla="*/ 4745 h 1733345"/>
              <a:gd name="connsiteX4" fmla="*/ 1664186 w 1736498"/>
              <a:gd name="connsiteY4" fmla="*/ 1195379 h 1733345"/>
              <a:gd name="connsiteX5" fmla="*/ 1003603 w 1736498"/>
              <a:gd name="connsiteY5" fmla="*/ 1723870 h 1733345"/>
              <a:gd name="connsiteX6" fmla="*/ 978914 w 1736498"/>
              <a:gd name="connsiteY6" fmla="*/ 1733345 h 173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6498" h="1733345">
                <a:moveTo>
                  <a:pt x="0" y="334225"/>
                </a:moveTo>
                <a:lnTo>
                  <a:pt x="457807" y="13914"/>
                </a:lnTo>
                <a:lnTo>
                  <a:pt x="512280" y="4368"/>
                </a:lnTo>
                <a:cubicBezTo>
                  <a:pt x="575663" y="-1530"/>
                  <a:pt x="635087" y="-1505"/>
                  <a:pt x="689189" y="4745"/>
                </a:cubicBezTo>
                <a:cubicBezTo>
                  <a:pt x="1122008" y="54748"/>
                  <a:pt x="1992330" y="212611"/>
                  <a:pt x="1664186" y="1195379"/>
                </a:cubicBezTo>
                <a:cubicBezTo>
                  <a:pt x="1529414" y="1432178"/>
                  <a:pt x="1286760" y="1602764"/>
                  <a:pt x="1003603" y="1723870"/>
                </a:cubicBezTo>
                <a:lnTo>
                  <a:pt x="978914" y="1733345"/>
                </a:lnTo>
                <a:close/>
              </a:path>
            </a:pathLst>
          </a:custGeom>
          <a:solidFill>
            <a:srgbClr val="EEEE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2519192" y="0"/>
            <a:ext cx="6624808" cy="2552872"/>
          </a:xfrm>
          <a:custGeom>
            <a:avLst/>
            <a:gdLst>
              <a:gd name="connsiteX0" fmla="*/ 0 w 6624808"/>
              <a:gd name="connsiteY0" fmla="*/ 0 h 2552872"/>
              <a:gd name="connsiteX1" fmla="*/ 6624808 w 6624808"/>
              <a:gd name="connsiteY1" fmla="*/ 0 h 2552872"/>
              <a:gd name="connsiteX2" fmla="*/ 6624808 w 6624808"/>
              <a:gd name="connsiteY2" fmla="*/ 2552872 h 2552872"/>
              <a:gd name="connsiteX3" fmla="*/ 6505972 w 6624808"/>
              <a:gd name="connsiteY3" fmla="*/ 2439307 h 2552872"/>
              <a:gd name="connsiteX4" fmla="*/ 5028237 w 6624808"/>
              <a:gd name="connsiteY4" fmla="*/ 1204686 h 2552872"/>
              <a:gd name="connsiteX5" fmla="*/ 2401151 w 6624808"/>
              <a:gd name="connsiteY5" fmla="*/ 914400 h 2552872"/>
              <a:gd name="connsiteX6" fmla="*/ 320449 w 6624808"/>
              <a:gd name="connsiteY6" fmla="*/ 144747 h 255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4808" h="2552872">
                <a:moveTo>
                  <a:pt x="0" y="0"/>
                </a:moveTo>
                <a:lnTo>
                  <a:pt x="6624808" y="0"/>
                </a:lnTo>
                <a:lnTo>
                  <a:pt x="6624808" y="2552872"/>
                </a:lnTo>
                <a:lnTo>
                  <a:pt x="6505972" y="2439307"/>
                </a:lnTo>
                <a:cubicBezTo>
                  <a:pt x="6013394" y="1961243"/>
                  <a:pt x="5466085" y="1386115"/>
                  <a:pt x="5028237" y="1204686"/>
                </a:cubicBezTo>
                <a:cubicBezTo>
                  <a:pt x="4152542" y="841829"/>
                  <a:pt x="3303456" y="1144209"/>
                  <a:pt x="2401151" y="914400"/>
                </a:cubicBezTo>
                <a:cubicBezTo>
                  <a:pt x="1724423" y="742043"/>
                  <a:pt x="1025242" y="457427"/>
                  <a:pt x="320449" y="144747"/>
                </a:cubicBezTo>
                <a:close/>
              </a:path>
            </a:pathLst>
          </a:custGeom>
          <a:solidFill>
            <a:srgbClr val="EEE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21390" y="1217306"/>
            <a:ext cx="4587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THANKS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-885371" y="3845908"/>
            <a:ext cx="8897257" cy="1466321"/>
          </a:xfrm>
          <a:custGeom>
            <a:avLst/>
            <a:gdLst>
              <a:gd name="connsiteX0" fmla="*/ 0 w 8897257"/>
              <a:gd name="connsiteY0" fmla="*/ 247121 h 1466321"/>
              <a:gd name="connsiteX1" fmla="*/ 2569028 w 8897257"/>
              <a:gd name="connsiteY1" fmla="*/ 14892 h 1466321"/>
              <a:gd name="connsiteX2" fmla="*/ 4325257 w 8897257"/>
              <a:gd name="connsiteY2" fmla="*/ 624492 h 1466321"/>
              <a:gd name="connsiteX3" fmla="*/ 6676571 w 8897257"/>
              <a:gd name="connsiteY3" fmla="*/ 435806 h 1466321"/>
              <a:gd name="connsiteX4" fmla="*/ 8897257 w 8897257"/>
              <a:gd name="connsiteY4" fmla="*/ 1466321 h 14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7257" h="1466321">
                <a:moveTo>
                  <a:pt x="0" y="247121"/>
                </a:moveTo>
                <a:cubicBezTo>
                  <a:pt x="924076" y="99559"/>
                  <a:pt x="1848152" y="-48003"/>
                  <a:pt x="2569028" y="14892"/>
                </a:cubicBezTo>
                <a:cubicBezTo>
                  <a:pt x="3289904" y="77787"/>
                  <a:pt x="3640667" y="554340"/>
                  <a:pt x="4325257" y="624492"/>
                </a:cubicBezTo>
                <a:cubicBezTo>
                  <a:pt x="5009847" y="694644"/>
                  <a:pt x="5914571" y="295501"/>
                  <a:pt x="6676571" y="435806"/>
                </a:cubicBezTo>
                <a:cubicBezTo>
                  <a:pt x="7438571" y="576111"/>
                  <a:pt x="8167914" y="1021216"/>
                  <a:pt x="8897257" y="1466321"/>
                </a:cubicBezTo>
              </a:path>
            </a:pathLst>
          </a:custGeom>
          <a:noFill/>
          <a:ln>
            <a:solidFill>
              <a:srgbClr val="EEE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83295" y="4230892"/>
            <a:ext cx="366320" cy="366320"/>
          </a:xfrm>
          <a:prstGeom prst="ellipse">
            <a:avLst/>
          </a:pr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35486" y="2883870"/>
            <a:ext cx="698533" cy="706062"/>
          </a:xfrm>
          <a:custGeom>
            <a:avLst/>
            <a:gdLst>
              <a:gd name="connsiteX0" fmla="*/ 0 w 699935"/>
              <a:gd name="connsiteY0" fmla="*/ 349968 h 699935"/>
              <a:gd name="connsiteX1" fmla="*/ 349968 w 699935"/>
              <a:gd name="connsiteY1" fmla="*/ 0 h 699935"/>
              <a:gd name="connsiteX2" fmla="*/ 699936 w 699935"/>
              <a:gd name="connsiteY2" fmla="*/ 349968 h 699935"/>
              <a:gd name="connsiteX3" fmla="*/ 349968 w 699935"/>
              <a:gd name="connsiteY3" fmla="*/ 699936 h 699935"/>
              <a:gd name="connsiteX4" fmla="*/ 0 w 699935"/>
              <a:gd name="connsiteY4" fmla="*/ 349968 h 699935"/>
              <a:gd name="connsiteX0-1" fmla="*/ 0 w 591986"/>
              <a:gd name="connsiteY0-2" fmla="*/ 350014 h 700034"/>
              <a:gd name="connsiteX1-3" fmla="*/ 349968 w 591986"/>
              <a:gd name="connsiteY1-4" fmla="*/ 46 h 700034"/>
              <a:gd name="connsiteX2-5" fmla="*/ 591986 w 591986"/>
              <a:gd name="connsiteY2-6" fmla="*/ 369064 h 700034"/>
              <a:gd name="connsiteX3-7" fmla="*/ 349968 w 591986"/>
              <a:gd name="connsiteY3-8" fmla="*/ 699982 h 700034"/>
              <a:gd name="connsiteX4-9" fmla="*/ 0 w 591986"/>
              <a:gd name="connsiteY4-10" fmla="*/ 350014 h 700034"/>
              <a:gd name="connsiteX0-11" fmla="*/ 9067 w 648292"/>
              <a:gd name="connsiteY0-12" fmla="*/ 351842 h 701862"/>
              <a:gd name="connsiteX1-13" fmla="*/ 359035 w 648292"/>
              <a:gd name="connsiteY1-14" fmla="*/ 1874 h 701862"/>
              <a:gd name="connsiteX2-15" fmla="*/ 601053 w 648292"/>
              <a:gd name="connsiteY2-16" fmla="*/ 370892 h 701862"/>
              <a:gd name="connsiteX3-17" fmla="*/ 359035 w 648292"/>
              <a:gd name="connsiteY3-18" fmla="*/ 701810 h 701862"/>
              <a:gd name="connsiteX4-19" fmla="*/ 9067 w 648292"/>
              <a:gd name="connsiteY4-20" fmla="*/ 351842 h 701862"/>
              <a:gd name="connsiteX0-21" fmla="*/ 18898 w 658123"/>
              <a:gd name="connsiteY0-22" fmla="*/ 351330 h 701350"/>
              <a:gd name="connsiteX1-23" fmla="*/ 368866 w 658123"/>
              <a:gd name="connsiteY1-24" fmla="*/ 1362 h 701350"/>
              <a:gd name="connsiteX2-25" fmla="*/ 610884 w 658123"/>
              <a:gd name="connsiteY2-26" fmla="*/ 370380 h 701350"/>
              <a:gd name="connsiteX3-27" fmla="*/ 502216 w 658123"/>
              <a:gd name="connsiteY3-28" fmla="*/ 701298 h 701350"/>
              <a:gd name="connsiteX4-29" fmla="*/ 18898 w 658123"/>
              <a:gd name="connsiteY4-30" fmla="*/ 351330 h 701350"/>
              <a:gd name="connsiteX0-31" fmla="*/ 1360 w 698121"/>
              <a:gd name="connsiteY0-32" fmla="*/ 349983 h 699973"/>
              <a:gd name="connsiteX1-33" fmla="*/ 351328 w 698121"/>
              <a:gd name="connsiteY1-34" fmla="*/ 15 h 699973"/>
              <a:gd name="connsiteX2-35" fmla="*/ 698121 w 698121"/>
              <a:gd name="connsiteY2-36" fmla="*/ 362683 h 699973"/>
              <a:gd name="connsiteX3-37" fmla="*/ 484678 w 698121"/>
              <a:gd name="connsiteY3-38" fmla="*/ 699951 h 699973"/>
              <a:gd name="connsiteX4-39" fmla="*/ 1360 w 698121"/>
              <a:gd name="connsiteY4-40" fmla="*/ 349983 h 699973"/>
              <a:gd name="connsiteX0-41" fmla="*/ 5961 w 702722"/>
              <a:gd name="connsiteY0-42" fmla="*/ 350054 h 700044"/>
              <a:gd name="connsiteX1-43" fmla="*/ 355929 w 702722"/>
              <a:gd name="connsiteY1-44" fmla="*/ 86 h 700044"/>
              <a:gd name="connsiteX2-45" fmla="*/ 702722 w 702722"/>
              <a:gd name="connsiteY2-46" fmla="*/ 362754 h 700044"/>
              <a:gd name="connsiteX3-47" fmla="*/ 489279 w 702722"/>
              <a:gd name="connsiteY3-48" fmla="*/ 700022 h 700044"/>
              <a:gd name="connsiteX4-49" fmla="*/ 5961 w 702722"/>
              <a:gd name="connsiteY4-50" fmla="*/ 350054 h 700044"/>
              <a:gd name="connsiteX0-51" fmla="*/ 35823 w 732584"/>
              <a:gd name="connsiteY0-52" fmla="*/ 350404 h 700394"/>
              <a:gd name="connsiteX1-53" fmla="*/ 385791 w 732584"/>
              <a:gd name="connsiteY1-54" fmla="*/ 436 h 700394"/>
              <a:gd name="connsiteX2-55" fmla="*/ 732584 w 732584"/>
              <a:gd name="connsiteY2-56" fmla="*/ 363104 h 700394"/>
              <a:gd name="connsiteX3-57" fmla="*/ 519141 w 732584"/>
              <a:gd name="connsiteY3-58" fmla="*/ 700372 h 700394"/>
              <a:gd name="connsiteX4-59" fmla="*/ 35823 w 732584"/>
              <a:gd name="connsiteY4-60" fmla="*/ 350404 h 700394"/>
              <a:gd name="connsiteX0-61" fmla="*/ 17833 w 692369"/>
              <a:gd name="connsiteY0-62" fmla="*/ 352853 h 705211"/>
              <a:gd name="connsiteX1-63" fmla="*/ 367801 w 692369"/>
              <a:gd name="connsiteY1-64" fmla="*/ 2885 h 705211"/>
              <a:gd name="connsiteX2-65" fmla="*/ 692369 w 692369"/>
              <a:gd name="connsiteY2-66" fmla="*/ 454453 h 705211"/>
              <a:gd name="connsiteX3-67" fmla="*/ 501151 w 692369"/>
              <a:gd name="connsiteY3-68" fmla="*/ 702821 h 705211"/>
              <a:gd name="connsiteX4-69" fmla="*/ 17833 w 692369"/>
              <a:gd name="connsiteY4-70" fmla="*/ 352853 h 705211"/>
              <a:gd name="connsiteX0-71" fmla="*/ 23997 w 698533"/>
              <a:gd name="connsiteY0-72" fmla="*/ 353704 h 706062"/>
              <a:gd name="connsiteX1-73" fmla="*/ 373965 w 698533"/>
              <a:gd name="connsiteY1-74" fmla="*/ 3736 h 706062"/>
              <a:gd name="connsiteX2-75" fmla="*/ 698533 w 698533"/>
              <a:gd name="connsiteY2-76" fmla="*/ 455304 h 706062"/>
              <a:gd name="connsiteX3-77" fmla="*/ 507315 w 698533"/>
              <a:gd name="connsiteY3-78" fmla="*/ 703672 h 706062"/>
              <a:gd name="connsiteX4-79" fmla="*/ 23997 w 698533"/>
              <a:gd name="connsiteY4-80" fmla="*/ 353704 h 706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533" h="706062">
                <a:moveTo>
                  <a:pt x="23997" y="353704"/>
                </a:moveTo>
                <a:cubicBezTo>
                  <a:pt x="-74428" y="37023"/>
                  <a:pt x="147242" y="-16372"/>
                  <a:pt x="373965" y="3736"/>
                </a:cubicBezTo>
                <a:cubicBezTo>
                  <a:pt x="600688" y="23844"/>
                  <a:pt x="698533" y="262022"/>
                  <a:pt x="698533" y="455304"/>
                </a:cubicBezTo>
                <a:cubicBezTo>
                  <a:pt x="698533" y="648586"/>
                  <a:pt x="619738" y="720605"/>
                  <a:pt x="507315" y="703672"/>
                </a:cubicBezTo>
                <a:cubicBezTo>
                  <a:pt x="394892" y="686739"/>
                  <a:pt x="122422" y="670385"/>
                  <a:pt x="23997" y="353704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4737066" y="0"/>
            <a:ext cx="4406934" cy="824786"/>
          </a:xfrm>
          <a:custGeom>
            <a:avLst/>
            <a:gdLst>
              <a:gd name="connsiteX0" fmla="*/ 0 w 4406934"/>
              <a:gd name="connsiteY0" fmla="*/ 0 h 824786"/>
              <a:gd name="connsiteX1" fmla="*/ 4406934 w 4406934"/>
              <a:gd name="connsiteY1" fmla="*/ 0 h 824786"/>
              <a:gd name="connsiteX2" fmla="*/ 4406934 w 4406934"/>
              <a:gd name="connsiteY2" fmla="*/ 698778 h 824786"/>
              <a:gd name="connsiteX3" fmla="*/ 4339011 w 4406934"/>
              <a:gd name="connsiteY3" fmla="*/ 711257 h 824786"/>
              <a:gd name="connsiteX4" fmla="*/ 3086134 w 4406934"/>
              <a:gd name="connsiteY4" fmla="*/ 812800 h 824786"/>
              <a:gd name="connsiteX5" fmla="*/ 2084648 w 4406934"/>
              <a:gd name="connsiteY5" fmla="*/ 319314 h 824786"/>
              <a:gd name="connsiteX6" fmla="*/ 879963 w 4406934"/>
              <a:gd name="connsiteY6" fmla="*/ 232229 h 824786"/>
              <a:gd name="connsiteX7" fmla="*/ 94831 w 4406934"/>
              <a:gd name="connsiteY7" fmla="*/ 29482 h 8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6934" h="824786">
                <a:moveTo>
                  <a:pt x="0" y="0"/>
                </a:moveTo>
                <a:lnTo>
                  <a:pt x="4406934" y="0"/>
                </a:lnTo>
                <a:lnTo>
                  <a:pt x="4406934" y="698778"/>
                </a:lnTo>
                <a:lnTo>
                  <a:pt x="4339011" y="711257"/>
                </a:lnTo>
                <a:cubicBezTo>
                  <a:pt x="3870359" y="793070"/>
                  <a:pt x="3427220" y="850900"/>
                  <a:pt x="3086134" y="812800"/>
                </a:cubicBezTo>
                <a:cubicBezTo>
                  <a:pt x="2631353" y="762000"/>
                  <a:pt x="2452343" y="416076"/>
                  <a:pt x="2084648" y="319314"/>
                </a:cubicBezTo>
                <a:cubicBezTo>
                  <a:pt x="1716953" y="222552"/>
                  <a:pt x="1356515" y="326572"/>
                  <a:pt x="879963" y="232229"/>
                </a:cubicBezTo>
                <a:cubicBezTo>
                  <a:pt x="641687" y="185058"/>
                  <a:pt x="375290" y="113393"/>
                  <a:pt x="94831" y="29482"/>
                </a:cubicBezTo>
                <a:close/>
              </a:path>
            </a:pathLst>
          </a:custGeom>
          <a:solidFill>
            <a:srgbClr val="D6C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5080000" y="-682171"/>
            <a:ext cx="4586514" cy="2467428"/>
          </a:xfrm>
          <a:custGeom>
            <a:avLst/>
            <a:gdLst>
              <a:gd name="connsiteX0" fmla="*/ 0 w 4586514"/>
              <a:gd name="connsiteY0" fmla="*/ 0 h 2467428"/>
              <a:gd name="connsiteX1" fmla="*/ 1698171 w 4586514"/>
              <a:gd name="connsiteY1" fmla="*/ 1407885 h 2467428"/>
              <a:gd name="connsiteX2" fmla="*/ 3396343 w 4586514"/>
              <a:gd name="connsiteY2" fmla="*/ 1770742 h 2467428"/>
              <a:gd name="connsiteX3" fmla="*/ 4586514 w 4586514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2467428">
                <a:moveTo>
                  <a:pt x="0" y="0"/>
                </a:moveTo>
                <a:cubicBezTo>
                  <a:pt x="566057" y="556380"/>
                  <a:pt x="1132114" y="1112761"/>
                  <a:pt x="1698171" y="1407885"/>
                </a:cubicBezTo>
                <a:cubicBezTo>
                  <a:pt x="2264228" y="1703009"/>
                  <a:pt x="2914953" y="1594152"/>
                  <a:pt x="3396343" y="1770742"/>
                </a:cubicBezTo>
                <a:cubicBezTo>
                  <a:pt x="3877734" y="1947333"/>
                  <a:pt x="4232124" y="2207380"/>
                  <a:pt x="4586514" y="2467428"/>
                </a:cubicBezTo>
              </a:path>
            </a:pathLst>
          </a:custGeom>
          <a:noFill/>
          <a:ln w="12700">
            <a:solidFill>
              <a:srgbClr val="9B9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4355"/>
</p:tagLst>
</file>

<file path=ppt/theme/theme1.xml><?xml version="1.0" encoding="utf-8"?>
<a:theme xmlns:a="http://schemas.openxmlformats.org/drawingml/2006/main" name="51PPT模板网，www.51pptmoban.com">
  <a:themeElements>
    <a:clrScheme name="自定义 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E1D19"/>
      </a:accent1>
      <a:accent2>
        <a:srgbClr val="2A4E57"/>
      </a:accent2>
      <a:accent3>
        <a:srgbClr val="A57B69"/>
      </a:accent3>
      <a:accent4>
        <a:srgbClr val="A6BCA4"/>
      </a:accent4>
      <a:accent5>
        <a:srgbClr val="EED7BD"/>
      </a:accent5>
      <a:accent6>
        <a:srgbClr val="D6DCD6"/>
      </a:accent6>
      <a:hlink>
        <a:srgbClr val="2E1D19"/>
      </a:hlink>
      <a:folHlink>
        <a:srgbClr val="BFBFBF"/>
      </a:folHlink>
    </a:clrScheme>
    <a:fontScheme name="jt2d5cty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B97A6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78495"/>
    </a:dk2>
    <a:lt2>
      <a:srgbClr val="F0F0F0"/>
    </a:lt2>
    <a:accent1>
      <a:srgbClr val="2E1D19"/>
    </a:accent1>
    <a:accent2>
      <a:srgbClr val="2A4E57"/>
    </a:accent2>
    <a:accent3>
      <a:srgbClr val="A57B69"/>
    </a:accent3>
    <a:accent4>
      <a:srgbClr val="A6BCA4"/>
    </a:accent4>
    <a:accent5>
      <a:srgbClr val="EED7BD"/>
    </a:accent5>
    <a:accent6>
      <a:srgbClr val="D6DCD6"/>
    </a:accent6>
    <a:hlink>
      <a:srgbClr val="2E1D1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文字</Application>
  <PresentationFormat>全屏显示(16:9)</PresentationFormat>
  <Paragraphs>50</Paragraphs>
  <Slides>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HarmonyOS Sans SC Light</vt:lpstr>
      <vt:lpstr>阿里巴巴普惠体 2.0 55 Regular</vt:lpstr>
      <vt:lpstr>苹方-简</vt:lpstr>
      <vt:lpstr>得意黑</vt:lpstr>
      <vt:lpstr>汉仪中黑KW</vt:lpstr>
      <vt:lpstr>宋体</vt:lpstr>
      <vt:lpstr>Arial Unicode MS</vt:lpstr>
      <vt:lpstr>Calibri</vt:lpstr>
      <vt:lpstr>Helvetica Neue</vt:lpstr>
      <vt:lpstr>汉仪书宋二KW</vt:lpstr>
      <vt:lpstr>51PPT模板网，www.51pptmoban.com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流体几何莫兰迪色系工作汇报ppt模板</dc:title>
  <dc:creator>51PPT模板网</dc:creator>
  <cp:keywords>www.51pptmoban.com</cp:keywords>
  <dc:description>51PPT模板网 唯一访问网址：www.51pptmoban.com</dc:description>
  <cp:lastModifiedBy>林志坚</cp:lastModifiedBy>
  <cp:revision>5</cp:revision>
  <dcterms:created xsi:type="dcterms:W3CDTF">2023-04-02T06:03:56Z</dcterms:created>
  <dcterms:modified xsi:type="dcterms:W3CDTF">2023-04-02T06:03:56Z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941C23B2D6B3EAE9CC1A29647BF760AA</vt:lpwstr>
  </property>
</Properties>
</file>