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20"/>
  </p:notesMasterIdLst>
  <p:sldIdLst>
    <p:sldId id="257" r:id="rId3"/>
    <p:sldId id="258" r:id="rId4"/>
    <p:sldId id="281" r:id="rId5"/>
    <p:sldId id="275" r:id="rId6"/>
    <p:sldId id="308" r:id="rId7"/>
    <p:sldId id="282" r:id="rId8"/>
    <p:sldId id="294" r:id="rId9"/>
    <p:sldId id="283" r:id="rId10"/>
    <p:sldId id="291" r:id="rId11"/>
    <p:sldId id="300" r:id="rId12"/>
    <p:sldId id="301" r:id="rId13"/>
    <p:sldId id="284" r:id="rId14"/>
    <p:sldId id="290" r:id="rId15"/>
    <p:sldId id="304" r:id="rId16"/>
    <p:sldId id="303" r:id="rId17"/>
    <p:sldId id="305" r:id="rId18"/>
    <p:sldId id="259"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81" userDrawn="1">
          <p15:clr>
            <a:srgbClr val="A4A3A4"/>
          </p15:clr>
        </p15:guide>
        <p15:guide id="4" orient="horz" pos="20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9197"/>
    <a:srgbClr val="D9DFE9"/>
    <a:srgbClr val="EFF1F5"/>
    <a:srgbClr val="96A7C6"/>
    <a:srgbClr val="CFD7E3"/>
    <a:srgbClr val="C7C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1" autoAdjust="0"/>
    <p:restoredTop sz="93827" autoAdjust="0"/>
  </p:normalViewPr>
  <p:slideViewPr>
    <p:cSldViewPr snapToGrid="0" showGuides="1">
      <p:cViewPr varScale="1">
        <p:scale>
          <a:sx n="120" d="100"/>
          <a:sy n="120" d="100"/>
        </p:scale>
        <p:origin x="396" y="96"/>
      </p:cViewPr>
      <p:guideLst>
        <p:guide orient="horz" pos="2160"/>
        <p:guide pos="3840"/>
        <p:guide orient="horz" pos="1681"/>
        <p:guide orient="horz" pos="2036"/>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solidFill>
                  <a:srgbClr val="859197"/>
                </a:solidFill>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rgbClr val="85919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529" y="-297"/>
            <a:ext cx="12193057" cy="6858594"/>
          </a:xfrm>
          <a:prstGeom prst="rect">
            <a:avLst/>
          </a:prstGeom>
        </p:spPr>
      </p:pic>
      <p:sp>
        <p:nvSpPr>
          <p:cNvPr id="2" name="日期占位符 1"/>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872D68-0BD5-4827-86BA-82BD645A932F}" type="slidenum">
              <a:rPr lang="zh-CN" altLang="en-US" smtClean="0"/>
              <a:t>‹#›</a:t>
            </a:fld>
            <a:endParaRPr lang="zh-CN" altLang="en-US"/>
          </a:p>
        </p:txBody>
      </p:sp>
      <p:grpSp>
        <p:nvGrpSpPr>
          <p:cNvPr id="5" name="Группа 1"/>
          <p:cNvGrpSpPr/>
          <p:nvPr userDrawn="1"/>
        </p:nvGrpSpPr>
        <p:grpSpPr>
          <a:xfrm>
            <a:off x="7635904" y="3429000"/>
            <a:ext cx="4556096" cy="2592518"/>
            <a:chOff x="4703929" y="717077"/>
            <a:chExt cx="9773238" cy="5561188"/>
          </a:xfrm>
        </p:grpSpPr>
        <p:sp>
          <p:nvSpPr>
            <p:cNvPr id="6" name="Полилиния 34"/>
            <p:cNvSpPr/>
            <p:nvPr/>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7" name="Полилиния 36"/>
            <p:cNvSpPr/>
            <p:nvPr/>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8" name="Прямоугольник 6"/>
            <p:cNvSpPr/>
            <p:nvPr/>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9" name="Полилиния 37"/>
            <p:cNvSpPr/>
            <p:nvPr/>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grpSp>
          <p:nvGrpSpPr>
            <p:cNvPr id="10" name="Группа 26"/>
            <p:cNvGrpSpPr/>
            <p:nvPr/>
          </p:nvGrpSpPr>
          <p:grpSpPr>
            <a:xfrm flipH="1">
              <a:off x="9572513" y="890239"/>
              <a:ext cx="23483" cy="22921"/>
              <a:chOff x="13422299" y="954496"/>
              <a:chExt cx="127026" cy="125005"/>
            </a:xfrm>
          </p:grpSpPr>
          <p:sp>
            <p:nvSpPr>
              <p:cNvPr id="11" name="Овал 29"/>
              <p:cNvSpPr/>
              <p:nvPr/>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12" name="Овал 33"/>
              <p:cNvSpPr/>
              <p:nvPr/>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grpSp>
      </p:grpSp>
      <p:sp>
        <p:nvSpPr>
          <p:cNvPr id="13" name="Рисунок 13"/>
          <p:cNvSpPr>
            <a:spLocks noGrp="1"/>
          </p:cNvSpPr>
          <p:nvPr>
            <p:ph type="pic" sz="quarter" idx="39" hasCustomPrompt="1"/>
          </p:nvPr>
        </p:nvSpPr>
        <p:spPr>
          <a:xfrm>
            <a:off x="8151901" y="3601135"/>
            <a:ext cx="3484750" cy="2187897"/>
          </a:xfrm>
          <a:prstGeom prst="rect">
            <a:avLst/>
          </a:prstGeom>
          <a:solidFill>
            <a:schemeClr val="tx1">
              <a:alpha val="10000"/>
            </a:schemeClr>
          </a:solidFill>
          <a:ln w="3175">
            <a:noFill/>
          </a:ln>
        </p:spPr>
        <p:txBody>
          <a:bodyPr anchor="ctr">
            <a:normAutofit/>
          </a:bodyPr>
          <a:lstStyle>
            <a:lvl1pPr marL="0" indent="0" algn="ctr">
              <a:buNone/>
              <a:defRPr sz="2400" b="0" spc="0" baseline="0">
                <a:solidFill>
                  <a:schemeClr val="tx1">
                    <a:lumMod val="50000"/>
                    <a:lumOff val="50000"/>
                  </a:schemeClr>
                </a:solidFill>
              </a:defRPr>
            </a:lvl1pPr>
          </a:lstStyle>
          <a:p>
            <a:r>
              <a:rPr lang="en-US" dirty="0"/>
              <a:t>Drop your image here</a:t>
            </a:r>
          </a:p>
        </p:txBody>
      </p:sp>
    </p:spTree>
  </p:cSld>
  <p:clrMapOvr>
    <a:masterClrMapping/>
  </p:clrMapOvr>
  <p:transition spd="slow">
    <p:fade/>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2024/10/11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2024/10/11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9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872D68-0BD5-4827-86BA-82BD645A932F}"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transition spd="slow">
    <p:fad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872D68-0BD5-4827-86BA-82BD645A932F}" type="slidenum">
              <a:rPr lang="zh-CN" altLang="en-US" smtClean="0"/>
              <a:t>‹#›</a:t>
            </a:fld>
            <a:endParaRPr lang="zh-CN" altLang="en-US"/>
          </a:p>
        </p:txBody>
      </p:sp>
    </p:spTree>
  </p:cSld>
  <p:clrMapOvr>
    <a:masterClrMapping/>
  </p:clrMapOvr>
  <p:transition spd="slow">
    <p:fade/>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pic>
        <p:nvPicPr>
          <p:cNvPr id="37" name="图片 36"/>
          <p:cNvPicPr>
            <a:picLocks noChangeAspect="1"/>
          </p:cNvPicPr>
          <p:nvPr userDrawn="1"/>
        </p:nvPicPr>
        <p:blipFill>
          <a:blip r:embed="rId2"/>
          <a:stretch>
            <a:fillRect/>
          </a:stretch>
        </p:blipFill>
        <p:spPr>
          <a:xfrm>
            <a:off x="-529" y="-297"/>
            <a:ext cx="12193057" cy="6858594"/>
          </a:xfrm>
          <a:prstGeom prst="rect">
            <a:avLst/>
          </a:prstGeom>
        </p:spPr>
      </p:pic>
      <p:sp>
        <p:nvSpPr>
          <p:cNvPr id="2" name="日期占位符 1"/>
          <p:cNvSpPr>
            <a:spLocks noGrp="1"/>
          </p:cNvSpPr>
          <p:nvPr>
            <p:ph type="dt" sz="half" idx="10"/>
          </p:nvPr>
        </p:nvSpPr>
        <p:spPr/>
        <p:txBody>
          <a:bodyPr/>
          <a:lstStyle/>
          <a:p>
            <a:fld id="{A06F1660-6093-4ABE-8945-AB6D96F292EB}" type="datetimeFigureOut">
              <a:rPr lang="zh-CN" altLang="en-US" smtClean="0"/>
              <a:t>2024/10/11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872D68-0BD5-4827-86BA-82BD645A932F}" type="slidenum">
              <a:rPr lang="zh-CN" altLang="en-US" smtClean="0"/>
              <a:t>‹#›</a:t>
            </a:fld>
            <a:endParaRPr lang="zh-CN" altLang="en-US"/>
          </a:p>
        </p:txBody>
      </p:sp>
      <p:grpSp>
        <p:nvGrpSpPr>
          <p:cNvPr id="5" name="Group 277"/>
          <p:cNvGrpSpPr/>
          <p:nvPr userDrawn="1"/>
        </p:nvGrpSpPr>
        <p:grpSpPr>
          <a:xfrm>
            <a:off x="9810601" y="-476105"/>
            <a:ext cx="2694342" cy="5441554"/>
            <a:chOff x="3729678" y="1073150"/>
            <a:chExt cx="2449294" cy="4946650"/>
          </a:xfrm>
          <a:effectLst>
            <a:outerShdw blurRad="50800" dist="38100" dir="2700000" algn="tl" rotWithShape="0">
              <a:prstClr val="black">
                <a:alpha val="40000"/>
              </a:prstClr>
            </a:outerShdw>
          </a:effectLst>
        </p:grpSpPr>
        <p:sp>
          <p:nvSpPr>
            <p:cNvPr id="6" name="Rounded Rectangle 278"/>
            <p:cNvSpPr/>
            <p:nvPr/>
          </p:nvSpPr>
          <p:spPr>
            <a:xfrm>
              <a:off x="3868411" y="1226223"/>
              <a:ext cx="2147239" cy="4652423"/>
            </a:xfrm>
            <a:prstGeom prst="roundRect">
              <a:avLst/>
            </a:prstGeom>
            <a:solidFill>
              <a:schemeClr val="tx1"/>
            </a:solidFill>
            <a:ln>
              <a:noFill/>
            </a:ln>
            <a:effectLst>
              <a:outerShdw blurRad="444500" dist="381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p>
          </p:txBody>
        </p:sp>
        <p:grpSp>
          <p:nvGrpSpPr>
            <p:cNvPr id="7" name="Group 279"/>
            <p:cNvGrpSpPr/>
            <p:nvPr/>
          </p:nvGrpSpPr>
          <p:grpSpPr>
            <a:xfrm>
              <a:off x="3729678" y="1073150"/>
              <a:ext cx="2449294" cy="4946650"/>
              <a:chOff x="2326834" y="1073150"/>
              <a:chExt cx="2449294" cy="4946650"/>
            </a:xfrm>
          </p:grpSpPr>
          <p:sp>
            <p:nvSpPr>
              <p:cNvPr id="8" name="Скругленный прямоугольник 51"/>
              <p:cNvSpPr/>
              <p:nvPr/>
            </p:nvSpPr>
            <p:spPr>
              <a:xfrm>
                <a:off x="2326834" y="2095291"/>
                <a:ext cx="180301" cy="357521"/>
              </a:xfrm>
              <a:prstGeom prst="roundRect">
                <a:avLst/>
              </a:prstGeom>
              <a:gradFill>
                <a:gsLst>
                  <a:gs pos="90000">
                    <a:srgbClr val="A6A6A6"/>
                  </a:gs>
                  <a:gs pos="6000">
                    <a:schemeClr val="tx1">
                      <a:lumMod val="65000"/>
                      <a:lumOff val="35000"/>
                    </a:schemeClr>
                  </a:gs>
                  <a:gs pos="15000">
                    <a:srgbClr val="CCCCCC"/>
                  </a:gs>
                  <a:gs pos="65000">
                    <a:schemeClr val="bg1">
                      <a:lumMod val="95000"/>
                    </a:schemeClr>
                  </a:gs>
                  <a:gs pos="0">
                    <a:schemeClr val="bg1">
                      <a:lumMod val="65000"/>
                    </a:schemeClr>
                  </a:gs>
                  <a:gs pos="100000">
                    <a:schemeClr val="tx1">
                      <a:lumMod val="95000"/>
                      <a:lumOff val="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9" name="Скругленный прямоугольник 51"/>
              <p:cNvSpPr/>
              <p:nvPr/>
            </p:nvSpPr>
            <p:spPr>
              <a:xfrm>
                <a:off x="2326834" y="2553985"/>
                <a:ext cx="180301" cy="357521"/>
              </a:xfrm>
              <a:prstGeom prst="roundRect">
                <a:avLst/>
              </a:prstGeom>
              <a:gradFill>
                <a:gsLst>
                  <a:gs pos="90000">
                    <a:srgbClr val="A6A6A6"/>
                  </a:gs>
                  <a:gs pos="6000">
                    <a:schemeClr val="tx1">
                      <a:lumMod val="65000"/>
                      <a:lumOff val="35000"/>
                    </a:schemeClr>
                  </a:gs>
                  <a:gs pos="15000">
                    <a:srgbClr val="CCCCCC"/>
                  </a:gs>
                  <a:gs pos="65000">
                    <a:schemeClr val="bg1">
                      <a:lumMod val="95000"/>
                    </a:schemeClr>
                  </a:gs>
                  <a:gs pos="0">
                    <a:schemeClr val="bg1">
                      <a:lumMod val="65000"/>
                    </a:schemeClr>
                  </a:gs>
                  <a:gs pos="100000">
                    <a:schemeClr val="tx1">
                      <a:lumMod val="95000"/>
                      <a:lumOff val="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10" name="Скругленный прямоугольник 51"/>
              <p:cNvSpPr/>
              <p:nvPr/>
            </p:nvSpPr>
            <p:spPr>
              <a:xfrm>
                <a:off x="4595827" y="2208369"/>
                <a:ext cx="180301" cy="599125"/>
              </a:xfrm>
              <a:prstGeom prst="roundRect">
                <a:avLst/>
              </a:prstGeom>
              <a:gradFill>
                <a:gsLst>
                  <a:gs pos="90000">
                    <a:srgbClr val="A6A6A6"/>
                  </a:gs>
                  <a:gs pos="6000">
                    <a:schemeClr val="tx1">
                      <a:lumMod val="65000"/>
                      <a:lumOff val="35000"/>
                    </a:schemeClr>
                  </a:gs>
                  <a:gs pos="15000">
                    <a:srgbClr val="CCCCCC"/>
                  </a:gs>
                  <a:gs pos="65000">
                    <a:schemeClr val="bg1">
                      <a:lumMod val="95000"/>
                    </a:schemeClr>
                  </a:gs>
                  <a:gs pos="0">
                    <a:schemeClr val="bg1">
                      <a:lumMod val="65000"/>
                    </a:schemeClr>
                  </a:gs>
                  <a:gs pos="100000">
                    <a:schemeClr val="tx1">
                      <a:lumMod val="95000"/>
                      <a:lumOff val="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11" name="Скругленный прямоугольник 51"/>
              <p:cNvSpPr/>
              <p:nvPr/>
            </p:nvSpPr>
            <p:spPr>
              <a:xfrm>
                <a:off x="2326834" y="1742866"/>
                <a:ext cx="180301" cy="197853"/>
              </a:xfrm>
              <a:prstGeom prst="roundRect">
                <a:avLst/>
              </a:prstGeom>
              <a:gradFill>
                <a:gsLst>
                  <a:gs pos="90000">
                    <a:srgbClr val="A6A6A6"/>
                  </a:gs>
                  <a:gs pos="6000">
                    <a:schemeClr val="tx1">
                      <a:lumMod val="65000"/>
                      <a:lumOff val="35000"/>
                    </a:schemeClr>
                  </a:gs>
                  <a:gs pos="15000">
                    <a:srgbClr val="CCCCCC"/>
                  </a:gs>
                  <a:gs pos="65000">
                    <a:schemeClr val="bg1">
                      <a:lumMod val="95000"/>
                    </a:schemeClr>
                  </a:gs>
                  <a:gs pos="0">
                    <a:schemeClr val="bg1">
                      <a:lumMod val="65000"/>
                    </a:schemeClr>
                  </a:gs>
                  <a:gs pos="100000">
                    <a:schemeClr val="tx1">
                      <a:lumMod val="95000"/>
                      <a:lumOff val="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12" name="Скругленный прямоугольник 54"/>
              <p:cNvSpPr/>
              <p:nvPr/>
            </p:nvSpPr>
            <p:spPr>
              <a:xfrm>
                <a:off x="2339842" y="1073150"/>
                <a:ext cx="2417895" cy="4946650"/>
              </a:xfrm>
              <a:prstGeom prst="round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13" name="Скругленный прямоугольник 54"/>
              <p:cNvSpPr/>
              <p:nvPr/>
            </p:nvSpPr>
            <p:spPr>
              <a:xfrm>
                <a:off x="2364581" y="1097757"/>
                <a:ext cx="2369343" cy="4895850"/>
              </a:xfrm>
              <a:prstGeom prst="roundRect">
                <a:avLst>
                  <a:gd name="adj" fmla="val 16167"/>
                </a:avLst>
              </a:prstGeom>
              <a:solidFill>
                <a:schemeClr val="bg1">
                  <a:alpha val="70000"/>
                </a:schemeClr>
              </a:solidFill>
              <a:ln w="28575">
                <a:gradFill>
                  <a:gsLst>
                    <a:gs pos="0">
                      <a:schemeClr val="bg1"/>
                    </a:gs>
                    <a:gs pos="10000">
                      <a:schemeClr val="bg1"/>
                    </a:gs>
                    <a:gs pos="100000">
                      <a:schemeClr val="bg1"/>
                    </a:gs>
                    <a:gs pos="90000">
                      <a:schemeClr val="bg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14" name="Овал 57"/>
              <p:cNvSpPr/>
              <p:nvPr/>
            </p:nvSpPr>
            <p:spPr>
              <a:xfrm flipH="1">
                <a:off x="3784134" y="1246808"/>
                <a:ext cx="59518" cy="58098"/>
              </a:xfrm>
              <a:prstGeom prst="ellipse">
                <a:avLst/>
              </a:prstGeom>
              <a:gradFill>
                <a:gsLst>
                  <a:gs pos="100000">
                    <a:schemeClr val="tx1">
                      <a:lumMod val="50000"/>
                      <a:lumOff val="50000"/>
                    </a:schemeClr>
                  </a:gs>
                  <a:gs pos="0">
                    <a:schemeClr val="tx1"/>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5" dirty="0"/>
                  <a:t> </a:t>
                </a:r>
              </a:p>
            </p:txBody>
          </p:sp>
          <p:sp>
            <p:nvSpPr>
              <p:cNvPr id="15" name="Скругленный прямоугольник 56"/>
              <p:cNvSpPr/>
              <p:nvPr/>
            </p:nvSpPr>
            <p:spPr>
              <a:xfrm>
                <a:off x="3396343" y="1252998"/>
                <a:ext cx="295988" cy="45719"/>
              </a:xfrm>
              <a:prstGeom prst="roundRect">
                <a:avLst/>
              </a:prstGeom>
              <a:gradFill>
                <a:gsLst>
                  <a:gs pos="100000">
                    <a:schemeClr val="tx1">
                      <a:lumMod val="50000"/>
                      <a:lumOff val="50000"/>
                    </a:schemeClr>
                  </a:gs>
                  <a:gs pos="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cxnSp>
            <p:nvCxnSpPr>
              <p:cNvPr id="16" name="Straight Connector 288"/>
              <p:cNvCxnSpPr/>
              <p:nvPr/>
            </p:nvCxnSpPr>
            <p:spPr>
              <a:xfrm>
                <a:off x="4720859" y="1577636"/>
                <a:ext cx="35719" cy="209"/>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289"/>
              <p:cNvCxnSpPr/>
              <p:nvPr/>
            </p:nvCxnSpPr>
            <p:spPr>
              <a:xfrm>
                <a:off x="2348323" y="1589303"/>
                <a:ext cx="35719" cy="209"/>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290"/>
              <p:cNvCxnSpPr/>
              <p:nvPr/>
            </p:nvCxnSpPr>
            <p:spPr>
              <a:xfrm>
                <a:off x="4722494" y="5525556"/>
                <a:ext cx="35719" cy="209"/>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291"/>
              <p:cNvCxnSpPr/>
              <p:nvPr/>
            </p:nvCxnSpPr>
            <p:spPr>
              <a:xfrm>
                <a:off x="2340430" y="5525556"/>
                <a:ext cx="35719" cy="209"/>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sp>
        <p:nvSpPr>
          <p:cNvPr id="20" name="Picture Placeholder 292"/>
          <p:cNvSpPr>
            <a:spLocks noGrp="1"/>
          </p:cNvSpPr>
          <p:nvPr>
            <p:ph type="pic" sz="quarter" idx="76" hasCustomPrompt="1"/>
          </p:nvPr>
        </p:nvSpPr>
        <p:spPr>
          <a:xfrm>
            <a:off x="9962401" y="-305953"/>
            <a:ext cx="2360832" cy="5117890"/>
          </a:xfrm>
          <a:custGeom>
            <a:avLst/>
            <a:gdLst>
              <a:gd name="connsiteX0" fmla="*/ 231213 w 2147239"/>
              <a:gd name="connsiteY0" fmla="*/ 0 h 4652423"/>
              <a:gd name="connsiteX1" fmla="*/ 478306 w 2147239"/>
              <a:gd name="connsiteY1" fmla="*/ 0 h 4652423"/>
              <a:gd name="connsiteX2" fmla="*/ 478306 w 2147239"/>
              <a:gd name="connsiteY2" fmla="*/ 24937 h 4652423"/>
              <a:gd name="connsiteX3" fmla="*/ 629122 w 2147239"/>
              <a:gd name="connsiteY3" fmla="*/ 175753 h 4652423"/>
              <a:gd name="connsiteX4" fmla="*/ 1518115 w 2147239"/>
              <a:gd name="connsiteY4" fmla="*/ 175753 h 4652423"/>
              <a:gd name="connsiteX5" fmla="*/ 1668931 w 2147239"/>
              <a:gd name="connsiteY5" fmla="*/ 24937 h 4652423"/>
              <a:gd name="connsiteX6" fmla="*/ 1668931 w 2147239"/>
              <a:gd name="connsiteY6" fmla="*/ 0 h 4652423"/>
              <a:gd name="connsiteX7" fmla="*/ 1916094 w 2147239"/>
              <a:gd name="connsiteY7" fmla="*/ 0 h 4652423"/>
              <a:gd name="connsiteX8" fmla="*/ 2147239 w 2147239"/>
              <a:gd name="connsiteY8" fmla="*/ 231145 h 4652423"/>
              <a:gd name="connsiteX9" fmla="*/ 2147239 w 2147239"/>
              <a:gd name="connsiteY9" fmla="*/ 2061228 h 4652423"/>
              <a:gd name="connsiteX10" fmla="*/ 2147239 w 2147239"/>
              <a:gd name="connsiteY10" fmla="*/ 2590554 h 4652423"/>
              <a:gd name="connsiteX11" fmla="*/ 2147239 w 2147239"/>
              <a:gd name="connsiteY11" fmla="*/ 4420637 h 4652423"/>
              <a:gd name="connsiteX12" fmla="*/ 1916094 w 2147239"/>
              <a:gd name="connsiteY12" fmla="*/ 4651782 h 4652423"/>
              <a:gd name="connsiteX13" fmla="*/ 1158870 w 2147239"/>
              <a:gd name="connsiteY13" fmla="*/ 4651782 h 4652423"/>
              <a:gd name="connsiteX14" fmla="*/ 1155695 w 2147239"/>
              <a:gd name="connsiteY14" fmla="*/ 4652423 h 4652423"/>
              <a:gd name="connsiteX15" fmla="*/ 231145 w 2147239"/>
              <a:gd name="connsiteY15" fmla="*/ 4652423 h 4652423"/>
              <a:gd name="connsiteX16" fmla="*/ 0 w 2147239"/>
              <a:gd name="connsiteY16" fmla="*/ 4421278 h 4652423"/>
              <a:gd name="connsiteX17" fmla="*/ 0 w 2147239"/>
              <a:gd name="connsiteY17" fmla="*/ 2061869 h 4652423"/>
              <a:gd name="connsiteX18" fmla="*/ 68 w 2147239"/>
              <a:gd name="connsiteY18" fmla="*/ 2061195 h 4652423"/>
              <a:gd name="connsiteX19" fmla="*/ 68 w 2147239"/>
              <a:gd name="connsiteY19" fmla="*/ 231145 h 4652423"/>
              <a:gd name="connsiteX20" fmla="*/ 231213 w 2147239"/>
              <a:gd name="connsiteY20" fmla="*/ 0 h 465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47239" h="4652423">
                <a:moveTo>
                  <a:pt x="231213" y="0"/>
                </a:moveTo>
                <a:lnTo>
                  <a:pt x="478306" y="0"/>
                </a:lnTo>
                <a:lnTo>
                  <a:pt x="478306" y="24937"/>
                </a:lnTo>
                <a:cubicBezTo>
                  <a:pt x="478306" y="108230"/>
                  <a:pt x="545829" y="175753"/>
                  <a:pt x="629122" y="175753"/>
                </a:cubicBezTo>
                <a:lnTo>
                  <a:pt x="1518115" y="175753"/>
                </a:lnTo>
                <a:cubicBezTo>
                  <a:pt x="1601408" y="175753"/>
                  <a:pt x="1668931" y="108230"/>
                  <a:pt x="1668931" y="24937"/>
                </a:cubicBezTo>
                <a:lnTo>
                  <a:pt x="1668931" y="0"/>
                </a:lnTo>
                <a:lnTo>
                  <a:pt x="1916094" y="0"/>
                </a:lnTo>
                <a:cubicBezTo>
                  <a:pt x="2043752" y="0"/>
                  <a:pt x="2147239" y="103487"/>
                  <a:pt x="2147239" y="231145"/>
                </a:cubicBezTo>
                <a:lnTo>
                  <a:pt x="2147239" y="2061228"/>
                </a:lnTo>
                <a:lnTo>
                  <a:pt x="2147239" y="2590554"/>
                </a:lnTo>
                <a:lnTo>
                  <a:pt x="2147239" y="4420637"/>
                </a:lnTo>
                <a:cubicBezTo>
                  <a:pt x="2147239" y="4548295"/>
                  <a:pt x="2043752" y="4651782"/>
                  <a:pt x="1916094" y="4651782"/>
                </a:cubicBezTo>
                <a:lnTo>
                  <a:pt x="1158870" y="4651782"/>
                </a:lnTo>
                <a:lnTo>
                  <a:pt x="1155695" y="4652423"/>
                </a:lnTo>
                <a:lnTo>
                  <a:pt x="231145" y="4652423"/>
                </a:lnTo>
                <a:cubicBezTo>
                  <a:pt x="103487" y="4652423"/>
                  <a:pt x="0" y="4548936"/>
                  <a:pt x="0" y="4421278"/>
                </a:cubicBezTo>
                <a:lnTo>
                  <a:pt x="0" y="2061869"/>
                </a:lnTo>
                <a:lnTo>
                  <a:pt x="68" y="2061195"/>
                </a:lnTo>
                <a:lnTo>
                  <a:pt x="68" y="231145"/>
                </a:lnTo>
                <a:cubicBezTo>
                  <a:pt x="68" y="103487"/>
                  <a:pt x="103555" y="0"/>
                  <a:pt x="231213" y="0"/>
                </a:cubicBezTo>
                <a:close/>
              </a:path>
            </a:pathLst>
          </a:custGeom>
          <a:solidFill>
            <a:schemeClr val="tx1">
              <a:alpha val="10000"/>
            </a:schemeClr>
          </a:solidFill>
          <a:ln w="3175">
            <a:noFill/>
          </a:ln>
        </p:spPr>
        <p:txBody>
          <a:bodyPr vert="horz" wrap="square" lIns="91440" tIns="45720" rIns="91440" bIns="45720" rtlCol="0" anchor="ctr">
            <a:noAutofit/>
          </a:bodyPr>
          <a:lstStyle>
            <a:lvl1pPr>
              <a:defRPr lang="en-US" sz="2400" b="0" spc="0" baseline="0" dirty="0">
                <a:solidFill>
                  <a:schemeClr val="tx1">
                    <a:lumMod val="50000"/>
                    <a:lumOff val="50000"/>
                  </a:schemeClr>
                </a:solidFill>
              </a:defRPr>
            </a:lvl1pPr>
          </a:lstStyle>
          <a:p>
            <a:pPr marL="0" lvl="0" indent="0" algn="ctr">
              <a:buNone/>
            </a:pPr>
            <a:r>
              <a:rPr lang="en-US" dirty="0"/>
              <a:t>Drop your image here</a:t>
            </a:r>
          </a:p>
        </p:txBody>
      </p:sp>
      <p:grpSp>
        <p:nvGrpSpPr>
          <p:cNvPr id="21" name="Group 277"/>
          <p:cNvGrpSpPr/>
          <p:nvPr userDrawn="1"/>
        </p:nvGrpSpPr>
        <p:grpSpPr>
          <a:xfrm>
            <a:off x="6971245" y="2215859"/>
            <a:ext cx="2694342" cy="5441554"/>
            <a:chOff x="3729678" y="1073150"/>
            <a:chExt cx="2449294" cy="4946650"/>
          </a:xfrm>
          <a:effectLst>
            <a:outerShdw blurRad="50800" dist="38100" dir="2700000" algn="tl" rotWithShape="0">
              <a:prstClr val="black">
                <a:alpha val="40000"/>
              </a:prstClr>
            </a:outerShdw>
          </a:effectLst>
        </p:grpSpPr>
        <p:sp>
          <p:nvSpPr>
            <p:cNvPr id="22" name="Rounded Rectangle 278"/>
            <p:cNvSpPr/>
            <p:nvPr/>
          </p:nvSpPr>
          <p:spPr>
            <a:xfrm>
              <a:off x="3868411" y="1226223"/>
              <a:ext cx="2147239" cy="4652423"/>
            </a:xfrm>
            <a:prstGeom prst="roundRect">
              <a:avLst/>
            </a:prstGeom>
            <a:solidFill>
              <a:schemeClr val="tx1"/>
            </a:solidFill>
            <a:ln>
              <a:noFill/>
            </a:ln>
            <a:effectLst>
              <a:outerShdw blurRad="444500" dist="381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p>
          </p:txBody>
        </p:sp>
        <p:grpSp>
          <p:nvGrpSpPr>
            <p:cNvPr id="23" name="Group 279"/>
            <p:cNvGrpSpPr/>
            <p:nvPr/>
          </p:nvGrpSpPr>
          <p:grpSpPr>
            <a:xfrm>
              <a:off x="3729678" y="1073150"/>
              <a:ext cx="2449294" cy="4946650"/>
              <a:chOff x="2326834" y="1073150"/>
              <a:chExt cx="2449294" cy="4946650"/>
            </a:xfrm>
          </p:grpSpPr>
          <p:sp>
            <p:nvSpPr>
              <p:cNvPr id="24" name="Скругленный прямоугольник 51"/>
              <p:cNvSpPr/>
              <p:nvPr/>
            </p:nvSpPr>
            <p:spPr>
              <a:xfrm>
                <a:off x="2326834" y="2095291"/>
                <a:ext cx="180301" cy="357521"/>
              </a:xfrm>
              <a:prstGeom prst="roundRect">
                <a:avLst/>
              </a:prstGeom>
              <a:gradFill>
                <a:gsLst>
                  <a:gs pos="90000">
                    <a:srgbClr val="A6A6A6"/>
                  </a:gs>
                  <a:gs pos="6000">
                    <a:schemeClr val="tx1">
                      <a:lumMod val="65000"/>
                      <a:lumOff val="35000"/>
                    </a:schemeClr>
                  </a:gs>
                  <a:gs pos="15000">
                    <a:srgbClr val="CCCCCC"/>
                  </a:gs>
                  <a:gs pos="65000">
                    <a:schemeClr val="bg1">
                      <a:lumMod val="95000"/>
                    </a:schemeClr>
                  </a:gs>
                  <a:gs pos="0">
                    <a:schemeClr val="bg1">
                      <a:lumMod val="65000"/>
                    </a:schemeClr>
                  </a:gs>
                  <a:gs pos="100000">
                    <a:schemeClr val="tx1">
                      <a:lumMod val="95000"/>
                      <a:lumOff val="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25" name="Скругленный прямоугольник 51"/>
              <p:cNvSpPr/>
              <p:nvPr/>
            </p:nvSpPr>
            <p:spPr>
              <a:xfrm>
                <a:off x="2326834" y="2553985"/>
                <a:ext cx="180301" cy="357521"/>
              </a:xfrm>
              <a:prstGeom prst="roundRect">
                <a:avLst/>
              </a:prstGeom>
              <a:gradFill>
                <a:gsLst>
                  <a:gs pos="90000">
                    <a:srgbClr val="A6A6A6"/>
                  </a:gs>
                  <a:gs pos="6000">
                    <a:schemeClr val="tx1">
                      <a:lumMod val="65000"/>
                      <a:lumOff val="35000"/>
                    </a:schemeClr>
                  </a:gs>
                  <a:gs pos="15000">
                    <a:srgbClr val="CCCCCC"/>
                  </a:gs>
                  <a:gs pos="65000">
                    <a:schemeClr val="bg1">
                      <a:lumMod val="95000"/>
                    </a:schemeClr>
                  </a:gs>
                  <a:gs pos="0">
                    <a:schemeClr val="bg1">
                      <a:lumMod val="65000"/>
                    </a:schemeClr>
                  </a:gs>
                  <a:gs pos="100000">
                    <a:schemeClr val="tx1">
                      <a:lumMod val="95000"/>
                      <a:lumOff val="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26" name="Скругленный прямоугольник 51"/>
              <p:cNvSpPr/>
              <p:nvPr/>
            </p:nvSpPr>
            <p:spPr>
              <a:xfrm>
                <a:off x="4595827" y="2208369"/>
                <a:ext cx="180301" cy="599125"/>
              </a:xfrm>
              <a:prstGeom prst="roundRect">
                <a:avLst/>
              </a:prstGeom>
              <a:gradFill>
                <a:gsLst>
                  <a:gs pos="90000">
                    <a:srgbClr val="A6A6A6"/>
                  </a:gs>
                  <a:gs pos="6000">
                    <a:schemeClr val="tx1">
                      <a:lumMod val="65000"/>
                      <a:lumOff val="35000"/>
                    </a:schemeClr>
                  </a:gs>
                  <a:gs pos="15000">
                    <a:srgbClr val="CCCCCC"/>
                  </a:gs>
                  <a:gs pos="65000">
                    <a:schemeClr val="bg1">
                      <a:lumMod val="95000"/>
                    </a:schemeClr>
                  </a:gs>
                  <a:gs pos="0">
                    <a:schemeClr val="bg1">
                      <a:lumMod val="65000"/>
                    </a:schemeClr>
                  </a:gs>
                  <a:gs pos="100000">
                    <a:schemeClr val="tx1">
                      <a:lumMod val="95000"/>
                      <a:lumOff val="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27" name="Скругленный прямоугольник 51"/>
              <p:cNvSpPr/>
              <p:nvPr/>
            </p:nvSpPr>
            <p:spPr>
              <a:xfrm>
                <a:off x="2326834" y="1742866"/>
                <a:ext cx="180301" cy="197853"/>
              </a:xfrm>
              <a:prstGeom prst="roundRect">
                <a:avLst/>
              </a:prstGeom>
              <a:gradFill>
                <a:gsLst>
                  <a:gs pos="90000">
                    <a:srgbClr val="A6A6A6"/>
                  </a:gs>
                  <a:gs pos="6000">
                    <a:schemeClr val="tx1">
                      <a:lumMod val="65000"/>
                      <a:lumOff val="35000"/>
                    </a:schemeClr>
                  </a:gs>
                  <a:gs pos="15000">
                    <a:srgbClr val="CCCCCC"/>
                  </a:gs>
                  <a:gs pos="65000">
                    <a:schemeClr val="bg1">
                      <a:lumMod val="95000"/>
                    </a:schemeClr>
                  </a:gs>
                  <a:gs pos="0">
                    <a:schemeClr val="bg1">
                      <a:lumMod val="65000"/>
                    </a:schemeClr>
                  </a:gs>
                  <a:gs pos="100000">
                    <a:schemeClr val="tx1">
                      <a:lumMod val="95000"/>
                      <a:lumOff val="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28" name="Скругленный прямоугольник 54"/>
              <p:cNvSpPr/>
              <p:nvPr/>
            </p:nvSpPr>
            <p:spPr>
              <a:xfrm>
                <a:off x="2339842" y="1073150"/>
                <a:ext cx="2417895" cy="4946650"/>
              </a:xfrm>
              <a:prstGeom prst="round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29" name="Скругленный прямоугольник 54"/>
              <p:cNvSpPr/>
              <p:nvPr/>
            </p:nvSpPr>
            <p:spPr>
              <a:xfrm>
                <a:off x="2364581" y="1097757"/>
                <a:ext cx="2369343" cy="4895850"/>
              </a:xfrm>
              <a:prstGeom prst="roundRect">
                <a:avLst>
                  <a:gd name="adj" fmla="val 16167"/>
                </a:avLst>
              </a:prstGeom>
              <a:solidFill>
                <a:schemeClr val="bg1">
                  <a:alpha val="70000"/>
                </a:schemeClr>
              </a:solidFill>
              <a:ln w="28575">
                <a:gradFill>
                  <a:gsLst>
                    <a:gs pos="0">
                      <a:schemeClr val="bg1"/>
                    </a:gs>
                    <a:gs pos="10000">
                      <a:schemeClr val="bg1"/>
                    </a:gs>
                    <a:gs pos="100000">
                      <a:schemeClr val="bg1"/>
                    </a:gs>
                    <a:gs pos="90000">
                      <a:schemeClr val="bg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sp>
            <p:nvSpPr>
              <p:cNvPr id="30" name="Овал 57"/>
              <p:cNvSpPr/>
              <p:nvPr/>
            </p:nvSpPr>
            <p:spPr>
              <a:xfrm flipH="1">
                <a:off x="3784134" y="1246808"/>
                <a:ext cx="59518" cy="58098"/>
              </a:xfrm>
              <a:prstGeom prst="ellipse">
                <a:avLst/>
              </a:prstGeom>
              <a:gradFill>
                <a:gsLst>
                  <a:gs pos="100000">
                    <a:schemeClr val="tx1">
                      <a:lumMod val="50000"/>
                      <a:lumOff val="50000"/>
                    </a:schemeClr>
                  </a:gs>
                  <a:gs pos="0">
                    <a:schemeClr val="tx1"/>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5" dirty="0"/>
                  <a:t> </a:t>
                </a:r>
              </a:p>
            </p:txBody>
          </p:sp>
          <p:sp>
            <p:nvSpPr>
              <p:cNvPr id="31" name="Скругленный прямоугольник 56"/>
              <p:cNvSpPr/>
              <p:nvPr/>
            </p:nvSpPr>
            <p:spPr>
              <a:xfrm>
                <a:off x="3396343" y="1252998"/>
                <a:ext cx="295988" cy="45719"/>
              </a:xfrm>
              <a:prstGeom prst="roundRect">
                <a:avLst/>
              </a:prstGeom>
              <a:gradFill>
                <a:gsLst>
                  <a:gs pos="100000">
                    <a:schemeClr val="tx1">
                      <a:lumMod val="50000"/>
                      <a:lumOff val="50000"/>
                    </a:schemeClr>
                  </a:gs>
                  <a:gs pos="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a:p>
            </p:txBody>
          </p:sp>
          <p:cxnSp>
            <p:nvCxnSpPr>
              <p:cNvPr id="32" name="Straight Connector 288"/>
              <p:cNvCxnSpPr/>
              <p:nvPr/>
            </p:nvCxnSpPr>
            <p:spPr>
              <a:xfrm>
                <a:off x="4720859" y="1577636"/>
                <a:ext cx="35719" cy="209"/>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89"/>
              <p:cNvCxnSpPr/>
              <p:nvPr/>
            </p:nvCxnSpPr>
            <p:spPr>
              <a:xfrm>
                <a:off x="2348323" y="1589303"/>
                <a:ext cx="35719" cy="209"/>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290"/>
              <p:cNvCxnSpPr/>
              <p:nvPr/>
            </p:nvCxnSpPr>
            <p:spPr>
              <a:xfrm>
                <a:off x="4722494" y="5525556"/>
                <a:ext cx="35719" cy="209"/>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291"/>
              <p:cNvCxnSpPr/>
              <p:nvPr/>
            </p:nvCxnSpPr>
            <p:spPr>
              <a:xfrm>
                <a:off x="2340430" y="5525556"/>
                <a:ext cx="35719" cy="209"/>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sp>
        <p:nvSpPr>
          <p:cNvPr id="36" name="Picture Placeholder 292"/>
          <p:cNvSpPr>
            <a:spLocks noGrp="1"/>
          </p:cNvSpPr>
          <p:nvPr>
            <p:ph type="pic" sz="quarter" idx="77" hasCustomPrompt="1"/>
          </p:nvPr>
        </p:nvSpPr>
        <p:spPr>
          <a:xfrm>
            <a:off x="7123045" y="2386011"/>
            <a:ext cx="2360832" cy="5117890"/>
          </a:xfrm>
          <a:custGeom>
            <a:avLst/>
            <a:gdLst>
              <a:gd name="connsiteX0" fmla="*/ 231213 w 2147239"/>
              <a:gd name="connsiteY0" fmla="*/ 0 h 4652423"/>
              <a:gd name="connsiteX1" fmla="*/ 478306 w 2147239"/>
              <a:gd name="connsiteY1" fmla="*/ 0 h 4652423"/>
              <a:gd name="connsiteX2" fmla="*/ 478306 w 2147239"/>
              <a:gd name="connsiteY2" fmla="*/ 24937 h 4652423"/>
              <a:gd name="connsiteX3" fmla="*/ 629122 w 2147239"/>
              <a:gd name="connsiteY3" fmla="*/ 175753 h 4652423"/>
              <a:gd name="connsiteX4" fmla="*/ 1518115 w 2147239"/>
              <a:gd name="connsiteY4" fmla="*/ 175753 h 4652423"/>
              <a:gd name="connsiteX5" fmla="*/ 1668931 w 2147239"/>
              <a:gd name="connsiteY5" fmla="*/ 24937 h 4652423"/>
              <a:gd name="connsiteX6" fmla="*/ 1668931 w 2147239"/>
              <a:gd name="connsiteY6" fmla="*/ 0 h 4652423"/>
              <a:gd name="connsiteX7" fmla="*/ 1916094 w 2147239"/>
              <a:gd name="connsiteY7" fmla="*/ 0 h 4652423"/>
              <a:gd name="connsiteX8" fmla="*/ 2147239 w 2147239"/>
              <a:gd name="connsiteY8" fmla="*/ 231145 h 4652423"/>
              <a:gd name="connsiteX9" fmla="*/ 2147239 w 2147239"/>
              <a:gd name="connsiteY9" fmla="*/ 2061228 h 4652423"/>
              <a:gd name="connsiteX10" fmla="*/ 2147239 w 2147239"/>
              <a:gd name="connsiteY10" fmla="*/ 2590554 h 4652423"/>
              <a:gd name="connsiteX11" fmla="*/ 2147239 w 2147239"/>
              <a:gd name="connsiteY11" fmla="*/ 4420637 h 4652423"/>
              <a:gd name="connsiteX12" fmla="*/ 1916094 w 2147239"/>
              <a:gd name="connsiteY12" fmla="*/ 4651782 h 4652423"/>
              <a:gd name="connsiteX13" fmla="*/ 1158870 w 2147239"/>
              <a:gd name="connsiteY13" fmla="*/ 4651782 h 4652423"/>
              <a:gd name="connsiteX14" fmla="*/ 1155695 w 2147239"/>
              <a:gd name="connsiteY14" fmla="*/ 4652423 h 4652423"/>
              <a:gd name="connsiteX15" fmla="*/ 231145 w 2147239"/>
              <a:gd name="connsiteY15" fmla="*/ 4652423 h 4652423"/>
              <a:gd name="connsiteX16" fmla="*/ 0 w 2147239"/>
              <a:gd name="connsiteY16" fmla="*/ 4421278 h 4652423"/>
              <a:gd name="connsiteX17" fmla="*/ 0 w 2147239"/>
              <a:gd name="connsiteY17" fmla="*/ 2061869 h 4652423"/>
              <a:gd name="connsiteX18" fmla="*/ 68 w 2147239"/>
              <a:gd name="connsiteY18" fmla="*/ 2061195 h 4652423"/>
              <a:gd name="connsiteX19" fmla="*/ 68 w 2147239"/>
              <a:gd name="connsiteY19" fmla="*/ 231145 h 4652423"/>
              <a:gd name="connsiteX20" fmla="*/ 231213 w 2147239"/>
              <a:gd name="connsiteY20" fmla="*/ 0 h 465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47239" h="4652423">
                <a:moveTo>
                  <a:pt x="231213" y="0"/>
                </a:moveTo>
                <a:lnTo>
                  <a:pt x="478306" y="0"/>
                </a:lnTo>
                <a:lnTo>
                  <a:pt x="478306" y="24937"/>
                </a:lnTo>
                <a:cubicBezTo>
                  <a:pt x="478306" y="108230"/>
                  <a:pt x="545829" y="175753"/>
                  <a:pt x="629122" y="175753"/>
                </a:cubicBezTo>
                <a:lnTo>
                  <a:pt x="1518115" y="175753"/>
                </a:lnTo>
                <a:cubicBezTo>
                  <a:pt x="1601408" y="175753"/>
                  <a:pt x="1668931" y="108230"/>
                  <a:pt x="1668931" y="24937"/>
                </a:cubicBezTo>
                <a:lnTo>
                  <a:pt x="1668931" y="0"/>
                </a:lnTo>
                <a:lnTo>
                  <a:pt x="1916094" y="0"/>
                </a:lnTo>
                <a:cubicBezTo>
                  <a:pt x="2043752" y="0"/>
                  <a:pt x="2147239" y="103487"/>
                  <a:pt x="2147239" y="231145"/>
                </a:cubicBezTo>
                <a:lnTo>
                  <a:pt x="2147239" y="2061228"/>
                </a:lnTo>
                <a:lnTo>
                  <a:pt x="2147239" y="2590554"/>
                </a:lnTo>
                <a:lnTo>
                  <a:pt x="2147239" y="4420637"/>
                </a:lnTo>
                <a:cubicBezTo>
                  <a:pt x="2147239" y="4548295"/>
                  <a:pt x="2043752" y="4651782"/>
                  <a:pt x="1916094" y="4651782"/>
                </a:cubicBezTo>
                <a:lnTo>
                  <a:pt x="1158870" y="4651782"/>
                </a:lnTo>
                <a:lnTo>
                  <a:pt x="1155695" y="4652423"/>
                </a:lnTo>
                <a:lnTo>
                  <a:pt x="231145" y="4652423"/>
                </a:lnTo>
                <a:cubicBezTo>
                  <a:pt x="103487" y="4652423"/>
                  <a:pt x="0" y="4548936"/>
                  <a:pt x="0" y="4421278"/>
                </a:cubicBezTo>
                <a:lnTo>
                  <a:pt x="0" y="2061869"/>
                </a:lnTo>
                <a:lnTo>
                  <a:pt x="68" y="2061195"/>
                </a:lnTo>
                <a:lnTo>
                  <a:pt x="68" y="231145"/>
                </a:lnTo>
                <a:cubicBezTo>
                  <a:pt x="68" y="103487"/>
                  <a:pt x="103555" y="0"/>
                  <a:pt x="231213" y="0"/>
                </a:cubicBezTo>
                <a:close/>
              </a:path>
            </a:pathLst>
          </a:custGeom>
          <a:solidFill>
            <a:schemeClr val="tx1">
              <a:alpha val="10000"/>
            </a:schemeClr>
          </a:solidFill>
          <a:ln w="3175">
            <a:noFill/>
          </a:ln>
        </p:spPr>
        <p:txBody>
          <a:bodyPr vert="horz" wrap="square" lIns="91440" tIns="45720" rIns="91440" bIns="45720" rtlCol="0" anchor="ctr">
            <a:noAutofit/>
          </a:bodyPr>
          <a:lstStyle>
            <a:lvl1pPr>
              <a:defRPr lang="en-US" sz="2400" b="0" spc="0" baseline="0" dirty="0">
                <a:solidFill>
                  <a:schemeClr val="tx1">
                    <a:lumMod val="50000"/>
                    <a:lumOff val="50000"/>
                  </a:schemeClr>
                </a:solidFill>
              </a:defRPr>
            </a:lvl1pPr>
          </a:lstStyle>
          <a:p>
            <a:pPr marL="0" lvl="0" indent="0" algn="ctr">
              <a:buNone/>
            </a:pPr>
            <a:r>
              <a:rPr lang="en-US" dirty="0"/>
              <a:t>Drop your image here</a:t>
            </a:r>
          </a:p>
        </p:txBody>
      </p:sp>
    </p:spTree>
  </p:cSld>
  <p:clrMapOvr>
    <a:masterClrMapping/>
  </p:clrMapOvr>
  <p:transition spd="slow">
    <p:fade/>
  </p:transition>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DFE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2700000" algn="tl" rotWithShape="0">
                    <a:schemeClr val="bg1">
                      <a:alpha val="40000"/>
                    </a:schemeClr>
                  </a:outerShdw>
                </a:effectLst>
              </a:defRPr>
            </a:lvl1pPr>
          </a:lstStyle>
          <a:p>
            <a:fld id="{A06F1660-6093-4ABE-8945-AB6D96F292EB}" type="datetimeFigureOut">
              <a:rPr lang="zh-CN" altLang="en-US" smtClean="0"/>
              <a:t>2024/10/11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2700000" algn="tl" rotWithShape="0">
                    <a:schemeClr val="bg1">
                      <a:alpha val="40000"/>
                    </a:schemeClr>
                  </a:outerShdw>
                </a:effectLst>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2700000" algn="tl" rotWithShape="0">
                    <a:schemeClr val="bg1">
                      <a:alpha val="40000"/>
                    </a:schemeClr>
                  </a:outerShdw>
                </a:effectLst>
              </a:defRPr>
            </a:lvl1pPr>
          </a:lstStyle>
          <a:p>
            <a:fld id="{87872D68-0BD5-4827-86BA-82BD645A93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fade/>
  </p:transition>
  <p:hf sldNum="0" ftr="0" dt="0"/>
  <p:txStyles>
    <p:titleStyle>
      <a:lvl1pPr algn="l" defTabSz="914400" rtl="0" eaLnBrk="1" latinLnBrk="0" hangingPunct="1">
        <a:lnSpc>
          <a:spcPct val="130000"/>
        </a:lnSpc>
        <a:spcBef>
          <a:spcPct val="0"/>
        </a:spcBef>
        <a:buNone/>
        <a:defRPr sz="4400" kern="1200">
          <a:solidFill>
            <a:schemeClr val="tx1"/>
          </a:solidFill>
          <a:effectLst>
            <a:outerShdw blurRad="50800" dist="38100" dir="2700000" algn="tl" rotWithShape="0">
              <a:schemeClr val="bg1">
                <a:alpha val="40000"/>
              </a:schemeClr>
            </a:outerShdw>
          </a:effectLst>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tx1"/>
          </a:solidFill>
          <a:effectLst>
            <a:outerShdw blurRad="50800" dist="38100" dir="2700000" algn="tl" rotWithShape="0">
              <a:schemeClr val="bg1">
                <a:alpha val="40000"/>
              </a:schemeClr>
            </a:outerShdw>
          </a:effectLst>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tx1"/>
          </a:solidFill>
          <a:effectLst>
            <a:outerShdw blurRad="50800" dist="38100" dir="2700000" algn="tl" rotWithShape="0">
              <a:schemeClr val="bg1">
                <a:alpha val="40000"/>
              </a:schemeClr>
            </a:outerShdw>
          </a:effectLst>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effectLst>
            <a:outerShdw blurRad="50800" dist="38100" dir="2700000" algn="tl" rotWithShape="0">
              <a:schemeClr val="bg1">
                <a:alpha val="40000"/>
              </a:schemeClr>
            </a:outerShdw>
          </a:effectLst>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effectLst>
            <a:outerShdw blurRad="50800" dist="38100" dir="2700000" algn="tl" rotWithShape="0">
              <a:schemeClr val="bg1">
                <a:alpha val="40000"/>
              </a:schemeClr>
            </a:outerShdw>
          </a:effectLst>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effectLst>
            <a:outerShdw blurRad="50800" dist="38100" dir="2700000" algn="tl" rotWithShape="0">
              <a:schemeClr val="bg1">
                <a:alpha val="40000"/>
              </a:scheme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52.xml"/><Relationship Id="rId7" Type="http://schemas.openxmlformats.org/officeDocument/2006/relationships/slideLayout" Target="../slideLayouts/slideLayout8.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60.xml"/><Relationship Id="rId7" Type="http://schemas.openxmlformats.org/officeDocument/2006/relationships/slideLayout" Target="../slideLayouts/slideLayout8.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66.xml"/><Relationship Id="rId7" Type="http://schemas.openxmlformats.org/officeDocument/2006/relationships/slideLayout" Target="../slideLayouts/slideLayout8.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s/_rels/slide17.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slideLayout" Target="../slideLayouts/slideLayout8.xml"/><Relationship Id="rId2" Type="http://schemas.openxmlformats.org/officeDocument/2006/relationships/tags" Target="../tags/tag71.xml"/><Relationship Id="rId16" Type="http://schemas.openxmlformats.org/officeDocument/2006/relationships/tags" Target="../tags/tag85.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2.xml.rels><?xml version="1.0" encoding="UTF-8" standalone="yes"?>
<Relationships xmlns="http://schemas.openxmlformats.org/package/2006/relationships"><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21" Type="http://schemas.openxmlformats.org/officeDocument/2006/relationships/tags" Target="../tags/tag24.xml"/><Relationship Id="rId34" Type="http://schemas.openxmlformats.org/officeDocument/2006/relationships/tags" Target="../tags/tag37.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38" Type="http://schemas.openxmlformats.org/officeDocument/2006/relationships/image" Target="../media/image3.png"/><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tags" Target="../tags/tag32.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37" Type="http://schemas.openxmlformats.org/officeDocument/2006/relationships/slideLayout" Target="../slideLayouts/slideLayout8.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tags" Target="../tags/tag39.xml"/><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tags" Target="../tags/tag34.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tags" Target="../tags/tag38.xml"/><Relationship Id="rId8" Type="http://schemas.openxmlformats.org/officeDocument/2006/relationships/tags" Target="../tags/tag11.xml"/><Relationship Id="rId3"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052457"/>
          </a:xfrm>
          <a:prstGeom prst="rect">
            <a:avLst/>
          </a:prstGeom>
          <a:gradFill flip="none" rotWithShape="1">
            <a:gsLst>
              <a:gs pos="0">
                <a:schemeClr val="bg1"/>
              </a:gs>
              <a:gs pos="55000">
                <a:srgbClr val="D9DFE9"/>
              </a:gs>
            </a:gsLst>
            <a:lin ang="19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8"/>
          <p:cNvCxnSpPr/>
          <p:nvPr/>
        </p:nvCxnSpPr>
        <p:spPr>
          <a:xfrm>
            <a:off x="-139700" y="6052456"/>
            <a:ext cx="12471400" cy="7094"/>
          </a:xfrm>
          <a:prstGeom prst="line">
            <a:avLst/>
          </a:prstGeom>
          <a:ln>
            <a:solidFill>
              <a:schemeClr val="tx2"/>
            </a:solidFill>
          </a:ln>
          <a:effectLst>
            <a:outerShdw blurRad="114300" dist="38100" dir="5400000" algn="t" rotWithShape="0">
              <a:schemeClr val="tx1"/>
            </a:outerShdw>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747760" y="5572999"/>
            <a:ext cx="2552700" cy="973103"/>
            <a:chOff x="1473859" y="2985888"/>
            <a:chExt cx="3471186" cy="317862"/>
          </a:xfrm>
        </p:grpSpPr>
        <p:sp>
          <p:nvSpPr>
            <p:cNvPr id="21" name="矩形: 圆角 20"/>
            <p:cNvSpPr/>
            <p:nvPr>
              <p:custDataLst>
                <p:tags r:id="rId1"/>
              </p:custDataLst>
            </p:nvPr>
          </p:nvSpPr>
          <p:spPr>
            <a:xfrm>
              <a:off x="1473859" y="2985888"/>
              <a:ext cx="3471186" cy="317862"/>
            </a:xfrm>
            <a:prstGeom prst="roundRect">
              <a:avLst>
                <a:gd name="adj" fmla="val 50000"/>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2" name="矩形: 圆角 21"/>
            <p:cNvSpPr/>
            <p:nvPr>
              <p:custDataLst>
                <p:tags r:id="rId2"/>
              </p:custDataLst>
            </p:nvPr>
          </p:nvSpPr>
          <p:spPr>
            <a:xfrm>
              <a:off x="1473859" y="2985888"/>
              <a:ext cx="3471186" cy="317862"/>
            </a:xfrm>
            <a:prstGeom prst="roundRect">
              <a:avLst>
                <a:gd name="adj" fmla="val 50000"/>
              </a:avLst>
            </a:prstGeom>
            <a:gradFill flip="none" rotWithShape="1">
              <a:gsLst>
                <a:gs pos="50000">
                  <a:srgbClr val="D9DFE9"/>
                </a:gs>
                <a:gs pos="0">
                  <a:srgbClr val="C7CFDF"/>
                </a:gs>
                <a:gs pos="100000">
                  <a:schemeClr val="bg1"/>
                </a:gs>
              </a:gsLst>
              <a:lin ang="2700000" scaled="1"/>
              <a:tileRect/>
            </a:gra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zh-CN" altLang="en-US" sz="2400" b="1" dirty="0">
                  <a:solidFill>
                    <a:schemeClr val="tx1"/>
                  </a:solidFill>
                  <a:effectLst>
                    <a:outerShdw blurRad="50800" dist="38100" dir="2700000" algn="tl" rotWithShape="0">
                      <a:schemeClr val="bg1">
                        <a:alpha val="40000"/>
                      </a:schemeClr>
                    </a:outerShdw>
                  </a:effectLst>
                  <a:cs typeface="+mn-ea"/>
                  <a:sym typeface="+mn-lt"/>
                </a:rPr>
                <a:t>马上了解  →</a:t>
              </a:r>
            </a:p>
          </p:txBody>
        </p:sp>
      </p:grpSp>
      <p:sp>
        <p:nvSpPr>
          <p:cNvPr id="23" name="文本框 22"/>
          <p:cNvSpPr txBox="1"/>
          <p:nvPr/>
        </p:nvSpPr>
        <p:spPr>
          <a:xfrm>
            <a:off x="949960" y="1736090"/>
            <a:ext cx="3427730" cy="1442085"/>
          </a:xfrm>
          <a:prstGeom prst="rect">
            <a:avLst/>
          </a:prstGeom>
          <a:noFill/>
        </p:spPr>
        <p:txBody>
          <a:bodyPr wrap="square" rtlCol="0" anchor="ctr" anchorCtr="0">
            <a:noAutofit/>
          </a:bodyPr>
          <a:lstStyle/>
          <a:p>
            <a:r>
              <a:rPr lang="zh-CN" altLang="en-US" sz="6000" dirty="0">
                <a:solidFill>
                  <a:schemeClr val="tx2"/>
                </a:solidFill>
                <a:effectLst>
                  <a:outerShdw blurRad="38100" dist="38100" dir="2700000" algn="tl">
                    <a:schemeClr val="bg1">
                      <a:alpha val="43000"/>
                    </a:schemeClr>
                  </a:outerShdw>
                </a:effectLst>
                <a:cs typeface="+mn-ea"/>
                <a:sym typeface="+mn-lt"/>
              </a:rPr>
              <a:t>项目计划</a:t>
            </a:r>
            <a:endParaRPr lang="en-US" altLang="zh-CN" sz="6000" dirty="0">
              <a:solidFill>
                <a:schemeClr val="tx2"/>
              </a:solidFill>
              <a:effectLst>
                <a:outerShdw blurRad="38100" dist="38100" dir="2700000" algn="tl">
                  <a:schemeClr val="bg1">
                    <a:alpha val="43000"/>
                  </a:schemeClr>
                </a:outerShdw>
              </a:effectLst>
              <a:cs typeface="+mn-ea"/>
              <a:sym typeface="+mn-lt"/>
            </a:endParaRPr>
          </a:p>
        </p:txBody>
      </p:sp>
      <p:sp>
        <p:nvSpPr>
          <p:cNvPr id="24" name="文本框 23"/>
          <p:cNvSpPr txBox="1"/>
          <p:nvPr/>
        </p:nvSpPr>
        <p:spPr>
          <a:xfrm>
            <a:off x="949960" y="4553611"/>
            <a:ext cx="5146040" cy="506730"/>
          </a:xfrm>
          <a:prstGeom prst="rect">
            <a:avLst/>
          </a:prstGeom>
          <a:noFill/>
        </p:spPr>
        <p:txBody>
          <a:bodyPr wrap="square" rtlCol="0">
            <a:spAutoFit/>
          </a:bodyPr>
          <a:lstStyle/>
          <a:p>
            <a:pPr>
              <a:lnSpc>
                <a:spcPct val="150000"/>
              </a:lnSpc>
            </a:pPr>
            <a:r>
              <a:rPr lang="en-US" altLang="zh-CN" sz="1800" dirty="0">
                <a:solidFill>
                  <a:schemeClr val="tx2"/>
                </a:solidFill>
                <a:effectLst>
                  <a:outerShdw blurRad="38100" dist="38100" dir="2700000" algn="tl">
                    <a:schemeClr val="bg1">
                      <a:alpha val="43000"/>
                    </a:schemeClr>
                  </a:outerShdw>
                </a:effectLst>
                <a:cs typeface="+mn-ea"/>
                <a:sym typeface="+mn-lt"/>
              </a:rPr>
              <a:t>  </a:t>
            </a:r>
            <a:r>
              <a:rPr lang="zh-CN" sz="1800" dirty="0">
                <a:solidFill>
                  <a:schemeClr val="tx2"/>
                </a:solidFill>
                <a:effectLst>
                  <a:outerShdw blurRad="38100" dist="38100" dir="2700000" algn="tl">
                    <a:schemeClr val="bg1">
                      <a:alpha val="43000"/>
                    </a:schemeClr>
                  </a:outerShdw>
                </a:effectLst>
                <a:cs typeface="+mn-ea"/>
                <a:sym typeface="+mn-lt"/>
              </a:rPr>
              <a:t>介绍</a:t>
            </a:r>
            <a:r>
              <a:rPr lang="en-US" altLang="zh-CN" sz="1800" dirty="0">
                <a:solidFill>
                  <a:schemeClr val="tx2"/>
                </a:solidFill>
                <a:effectLst>
                  <a:outerShdw blurRad="38100" dist="38100" dir="2700000" algn="tl">
                    <a:schemeClr val="bg1">
                      <a:alpha val="43000"/>
                    </a:schemeClr>
                  </a:outerShdw>
                </a:effectLst>
                <a:cs typeface="+mn-ea"/>
                <a:sym typeface="+mn-lt"/>
              </a:rPr>
              <a:t>  |  </a:t>
            </a:r>
            <a:r>
              <a:rPr lang="zh-CN" altLang="en-US" sz="1800" dirty="0">
                <a:solidFill>
                  <a:schemeClr val="tx2"/>
                </a:solidFill>
                <a:effectLst>
                  <a:outerShdw blurRad="38100" dist="38100" dir="2700000" algn="tl">
                    <a:schemeClr val="bg1">
                      <a:alpha val="43000"/>
                    </a:schemeClr>
                  </a:outerShdw>
                </a:effectLst>
                <a:cs typeface="+mn-ea"/>
                <a:sym typeface="+mn-lt"/>
              </a:rPr>
              <a:t>分工</a:t>
            </a:r>
            <a:r>
              <a:rPr lang="en-US" altLang="zh-CN" sz="1800" dirty="0">
                <a:solidFill>
                  <a:schemeClr val="tx2"/>
                </a:solidFill>
                <a:effectLst>
                  <a:outerShdw blurRad="38100" dist="38100" dir="2700000" algn="tl">
                    <a:schemeClr val="bg1">
                      <a:alpha val="43000"/>
                    </a:schemeClr>
                  </a:outerShdw>
                </a:effectLst>
                <a:cs typeface="+mn-ea"/>
                <a:sym typeface="+mn-lt"/>
              </a:rPr>
              <a:t>  |  </a:t>
            </a:r>
            <a:r>
              <a:rPr lang="zh-CN" altLang="en-US" sz="1800" dirty="0">
                <a:solidFill>
                  <a:schemeClr val="tx2"/>
                </a:solidFill>
                <a:effectLst>
                  <a:outerShdw blurRad="38100" dist="38100" dir="2700000" algn="tl">
                    <a:schemeClr val="bg1">
                      <a:alpha val="43000"/>
                    </a:schemeClr>
                  </a:outerShdw>
                </a:effectLst>
                <a:cs typeface="+mn-ea"/>
                <a:sym typeface="+mn-lt"/>
              </a:rPr>
              <a:t>计划</a:t>
            </a:r>
            <a:r>
              <a:rPr lang="en-US" altLang="zh-CN" sz="1800" dirty="0">
                <a:solidFill>
                  <a:schemeClr val="tx2"/>
                </a:solidFill>
                <a:effectLst>
                  <a:outerShdw blurRad="38100" dist="38100" dir="2700000" algn="tl">
                    <a:schemeClr val="bg1">
                      <a:alpha val="43000"/>
                    </a:schemeClr>
                  </a:outerShdw>
                </a:effectLst>
                <a:cs typeface="+mn-ea"/>
                <a:sym typeface="+mn-lt"/>
              </a:rPr>
              <a:t>  |  </a:t>
            </a:r>
            <a:r>
              <a:rPr lang="zh-CN" altLang="en-US" sz="1800" dirty="0">
                <a:solidFill>
                  <a:schemeClr val="tx2"/>
                </a:solidFill>
                <a:effectLst>
                  <a:outerShdw blurRad="38100" dist="38100" dir="2700000" algn="tl">
                    <a:schemeClr val="bg1">
                      <a:alpha val="43000"/>
                    </a:schemeClr>
                  </a:outerShdw>
                </a:effectLst>
                <a:cs typeface="+mn-ea"/>
                <a:sym typeface="+mn-lt"/>
              </a:rPr>
              <a:t>标准</a:t>
            </a:r>
            <a:r>
              <a:rPr lang="en-US" altLang="zh-CN" sz="1800" dirty="0">
                <a:solidFill>
                  <a:schemeClr val="tx2"/>
                </a:solidFill>
                <a:effectLst>
                  <a:outerShdw blurRad="38100" dist="38100" dir="2700000" algn="tl">
                    <a:schemeClr val="bg1">
                      <a:alpha val="43000"/>
                    </a:schemeClr>
                  </a:outerShdw>
                </a:effectLst>
                <a:cs typeface="+mn-ea"/>
                <a:sym typeface="+mn-lt"/>
              </a:rPr>
              <a:t>  |  </a:t>
            </a:r>
            <a:r>
              <a:rPr lang="zh-CN" altLang="en-US" sz="1800" dirty="0">
                <a:solidFill>
                  <a:schemeClr val="tx2"/>
                </a:solidFill>
                <a:effectLst>
                  <a:outerShdw blurRad="38100" dist="38100" dir="2700000" algn="tl">
                    <a:schemeClr val="bg1">
                      <a:alpha val="43000"/>
                    </a:schemeClr>
                  </a:outerShdw>
                </a:effectLst>
                <a:cs typeface="+mn-ea"/>
                <a:sym typeface="+mn-lt"/>
              </a:rPr>
              <a:t>风险</a:t>
            </a:r>
          </a:p>
        </p:txBody>
      </p:sp>
      <p:sp>
        <p:nvSpPr>
          <p:cNvPr id="25" name="文本"/>
          <p:cNvSpPr/>
          <p:nvPr/>
        </p:nvSpPr>
        <p:spPr>
          <a:xfrm>
            <a:off x="949960" y="3453108"/>
            <a:ext cx="4607747" cy="414020"/>
          </a:xfrm>
          <a:prstGeom prst="rect">
            <a:avLst/>
          </a:prstGeom>
          <a:noFill/>
        </p:spPr>
        <p:txBody>
          <a:bodyPr wrap="square">
            <a:spAutoFit/>
          </a:bodyPr>
          <a:lstStyle/>
          <a:p>
            <a:pPr>
              <a:lnSpc>
                <a:spcPct val="150000"/>
              </a:lnSpc>
            </a:pPr>
            <a:r>
              <a:rPr lang="en-US" altLang="zh-CN" sz="1400" dirty="0">
                <a:solidFill>
                  <a:schemeClr val="tx2"/>
                </a:solidFill>
                <a:effectLst>
                  <a:outerShdw blurRad="38100" dist="38100" dir="2700000" algn="tl">
                    <a:schemeClr val="bg1">
                      <a:alpha val="43000"/>
                    </a:schemeClr>
                  </a:outerShdw>
                </a:effectLst>
                <a:cs typeface="+mn-ea"/>
                <a:sym typeface="+mn-lt"/>
              </a:rPr>
              <a:t>Campus second-hand transaction WeChat applet</a:t>
            </a:r>
          </a:p>
        </p:txBody>
      </p:sp>
      <p:sp>
        <p:nvSpPr>
          <p:cNvPr id="26" name="文本框 25"/>
          <p:cNvSpPr txBox="1"/>
          <p:nvPr/>
        </p:nvSpPr>
        <p:spPr>
          <a:xfrm>
            <a:off x="1130429" y="1398805"/>
            <a:ext cx="4379776" cy="337185"/>
          </a:xfrm>
          <a:prstGeom prst="rect">
            <a:avLst/>
          </a:prstGeom>
          <a:noFill/>
        </p:spPr>
        <p:txBody>
          <a:bodyPr wrap="square" rtlCol="0">
            <a:spAutoFit/>
          </a:bodyPr>
          <a:lstStyle/>
          <a:p>
            <a:r>
              <a:rPr lang="en-US" altLang="zh-CN" sz="1600" dirty="0">
                <a:solidFill>
                  <a:schemeClr val="tx2"/>
                </a:solidFill>
                <a:effectLst>
                  <a:outerShdw blurRad="38100" dist="38100" dir="2700000" algn="tl">
                    <a:schemeClr val="bg1">
                      <a:alpha val="43000"/>
                    </a:schemeClr>
                  </a:outerShdw>
                </a:effectLst>
                <a:cs typeface="+mn-ea"/>
                <a:sym typeface="+mn-lt"/>
              </a:rPr>
              <a:t>G08</a:t>
            </a:r>
            <a:r>
              <a:rPr lang="zh-CN" altLang="en-US" sz="1600" dirty="0">
                <a:solidFill>
                  <a:schemeClr val="tx2"/>
                </a:solidFill>
                <a:effectLst>
                  <a:outerShdw blurRad="38100" dist="38100" dir="2700000" algn="tl">
                    <a:schemeClr val="bg1">
                      <a:alpha val="43000"/>
                    </a:schemeClr>
                  </a:outerShdw>
                </a:effectLst>
                <a:cs typeface="+mn-ea"/>
                <a:sym typeface="+mn-lt"/>
              </a:rPr>
              <a:t>小组</a:t>
            </a:r>
          </a:p>
        </p:txBody>
      </p:sp>
      <p:cxnSp>
        <p:nvCxnSpPr>
          <p:cNvPr id="56" name="直接连接符 55"/>
          <p:cNvCxnSpPr/>
          <p:nvPr/>
        </p:nvCxnSpPr>
        <p:spPr>
          <a:xfrm>
            <a:off x="1062881" y="1467365"/>
            <a:ext cx="0" cy="152400"/>
          </a:xfrm>
          <a:prstGeom prst="line">
            <a:avLst/>
          </a:prstGeom>
          <a:ln w="63500" cap="rnd">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round/>
          </a:ln>
          <a:effectLst>
            <a:outerShdw blurRad="50800" dist="38100" dir="2700000" algn="t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4"/>
          <a:stretch>
            <a:fillRect/>
          </a:stretch>
        </p:blipFill>
        <p:spPr>
          <a:xfrm>
            <a:off x="6919247" y="-757367"/>
            <a:ext cx="6681795" cy="5413717"/>
          </a:xfrm>
          <a:prstGeom prst="rect">
            <a:avLst/>
          </a:prstGeom>
        </p:spPr>
      </p:pic>
      <p:sp>
        <p:nvSpPr>
          <p:cNvPr id="2" name="文本框 1"/>
          <p:cNvSpPr txBox="1"/>
          <p:nvPr/>
        </p:nvSpPr>
        <p:spPr>
          <a:xfrm>
            <a:off x="4237355" y="2863215"/>
            <a:ext cx="4169410" cy="368300"/>
          </a:xfrm>
          <a:prstGeom prst="rect">
            <a:avLst/>
          </a:prstGeom>
          <a:noFill/>
        </p:spPr>
        <p:txBody>
          <a:bodyPr wrap="square" rtlCol="0">
            <a:spAutoFit/>
          </a:bodyPr>
          <a:lstStyle/>
          <a:p>
            <a:r>
              <a:rPr lang="en-US" altLang="zh-CN" dirty="0">
                <a:solidFill>
                  <a:schemeClr val="tx2"/>
                </a:solidFill>
                <a:effectLst>
                  <a:outerShdw blurRad="38100" dist="38100" dir="2700000" algn="tl">
                    <a:schemeClr val="bg1">
                      <a:alpha val="43000"/>
                    </a:schemeClr>
                  </a:outerShdw>
                </a:effectLst>
                <a:cs typeface="+mn-ea"/>
                <a:sym typeface="+mn-lt"/>
              </a:rPr>
              <a:t>--</a:t>
            </a:r>
            <a:r>
              <a:rPr lang="zh-CN" altLang="en-US" dirty="0">
                <a:solidFill>
                  <a:schemeClr val="tx2"/>
                </a:solidFill>
                <a:effectLst>
                  <a:outerShdw blurRad="38100" dist="38100" dir="2700000" algn="tl">
                    <a:schemeClr val="bg1">
                      <a:alpha val="43000"/>
                    </a:schemeClr>
                  </a:outerShdw>
                </a:effectLst>
                <a:cs typeface="+mn-ea"/>
                <a:sym typeface="+mn-lt"/>
              </a:rPr>
              <a:t>校园二手交易微信小程序</a:t>
            </a:r>
            <a:endParaRPr lang="zh-CN" altLang="en-US"/>
          </a:p>
        </p:txBody>
      </p:sp>
      <p:sp>
        <p:nvSpPr>
          <p:cNvPr id="3" name="文本框 2"/>
          <p:cNvSpPr txBox="1"/>
          <p:nvPr/>
        </p:nvSpPr>
        <p:spPr>
          <a:xfrm>
            <a:off x="1110615" y="3981450"/>
            <a:ext cx="4371975" cy="645160"/>
          </a:xfrm>
          <a:prstGeom prst="rect">
            <a:avLst/>
          </a:prstGeom>
          <a:noFill/>
        </p:spPr>
        <p:txBody>
          <a:bodyPr wrap="square" rtlCol="0">
            <a:spAutoFit/>
          </a:bodyPr>
          <a:lstStyle/>
          <a:p>
            <a:r>
              <a:rPr lang="zh-CN" altLang="en-US">
                <a:solidFill>
                  <a:schemeClr val="tx1">
                    <a:lumMod val="50000"/>
                  </a:schemeClr>
                </a:solidFill>
              </a:rPr>
              <a:t>组长：林钰航</a:t>
            </a:r>
          </a:p>
          <a:p>
            <a:r>
              <a:rPr lang="zh-CN" altLang="en-US">
                <a:solidFill>
                  <a:schemeClr val="tx1">
                    <a:lumMod val="50000"/>
                  </a:schemeClr>
                </a:solidFill>
              </a:rPr>
              <a:t>组员：刘智豪、高琪阳、朱化宇</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052457"/>
          </a:xfrm>
          <a:prstGeom prst="rect">
            <a:avLst/>
          </a:prstGeom>
          <a:gradFill flip="none" rotWithShape="1">
            <a:gsLst>
              <a:gs pos="0">
                <a:schemeClr val="bg1"/>
              </a:gs>
              <a:gs pos="55000">
                <a:srgbClr val="D9DFE9"/>
              </a:gs>
            </a:gsLst>
            <a:lin ang="19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8"/>
          <p:cNvCxnSpPr/>
          <p:nvPr/>
        </p:nvCxnSpPr>
        <p:spPr>
          <a:xfrm>
            <a:off x="-139700" y="6052456"/>
            <a:ext cx="12471400" cy="7094"/>
          </a:xfrm>
          <a:prstGeom prst="line">
            <a:avLst/>
          </a:prstGeom>
          <a:ln>
            <a:solidFill>
              <a:schemeClr val="tx2"/>
            </a:solidFill>
          </a:ln>
          <a:effectLst>
            <a:outerShdw blurRad="114300" dist="38100" dir="5400000" algn="t" rotWithShape="0">
              <a:schemeClr val="tx1"/>
            </a:outerShdw>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747760" y="5572999"/>
            <a:ext cx="2552700" cy="973103"/>
            <a:chOff x="1473859" y="2985888"/>
            <a:chExt cx="3471186" cy="317862"/>
          </a:xfrm>
        </p:grpSpPr>
        <p:sp>
          <p:nvSpPr>
            <p:cNvPr id="21" name="矩形: 圆角 20"/>
            <p:cNvSpPr/>
            <p:nvPr>
              <p:custDataLst>
                <p:tags r:id="rId1"/>
              </p:custDataLst>
            </p:nvPr>
          </p:nvSpPr>
          <p:spPr>
            <a:xfrm>
              <a:off x="1473859" y="2985888"/>
              <a:ext cx="3471186" cy="317862"/>
            </a:xfrm>
            <a:prstGeom prst="roundRect">
              <a:avLst>
                <a:gd name="adj" fmla="val 50000"/>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2" name="矩形: 圆角 21"/>
            <p:cNvSpPr/>
            <p:nvPr>
              <p:custDataLst>
                <p:tags r:id="rId2"/>
              </p:custDataLst>
            </p:nvPr>
          </p:nvSpPr>
          <p:spPr>
            <a:xfrm>
              <a:off x="1473859" y="2985888"/>
              <a:ext cx="3471186" cy="317862"/>
            </a:xfrm>
            <a:prstGeom prst="roundRect">
              <a:avLst>
                <a:gd name="adj" fmla="val 50000"/>
              </a:avLst>
            </a:prstGeom>
            <a:gradFill flip="none" rotWithShape="1">
              <a:gsLst>
                <a:gs pos="50000">
                  <a:srgbClr val="D9DFE9"/>
                </a:gs>
                <a:gs pos="0">
                  <a:srgbClr val="C7CFDF"/>
                </a:gs>
                <a:gs pos="100000">
                  <a:schemeClr val="bg1"/>
                </a:gs>
              </a:gsLst>
              <a:lin ang="2700000" scaled="1"/>
              <a:tileRect/>
            </a:gra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2400" b="1" dirty="0">
                  <a:solidFill>
                    <a:schemeClr val="accent4">
                      <a:lumMod val="50000"/>
                    </a:schemeClr>
                  </a:solidFill>
                  <a:effectLst>
                    <a:outerShdw blurRad="50800" dist="38100" dir="2700000" algn="tl" rotWithShape="0">
                      <a:schemeClr val="bg1">
                        <a:alpha val="40000"/>
                      </a:schemeClr>
                    </a:outerShdw>
                  </a:effectLst>
                  <a:cs typeface="+mn-ea"/>
                  <a:sym typeface="+mn-lt"/>
                </a:rPr>
                <a:t>Start  </a:t>
              </a:r>
              <a:r>
                <a:rPr lang="zh-CN" altLang="en-US" sz="2400" b="1" dirty="0">
                  <a:solidFill>
                    <a:schemeClr val="accent4">
                      <a:lumMod val="50000"/>
                    </a:schemeClr>
                  </a:solidFill>
                  <a:effectLst>
                    <a:outerShdw blurRad="50800" dist="38100" dir="2700000" algn="tl" rotWithShape="0">
                      <a:schemeClr val="bg1">
                        <a:alpha val="40000"/>
                      </a:schemeClr>
                    </a:outerShdw>
                  </a:effectLst>
                  <a:cs typeface="+mn-ea"/>
                  <a:sym typeface="+mn-lt"/>
                </a:rPr>
                <a:t>→</a:t>
              </a:r>
            </a:p>
          </p:txBody>
        </p:sp>
      </p:grpSp>
      <p:sp>
        <p:nvSpPr>
          <p:cNvPr id="26" name="文本框 25"/>
          <p:cNvSpPr txBox="1"/>
          <p:nvPr/>
        </p:nvSpPr>
        <p:spPr>
          <a:xfrm>
            <a:off x="1177930" y="464058"/>
            <a:ext cx="4379776" cy="337185"/>
          </a:xfrm>
          <a:prstGeom prst="rect">
            <a:avLst/>
          </a:prstGeom>
          <a:noFill/>
        </p:spPr>
        <p:txBody>
          <a:bodyPr wrap="square" rtlCol="0">
            <a:spAutoFit/>
          </a:bodyPr>
          <a:lstStyle/>
          <a:p>
            <a:r>
              <a:rPr lang="en-US" sz="1600" dirty="0">
                <a:solidFill>
                  <a:schemeClr val="tx2"/>
                </a:solidFill>
                <a:effectLst>
                  <a:outerShdw blurRad="38100" dist="38100" dir="2700000" algn="tl">
                    <a:schemeClr val="bg1">
                      <a:alpha val="43000"/>
                    </a:schemeClr>
                  </a:outerShdw>
                </a:effectLst>
                <a:cs typeface="+mn-ea"/>
                <a:sym typeface="+mn-lt"/>
              </a:rPr>
              <a:t>G08</a:t>
            </a:r>
            <a:r>
              <a:rPr lang="zh-CN" altLang="en-US" sz="1600" dirty="0">
                <a:solidFill>
                  <a:schemeClr val="tx2"/>
                </a:solidFill>
                <a:effectLst>
                  <a:outerShdw blurRad="38100" dist="38100" dir="2700000" algn="tl">
                    <a:schemeClr val="bg1">
                      <a:alpha val="43000"/>
                    </a:schemeClr>
                  </a:outerShdw>
                </a:effectLst>
                <a:cs typeface="+mn-ea"/>
                <a:sym typeface="+mn-lt"/>
              </a:rPr>
              <a:t>小组</a:t>
            </a:r>
          </a:p>
        </p:txBody>
      </p:sp>
      <p:cxnSp>
        <p:nvCxnSpPr>
          <p:cNvPr id="56" name="直接连接符 55"/>
          <p:cNvCxnSpPr/>
          <p:nvPr/>
        </p:nvCxnSpPr>
        <p:spPr>
          <a:xfrm>
            <a:off x="1062881" y="540265"/>
            <a:ext cx="0" cy="152400"/>
          </a:xfrm>
          <a:prstGeom prst="line">
            <a:avLst/>
          </a:prstGeom>
          <a:ln w="63500" cap="rnd">
            <a:gradFill flip="none" rotWithShape="1">
              <a:gsLst>
                <a:gs pos="0">
                  <a:schemeClr val="accent2">
                    <a:lumMod val="0"/>
                    <a:lumOff val="100000"/>
                  </a:schemeClr>
                </a:gs>
                <a:gs pos="35000">
                  <a:schemeClr val="accent2">
                    <a:lumMod val="0"/>
                    <a:lumOff val="100000"/>
                  </a:schemeClr>
                </a:gs>
                <a:gs pos="100000">
                  <a:schemeClr val="accent4">
                    <a:lumMod val="50000"/>
                  </a:schemeClr>
                </a:gs>
              </a:gsLst>
              <a:path path="circle">
                <a:fillToRect l="50000" t="-80000" r="50000" b="180000"/>
              </a:path>
              <a:tileRect/>
            </a:gradFill>
            <a:round/>
          </a:ln>
          <a:effectLst>
            <a:outerShdw blurRad="50800" dist="38100" dir="2700000" algn="t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4"/>
          <a:stretch>
            <a:fillRect/>
          </a:stretch>
        </p:blipFill>
        <p:spPr>
          <a:xfrm>
            <a:off x="6919247" y="-757367"/>
            <a:ext cx="6681795" cy="5413717"/>
          </a:xfrm>
          <a:prstGeom prst="rect">
            <a:avLst/>
          </a:prstGeom>
        </p:spPr>
      </p:pic>
      <p:sp>
        <p:nvSpPr>
          <p:cNvPr id="31" name="文本框 30"/>
          <p:cNvSpPr txBox="1"/>
          <p:nvPr/>
        </p:nvSpPr>
        <p:spPr>
          <a:xfrm>
            <a:off x="949960" y="2155190"/>
            <a:ext cx="7211060" cy="1264285"/>
          </a:xfrm>
          <a:prstGeom prst="rect">
            <a:avLst/>
          </a:prstGeom>
          <a:noFill/>
        </p:spPr>
        <p:txBody>
          <a:bodyPr wrap="square" rtlCol="0" anchor="ctr" anchorCtr="0">
            <a:noAutofit/>
          </a:bodyPr>
          <a:lstStyle/>
          <a:p>
            <a:r>
              <a:rPr lang="en-US" altLang="zh-CN" sz="7200" b="1" dirty="0">
                <a:solidFill>
                  <a:schemeClr val="accent4">
                    <a:lumMod val="50000"/>
                  </a:schemeClr>
                </a:solidFill>
                <a:effectLst>
                  <a:outerShdw blurRad="38100" dist="38100" dir="2700000" algn="tl">
                    <a:schemeClr val="bg1">
                      <a:alpha val="43000"/>
                    </a:schemeClr>
                  </a:outerShdw>
                </a:effectLst>
                <a:cs typeface="+mn-ea"/>
                <a:sym typeface="+mn-lt"/>
              </a:rPr>
              <a:t>04  </a:t>
            </a:r>
            <a:r>
              <a:rPr lang="zh-CN" altLang="en-US" sz="7200" b="1" dirty="0">
                <a:solidFill>
                  <a:schemeClr val="accent4">
                    <a:lumMod val="50000"/>
                  </a:schemeClr>
                </a:solidFill>
                <a:effectLst>
                  <a:outerShdw blurRad="38100" dist="38100" dir="2700000" algn="tl">
                    <a:schemeClr val="bg1">
                      <a:alpha val="43000"/>
                    </a:schemeClr>
                  </a:outerShdw>
                </a:effectLst>
                <a:cs typeface="+mn-ea"/>
                <a:sym typeface="+mn-lt"/>
              </a:rPr>
              <a:t>可行性分析</a:t>
            </a:r>
          </a:p>
        </p:txBody>
      </p:sp>
      <p:sp>
        <p:nvSpPr>
          <p:cNvPr id="33" name="文本框 32"/>
          <p:cNvSpPr txBox="1"/>
          <p:nvPr/>
        </p:nvSpPr>
        <p:spPr>
          <a:xfrm>
            <a:off x="949960" y="4553611"/>
            <a:ext cx="5146040" cy="506730"/>
          </a:xfrm>
          <a:prstGeom prst="rect">
            <a:avLst/>
          </a:prstGeom>
          <a:noFill/>
        </p:spPr>
        <p:txBody>
          <a:bodyPr wrap="square" rtlCol="0">
            <a:spAutoFit/>
          </a:bodyPr>
          <a:lstStyle/>
          <a:p>
            <a:pPr>
              <a:lnSpc>
                <a:spcPct val="150000"/>
              </a:lnSpc>
            </a:pPr>
            <a:endParaRPr lang="en-US" altLang="zh-CN" sz="1800" dirty="0">
              <a:solidFill>
                <a:schemeClr val="tx2"/>
              </a:solidFill>
              <a:effectLst>
                <a:outerShdw blurRad="38100" dist="38100" dir="2700000" algn="tl">
                  <a:schemeClr val="bg1">
                    <a:alpha val="43000"/>
                  </a:schemeClr>
                </a:outerShdw>
              </a:effectLst>
              <a:cs typeface="+mn-ea"/>
              <a:sym typeface="+mn-lt"/>
            </a:endParaRPr>
          </a:p>
        </p:txBody>
      </p:sp>
      <p:sp>
        <p:nvSpPr>
          <p:cNvPr id="34" name="文本"/>
          <p:cNvSpPr/>
          <p:nvPr/>
        </p:nvSpPr>
        <p:spPr>
          <a:xfrm>
            <a:off x="949960" y="3453108"/>
            <a:ext cx="4607747" cy="414020"/>
          </a:xfrm>
          <a:prstGeom prst="rect">
            <a:avLst/>
          </a:prstGeom>
          <a:noFill/>
        </p:spPr>
        <p:txBody>
          <a:bodyPr wrap="square">
            <a:spAutoFit/>
          </a:bodyPr>
          <a:lstStyle/>
          <a:p>
            <a:pPr>
              <a:lnSpc>
                <a:spcPct val="150000"/>
              </a:lnSpc>
            </a:pPr>
            <a:r>
              <a:rPr lang="en-US" altLang="zh-CN" sz="1400" dirty="0">
                <a:solidFill>
                  <a:schemeClr val="tx2"/>
                </a:solidFill>
                <a:effectLst>
                  <a:outerShdw blurRad="38100" dist="38100" dir="2700000" algn="tl">
                    <a:schemeClr val="bg1">
                      <a:alpha val="43000"/>
                    </a:schemeClr>
                  </a:outerShdw>
                </a:effectLst>
                <a:cs typeface="+mn-ea"/>
                <a:sym typeface="+mn-lt"/>
              </a:rPr>
              <a:t>Feasibility analysis</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4335" y="927735"/>
            <a:ext cx="5193665" cy="5081270"/>
          </a:xfrm>
          <a:prstGeom prst="rect">
            <a:avLst/>
          </a:prstGeom>
          <a:noFill/>
        </p:spPr>
        <p:txBody>
          <a:bodyPr wrap="square" rtlCol="0">
            <a:noAutofit/>
          </a:bodyPr>
          <a:lstStyle/>
          <a:p>
            <a:r>
              <a:rPr lang="zh-CN" altLang="en-US" sz="2000" dirty="0"/>
              <a:t>一、市场需求可行性：</a:t>
            </a:r>
          </a:p>
          <a:p>
            <a:r>
              <a:rPr lang="en-US" altLang="zh-CN" sz="1400" dirty="0"/>
              <a:t>1.</a:t>
            </a:r>
            <a:r>
              <a:rPr sz="1400" dirty="0"/>
              <a:t>二手交易市场增长趋势</a:t>
            </a:r>
            <a:r>
              <a:rPr lang="zh-CN" sz="1400" dirty="0"/>
              <a:t>：</a:t>
            </a:r>
            <a:r>
              <a:rPr sz="1400" dirty="0"/>
              <a:t>社会中生活用品迭代快，很多物品功能尚好但因不适用而被淘汰，促使二手交易市场规模增长，为校园二手交易小程序提供了良好的市场大环境基础。</a:t>
            </a:r>
          </a:p>
          <a:p>
            <a:r>
              <a:rPr lang="en-US" sz="1400" dirty="0"/>
              <a:t>2.</a:t>
            </a:r>
            <a:r>
              <a:rPr sz="1400" dirty="0"/>
              <a:t>大学需求特点物品利用率提升需求：大学中存在大量闲置物品，如电子产品、书籍等，该小程序鼓励学生交易闲置物品，符合提高物品利用率的需求。</a:t>
            </a:r>
          </a:p>
          <a:p>
            <a:r>
              <a:rPr sz="1400" dirty="0"/>
              <a:t>经济需求：大学生经济来源有限，小程序能提供低价购买所需物品的渠道，满足其经济需求。社交需求：交易过程中的沟通协商以及设置评价、留言板等互动区域，可增强校园社交，符合大学生社交活跃的特点</a:t>
            </a:r>
            <a:r>
              <a:rPr lang="zh-CN" sz="1400" dirty="0"/>
              <a:t>。</a:t>
            </a:r>
          </a:p>
        </p:txBody>
      </p:sp>
      <p:sp>
        <p:nvSpPr>
          <p:cNvPr id="4" name="文本框 3"/>
          <p:cNvSpPr txBox="1"/>
          <p:nvPr/>
        </p:nvSpPr>
        <p:spPr>
          <a:xfrm>
            <a:off x="2830195" y="374650"/>
            <a:ext cx="6096000" cy="553085"/>
          </a:xfrm>
          <a:prstGeom prst="rect">
            <a:avLst/>
          </a:prstGeom>
          <a:noFill/>
        </p:spPr>
        <p:txBody>
          <a:bodyPr wrap="square" rtlCol="0" anchor="t">
            <a:spAutoFit/>
          </a:bodyPr>
          <a:lstStyle/>
          <a:p>
            <a:pPr algn="ctr"/>
            <a:r>
              <a:rPr lang="zh-CN" altLang="en-US" sz="3000" b="1" dirty="0">
                <a:solidFill>
                  <a:schemeClr val="accent4">
                    <a:lumMod val="50000"/>
                  </a:schemeClr>
                </a:solidFill>
                <a:cs typeface="+mn-ea"/>
                <a:sym typeface="+mn-lt"/>
              </a:rPr>
              <a:t>可行性分析</a:t>
            </a:r>
            <a:r>
              <a:rPr lang="zh-CN" altLang="en-US" sz="3000" b="1" dirty="0">
                <a:solidFill>
                  <a:schemeClr val="accent2"/>
                </a:solidFill>
                <a:cs typeface="+mn-ea"/>
                <a:sym typeface="+mn-lt"/>
              </a:rPr>
              <a:t> </a:t>
            </a:r>
          </a:p>
        </p:txBody>
      </p:sp>
      <p:sp>
        <p:nvSpPr>
          <p:cNvPr id="3" name="文本框 2"/>
          <p:cNvSpPr txBox="1"/>
          <p:nvPr/>
        </p:nvSpPr>
        <p:spPr>
          <a:xfrm>
            <a:off x="394335" y="3841750"/>
            <a:ext cx="5193665" cy="2764155"/>
          </a:xfrm>
          <a:prstGeom prst="rect">
            <a:avLst/>
          </a:prstGeom>
          <a:noFill/>
        </p:spPr>
        <p:txBody>
          <a:bodyPr wrap="square" rtlCol="0">
            <a:noAutofit/>
          </a:bodyPr>
          <a:lstStyle/>
          <a:p>
            <a:r>
              <a:rPr lang="zh-CN" altLang="en-US" sz="2000" dirty="0"/>
              <a:t>二、产品功能可行性：</a:t>
            </a:r>
          </a:p>
          <a:p>
            <a:r>
              <a:rPr lang="en-US" altLang="zh-CN" sz="1400" dirty="0"/>
              <a:t>1.</a:t>
            </a:r>
            <a:r>
              <a:rPr lang="zh-CN" altLang="en-US" sz="1400" dirty="0"/>
              <a:t>商品发布与展示</a:t>
            </a:r>
          </a:p>
          <a:p>
            <a:r>
              <a:rPr lang="zh-CN" altLang="en-US" sz="1400" dirty="0"/>
              <a:t>能够轻松上传物品照片、详细信息并分类，且根据浏览量等展示热门商品，功能合理且符合二手交易实际需求，方便买家查找商品，卖家展示商品。</a:t>
            </a:r>
          </a:p>
          <a:p>
            <a:r>
              <a:rPr lang="en-US" altLang="zh-CN" sz="1400" dirty="0"/>
              <a:t>2.</a:t>
            </a:r>
            <a:r>
              <a:rPr lang="zh-CN" altLang="en-US" sz="1400" dirty="0"/>
              <a:t>搜索与筛选通过关键词搜索和根据分类、价格区间筛选商品的功能，提高了用户查找特定商品的效率，增强了产品的实用性。</a:t>
            </a:r>
          </a:p>
          <a:p>
            <a:r>
              <a:rPr lang="en-US" altLang="zh-CN" sz="1400" dirty="0"/>
              <a:t>3.</a:t>
            </a:r>
            <a:r>
              <a:rPr lang="zh-CN" altLang="en-US" sz="1400" dirty="0"/>
              <a:t>交易与沟通在线即时沟通交流方便买卖双方协商交易细节，交易完成后的评价功能有助于建立信用体系，保障交易质量。</a:t>
            </a:r>
          </a:p>
          <a:p>
            <a:r>
              <a:rPr lang="en-US" altLang="zh-CN" sz="1400" dirty="0"/>
              <a:t>4.</a:t>
            </a:r>
            <a:r>
              <a:rPr lang="zh-CN" altLang="en-US" sz="1400" dirty="0"/>
              <a:t>个人中心包含我的发布、需求、收藏等多种功能，方便用户管理自己的交易相关信息，符合用户使用习惯。</a:t>
            </a:r>
          </a:p>
        </p:txBody>
      </p:sp>
      <p:sp>
        <p:nvSpPr>
          <p:cNvPr id="5" name="文本框 4"/>
          <p:cNvSpPr txBox="1"/>
          <p:nvPr/>
        </p:nvSpPr>
        <p:spPr>
          <a:xfrm>
            <a:off x="6083300" y="927735"/>
            <a:ext cx="5193665" cy="3482340"/>
          </a:xfrm>
          <a:prstGeom prst="rect">
            <a:avLst/>
          </a:prstGeom>
          <a:noFill/>
        </p:spPr>
        <p:txBody>
          <a:bodyPr wrap="square" rtlCol="0">
            <a:noAutofit/>
          </a:bodyPr>
          <a:lstStyle/>
          <a:p>
            <a:r>
              <a:rPr lang="zh-CN" altLang="en-US" sz="2000" dirty="0"/>
              <a:t>三、技术开发可行性</a:t>
            </a:r>
          </a:p>
          <a:p>
            <a:r>
              <a:rPr lang="en-US" altLang="zh-CN" sz="1400" dirty="0"/>
              <a:t>1.</a:t>
            </a:r>
            <a:r>
              <a:rPr lang="zh-CN" altLang="en-US" sz="1400" dirty="0"/>
              <a:t>前端开发使用微信小程序提供的框架进行前端开发，包括页面路由和组件化开发，这些技术成熟且有官方文档支持，开发难度相对可控。</a:t>
            </a:r>
          </a:p>
          <a:p>
            <a:r>
              <a:rPr lang="en-US" altLang="zh-CN" sz="1400" dirty="0"/>
              <a:t>2.</a:t>
            </a:r>
            <a:r>
              <a:rPr lang="zh-CN" altLang="en-US" sz="1400" dirty="0"/>
              <a:t>后端开发</a:t>
            </a:r>
          </a:p>
          <a:p>
            <a:r>
              <a:rPr lang="zh-CN" altLang="en-US" sz="1400" dirty="0"/>
              <a:t>涉及服务器搭建和接口开发，对于有相关技术能力的团队成员（如该团队的刘智豪负责后端开发），在合理的时间和资源投入下是可行的。同时，微信小程序的云开发功能也为后端开发提供了便捷的数据库操作和云函数调用方式，可减少服务器搭建的复杂程度。</a:t>
            </a:r>
          </a:p>
          <a:p>
            <a:r>
              <a:rPr lang="en-US" altLang="zh-CN" sz="1400" dirty="0"/>
              <a:t>3.</a:t>
            </a:r>
            <a:r>
              <a:rPr lang="zh-CN" altLang="en-US" sz="1400" dirty="0"/>
              <a:t>界面设计页面布局和视觉设计方面，设计合理的页面结构以及确定色彩风格等，通过有 ui 设计能力的成员（如组长林钰航负责 ui 设计）可以实现符合用户习惯和视觉体验的设计。</a:t>
            </a:r>
          </a:p>
          <a:p>
            <a:r>
              <a:rPr lang="en-US" altLang="zh-CN" sz="1400" dirty="0"/>
              <a:t>4.</a:t>
            </a:r>
            <a:r>
              <a:rPr lang="zh-CN" altLang="en-US" sz="1400" dirty="0"/>
              <a:t>功能测试、兼容性测试和性能优化等测试环节，通过合理的测试计划和工具，能够确保小程序的质量和稳定性。</a:t>
            </a:r>
          </a:p>
        </p:txBody>
      </p:sp>
      <p:sp>
        <p:nvSpPr>
          <p:cNvPr id="6" name="文本框 5"/>
          <p:cNvSpPr txBox="1"/>
          <p:nvPr/>
        </p:nvSpPr>
        <p:spPr>
          <a:xfrm>
            <a:off x="6217285" y="4491990"/>
            <a:ext cx="5059680" cy="2042795"/>
          </a:xfrm>
          <a:prstGeom prst="rect">
            <a:avLst/>
          </a:prstGeom>
          <a:noFill/>
        </p:spPr>
        <p:txBody>
          <a:bodyPr wrap="square" rtlCol="0">
            <a:noAutofit/>
          </a:bodyPr>
          <a:lstStyle/>
          <a:p>
            <a:r>
              <a:rPr lang="zh-CN" altLang="en-US" sz="2000"/>
              <a:t>四、小组分工</a:t>
            </a:r>
          </a:p>
          <a:p>
            <a:r>
              <a:rPr lang="zh-CN" altLang="en-US" sz="1400"/>
              <a:t>团队有明确的分工，组长负责 ui 设计，组员分别负责后端开发和前端开发，并且有项目经理能够对整个项目进行一个统筹，分工合理，能够充分发挥各成员的专业技能，保障小程序的开发进度和质量。</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052457"/>
          </a:xfrm>
          <a:prstGeom prst="rect">
            <a:avLst/>
          </a:prstGeom>
          <a:gradFill flip="none" rotWithShape="1">
            <a:gsLst>
              <a:gs pos="0">
                <a:schemeClr val="bg1"/>
              </a:gs>
              <a:gs pos="55000">
                <a:srgbClr val="D9DFE9"/>
              </a:gs>
            </a:gsLst>
            <a:lin ang="19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8"/>
          <p:cNvCxnSpPr/>
          <p:nvPr/>
        </p:nvCxnSpPr>
        <p:spPr>
          <a:xfrm>
            <a:off x="-139700" y="6052456"/>
            <a:ext cx="12471400" cy="7094"/>
          </a:xfrm>
          <a:prstGeom prst="line">
            <a:avLst/>
          </a:prstGeom>
          <a:ln>
            <a:solidFill>
              <a:schemeClr val="tx2"/>
            </a:solidFill>
          </a:ln>
          <a:effectLst>
            <a:outerShdw blurRad="114300" dist="38100" dir="5400000" algn="t" rotWithShape="0">
              <a:schemeClr val="tx1"/>
            </a:outerShdw>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747760" y="5572999"/>
            <a:ext cx="2552700" cy="973103"/>
            <a:chOff x="1473859" y="2985888"/>
            <a:chExt cx="3471186" cy="317862"/>
          </a:xfrm>
        </p:grpSpPr>
        <p:sp>
          <p:nvSpPr>
            <p:cNvPr id="21" name="矩形: 圆角 20"/>
            <p:cNvSpPr/>
            <p:nvPr>
              <p:custDataLst>
                <p:tags r:id="rId1"/>
              </p:custDataLst>
            </p:nvPr>
          </p:nvSpPr>
          <p:spPr>
            <a:xfrm>
              <a:off x="1473859" y="2985888"/>
              <a:ext cx="3471186" cy="317862"/>
            </a:xfrm>
            <a:prstGeom prst="roundRect">
              <a:avLst>
                <a:gd name="adj" fmla="val 50000"/>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2" name="矩形: 圆角 21"/>
            <p:cNvSpPr/>
            <p:nvPr>
              <p:custDataLst>
                <p:tags r:id="rId2"/>
              </p:custDataLst>
            </p:nvPr>
          </p:nvSpPr>
          <p:spPr>
            <a:xfrm>
              <a:off x="1473859" y="2985888"/>
              <a:ext cx="3471186" cy="317862"/>
            </a:xfrm>
            <a:prstGeom prst="roundRect">
              <a:avLst>
                <a:gd name="adj" fmla="val 50000"/>
              </a:avLst>
            </a:prstGeom>
            <a:gradFill flip="none" rotWithShape="1">
              <a:gsLst>
                <a:gs pos="50000">
                  <a:srgbClr val="D9DFE9"/>
                </a:gs>
                <a:gs pos="0">
                  <a:srgbClr val="C7CFDF"/>
                </a:gs>
                <a:gs pos="100000">
                  <a:schemeClr val="bg1"/>
                </a:gs>
              </a:gsLst>
              <a:lin ang="2700000" scaled="1"/>
              <a:tileRect/>
            </a:gra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2400" b="1" dirty="0">
                  <a:solidFill>
                    <a:schemeClr val="bg2">
                      <a:lumMod val="50000"/>
                    </a:schemeClr>
                  </a:solidFill>
                  <a:effectLst>
                    <a:outerShdw blurRad="50800" dist="38100" dir="2700000" algn="tl" rotWithShape="0">
                      <a:schemeClr val="bg1">
                        <a:alpha val="40000"/>
                      </a:schemeClr>
                    </a:outerShdw>
                  </a:effectLst>
                  <a:cs typeface="+mn-ea"/>
                  <a:sym typeface="+mn-lt"/>
                </a:rPr>
                <a:t>Start  </a:t>
              </a:r>
              <a:r>
                <a:rPr lang="zh-CN" altLang="en-US" sz="2400" b="1" dirty="0">
                  <a:solidFill>
                    <a:schemeClr val="bg2">
                      <a:lumMod val="50000"/>
                    </a:schemeClr>
                  </a:solidFill>
                  <a:effectLst>
                    <a:outerShdw blurRad="50800" dist="38100" dir="2700000" algn="tl" rotWithShape="0">
                      <a:schemeClr val="bg1">
                        <a:alpha val="40000"/>
                      </a:schemeClr>
                    </a:outerShdw>
                  </a:effectLst>
                  <a:cs typeface="+mn-ea"/>
                  <a:sym typeface="+mn-lt"/>
                </a:rPr>
                <a:t>→</a:t>
              </a:r>
            </a:p>
          </p:txBody>
        </p:sp>
      </p:grpSp>
      <p:sp>
        <p:nvSpPr>
          <p:cNvPr id="26" name="文本框 25"/>
          <p:cNvSpPr txBox="1"/>
          <p:nvPr/>
        </p:nvSpPr>
        <p:spPr>
          <a:xfrm>
            <a:off x="1177930" y="464058"/>
            <a:ext cx="4379776" cy="337185"/>
          </a:xfrm>
          <a:prstGeom prst="rect">
            <a:avLst/>
          </a:prstGeom>
          <a:noFill/>
        </p:spPr>
        <p:txBody>
          <a:bodyPr wrap="square" rtlCol="0">
            <a:spAutoFit/>
          </a:bodyPr>
          <a:lstStyle/>
          <a:p>
            <a:r>
              <a:rPr lang="en-US" altLang="zh-CN" sz="1600" dirty="0">
                <a:solidFill>
                  <a:schemeClr val="tx2"/>
                </a:solidFill>
                <a:effectLst>
                  <a:outerShdw blurRad="38100" dist="38100" dir="2700000" algn="tl">
                    <a:schemeClr val="bg1">
                      <a:alpha val="43000"/>
                    </a:schemeClr>
                  </a:outerShdw>
                </a:effectLst>
                <a:cs typeface="+mn-ea"/>
                <a:sym typeface="+mn-lt"/>
              </a:rPr>
              <a:t>G08</a:t>
            </a:r>
            <a:r>
              <a:rPr lang="zh-CN" altLang="en-US" sz="1600" dirty="0">
                <a:solidFill>
                  <a:schemeClr val="tx2"/>
                </a:solidFill>
                <a:effectLst>
                  <a:outerShdw blurRad="38100" dist="38100" dir="2700000" algn="tl">
                    <a:schemeClr val="bg1">
                      <a:alpha val="43000"/>
                    </a:schemeClr>
                  </a:outerShdw>
                </a:effectLst>
                <a:cs typeface="+mn-ea"/>
                <a:sym typeface="+mn-lt"/>
              </a:rPr>
              <a:t>小组</a:t>
            </a:r>
          </a:p>
        </p:txBody>
      </p:sp>
      <p:cxnSp>
        <p:nvCxnSpPr>
          <p:cNvPr id="56" name="直接连接符 55"/>
          <p:cNvCxnSpPr/>
          <p:nvPr/>
        </p:nvCxnSpPr>
        <p:spPr>
          <a:xfrm>
            <a:off x="1062881" y="540265"/>
            <a:ext cx="0" cy="152400"/>
          </a:xfrm>
          <a:prstGeom prst="line">
            <a:avLst/>
          </a:prstGeom>
          <a:ln w="63500" cap="rnd">
            <a:gradFill flip="none" rotWithShape="1">
              <a:gsLst>
                <a:gs pos="0">
                  <a:schemeClr val="accent2">
                    <a:lumMod val="0"/>
                    <a:lumOff val="100000"/>
                  </a:schemeClr>
                </a:gs>
                <a:gs pos="35000">
                  <a:schemeClr val="accent2">
                    <a:lumMod val="0"/>
                    <a:lumOff val="100000"/>
                  </a:schemeClr>
                </a:gs>
                <a:gs pos="100000">
                  <a:schemeClr val="bg2">
                    <a:lumMod val="50000"/>
                  </a:schemeClr>
                </a:gs>
              </a:gsLst>
              <a:path path="circle">
                <a:fillToRect l="50000" t="-80000" r="50000" b="180000"/>
              </a:path>
              <a:tileRect/>
            </a:gradFill>
            <a:round/>
          </a:ln>
          <a:effectLst>
            <a:outerShdw blurRad="50800" dist="38100" dir="2700000" algn="t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4"/>
          <a:stretch>
            <a:fillRect/>
          </a:stretch>
        </p:blipFill>
        <p:spPr>
          <a:xfrm>
            <a:off x="6919247" y="-757367"/>
            <a:ext cx="6681795" cy="5413717"/>
          </a:xfrm>
          <a:prstGeom prst="rect">
            <a:avLst/>
          </a:prstGeom>
        </p:spPr>
      </p:pic>
      <p:sp>
        <p:nvSpPr>
          <p:cNvPr id="31" name="文本框 30"/>
          <p:cNvSpPr txBox="1"/>
          <p:nvPr/>
        </p:nvSpPr>
        <p:spPr>
          <a:xfrm>
            <a:off x="949961" y="2155226"/>
            <a:ext cx="5969286" cy="1264058"/>
          </a:xfrm>
          <a:prstGeom prst="rect">
            <a:avLst/>
          </a:prstGeom>
          <a:noFill/>
        </p:spPr>
        <p:txBody>
          <a:bodyPr wrap="square" rtlCol="0" anchor="ctr" anchorCtr="0">
            <a:noAutofit/>
          </a:bodyPr>
          <a:lstStyle/>
          <a:p>
            <a:r>
              <a:rPr lang="en-US" altLang="zh-CN" sz="7200" b="1" dirty="0">
                <a:solidFill>
                  <a:schemeClr val="bg2">
                    <a:lumMod val="50000"/>
                  </a:schemeClr>
                </a:solidFill>
                <a:effectLst>
                  <a:outerShdw blurRad="38100" dist="38100" dir="2700000" algn="tl">
                    <a:schemeClr val="bg1">
                      <a:alpha val="43000"/>
                    </a:schemeClr>
                  </a:outerShdw>
                </a:effectLst>
                <a:cs typeface="+mn-ea"/>
                <a:sym typeface="+mn-lt"/>
              </a:rPr>
              <a:t>05 </a:t>
            </a:r>
            <a:r>
              <a:rPr lang="zh-CN" altLang="en-US" sz="7200" b="1" dirty="0">
                <a:solidFill>
                  <a:schemeClr val="bg2">
                    <a:lumMod val="50000"/>
                  </a:schemeClr>
                </a:solidFill>
                <a:effectLst>
                  <a:outerShdw blurRad="38100" dist="38100" dir="2700000" algn="tl">
                    <a:schemeClr val="bg1">
                      <a:alpha val="43000"/>
                    </a:schemeClr>
                  </a:outerShdw>
                </a:effectLst>
                <a:cs typeface="+mn-ea"/>
                <a:sym typeface="+mn-lt"/>
              </a:rPr>
              <a:t>职责分工</a:t>
            </a:r>
            <a:r>
              <a:rPr lang="en-US" altLang="zh-CN" sz="7200" b="1" dirty="0">
                <a:solidFill>
                  <a:schemeClr val="bg2">
                    <a:lumMod val="50000"/>
                  </a:schemeClr>
                </a:solidFill>
                <a:effectLst>
                  <a:outerShdw blurRad="38100" dist="38100" dir="2700000" algn="tl">
                    <a:schemeClr val="bg1">
                      <a:alpha val="43000"/>
                    </a:schemeClr>
                  </a:outerShdw>
                </a:effectLst>
                <a:cs typeface="+mn-ea"/>
                <a:sym typeface="+mn-lt"/>
              </a:rPr>
              <a:t>   </a:t>
            </a:r>
            <a:endParaRPr lang="zh-CN" altLang="en-US" sz="7200" b="1" dirty="0">
              <a:solidFill>
                <a:schemeClr val="bg2">
                  <a:lumMod val="50000"/>
                </a:schemeClr>
              </a:solidFill>
              <a:effectLst>
                <a:outerShdw blurRad="38100" dist="38100" dir="2700000" algn="tl">
                  <a:schemeClr val="bg1">
                    <a:alpha val="43000"/>
                  </a:schemeClr>
                </a:outerShdw>
              </a:effectLst>
              <a:cs typeface="+mn-ea"/>
              <a:sym typeface="+mn-lt"/>
            </a:endParaRPr>
          </a:p>
        </p:txBody>
      </p:sp>
      <p:sp>
        <p:nvSpPr>
          <p:cNvPr id="34" name="文本"/>
          <p:cNvSpPr/>
          <p:nvPr/>
        </p:nvSpPr>
        <p:spPr>
          <a:xfrm>
            <a:off x="949960" y="3453108"/>
            <a:ext cx="4607747" cy="414020"/>
          </a:xfrm>
          <a:prstGeom prst="rect">
            <a:avLst/>
          </a:prstGeom>
          <a:noFill/>
        </p:spPr>
        <p:txBody>
          <a:bodyPr wrap="square">
            <a:spAutoFit/>
          </a:bodyPr>
          <a:lstStyle/>
          <a:p>
            <a:pPr>
              <a:lnSpc>
                <a:spcPct val="150000"/>
              </a:lnSpc>
            </a:pPr>
            <a:r>
              <a:rPr lang="en-US" altLang="zh-CN" sz="1400" dirty="0">
                <a:solidFill>
                  <a:schemeClr val="tx2"/>
                </a:solidFill>
                <a:effectLst>
                  <a:outerShdw blurRad="38100" dist="38100" dir="2700000" algn="tl">
                    <a:schemeClr val="bg1">
                      <a:alpha val="43000"/>
                    </a:schemeClr>
                  </a:outerShdw>
                </a:effectLst>
                <a:cs typeface="+mn-ea"/>
                <a:sym typeface="+mn-lt"/>
              </a:rPr>
              <a:t>Division of responsibilities</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a:blip r:embed="rId8"/>
          <a:stretch>
            <a:fillRect/>
          </a:stretch>
        </p:blipFill>
        <p:spPr>
          <a:xfrm>
            <a:off x="-95144" y="-297"/>
            <a:ext cx="12193057" cy="6858594"/>
          </a:xfrm>
          <a:prstGeom prst="rect">
            <a:avLst/>
          </a:prstGeom>
        </p:spPr>
      </p:pic>
      <p:sp>
        <p:nvSpPr>
          <p:cNvPr id="2" name="文本框 1"/>
          <p:cNvSpPr txBox="1"/>
          <p:nvPr/>
        </p:nvSpPr>
        <p:spPr>
          <a:xfrm>
            <a:off x="3226348" y="369785"/>
            <a:ext cx="5739305" cy="730885"/>
          </a:xfrm>
          <a:prstGeom prst="rect">
            <a:avLst/>
          </a:prstGeom>
          <a:noFill/>
        </p:spPr>
        <p:txBody>
          <a:bodyPr wrap="square" rtlCol="0">
            <a:spAutoFit/>
          </a:bodyPr>
          <a:lstStyle>
            <a:defPPr>
              <a:defRPr lang="zh-CN"/>
            </a:defPPr>
            <a:lvl1pPr algn="ctr">
              <a:lnSpc>
                <a:spcPct val="130000"/>
              </a:lnSpc>
              <a:defRPr sz="3000" b="1">
                <a:solidFill>
                  <a:schemeClr val="accent2"/>
                </a:solidFill>
                <a:effectLst>
                  <a:outerShdw blurRad="38100" dist="38100" dir="2700000" algn="tl">
                    <a:schemeClr val="bg1">
                      <a:alpha val="43000"/>
                    </a:schemeClr>
                  </a:outerShdw>
                </a:effectLst>
                <a:latin typeface="Arial" panose="020B0604020202020204"/>
                <a:ea typeface="微软雅黑" panose="020B0503020204020204" pitchFamily="34" charset="-122"/>
                <a:cs typeface="思源黑体 CN" panose="020B0300000000000000" charset="-122"/>
              </a:defRPr>
            </a:lvl1pPr>
          </a:lstStyle>
          <a:p>
            <a:r>
              <a:rPr lang="zh-CN" altLang="en-US" sz="3200" dirty="0">
                <a:latin typeface="+mn-lt"/>
                <a:ea typeface="+mn-ea"/>
                <a:cs typeface="+mn-ea"/>
                <a:sym typeface="+mn-lt"/>
              </a:rPr>
              <a:t>整体分工</a:t>
            </a:r>
            <a:r>
              <a:rPr lang="zh-CN" altLang="en-US" dirty="0">
                <a:latin typeface="+mn-lt"/>
                <a:ea typeface="+mn-ea"/>
                <a:cs typeface="+mn-ea"/>
                <a:sym typeface="+mn-lt"/>
              </a:rPr>
              <a:t> </a:t>
            </a:r>
          </a:p>
        </p:txBody>
      </p:sp>
      <p:grpSp>
        <p:nvGrpSpPr>
          <p:cNvPr id="85" name="组合 84"/>
          <p:cNvGrpSpPr/>
          <p:nvPr/>
        </p:nvGrpSpPr>
        <p:grpSpPr>
          <a:xfrm>
            <a:off x="7292342" y="3662743"/>
            <a:ext cx="3953987" cy="2839972"/>
            <a:chOff x="8485885" y="4184409"/>
            <a:chExt cx="3431096" cy="2464403"/>
          </a:xfrm>
        </p:grpSpPr>
        <p:grpSp>
          <p:nvGrpSpPr>
            <p:cNvPr id="82" name="组合 81"/>
            <p:cNvGrpSpPr/>
            <p:nvPr/>
          </p:nvGrpSpPr>
          <p:grpSpPr>
            <a:xfrm rot="16200000">
              <a:off x="10476981" y="5208812"/>
              <a:ext cx="1440000" cy="1440000"/>
              <a:chOff x="1473859" y="2985888"/>
              <a:chExt cx="3471186" cy="317862"/>
            </a:xfrm>
          </p:grpSpPr>
          <p:sp>
            <p:nvSpPr>
              <p:cNvPr id="83" name="矩形: 圆角 76"/>
              <p:cNvSpPr/>
              <p:nvPr>
                <p:custDataLst>
                  <p:tags r:id="rId5"/>
                </p:custDataLst>
              </p:nvPr>
            </p:nvSpPr>
            <p:spPr>
              <a:xfrm>
                <a:off x="1473859" y="2985888"/>
                <a:ext cx="3471186" cy="317862"/>
              </a:xfrm>
              <a:prstGeom prst="homePlat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84" name="矩形: 圆角 77"/>
              <p:cNvSpPr/>
              <p:nvPr>
                <p:custDataLst>
                  <p:tags r:id="rId6"/>
                </p:custDataLst>
              </p:nvPr>
            </p:nvSpPr>
            <p:spPr>
              <a:xfrm>
                <a:off x="1473859" y="2985888"/>
                <a:ext cx="3471186" cy="317862"/>
              </a:xfrm>
              <a:prstGeom prst="homePlate">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79" name="组合 78"/>
            <p:cNvGrpSpPr/>
            <p:nvPr/>
          </p:nvGrpSpPr>
          <p:grpSpPr>
            <a:xfrm rot="16200000">
              <a:off x="8809894" y="4652701"/>
              <a:ext cx="2376583" cy="1440000"/>
              <a:chOff x="1473859" y="2985888"/>
              <a:chExt cx="3471186" cy="317862"/>
            </a:xfrm>
            <a:solidFill>
              <a:srgbClr val="D9DFE9"/>
            </a:solidFill>
          </p:grpSpPr>
          <p:sp>
            <p:nvSpPr>
              <p:cNvPr id="80" name="矩形: 圆角 76"/>
              <p:cNvSpPr/>
              <p:nvPr>
                <p:custDataLst>
                  <p:tags r:id="rId3"/>
                </p:custDataLst>
              </p:nvPr>
            </p:nvSpPr>
            <p:spPr>
              <a:xfrm>
                <a:off x="1473859" y="2985888"/>
                <a:ext cx="3471186" cy="317862"/>
              </a:xfrm>
              <a:prstGeom prst="homePlate">
                <a:avLst/>
              </a:prstGeom>
              <a:grp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81" name="矩形: 圆角 77"/>
              <p:cNvSpPr/>
              <p:nvPr>
                <p:custDataLst>
                  <p:tags r:id="rId4"/>
                </p:custDataLst>
              </p:nvPr>
            </p:nvSpPr>
            <p:spPr>
              <a:xfrm>
                <a:off x="1473859" y="2985888"/>
                <a:ext cx="3471186" cy="317862"/>
              </a:xfrm>
              <a:prstGeom prst="homePlate">
                <a:avLst/>
              </a:prstGeom>
              <a:solidFill>
                <a:srgbClr val="CFD7E3"/>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76" name="组合 75"/>
            <p:cNvGrpSpPr/>
            <p:nvPr/>
          </p:nvGrpSpPr>
          <p:grpSpPr>
            <a:xfrm rot="16200000">
              <a:off x="8485885" y="5208812"/>
              <a:ext cx="1440000" cy="1440000"/>
              <a:chOff x="1473859" y="2985888"/>
              <a:chExt cx="3471186" cy="317862"/>
            </a:xfrm>
          </p:grpSpPr>
          <p:sp>
            <p:nvSpPr>
              <p:cNvPr id="77" name="矩形: 圆角 76"/>
              <p:cNvSpPr/>
              <p:nvPr>
                <p:custDataLst>
                  <p:tags r:id="rId1"/>
                </p:custDataLst>
              </p:nvPr>
            </p:nvSpPr>
            <p:spPr>
              <a:xfrm>
                <a:off x="1473859" y="2985888"/>
                <a:ext cx="3471186" cy="317862"/>
              </a:xfrm>
              <a:prstGeom prst="homePlat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78" name="矩形: 圆角 77"/>
              <p:cNvSpPr/>
              <p:nvPr>
                <p:custDataLst>
                  <p:tags r:id="rId2"/>
                </p:custDataLst>
              </p:nvPr>
            </p:nvSpPr>
            <p:spPr>
              <a:xfrm>
                <a:off x="1473859" y="2985888"/>
                <a:ext cx="3471186" cy="317862"/>
              </a:xfrm>
              <a:prstGeom prst="homePlate">
                <a:avLst/>
              </a:prstGeom>
              <a:solidFill>
                <a:srgbClr val="C7CFDF"/>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sp>
        <p:nvSpPr>
          <p:cNvPr id="4" name="文本框 3"/>
          <p:cNvSpPr txBox="1"/>
          <p:nvPr/>
        </p:nvSpPr>
        <p:spPr>
          <a:xfrm>
            <a:off x="453390" y="1235075"/>
            <a:ext cx="11503025" cy="5166360"/>
          </a:xfrm>
          <a:prstGeom prst="rect">
            <a:avLst/>
          </a:prstGeom>
          <a:noFill/>
        </p:spPr>
        <p:txBody>
          <a:bodyPr wrap="square" rtlCol="0">
            <a:noAutofit/>
          </a:bodyPr>
          <a:lstStyle/>
          <a:p>
            <a:r>
              <a:rPr lang="zh-CN" altLang="en-US" sz="4000" dirty="0"/>
              <a:t>组长：林钰航</a:t>
            </a:r>
          </a:p>
          <a:p>
            <a:r>
              <a:rPr lang="zh-CN" altLang="en-US" sz="3600" dirty="0"/>
              <a:t>工作：负责用户交互界面设计</a:t>
            </a:r>
          </a:p>
          <a:p>
            <a:r>
              <a:rPr lang="zh-CN" altLang="en-US" sz="4000" dirty="0"/>
              <a:t>组员：刘智豪</a:t>
            </a:r>
          </a:p>
          <a:p>
            <a:r>
              <a:rPr lang="zh-CN" altLang="en-US" sz="3600" dirty="0"/>
              <a:t>工作：负责服务端逻辑和数据库设计</a:t>
            </a:r>
          </a:p>
          <a:p>
            <a:r>
              <a:rPr lang="zh-CN" altLang="en-US" sz="4000" dirty="0"/>
              <a:t>组员：高琪阳</a:t>
            </a:r>
            <a:endParaRPr lang="zh-CN" altLang="en-US" sz="3600" dirty="0"/>
          </a:p>
          <a:p>
            <a:r>
              <a:rPr lang="zh-CN" altLang="en-US" sz="3600" dirty="0"/>
              <a:t>工作：负责整体规划和项目追踪</a:t>
            </a:r>
          </a:p>
          <a:p>
            <a:r>
              <a:rPr lang="zh-CN" altLang="en-US" sz="3600" dirty="0"/>
              <a:t>组员：朱化宇</a:t>
            </a:r>
          </a:p>
          <a:p>
            <a:r>
              <a:rPr lang="zh-CN" altLang="en-US" sz="3600" dirty="0"/>
              <a:t>工作：负责项目测试，</a:t>
            </a:r>
            <a:r>
              <a:rPr lang="en-US" altLang="zh-CN" sz="3600" dirty="0"/>
              <a:t>bug</a:t>
            </a:r>
            <a:r>
              <a:rPr lang="zh-CN" altLang="en-US" sz="3600" dirty="0"/>
              <a:t>修复</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052457"/>
          </a:xfrm>
          <a:prstGeom prst="rect">
            <a:avLst/>
          </a:prstGeom>
          <a:gradFill flip="none" rotWithShape="1">
            <a:gsLst>
              <a:gs pos="0">
                <a:schemeClr val="bg1"/>
              </a:gs>
              <a:gs pos="55000">
                <a:srgbClr val="D9DFE9"/>
              </a:gs>
            </a:gsLst>
            <a:lin ang="19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8"/>
          <p:cNvCxnSpPr/>
          <p:nvPr/>
        </p:nvCxnSpPr>
        <p:spPr>
          <a:xfrm>
            <a:off x="-139700" y="6052456"/>
            <a:ext cx="12471400" cy="7094"/>
          </a:xfrm>
          <a:prstGeom prst="line">
            <a:avLst/>
          </a:prstGeom>
          <a:ln>
            <a:solidFill>
              <a:schemeClr val="tx2"/>
            </a:solidFill>
          </a:ln>
          <a:effectLst>
            <a:outerShdw blurRad="114300" dist="38100" dir="5400000" algn="t" rotWithShape="0">
              <a:schemeClr val="tx1"/>
            </a:outerShdw>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747760" y="5572999"/>
            <a:ext cx="2552700" cy="973103"/>
            <a:chOff x="1473859" y="2985888"/>
            <a:chExt cx="3471186" cy="317862"/>
          </a:xfrm>
        </p:grpSpPr>
        <p:sp>
          <p:nvSpPr>
            <p:cNvPr id="21" name="矩形: 圆角 20"/>
            <p:cNvSpPr/>
            <p:nvPr>
              <p:custDataLst>
                <p:tags r:id="rId1"/>
              </p:custDataLst>
            </p:nvPr>
          </p:nvSpPr>
          <p:spPr>
            <a:xfrm>
              <a:off x="1473859" y="2985888"/>
              <a:ext cx="3471186" cy="317862"/>
            </a:xfrm>
            <a:prstGeom prst="roundRect">
              <a:avLst>
                <a:gd name="adj" fmla="val 50000"/>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2" name="矩形: 圆角 21"/>
            <p:cNvSpPr/>
            <p:nvPr>
              <p:custDataLst>
                <p:tags r:id="rId2"/>
              </p:custDataLst>
            </p:nvPr>
          </p:nvSpPr>
          <p:spPr>
            <a:xfrm>
              <a:off x="1473859" y="2985888"/>
              <a:ext cx="3471186" cy="317862"/>
            </a:xfrm>
            <a:prstGeom prst="roundRect">
              <a:avLst>
                <a:gd name="adj" fmla="val 50000"/>
              </a:avLst>
            </a:prstGeom>
            <a:gradFill flip="none" rotWithShape="1">
              <a:gsLst>
                <a:gs pos="50000">
                  <a:srgbClr val="D9DFE9"/>
                </a:gs>
                <a:gs pos="0">
                  <a:srgbClr val="C7CFDF"/>
                </a:gs>
                <a:gs pos="100000">
                  <a:schemeClr val="bg1"/>
                </a:gs>
              </a:gsLst>
              <a:lin ang="2700000" scaled="1"/>
              <a:tileRect/>
            </a:gra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2400" b="1" dirty="0">
                  <a:solidFill>
                    <a:schemeClr val="accent6">
                      <a:lumMod val="50000"/>
                    </a:schemeClr>
                  </a:solidFill>
                  <a:effectLst>
                    <a:outerShdw blurRad="50800" dist="38100" dir="2700000" algn="tl" rotWithShape="0">
                      <a:schemeClr val="bg1">
                        <a:alpha val="40000"/>
                      </a:schemeClr>
                    </a:outerShdw>
                  </a:effectLst>
                  <a:cs typeface="+mn-ea"/>
                  <a:sym typeface="+mn-lt"/>
                </a:rPr>
                <a:t>Start  </a:t>
              </a:r>
              <a:r>
                <a:rPr lang="zh-CN" altLang="en-US" sz="2400" b="1" dirty="0">
                  <a:solidFill>
                    <a:schemeClr val="accent6">
                      <a:lumMod val="50000"/>
                    </a:schemeClr>
                  </a:solidFill>
                  <a:effectLst>
                    <a:outerShdw blurRad="50800" dist="38100" dir="2700000" algn="tl" rotWithShape="0">
                      <a:schemeClr val="bg1">
                        <a:alpha val="40000"/>
                      </a:schemeClr>
                    </a:outerShdw>
                  </a:effectLst>
                  <a:cs typeface="+mn-ea"/>
                  <a:sym typeface="+mn-lt"/>
                </a:rPr>
                <a:t>→</a:t>
              </a:r>
            </a:p>
          </p:txBody>
        </p:sp>
      </p:grpSp>
      <p:sp>
        <p:nvSpPr>
          <p:cNvPr id="26" name="文本框 25"/>
          <p:cNvSpPr txBox="1"/>
          <p:nvPr/>
        </p:nvSpPr>
        <p:spPr>
          <a:xfrm>
            <a:off x="1177930" y="464058"/>
            <a:ext cx="4379776" cy="337185"/>
          </a:xfrm>
          <a:prstGeom prst="rect">
            <a:avLst/>
          </a:prstGeom>
          <a:noFill/>
        </p:spPr>
        <p:txBody>
          <a:bodyPr wrap="square" rtlCol="0">
            <a:spAutoFit/>
          </a:bodyPr>
          <a:lstStyle/>
          <a:p>
            <a:r>
              <a:rPr lang="en-US" altLang="zh-CN" sz="1600" dirty="0">
                <a:solidFill>
                  <a:schemeClr val="tx2"/>
                </a:solidFill>
                <a:effectLst>
                  <a:outerShdw blurRad="38100" dist="38100" dir="2700000" algn="tl">
                    <a:schemeClr val="bg1">
                      <a:alpha val="43000"/>
                    </a:schemeClr>
                  </a:outerShdw>
                </a:effectLst>
                <a:cs typeface="+mn-ea"/>
                <a:sym typeface="+mn-lt"/>
              </a:rPr>
              <a:t>G08</a:t>
            </a:r>
            <a:r>
              <a:rPr lang="zh-CN" altLang="en-US" sz="1600" dirty="0">
                <a:solidFill>
                  <a:schemeClr val="tx2"/>
                </a:solidFill>
                <a:effectLst>
                  <a:outerShdw blurRad="38100" dist="38100" dir="2700000" algn="tl">
                    <a:schemeClr val="bg1">
                      <a:alpha val="43000"/>
                    </a:schemeClr>
                  </a:outerShdw>
                </a:effectLst>
                <a:cs typeface="+mn-ea"/>
                <a:sym typeface="+mn-lt"/>
              </a:rPr>
              <a:t>小组</a:t>
            </a:r>
          </a:p>
        </p:txBody>
      </p:sp>
      <p:cxnSp>
        <p:nvCxnSpPr>
          <p:cNvPr id="56" name="直接连接符 55"/>
          <p:cNvCxnSpPr/>
          <p:nvPr/>
        </p:nvCxnSpPr>
        <p:spPr>
          <a:xfrm>
            <a:off x="1062881" y="540265"/>
            <a:ext cx="0" cy="152400"/>
          </a:xfrm>
          <a:prstGeom prst="line">
            <a:avLst/>
          </a:prstGeom>
          <a:ln w="63500" cap="rnd">
            <a:gradFill flip="none" rotWithShape="1">
              <a:gsLst>
                <a:gs pos="0">
                  <a:schemeClr val="accent2">
                    <a:lumMod val="0"/>
                    <a:lumOff val="100000"/>
                  </a:schemeClr>
                </a:gs>
                <a:gs pos="35000">
                  <a:schemeClr val="accent2">
                    <a:lumMod val="0"/>
                    <a:lumOff val="100000"/>
                  </a:schemeClr>
                </a:gs>
                <a:gs pos="100000">
                  <a:schemeClr val="accent6">
                    <a:lumMod val="50000"/>
                  </a:schemeClr>
                </a:gs>
              </a:gsLst>
              <a:path path="circle">
                <a:fillToRect l="50000" t="-80000" r="50000" b="180000"/>
              </a:path>
              <a:tileRect/>
            </a:gradFill>
            <a:round/>
          </a:ln>
          <a:effectLst>
            <a:outerShdw blurRad="50800" dist="38100" dir="2700000" algn="t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4"/>
          <a:stretch>
            <a:fillRect/>
          </a:stretch>
        </p:blipFill>
        <p:spPr>
          <a:xfrm>
            <a:off x="6919247" y="-757367"/>
            <a:ext cx="6681795" cy="5413717"/>
          </a:xfrm>
          <a:prstGeom prst="rect">
            <a:avLst/>
          </a:prstGeom>
        </p:spPr>
      </p:pic>
      <p:sp>
        <p:nvSpPr>
          <p:cNvPr id="31" name="文本框 30"/>
          <p:cNvSpPr txBox="1"/>
          <p:nvPr/>
        </p:nvSpPr>
        <p:spPr>
          <a:xfrm>
            <a:off x="949961" y="2155226"/>
            <a:ext cx="5969286" cy="1264058"/>
          </a:xfrm>
          <a:prstGeom prst="rect">
            <a:avLst/>
          </a:prstGeom>
          <a:noFill/>
        </p:spPr>
        <p:txBody>
          <a:bodyPr wrap="square" rtlCol="0" anchor="ctr" anchorCtr="0">
            <a:noAutofit/>
          </a:bodyPr>
          <a:lstStyle/>
          <a:p>
            <a:r>
              <a:rPr lang="en-US" altLang="zh-CN" sz="7200" b="1" dirty="0">
                <a:solidFill>
                  <a:schemeClr val="accent6">
                    <a:lumMod val="50000"/>
                  </a:schemeClr>
                </a:solidFill>
                <a:effectLst>
                  <a:outerShdw blurRad="38100" dist="38100" dir="2700000" algn="tl">
                    <a:schemeClr val="bg1">
                      <a:alpha val="43000"/>
                    </a:schemeClr>
                  </a:outerShdw>
                </a:effectLst>
                <a:cs typeface="+mn-ea"/>
                <a:sym typeface="+mn-lt"/>
              </a:rPr>
              <a:t>06 </a:t>
            </a:r>
            <a:r>
              <a:rPr lang="zh-CN" altLang="en-US" sz="7200" b="1" dirty="0">
                <a:solidFill>
                  <a:schemeClr val="accent6">
                    <a:lumMod val="50000"/>
                  </a:schemeClr>
                </a:solidFill>
                <a:effectLst>
                  <a:outerShdw blurRad="38100" dist="38100" dir="2700000" algn="tl">
                    <a:schemeClr val="bg1">
                      <a:alpha val="43000"/>
                    </a:schemeClr>
                  </a:outerShdw>
                </a:effectLst>
                <a:cs typeface="+mn-ea"/>
                <a:sym typeface="+mn-lt"/>
              </a:rPr>
              <a:t>组员评价</a:t>
            </a:r>
          </a:p>
        </p:txBody>
      </p:sp>
      <p:sp>
        <p:nvSpPr>
          <p:cNvPr id="34" name="文本"/>
          <p:cNvSpPr/>
          <p:nvPr/>
        </p:nvSpPr>
        <p:spPr>
          <a:xfrm>
            <a:off x="949960" y="3453108"/>
            <a:ext cx="4607747" cy="414020"/>
          </a:xfrm>
          <a:prstGeom prst="rect">
            <a:avLst/>
          </a:prstGeom>
          <a:noFill/>
        </p:spPr>
        <p:txBody>
          <a:bodyPr wrap="square">
            <a:spAutoFit/>
          </a:bodyPr>
          <a:lstStyle/>
          <a:p>
            <a:pPr>
              <a:lnSpc>
                <a:spcPct val="150000"/>
              </a:lnSpc>
            </a:pPr>
            <a:r>
              <a:rPr lang="en-US" altLang="zh-CN" sz="1400" dirty="0">
                <a:solidFill>
                  <a:schemeClr val="tx2"/>
                </a:solidFill>
                <a:effectLst>
                  <a:outerShdw blurRad="38100" dist="38100" dir="2700000" algn="tl">
                    <a:schemeClr val="bg1">
                      <a:alpha val="43000"/>
                    </a:schemeClr>
                  </a:outerShdw>
                </a:effectLst>
                <a:cs typeface="+mn-ea"/>
                <a:sym typeface="+mn-lt"/>
              </a:rPr>
              <a:t>Team member evaluation</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a:blip r:embed="rId8"/>
          <a:stretch>
            <a:fillRect/>
          </a:stretch>
        </p:blipFill>
        <p:spPr>
          <a:xfrm>
            <a:off x="-95144" y="-297"/>
            <a:ext cx="12193057" cy="6858594"/>
          </a:xfrm>
          <a:prstGeom prst="rect">
            <a:avLst/>
          </a:prstGeom>
        </p:spPr>
      </p:pic>
      <p:sp>
        <p:nvSpPr>
          <p:cNvPr id="2" name="文本框 1"/>
          <p:cNvSpPr txBox="1"/>
          <p:nvPr/>
        </p:nvSpPr>
        <p:spPr>
          <a:xfrm>
            <a:off x="3226348" y="369785"/>
            <a:ext cx="5739305" cy="730885"/>
          </a:xfrm>
          <a:prstGeom prst="rect">
            <a:avLst/>
          </a:prstGeom>
          <a:noFill/>
        </p:spPr>
        <p:txBody>
          <a:bodyPr wrap="square" rtlCol="0">
            <a:spAutoFit/>
          </a:bodyPr>
          <a:lstStyle>
            <a:defPPr>
              <a:defRPr lang="zh-CN"/>
            </a:defPPr>
            <a:lvl1pPr algn="ctr">
              <a:lnSpc>
                <a:spcPct val="130000"/>
              </a:lnSpc>
              <a:defRPr sz="3000" b="1">
                <a:solidFill>
                  <a:schemeClr val="accent2"/>
                </a:solidFill>
                <a:effectLst>
                  <a:outerShdw blurRad="38100" dist="38100" dir="2700000" algn="tl">
                    <a:schemeClr val="bg1">
                      <a:alpha val="43000"/>
                    </a:schemeClr>
                  </a:outerShdw>
                </a:effectLst>
                <a:latin typeface="Arial" panose="020B0604020202020204"/>
                <a:ea typeface="微软雅黑" panose="020B0503020204020204" pitchFamily="34" charset="-122"/>
                <a:cs typeface="思源黑体 CN" panose="020B0300000000000000" charset="-122"/>
              </a:defRPr>
            </a:lvl1pPr>
          </a:lstStyle>
          <a:p>
            <a:r>
              <a:rPr lang="zh-CN" altLang="en-US" sz="3200" dirty="0">
                <a:solidFill>
                  <a:schemeClr val="accent6">
                    <a:lumMod val="50000"/>
                  </a:schemeClr>
                </a:solidFill>
                <a:latin typeface="+mn-lt"/>
                <a:ea typeface="+mn-ea"/>
                <a:cs typeface="+mn-ea"/>
                <a:sym typeface="+mn-lt"/>
              </a:rPr>
              <a:t>项目计划分工及评价</a:t>
            </a:r>
            <a:r>
              <a:rPr lang="zh-CN" altLang="en-US" dirty="0">
                <a:latin typeface="+mn-lt"/>
                <a:ea typeface="+mn-ea"/>
                <a:cs typeface="+mn-ea"/>
                <a:sym typeface="+mn-lt"/>
              </a:rPr>
              <a:t> </a:t>
            </a:r>
          </a:p>
        </p:txBody>
      </p:sp>
      <p:grpSp>
        <p:nvGrpSpPr>
          <p:cNvPr id="85" name="组合 84"/>
          <p:cNvGrpSpPr/>
          <p:nvPr/>
        </p:nvGrpSpPr>
        <p:grpSpPr>
          <a:xfrm>
            <a:off x="7292342" y="3662743"/>
            <a:ext cx="3953987" cy="2839972"/>
            <a:chOff x="8485885" y="4184409"/>
            <a:chExt cx="3431096" cy="2464403"/>
          </a:xfrm>
        </p:grpSpPr>
        <p:grpSp>
          <p:nvGrpSpPr>
            <p:cNvPr id="82" name="组合 81"/>
            <p:cNvGrpSpPr/>
            <p:nvPr/>
          </p:nvGrpSpPr>
          <p:grpSpPr>
            <a:xfrm rot="16200000">
              <a:off x="10476981" y="5208812"/>
              <a:ext cx="1440000" cy="1440000"/>
              <a:chOff x="1473859" y="2985888"/>
              <a:chExt cx="3471186" cy="317862"/>
            </a:xfrm>
          </p:grpSpPr>
          <p:sp>
            <p:nvSpPr>
              <p:cNvPr id="83" name="矩形: 圆角 76"/>
              <p:cNvSpPr/>
              <p:nvPr>
                <p:custDataLst>
                  <p:tags r:id="rId5"/>
                </p:custDataLst>
              </p:nvPr>
            </p:nvSpPr>
            <p:spPr>
              <a:xfrm>
                <a:off x="1473859" y="2985888"/>
                <a:ext cx="3471186" cy="317862"/>
              </a:xfrm>
              <a:prstGeom prst="homePlat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84" name="矩形: 圆角 77"/>
              <p:cNvSpPr/>
              <p:nvPr>
                <p:custDataLst>
                  <p:tags r:id="rId6"/>
                </p:custDataLst>
              </p:nvPr>
            </p:nvSpPr>
            <p:spPr>
              <a:xfrm>
                <a:off x="1473859" y="2985888"/>
                <a:ext cx="3471186" cy="317862"/>
              </a:xfrm>
              <a:prstGeom prst="homePlate">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79" name="组合 78"/>
            <p:cNvGrpSpPr/>
            <p:nvPr/>
          </p:nvGrpSpPr>
          <p:grpSpPr>
            <a:xfrm rot="16200000">
              <a:off x="8809894" y="4652701"/>
              <a:ext cx="2376583" cy="1440000"/>
              <a:chOff x="1473859" y="2985888"/>
              <a:chExt cx="3471186" cy="317862"/>
            </a:xfrm>
            <a:solidFill>
              <a:srgbClr val="D9DFE9"/>
            </a:solidFill>
          </p:grpSpPr>
          <p:sp>
            <p:nvSpPr>
              <p:cNvPr id="80" name="矩形: 圆角 76"/>
              <p:cNvSpPr/>
              <p:nvPr>
                <p:custDataLst>
                  <p:tags r:id="rId3"/>
                </p:custDataLst>
              </p:nvPr>
            </p:nvSpPr>
            <p:spPr>
              <a:xfrm>
                <a:off x="1473859" y="2985888"/>
                <a:ext cx="3471186" cy="317862"/>
              </a:xfrm>
              <a:prstGeom prst="homePlate">
                <a:avLst/>
              </a:prstGeom>
              <a:grp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81" name="矩形: 圆角 77"/>
              <p:cNvSpPr/>
              <p:nvPr>
                <p:custDataLst>
                  <p:tags r:id="rId4"/>
                </p:custDataLst>
              </p:nvPr>
            </p:nvSpPr>
            <p:spPr>
              <a:xfrm>
                <a:off x="1473859" y="2985888"/>
                <a:ext cx="3471186" cy="317862"/>
              </a:xfrm>
              <a:prstGeom prst="homePlate">
                <a:avLst/>
              </a:prstGeom>
              <a:solidFill>
                <a:srgbClr val="CFD7E3"/>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76" name="组合 75"/>
            <p:cNvGrpSpPr/>
            <p:nvPr/>
          </p:nvGrpSpPr>
          <p:grpSpPr>
            <a:xfrm rot="16200000">
              <a:off x="8485885" y="5208812"/>
              <a:ext cx="1440000" cy="1440000"/>
              <a:chOff x="1473859" y="2985888"/>
              <a:chExt cx="3471186" cy="317862"/>
            </a:xfrm>
          </p:grpSpPr>
          <p:sp>
            <p:nvSpPr>
              <p:cNvPr id="77" name="矩形: 圆角 76"/>
              <p:cNvSpPr/>
              <p:nvPr>
                <p:custDataLst>
                  <p:tags r:id="rId1"/>
                </p:custDataLst>
              </p:nvPr>
            </p:nvSpPr>
            <p:spPr>
              <a:xfrm>
                <a:off x="1473859" y="2985888"/>
                <a:ext cx="3471186" cy="317862"/>
              </a:xfrm>
              <a:prstGeom prst="homePlat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78" name="矩形: 圆角 77"/>
              <p:cNvSpPr/>
              <p:nvPr>
                <p:custDataLst>
                  <p:tags r:id="rId2"/>
                </p:custDataLst>
              </p:nvPr>
            </p:nvSpPr>
            <p:spPr>
              <a:xfrm>
                <a:off x="1473859" y="2985888"/>
                <a:ext cx="3471186" cy="317862"/>
              </a:xfrm>
              <a:prstGeom prst="homePlate">
                <a:avLst/>
              </a:prstGeom>
              <a:solidFill>
                <a:srgbClr val="C7CFDF"/>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sp>
        <p:nvSpPr>
          <p:cNvPr id="4" name="文本框 3"/>
          <p:cNvSpPr txBox="1"/>
          <p:nvPr/>
        </p:nvSpPr>
        <p:spPr>
          <a:xfrm>
            <a:off x="249555" y="1458595"/>
            <a:ext cx="11503025" cy="5166360"/>
          </a:xfrm>
          <a:prstGeom prst="rect">
            <a:avLst/>
          </a:prstGeom>
          <a:noFill/>
        </p:spPr>
        <p:txBody>
          <a:bodyPr wrap="square" rtlCol="0">
            <a:noAutofit/>
          </a:bodyPr>
          <a:lstStyle/>
          <a:p>
            <a:r>
              <a:rPr lang="zh-CN" altLang="en-US" sz="4000" dirty="0"/>
              <a:t>组长：林钰航</a:t>
            </a:r>
            <a:r>
              <a:rPr lang="en-US" altLang="zh-CN" sz="4000" dirty="0"/>
              <a:t>                          </a:t>
            </a:r>
            <a:endParaRPr lang="zh-CN" altLang="en-US" sz="4000" dirty="0"/>
          </a:p>
          <a:p>
            <a:r>
              <a:rPr lang="zh-CN" altLang="en-US" sz="3600" dirty="0"/>
              <a:t>工作：项目计划书编写</a:t>
            </a:r>
          </a:p>
          <a:p>
            <a:r>
              <a:rPr lang="zh-CN" altLang="en-US" sz="4000" dirty="0"/>
              <a:t>组员：刘智豪</a:t>
            </a:r>
            <a:r>
              <a:rPr lang="en-US" altLang="zh-CN" sz="4000" dirty="0"/>
              <a:t>                          </a:t>
            </a:r>
            <a:endParaRPr lang="zh-CN" altLang="en-US" sz="4000" dirty="0"/>
          </a:p>
          <a:p>
            <a:r>
              <a:rPr lang="zh-CN" altLang="en-US" sz="3600" dirty="0"/>
              <a:t>工作：</a:t>
            </a:r>
            <a:r>
              <a:rPr lang="en-US" altLang="zh-CN" sz="3600" dirty="0"/>
              <a:t>gantt</a:t>
            </a:r>
            <a:r>
              <a:rPr lang="zh-CN" altLang="en-US" sz="3600" dirty="0"/>
              <a:t>图制作</a:t>
            </a:r>
          </a:p>
          <a:p>
            <a:r>
              <a:rPr lang="zh-CN" altLang="en-US" sz="4000" dirty="0"/>
              <a:t>组员：高琪阳</a:t>
            </a:r>
            <a:r>
              <a:rPr lang="en-US" altLang="zh-CN" sz="4000" dirty="0"/>
              <a:t>                          </a:t>
            </a:r>
            <a:endParaRPr lang="zh-CN" altLang="en-US" sz="3600" dirty="0"/>
          </a:p>
          <a:p>
            <a:r>
              <a:rPr lang="zh-CN" altLang="en-US" sz="3600" dirty="0"/>
              <a:t>工作：</a:t>
            </a:r>
            <a:r>
              <a:rPr lang="en-US" altLang="zh-CN" sz="3600" dirty="0"/>
              <a:t>PPT</a:t>
            </a:r>
            <a:r>
              <a:rPr lang="zh-CN" altLang="en-US" sz="3600" dirty="0"/>
              <a:t>制作</a:t>
            </a:r>
          </a:p>
          <a:p>
            <a:r>
              <a:rPr lang="zh-CN" altLang="en-US" sz="3600" dirty="0"/>
              <a:t>组员：朱化宇</a:t>
            </a:r>
            <a:r>
              <a:rPr lang="en-US" altLang="zh-CN" sz="3600" dirty="0"/>
              <a:t>                              </a:t>
            </a:r>
            <a:endParaRPr lang="zh-CN" altLang="en-US" sz="3600" dirty="0"/>
          </a:p>
          <a:p>
            <a:r>
              <a:rPr lang="zh-CN" altLang="en-US" sz="3600" dirty="0"/>
              <a:t>工作：资料收集</a:t>
            </a:r>
          </a:p>
        </p:txBody>
      </p:sp>
      <p:sp>
        <p:nvSpPr>
          <p:cNvPr id="3" name="文本框 2"/>
          <p:cNvSpPr txBox="1"/>
          <p:nvPr/>
        </p:nvSpPr>
        <p:spPr>
          <a:xfrm>
            <a:off x="5414010" y="1009015"/>
            <a:ext cx="5556885" cy="398780"/>
          </a:xfrm>
          <a:prstGeom prst="rect">
            <a:avLst/>
          </a:prstGeom>
          <a:noFill/>
        </p:spPr>
        <p:txBody>
          <a:bodyPr wrap="square" rtlCol="0">
            <a:spAutoFit/>
          </a:bodyPr>
          <a:lstStyle/>
          <a:p>
            <a:r>
              <a:rPr lang="zh-CN" altLang="en-US" sz="2000"/>
              <a:t>任务完成度</a:t>
            </a:r>
            <a:r>
              <a:rPr lang="en-US" altLang="zh-CN" sz="2000"/>
              <a:t>    </a:t>
            </a:r>
            <a:r>
              <a:rPr lang="zh-CN" altLang="en-US" sz="2000"/>
              <a:t>合作态度</a:t>
            </a:r>
            <a:r>
              <a:rPr lang="en-US" altLang="zh-CN" sz="2000"/>
              <a:t>    </a:t>
            </a:r>
            <a:r>
              <a:rPr lang="zh-CN" altLang="en-US" sz="2000"/>
              <a:t>学习能力</a:t>
            </a:r>
            <a:r>
              <a:rPr lang="en-US" altLang="zh-CN" sz="2000"/>
              <a:t>    </a:t>
            </a:r>
            <a:r>
              <a:rPr lang="zh-CN" altLang="en-US" sz="2000"/>
              <a:t>总分</a:t>
            </a:r>
          </a:p>
        </p:txBody>
      </p:sp>
      <p:sp>
        <p:nvSpPr>
          <p:cNvPr id="5" name="文本框 4"/>
          <p:cNvSpPr txBox="1"/>
          <p:nvPr/>
        </p:nvSpPr>
        <p:spPr>
          <a:xfrm>
            <a:off x="5651500" y="1605280"/>
            <a:ext cx="1071245" cy="583565"/>
          </a:xfrm>
          <a:prstGeom prst="rect">
            <a:avLst/>
          </a:prstGeom>
          <a:noFill/>
        </p:spPr>
        <p:txBody>
          <a:bodyPr wrap="square" rtlCol="0">
            <a:spAutoFit/>
          </a:bodyPr>
          <a:lstStyle/>
          <a:p>
            <a:r>
              <a:rPr lang="en-US" altLang="zh-CN" sz="3200"/>
              <a:t>9.4</a:t>
            </a:r>
          </a:p>
        </p:txBody>
      </p:sp>
      <p:sp>
        <p:nvSpPr>
          <p:cNvPr id="6" name="文本框 5"/>
          <p:cNvSpPr txBox="1"/>
          <p:nvPr/>
        </p:nvSpPr>
        <p:spPr>
          <a:xfrm>
            <a:off x="5651500" y="2717800"/>
            <a:ext cx="1071245" cy="583565"/>
          </a:xfrm>
          <a:prstGeom prst="rect">
            <a:avLst/>
          </a:prstGeom>
          <a:noFill/>
        </p:spPr>
        <p:txBody>
          <a:bodyPr wrap="square" rtlCol="0">
            <a:spAutoFit/>
          </a:bodyPr>
          <a:lstStyle/>
          <a:p>
            <a:r>
              <a:rPr lang="en-US" altLang="zh-CN" sz="3200"/>
              <a:t>9.5</a:t>
            </a:r>
          </a:p>
        </p:txBody>
      </p:sp>
      <p:sp>
        <p:nvSpPr>
          <p:cNvPr id="7" name="文本框 6"/>
          <p:cNvSpPr txBox="1"/>
          <p:nvPr/>
        </p:nvSpPr>
        <p:spPr>
          <a:xfrm>
            <a:off x="5651500" y="3830955"/>
            <a:ext cx="1071245" cy="583565"/>
          </a:xfrm>
          <a:prstGeom prst="rect">
            <a:avLst/>
          </a:prstGeom>
          <a:noFill/>
        </p:spPr>
        <p:txBody>
          <a:bodyPr wrap="square" rtlCol="0">
            <a:spAutoFit/>
          </a:bodyPr>
          <a:lstStyle/>
          <a:p>
            <a:r>
              <a:rPr lang="en-US" altLang="zh-CN" sz="3200"/>
              <a:t>9.6</a:t>
            </a:r>
          </a:p>
        </p:txBody>
      </p:sp>
      <p:sp>
        <p:nvSpPr>
          <p:cNvPr id="8" name="文本框 7"/>
          <p:cNvSpPr txBox="1"/>
          <p:nvPr/>
        </p:nvSpPr>
        <p:spPr>
          <a:xfrm>
            <a:off x="5651500" y="4918710"/>
            <a:ext cx="1071245" cy="583565"/>
          </a:xfrm>
          <a:prstGeom prst="rect">
            <a:avLst/>
          </a:prstGeom>
          <a:noFill/>
        </p:spPr>
        <p:txBody>
          <a:bodyPr wrap="square" rtlCol="0">
            <a:spAutoFit/>
          </a:bodyPr>
          <a:lstStyle/>
          <a:p>
            <a:r>
              <a:rPr lang="en-US" altLang="zh-CN" sz="3200"/>
              <a:t>9.4</a:t>
            </a:r>
          </a:p>
        </p:txBody>
      </p:sp>
      <p:sp>
        <p:nvSpPr>
          <p:cNvPr id="9" name="文本框 8"/>
          <p:cNvSpPr txBox="1"/>
          <p:nvPr/>
        </p:nvSpPr>
        <p:spPr>
          <a:xfrm>
            <a:off x="7292340" y="1605280"/>
            <a:ext cx="1071245" cy="583565"/>
          </a:xfrm>
          <a:prstGeom prst="rect">
            <a:avLst/>
          </a:prstGeom>
          <a:noFill/>
        </p:spPr>
        <p:txBody>
          <a:bodyPr wrap="square" rtlCol="0">
            <a:spAutoFit/>
          </a:bodyPr>
          <a:lstStyle/>
          <a:p>
            <a:r>
              <a:rPr lang="en-US" altLang="zh-CN" sz="3200"/>
              <a:t>9.6</a:t>
            </a:r>
          </a:p>
        </p:txBody>
      </p:sp>
      <p:sp>
        <p:nvSpPr>
          <p:cNvPr id="10" name="文本框 9"/>
          <p:cNvSpPr txBox="1"/>
          <p:nvPr/>
        </p:nvSpPr>
        <p:spPr>
          <a:xfrm>
            <a:off x="7292340" y="2715260"/>
            <a:ext cx="1071245" cy="583565"/>
          </a:xfrm>
          <a:prstGeom prst="rect">
            <a:avLst/>
          </a:prstGeom>
          <a:noFill/>
        </p:spPr>
        <p:txBody>
          <a:bodyPr wrap="square" rtlCol="0">
            <a:spAutoFit/>
          </a:bodyPr>
          <a:lstStyle/>
          <a:p>
            <a:r>
              <a:rPr lang="en-US" altLang="zh-CN" sz="3200"/>
              <a:t>9.5</a:t>
            </a:r>
          </a:p>
        </p:txBody>
      </p:sp>
      <p:sp>
        <p:nvSpPr>
          <p:cNvPr id="11" name="文本框 10"/>
          <p:cNvSpPr txBox="1"/>
          <p:nvPr/>
        </p:nvSpPr>
        <p:spPr>
          <a:xfrm>
            <a:off x="7292340" y="3825240"/>
            <a:ext cx="1071245" cy="583565"/>
          </a:xfrm>
          <a:prstGeom prst="rect">
            <a:avLst/>
          </a:prstGeom>
          <a:noFill/>
        </p:spPr>
        <p:txBody>
          <a:bodyPr wrap="square" rtlCol="0">
            <a:spAutoFit/>
          </a:bodyPr>
          <a:lstStyle/>
          <a:p>
            <a:r>
              <a:rPr lang="en-US" altLang="zh-CN" sz="3200"/>
              <a:t>9.4</a:t>
            </a:r>
          </a:p>
        </p:txBody>
      </p:sp>
      <p:sp>
        <p:nvSpPr>
          <p:cNvPr id="12" name="文本框 11"/>
          <p:cNvSpPr txBox="1"/>
          <p:nvPr/>
        </p:nvSpPr>
        <p:spPr>
          <a:xfrm>
            <a:off x="7292340" y="4913630"/>
            <a:ext cx="1071245" cy="583565"/>
          </a:xfrm>
          <a:prstGeom prst="rect">
            <a:avLst/>
          </a:prstGeom>
          <a:noFill/>
        </p:spPr>
        <p:txBody>
          <a:bodyPr wrap="square" rtlCol="0">
            <a:spAutoFit/>
          </a:bodyPr>
          <a:lstStyle/>
          <a:p>
            <a:r>
              <a:rPr lang="en-US" altLang="zh-CN" sz="3200"/>
              <a:t>9.5</a:t>
            </a:r>
          </a:p>
        </p:txBody>
      </p:sp>
      <p:sp>
        <p:nvSpPr>
          <p:cNvPr id="13" name="文本框 12"/>
          <p:cNvSpPr txBox="1"/>
          <p:nvPr/>
        </p:nvSpPr>
        <p:spPr>
          <a:xfrm>
            <a:off x="8773795" y="1605280"/>
            <a:ext cx="1071245" cy="583565"/>
          </a:xfrm>
          <a:prstGeom prst="rect">
            <a:avLst/>
          </a:prstGeom>
          <a:noFill/>
        </p:spPr>
        <p:txBody>
          <a:bodyPr wrap="square" rtlCol="0">
            <a:spAutoFit/>
          </a:bodyPr>
          <a:lstStyle/>
          <a:p>
            <a:r>
              <a:rPr lang="en-US" altLang="zh-CN" sz="3200"/>
              <a:t>9.6</a:t>
            </a:r>
          </a:p>
        </p:txBody>
      </p:sp>
      <p:sp>
        <p:nvSpPr>
          <p:cNvPr id="14" name="文本框 13"/>
          <p:cNvSpPr txBox="1"/>
          <p:nvPr/>
        </p:nvSpPr>
        <p:spPr>
          <a:xfrm>
            <a:off x="8773795" y="2717800"/>
            <a:ext cx="1071245" cy="583565"/>
          </a:xfrm>
          <a:prstGeom prst="rect">
            <a:avLst/>
          </a:prstGeom>
          <a:noFill/>
        </p:spPr>
        <p:txBody>
          <a:bodyPr wrap="square" rtlCol="0">
            <a:spAutoFit/>
          </a:bodyPr>
          <a:lstStyle/>
          <a:p>
            <a:r>
              <a:rPr lang="en-US" altLang="zh-CN" sz="3200"/>
              <a:t>9.7</a:t>
            </a:r>
          </a:p>
        </p:txBody>
      </p:sp>
      <p:sp>
        <p:nvSpPr>
          <p:cNvPr id="15" name="文本框 14"/>
          <p:cNvSpPr txBox="1"/>
          <p:nvPr/>
        </p:nvSpPr>
        <p:spPr>
          <a:xfrm>
            <a:off x="8773795" y="3830320"/>
            <a:ext cx="1071245" cy="583565"/>
          </a:xfrm>
          <a:prstGeom prst="rect">
            <a:avLst/>
          </a:prstGeom>
          <a:noFill/>
        </p:spPr>
        <p:txBody>
          <a:bodyPr wrap="square" rtlCol="0">
            <a:spAutoFit/>
          </a:bodyPr>
          <a:lstStyle/>
          <a:p>
            <a:r>
              <a:rPr lang="en-US" altLang="zh-CN" sz="3200"/>
              <a:t>9.5</a:t>
            </a:r>
          </a:p>
        </p:txBody>
      </p:sp>
      <p:sp>
        <p:nvSpPr>
          <p:cNvPr id="16" name="文本框 15"/>
          <p:cNvSpPr txBox="1"/>
          <p:nvPr/>
        </p:nvSpPr>
        <p:spPr>
          <a:xfrm>
            <a:off x="8773795" y="4918710"/>
            <a:ext cx="1071245" cy="583565"/>
          </a:xfrm>
          <a:prstGeom prst="rect">
            <a:avLst/>
          </a:prstGeom>
          <a:noFill/>
        </p:spPr>
        <p:txBody>
          <a:bodyPr wrap="square" rtlCol="0">
            <a:spAutoFit/>
          </a:bodyPr>
          <a:lstStyle/>
          <a:p>
            <a:r>
              <a:rPr lang="en-US" altLang="zh-CN" sz="3200"/>
              <a:t>9.6</a:t>
            </a:r>
          </a:p>
        </p:txBody>
      </p:sp>
      <p:sp>
        <p:nvSpPr>
          <p:cNvPr id="17" name="文本框 16"/>
          <p:cNvSpPr txBox="1"/>
          <p:nvPr/>
        </p:nvSpPr>
        <p:spPr>
          <a:xfrm>
            <a:off x="10175240" y="1605280"/>
            <a:ext cx="1071245" cy="583565"/>
          </a:xfrm>
          <a:prstGeom prst="rect">
            <a:avLst/>
          </a:prstGeom>
          <a:noFill/>
        </p:spPr>
        <p:txBody>
          <a:bodyPr wrap="square" rtlCol="0">
            <a:spAutoFit/>
          </a:bodyPr>
          <a:lstStyle/>
          <a:p>
            <a:r>
              <a:rPr lang="en-US" altLang="zh-CN" sz="3200"/>
              <a:t>9.53</a:t>
            </a:r>
          </a:p>
        </p:txBody>
      </p:sp>
      <p:sp>
        <p:nvSpPr>
          <p:cNvPr id="18" name="文本框 17"/>
          <p:cNvSpPr txBox="1"/>
          <p:nvPr/>
        </p:nvSpPr>
        <p:spPr>
          <a:xfrm>
            <a:off x="10175240" y="2715260"/>
            <a:ext cx="1071245" cy="583565"/>
          </a:xfrm>
          <a:prstGeom prst="rect">
            <a:avLst/>
          </a:prstGeom>
          <a:noFill/>
        </p:spPr>
        <p:txBody>
          <a:bodyPr wrap="square" rtlCol="0">
            <a:spAutoFit/>
          </a:bodyPr>
          <a:lstStyle/>
          <a:p>
            <a:r>
              <a:rPr lang="en-US" altLang="zh-CN" sz="3200"/>
              <a:t>9.57</a:t>
            </a:r>
          </a:p>
        </p:txBody>
      </p:sp>
      <p:sp>
        <p:nvSpPr>
          <p:cNvPr id="19" name="文本框 18"/>
          <p:cNvSpPr txBox="1"/>
          <p:nvPr/>
        </p:nvSpPr>
        <p:spPr>
          <a:xfrm>
            <a:off x="10175240" y="3825240"/>
            <a:ext cx="1071245" cy="583565"/>
          </a:xfrm>
          <a:prstGeom prst="rect">
            <a:avLst/>
          </a:prstGeom>
          <a:noFill/>
        </p:spPr>
        <p:txBody>
          <a:bodyPr wrap="square" rtlCol="0">
            <a:spAutoFit/>
          </a:bodyPr>
          <a:lstStyle/>
          <a:p>
            <a:r>
              <a:rPr lang="en-US" altLang="zh-CN" sz="3200"/>
              <a:t>9.50</a:t>
            </a:r>
          </a:p>
        </p:txBody>
      </p:sp>
      <p:sp>
        <p:nvSpPr>
          <p:cNvPr id="20" name="文本框 19"/>
          <p:cNvSpPr txBox="1"/>
          <p:nvPr/>
        </p:nvSpPr>
        <p:spPr>
          <a:xfrm>
            <a:off x="10175240" y="4935220"/>
            <a:ext cx="1071245" cy="583565"/>
          </a:xfrm>
          <a:prstGeom prst="rect">
            <a:avLst/>
          </a:prstGeom>
          <a:noFill/>
        </p:spPr>
        <p:txBody>
          <a:bodyPr wrap="square" rtlCol="0">
            <a:spAutoFit/>
          </a:bodyPr>
          <a:lstStyle/>
          <a:p>
            <a:r>
              <a:rPr lang="en-US" altLang="zh-CN" sz="3200"/>
              <a:t>9.50</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a:blip r:embed="rId8"/>
          <a:stretch>
            <a:fillRect/>
          </a:stretch>
        </p:blipFill>
        <p:spPr>
          <a:xfrm>
            <a:off x="-95144" y="-297"/>
            <a:ext cx="12193057" cy="6858594"/>
          </a:xfrm>
          <a:prstGeom prst="rect">
            <a:avLst/>
          </a:prstGeom>
        </p:spPr>
      </p:pic>
      <p:sp>
        <p:nvSpPr>
          <p:cNvPr id="2" name="文本框 1"/>
          <p:cNvSpPr txBox="1"/>
          <p:nvPr/>
        </p:nvSpPr>
        <p:spPr>
          <a:xfrm>
            <a:off x="3226348" y="369785"/>
            <a:ext cx="5739305" cy="730885"/>
          </a:xfrm>
          <a:prstGeom prst="rect">
            <a:avLst/>
          </a:prstGeom>
          <a:noFill/>
        </p:spPr>
        <p:txBody>
          <a:bodyPr wrap="square" rtlCol="0">
            <a:spAutoFit/>
          </a:bodyPr>
          <a:lstStyle>
            <a:defPPr>
              <a:defRPr lang="zh-CN"/>
            </a:defPPr>
            <a:lvl1pPr algn="ctr">
              <a:lnSpc>
                <a:spcPct val="130000"/>
              </a:lnSpc>
              <a:defRPr sz="3000" b="1">
                <a:solidFill>
                  <a:schemeClr val="accent2"/>
                </a:solidFill>
                <a:effectLst>
                  <a:outerShdw blurRad="38100" dist="38100" dir="2700000" algn="tl">
                    <a:schemeClr val="bg1">
                      <a:alpha val="43000"/>
                    </a:schemeClr>
                  </a:outerShdw>
                </a:effectLst>
                <a:latin typeface="Arial" panose="020B0604020202020204"/>
                <a:ea typeface="微软雅黑" panose="020B0503020204020204" pitchFamily="34" charset="-122"/>
                <a:cs typeface="思源黑体 CN" panose="020B0300000000000000" charset="-122"/>
              </a:defRPr>
            </a:lvl1pPr>
          </a:lstStyle>
          <a:p>
            <a:r>
              <a:rPr lang="zh-CN" altLang="en-US" sz="3200" dirty="0">
                <a:solidFill>
                  <a:schemeClr val="tx1"/>
                </a:solidFill>
                <a:latin typeface="+mn-lt"/>
                <a:ea typeface="+mn-ea"/>
                <a:cs typeface="+mn-ea"/>
                <a:sym typeface="+mn-lt"/>
              </a:rPr>
              <a:t>参考资料</a:t>
            </a:r>
            <a:r>
              <a:rPr lang="zh-CN" altLang="en-US" dirty="0">
                <a:latin typeface="+mn-lt"/>
                <a:ea typeface="+mn-ea"/>
                <a:cs typeface="+mn-ea"/>
                <a:sym typeface="+mn-lt"/>
              </a:rPr>
              <a:t> </a:t>
            </a:r>
          </a:p>
        </p:txBody>
      </p:sp>
      <p:grpSp>
        <p:nvGrpSpPr>
          <p:cNvPr id="85" name="组合 84"/>
          <p:cNvGrpSpPr/>
          <p:nvPr/>
        </p:nvGrpSpPr>
        <p:grpSpPr>
          <a:xfrm>
            <a:off x="7292342" y="3662743"/>
            <a:ext cx="3953987" cy="2839972"/>
            <a:chOff x="8485885" y="4184409"/>
            <a:chExt cx="3431096" cy="2464403"/>
          </a:xfrm>
        </p:grpSpPr>
        <p:grpSp>
          <p:nvGrpSpPr>
            <p:cNvPr id="82" name="组合 81"/>
            <p:cNvGrpSpPr/>
            <p:nvPr/>
          </p:nvGrpSpPr>
          <p:grpSpPr>
            <a:xfrm rot="16200000">
              <a:off x="10476981" y="5208812"/>
              <a:ext cx="1440000" cy="1440000"/>
              <a:chOff x="1473859" y="2985888"/>
              <a:chExt cx="3471186" cy="317862"/>
            </a:xfrm>
          </p:grpSpPr>
          <p:sp>
            <p:nvSpPr>
              <p:cNvPr id="83" name="矩形: 圆角 76"/>
              <p:cNvSpPr/>
              <p:nvPr>
                <p:custDataLst>
                  <p:tags r:id="rId5"/>
                </p:custDataLst>
              </p:nvPr>
            </p:nvSpPr>
            <p:spPr>
              <a:xfrm>
                <a:off x="1473859" y="2985888"/>
                <a:ext cx="3471186" cy="317862"/>
              </a:xfrm>
              <a:prstGeom prst="homePlat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84" name="矩形: 圆角 77"/>
              <p:cNvSpPr/>
              <p:nvPr>
                <p:custDataLst>
                  <p:tags r:id="rId6"/>
                </p:custDataLst>
              </p:nvPr>
            </p:nvSpPr>
            <p:spPr>
              <a:xfrm>
                <a:off x="1473859" y="2985888"/>
                <a:ext cx="3471186" cy="317862"/>
              </a:xfrm>
              <a:prstGeom prst="homePlate">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79" name="组合 78"/>
            <p:cNvGrpSpPr/>
            <p:nvPr/>
          </p:nvGrpSpPr>
          <p:grpSpPr>
            <a:xfrm rot="16200000">
              <a:off x="8809894" y="4652701"/>
              <a:ext cx="2376583" cy="1440000"/>
              <a:chOff x="1473859" y="2985888"/>
              <a:chExt cx="3471186" cy="317862"/>
            </a:xfrm>
            <a:solidFill>
              <a:srgbClr val="D9DFE9"/>
            </a:solidFill>
          </p:grpSpPr>
          <p:sp>
            <p:nvSpPr>
              <p:cNvPr id="80" name="矩形: 圆角 76"/>
              <p:cNvSpPr/>
              <p:nvPr>
                <p:custDataLst>
                  <p:tags r:id="rId3"/>
                </p:custDataLst>
              </p:nvPr>
            </p:nvSpPr>
            <p:spPr>
              <a:xfrm>
                <a:off x="1473859" y="2985888"/>
                <a:ext cx="3471186" cy="317862"/>
              </a:xfrm>
              <a:prstGeom prst="homePlate">
                <a:avLst/>
              </a:prstGeom>
              <a:grp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81" name="矩形: 圆角 77"/>
              <p:cNvSpPr/>
              <p:nvPr>
                <p:custDataLst>
                  <p:tags r:id="rId4"/>
                </p:custDataLst>
              </p:nvPr>
            </p:nvSpPr>
            <p:spPr>
              <a:xfrm>
                <a:off x="1473859" y="2985888"/>
                <a:ext cx="3471186" cy="317862"/>
              </a:xfrm>
              <a:prstGeom prst="homePlate">
                <a:avLst/>
              </a:prstGeom>
              <a:solidFill>
                <a:srgbClr val="CFD7E3"/>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76" name="组合 75"/>
            <p:cNvGrpSpPr/>
            <p:nvPr/>
          </p:nvGrpSpPr>
          <p:grpSpPr>
            <a:xfrm rot="16200000">
              <a:off x="8485885" y="5208812"/>
              <a:ext cx="1440000" cy="1440000"/>
              <a:chOff x="1473859" y="2985888"/>
              <a:chExt cx="3471186" cy="317862"/>
            </a:xfrm>
          </p:grpSpPr>
          <p:sp>
            <p:nvSpPr>
              <p:cNvPr id="77" name="矩形: 圆角 76"/>
              <p:cNvSpPr/>
              <p:nvPr>
                <p:custDataLst>
                  <p:tags r:id="rId1"/>
                </p:custDataLst>
              </p:nvPr>
            </p:nvSpPr>
            <p:spPr>
              <a:xfrm>
                <a:off x="1473859" y="2985888"/>
                <a:ext cx="3471186" cy="317862"/>
              </a:xfrm>
              <a:prstGeom prst="homePlat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78" name="矩形: 圆角 77"/>
              <p:cNvSpPr/>
              <p:nvPr>
                <p:custDataLst>
                  <p:tags r:id="rId2"/>
                </p:custDataLst>
              </p:nvPr>
            </p:nvSpPr>
            <p:spPr>
              <a:xfrm>
                <a:off x="1473859" y="2985888"/>
                <a:ext cx="3471186" cy="317862"/>
              </a:xfrm>
              <a:prstGeom prst="homePlate">
                <a:avLst/>
              </a:prstGeom>
              <a:solidFill>
                <a:srgbClr val="C7CFDF"/>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sp>
        <p:nvSpPr>
          <p:cNvPr id="4" name="文本框 3"/>
          <p:cNvSpPr txBox="1"/>
          <p:nvPr/>
        </p:nvSpPr>
        <p:spPr>
          <a:xfrm>
            <a:off x="453390" y="1691640"/>
            <a:ext cx="11503025" cy="5166360"/>
          </a:xfrm>
          <a:prstGeom prst="rect">
            <a:avLst/>
          </a:prstGeom>
          <a:noFill/>
        </p:spPr>
        <p:txBody>
          <a:bodyPr wrap="square" rtlCol="0">
            <a:noAutofit/>
          </a:bodyPr>
          <a:lstStyle/>
          <a:p>
            <a:r>
              <a:rPr lang="en-US" altLang="zh-CN" sz="2800" dirty="0"/>
              <a:t>1.https://zhidao.baidu.com/question/595205552624871565.html</a:t>
            </a:r>
          </a:p>
          <a:p>
            <a:r>
              <a:rPr lang="en-US" altLang="zh-CN" sz="2800" dirty="0"/>
              <a:t>2.https://zhidao.baidu.com/question/378312278746057204.html</a:t>
            </a:r>
          </a:p>
          <a:p>
            <a:r>
              <a:rPr lang="en-US" altLang="zh-CN" sz="2800" dirty="0"/>
              <a:t>3.https://www.ruiwen.com/gongwen/jihuashu/300495.html</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052457"/>
          </a:xfrm>
          <a:prstGeom prst="rect">
            <a:avLst/>
          </a:prstGeom>
          <a:gradFill flip="none" rotWithShape="1">
            <a:gsLst>
              <a:gs pos="0">
                <a:schemeClr val="bg1"/>
              </a:gs>
              <a:gs pos="55000">
                <a:srgbClr val="D9DFE9"/>
              </a:gs>
            </a:gsLst>
            <a:lin ang="19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8"/>
          <p:cNvCxnSpPr/>
          <p:nvPr/>
        </p:nvCxnSpPr>
        <p:spPr>
          <a:xfrm>
            <a:off x="-139700" y="6052456"/>
            <a:ext cx="12471400" cy="7094"/>
          </a:xfrm>
          <a:prstGeom prst="line">
            <a:avLst/>
          </a:prstGeom>
          <a:ln>
            <a:solidFill>
              <a:schemeClr val="tx2"/>
            </a:solidFill>
          </a:ln>
          <a:effectLst>
            <a:outerShdw blurRad="114300" dist="38100" dir="5400000" algn="t" rotWithShape="0">
              <a:schemeClr val="tx1"/>
            </a:outerShdw>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747760" y="5572999"/>
            <a:ext cx="2552700" cy="973103"/>
            <a:chOff x="1473859" y="2985888"/>
            <a:chExt cx="3471186" cy="317862"/>
          </a:xfrm>
        </p:grpSpPr>
        <p:sp>
          <p:nvSpPr>
            <p:cNvPr id="21" name="矩形: 圆角 20"/>
            <p:cNvSpPr/>
            <p:nvPr>
              <p:custDataLst>
                <p:tags r:id="rId15"/>
              </p:custDataLst>
            </p:nvPr>
          </p:nvSpPr>
          <p:spPr>
            <a:xfrm>
              <a:off x="1473859" y="2985888"/>
              <a:ext cx="3471186" cy="317862"/>
            </a:xfrm>
            <a:prstGeom prst="roundRect">
              <a:avLst>
                <a:gd name="adj" fmla="val 50000"/>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2" name="矩形: 圆角 21"/>
            <p:cNvSpPr/>
            <p:nvPr>
              <p:custDataLst>
                <p:tags r:id="rId16"/>
              </p:custDataLst>
            </p:nvPr>
          </p:nvSpPr>
          <p:spPr>
            <a:xfrm>
              <a:off x="1473859" y="2985888"/>
              <a:ext cx="3471186" cy="317862"/>
            </a:xfrm>
            <a:prstGeom prst="roundRect">
              <a:avLst>
                <a:gd name="adj" fmla="val 50000"/>
              </a:avLst>
            </a:prstGeom>
            <a:gradFill flip="none" rotWithShape="1">
              <a:gsLst>
                <a:gs pos="50000">
                  <a:srgbClr val="D9DFE9"/>
                </a:gs>
                <a:gs pos="0">
                  <a:srgbClr val="C7CFDF"/>
                </a:gs>
                <a:gs pos="100000">
                  <a:schemeClr val="bg1"/>
                </a:gs>
              </a:gsLst>
              <a:lin ang="2700000" scaled="1"/>
              <a:tileRect/>
            </a:gra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zh-CN" altLang="en-US" sz="2400" b="1" dirty="0">
                  <a:solidFill>
                    <a:schemeClr val="tx1"/>
                  </a:solidFill>
                  <a:effectLst>
                    <a:outerShdw blurRad="50800" dist="38100" dir="2700000" algn="tl" rotWithShape="0">
                      <a:schemeClr val="bg1">
                        <a:alpha val="40000"/>
                      </a:schemeClr>
                    </a:outerShdw>
                  </a:effectLst>
                  <a:cs typeface="+mn-ea"/>
                  <a:sym typeface="+mn-lt"/>
                </a:rPr>
                <a:t>更多产品  →</a:t>
              </a:r>
            </a:p>
          </p:txBody>
        </p:sp>
      </p:grpSp>
      <p:sp>
        <p:nvSpPr>
          <p:cNvPr id="23" name="文本框 22"/>
          <p:cNvSpPr txBox="1"/>
          <p:nvPr/>
        </p:nvSpPr>
        <p:spPr>
          <a:xfrm>
            <a:off x="949961" y="2155226"/>
            <a:ext cx="5374640" cy="1264058"/>
          </a:xfrm>
          <a:prstGeom prst="rect">
            <a:avLst/>
          </a:prstGeom>
          <a:noFill/>
        </p:spPr>
        <p:txBody>
          <a:bodyPr wrap="square" rtlCol="0" anchor="ctr" anchorCtr="0">
            <a:noAutofit/>
          </a:bodyPr>
          <a:lstStyle>
            <a:defPPr>
              <a:defRPr lang="zh-CN"/>
            </a:defPPr>
            <a:lvl1pPr>
              <a:defRPr sz="7200">
                <a:solidFill>
                  <a:schemeClr val="tx2"/>
                </a:solidFill>
                <a:effectLst>
                  <a:outerShdw blurRad="38100" dist="38100" dir="2700000" algn="tl">
                    <a:schemeClr val="bg1">
                      <a:alpha val="43000"/>
                    </a:schemeClr>
                  </a:outerShdw>
                </a:effectLst>
                <a:latin typeface="汉真广标" pitchFamily="49" charset="-122"/>
                <a:ea typeface="汉真广标" pitchFamily="49" charset="-122"/>
                <a:cs typeface="思源黑体 CN" panose="020B0300000000000000" charset="-122"/>
              </a:defRPr>
            </a:lvl1pPr>
          </a:lstStyle>
          <a:p>
            <a:r>
              <a:rPr lang="zh-CN" altLang="en-US" dirty="0">
                <a:latin typeface="+mn-lt"/>
                <a:ea typeface="+mn-ea"/>
                <a:cs typeface="+mn-ea"/>
                <a:sym typeface="+mn-lt"/>
              </a:rPr>
              <a:t>谢谢观看！</a:t>
            </a:r>
          </a:p>
        </p:txBody>
      </p:sp>
      <p:sp>
        <p:nvSpPr>
          <p:cNvPr id="24" name="文本框 23"/>
          <p:cNvSpPr txBox="1"/>
          <p:nvPr/>
        </p:nvSpPr>
        <p:spPr>
          <a:xfrm>
            <a:off x="949960" y="4553611"/>
            <a:ext cx="4607747" cy="506730"/>
          </a:xfrm>
          <a:prstGeom prst="rect">
            <a:avLst/>
          </a:prstGeom>
          <a:noFill/>
        </p:spPr>
        <p:txBody>
          <a:bodyPr wrap="square" rtlCol="0">
            <a:spAutoFit/>
          </a:bodyPr>
          <a:lstStyle/>
          <a:p>
            <a:pPr>
              <a:lnSpc>
                <a:spcPct val="150000"/>
              </a:lnSpc>
            </a:pPr>
            <a:r>
              <a:rPr lang="zh-CN" altLang="en-US" sz="1800" dirty="0">
                <a:solidFill>
                  <a:schemeClr val="tx2"/>
                </a:solidFill>
                <a:effectLst>
                  <a:outerShdw blurRad="38100" dist="38100" dir="2700000" algn="tl">
                    <a:schemeClr val="bg1">
                      <a:alpha val="43000"/>
                    </a:schemeClr>
                  </a:outerShdw>
                </a:effectLst>
                <a:cs typeface="+mn-ea"/>
                <a:sym typeface="+mn-lt"/>
              </a:rPr>
              <a:t>日期：</a:t>
            </a:r>
            <a:r>
              <a:rPr lang="en-US" altLang="zh-CN" dirty="0">
                <a:solidFill>
                  <a:schemeClr val="tx2"/>
                </a:solidFill>
                <a:effectLst>
                  <a:outerShdw blurRad="38100" dist="38100" dir="2700000" algn="tl">
                    <a:schemeClr val="bg1">
                      <a:alpha val="43000"/>
                    </a:schemeClr>
                  </a:outerShdw>
                </a:effectLst>
                <a:cs typeface="+mn-ea"/>
                <a:sym typeface="+mn-lt"/>
              </a:rPr>
              <a:t>2024</a:t>
            </a:r>
            <a:r>
              <a:rPr lang="zh-CN" altLang="en-US" dirty="0">
                <a:solidFill>
                  <a:schemeClr val="tx2"/>
                </a:solidFill>
                <a:effectLst>
                  <a:outerShdw blurRad="38100" dist="38100" dir="2700000" algn="tl">
                    <a:schemeClr val="bg1">
                      <a:alpha val="43000"/>
                    </a:schemeClr>
                  </a:outerShdw>
                </a:effectLst>
                <a:cs typeface="+mn-ea"/>
                <a:sym typeface="+mn-lt"/>
              </a:rPr>
              <a:t>年</a:t>
            </a:r>
            <a:r>
              <a:rPr lang="en-US" altLang="zh-CN" dirty="0">
                <a:solidFill>
                  <a:schemeClr val="tx2"/>
                </a:solidFill>
                <a:effectLst>
                  <a:outerShdw blurRad="38100" dist="38100" dir="2700000" algn="tl">
                    <a:schemeClr val="bg1">
                      <a:alpha val="43000"/>
                    </a:schemeClr>
                  </a:outerShdw>
                </a:effectLst>
                <a:cs typeface="+mn-ea"/>
                <a:sym typeface="+mn-lt"/>
              </a:rPr>
              <a:t>10</a:t>
            </a:r>
            <a:r>
              <a:rPr lang="zh-CN" altLang="en-US" dirty="0">
                <a:solidFill>
                  <a:schemeClr val="tx2"/>
                </a:solidFill>
                <a:effectLst>
                  <a:outerShdw blurRad="38100" dist="38100" dir="2700000" algn="tl">
                    <a:schemeClr val="bg1">
                      <a:alpha val="43000"/>
                    </a:schemeClr>
                  </a:outerShdw>
                </a:effectLst>
                <a:cs typeface="+mn-ea"/>
                <a:sym typeface="+mn-lt"/>
              </a:rPr>
              <a:t>月</a:t>
            </a:r>
            <a:r>
              <a:rPr lang="en-US" altLang="zh-CN" dirty="0">
                <a:solidFill>
                  <a:schemeClr val="tx2"/>
                </a:solidFill>
                <a:effectLst>
                  <a:outerShdw blurRad="38100" dist="38100" dir="2700000" algn="tl">
                    <a:schemeClr val="bg1">
                      <a:alpha val="43000"/>
                    </a:schemeClr>
                  </a:outerShdw>
                </a:effectLst>
                <a:cs typeface="+mn-ea"/>
                <a:sym typeface="+mn-lt"/>
              </a:rPr>
              <a:t>5</a:t>
            </a:r>
            <a:r>
              <a:rPr lang="zh-CN" altLang="en-US" dirty="0">
                <a:solidFill>
                  <a:schemeClr val="tx2"/>
                </a:solidFill>
                <a:effectLst>
                  <a:outerShdw blurRad="38100" dist="38100" dir="2700000" algn="tl">
                    <a:schemeClr val="bg1">
                      <a:alpha val="43000"/>
                    </a:schemeClr>
                  </a:outerShdw>
                </a:effectLst>
                <a:cs typeface="+mn-ea"/>
                <a:sym typeface="+mn-lt"/>
              </a:rPr>
              <a:t>日</a:t>
            </a:r>
            <a:endParaRPr lang="zh-CN" altLang="en-US" sz="1800" dirty="0">
              <a:solidFill>
                <a:schemeClr val="tx2"/>
              </a:solidFill>
              <a:effectLst>
                <a:outerShdw blurRad="38100" dist="38100" dir="2700000" algn="tl">
                  <a:schemeClr val="bg1">
                    <a:alpha val="43000"/>
                  </a:schemeClr>
                </a:outerShdw>
              </a:effectLst>
              <a:cs typeface="+mn-ea"/>
              <a:sym typeface="+mn-lt"/>
            </a:endParaRPr>
          </a:p>
        </p:txBody>
      </p:sp>
      <p:sp>
        <p:nvSpPr>
          <p:cNvPr id="25" name="文本"/>
          <p:cNvSpPr/>
          <p:nvPr/>
        </p:nvSpPr>
        <p:spPr>
          <a:xfrm>
            <a:off x="949961" y="3453108"/>
            <a:ext cx="4257040" cy="307777"/>
          </a:xfrm>
          <a:prstGeom prst="rect">
            <a:avLst/>
          </a:prstGeom>
          <a:noFill/>
        </p:spPr>
        <p:txBody>
          <a:bodyPr wrap="square">
            <a:spAutoFit/>
          </a:bodyPr>
          <a:lstStyle/>
          <a:p>
            <a:pPr algn="dist"/>
            <a:r>
              <a:rPr lang="en-US" altLang="zh-CN" sz="1400" dirty="0">
                <a:solidFill>
                  <a:schemeClr val="tx2"/>
                </a:solidFill>
                <a:effectLst>
                  <a:outerShdw blurRad="38100" dist="38100" dir="2700000" algn="tl">
                    <a:schemeClr val="bg1">
                      <a:alpha val="43000"/>
                    </a:schemeClr>
                  </a:outerShdw>
                </a:effectLst>
                <a:cs typeface="+mn-ea"/>
                <a:sym typeface="+mn-lt"/>
              </a:rPr>
              <a:t>Thanks for your attention!</a:t>
            </a:r>
          </a:p>
        </p:txBody>
      </p:sp>
      <p:sp>
        <p:nvSpPr>
          <p:cNvPr id="26" name="文本框 25"/>
          <p:cNvSpPr txBox="1"/>
          <p:nvPr/>
        </p:nvSpPr>
        <p:spPr>
          <a:xfrm>
            <a:off x="1177930" y="1391158"/>
            <a:ext cx="4379776" cy="338554"/>
          </a:xfrm>
          <a:prstGeom prst="rect">
            <a:avLst/>
          </a:prstGeom>
          <a:noFill/>
        </p:spPr>
        <p:txBody>
          <a:bodyPr wrap="square" rtlCol="0">
            <a:spAutoFit/>
          </a:bodyPr>
          <a:lstStyle/>
          <a:p>
            <a:r>
              <a:rPr lang="en-US" altLang="zh-CN" sz="1600" dirty="0">
                <a:solidFill>
                  <a:schemeClr val="tx2"/>
                </a:solidFill>
                <a:effectLst>
                  <a:outerShdw blurRad="38100" dist="38100" dir="2700000" algn="tl">
                    <a:schemeClr val="bg1">
                      <a:alpha val="43000"/>
                    </a:schemeClr>
                  </a:outerShdw>
                </a:effectLst>
                <a:cs typeface="+mn-ea"/>
                <a:sym typeface="+mn-lt"/>
              </a:rPr>
              <a:t>G08</a:t>
            </a:r>
            <a:r>
              <a:rPr lang="zh-CN" altLang="en-US" sz="1600" dirty="0">
                <a:solidFill>
                  <a:schemeClr val="tx2"/>
                </a:solidFill>
                <a:effectLst>
                  <a:outerShdw blurRad="38100" dist="38100" dir="2700000" algn="tl">
                    <a:schemeClr val="bg1">
                      <a:alpha val="43000"/>
                    </a:schemeClr>
                  </a:outerShdw>
                </a:effectLst>
                <a:cs typeface="+mn-ea"/>
                <a:sym typeface="+mn-lt"/>
              </a:rPr>
              <a:t>小组</a:t>
            </a:r>
          </a:p>
        </p:txBody>
      </p:sp>
      <p:grpSp>
        <p:nvGrpSpPr>
          <p:cNvPr id="31" name="组合 30"/>
          <p:cNvGrpSpPr/>
          <p:nvPr/>
        </p:nvGrpSpPr>
        <p:grpSpPr>
          <a:xfrm rot="18900000">
            <a:off x="9562226" y="-188319"/>
            <a:ext cx="1440000" cy="1440000"/>
            <a:chOff x="1473859" y="2985888"/>
            <a:chExt cx="3471186" cy="317862"/>
          </a:xfrm>
        </p:grpSpPr>
        <p:sp>
          <p:nvSpPr>
            <p:cNvPr id="32" name="矩形: 圆角 31"/>
            <p:cNvSpPr/>
            <p:nvPr>
              <p:custDataLst>
                <p:tags r:id="rId13"/>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33" name="矩形: 圆角 32"/>
            <p:cNvSpPr/>
            <p:nvPr>
              <p:custDataLst>
                <p:tags r:id="rId14"/>
              </p:custDataLst>
            </p:nvPr>
          </p:nvSpPr>
          <p:spPr>
            <a:xfrm>
              <a:off x="1473859" y="2985888"/>
              <a:ext cx="3471186" cy="317862"/>
            </a:xfrm>
            <a:prstGeom prst="roundRect">
              <a:avLst>
                <a:gd name="adj" fmla="val 16667"/>
              </a:avLst>
            </a:prstGeom>
            <a:solidFill>
              <a:srgbClr val="C7CFDF"/>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34" name="组合 33"/>
          <p:cNvGrpSpPr/>
          <p:nvPr/>
        </p:nvGrpSpPr>
        <p:grpSpPr>
          <a:xfrm rot="18900000">
            <a:off x="10981046" y="774736"/>
            <a:ext cx="2136101" cy="2136101"/>
            <a:chOff x="1473859" y="2985888"/>
            <a:chExt cx="3471186" cy="317862"/>
          </a:xfrm>
        </p:grpSpPr>
        <p:sp>
          <p:nvSpPr>
            <p:cNvPr id="35" name="矩形: 圆角 34"/>
            <p:cNvSpPr/>
            <p:nvPr>
              <p:custDataLst>
                <p:tags r:id="rId11"/>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36" name="矩形: 圆角 35"/>
            <p:cNvSpPr/>
            <p:nvPr>
              <p:custDataLst>
                <p:tags r:id="rId12"/>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37" name="组合 36"/>
          <p:cNvGrpSpPr/>
          <p:nvPr/>
        </p:nvGrpSpPr>
        <p:grpSpPr>
          <a:xfrm rot="18900000">
            <a:off x="8903205" y="1355126"/>
            <a:ext cx="998980" cy="998980"/>
            <a:chOff x="1473859" y="2985888"/>
            <a:chExt cx="3471186" cy="317862"/>
          </a:xfrm>
        </p:grpSpPr>
        <p:sp>
          <p:nvSpPr>
            <p:cNvPr id="38" name="矩形: 圆角 37"/>
            <p:cNvSpPr/>
            <p:nvPr>
              <p:custDataLst>
                <p:tags r:id="rId9"/>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39" name="矩形: 圆角 38"/>
            <p:cNvSpPr/>
            <p:nvPr>
              <p:custDataLst>
                <p:tags r:id="rId10"/>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40" name="组合 39"/>
          <p:cNvGrpSpPr/>
          <p:nvPr/>
        </p:nvGrpSpPr>
        <p:grpSpPr>
          <a:xfrm rot="18900000">
            <a:off x="8517529" y="-370756"/>
            <a:ext cx="700501" cy="700501"/>
            <a:chOff x="1473859" y="2985888"/>
            <a:chExt cx="3471186" cy="317862"/>
          </a:xfrm>
        </p:grpSpPr>
        <p:sp>
          <p:nvSpPr>
            <p:cNvPr id="41" name="矩形: 圆角 40"/>
            <p:cNvSpPr/>
            <p:nvPr>
              <p:custDataLst>
                <p:tags r:id="rId7"/>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42" name="矩形: 圆角 41"/>
            <p:cNvSpPr/>
            <p:nvPr>
              <p:custDataLst>
                <p:tags r:id="rId8"/>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43" name="组合 42"/>
          <p:cNvGrpSpPr/>
          <p:nvPr/>
        </p:nvGrpSpPr>
        <p:grpSpPr>
          <a:xfrm rot="18900000">
            <a:off x="9555825" y="2453460"/>
            <a:ext cx="1440000" cy="1440000"/>
            <a:chOff x="1473859" y="2985888"/>
            <a:chExt cx="3471186" cy="317862"/>
          </a:xfrm>
        </p:grpSpPr>
        <p:sp>
          <p:nvSpPr>
            <p:cNvPr id="44" name="矩形: 圆角 43"/>
            <p:cNvSpPr/>
            <p:nvPr>
              <p:custDataLst>
                <p:tags r:id="rId5"/>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45" name="矩形: 圆角 44"/>
            <p:cNvSpPr/>
            <p:nvPr>
              <p:custDataLst>
                <p:tags r:id="rId6"/>
              </p:custDataLst>
            </p:nvPr>
          </p:nvSpPr>
          <p:spPr>
            <a:xfrm>
              <a:off x="1473859" y="2985888"/>
              <a:ext cx="3471186" cy="317862"/>
            </a:xfrm>
            <a:prstGeom prst="roundRect">
              <a:avLst>
                <a:gd name="adj" fmla="val 16667"/>
              </a:avLst>
            </a:prstGeom>
            <a:solidFill>
              <a:schemeClr val="tx1">
                <a:lumMod val="20000"/>
                <a:lumOff val="80000"/>
              </a:schemeClr>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49" name="组合 48"/>
          <p:cNvGrpSpPr/>
          <p:nvPr/>
        </p:nvGrpSpPr>
        <p:grpSpPr>
          <a:xfrm rot="18900000">
            <a:off x="11265012" y="3549135"/>
            <a:ext cx="720604" cy="720604"/>
            <a:chOff x="1473859" y="2985888"/>
            <a:chExt cx="3471186" cy="317862"/>
          </a:xfrm>
        </p:grpSpPr>
        <p:sp>
          <p:nvSpPr>
            <p:cNvPr id="50" name="矩形: 圆角 49"/>
            <p:cNvSpPr/>
            <p:nvPr>
              <p:custDataLst>
                <p:tags r:id="rId3"/>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51" name="矩形: 圆角 50"/>
            <p:cNvSpPr/>
            <p:nvPr>
              <p:custDataLst>
                <p:tags r:id="rId4"/>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52" name="组合 51"/>
          <p:cNvGrpSpPr/>
          <p:nvPr/>
        </p:nvGrpSpPr>
        <p:grpSpPr>
          <a:xfrm rot="18900000">
            <a:off x="7403141" y="787928"/>
            <a:ext cx="720604" cy="720604"/>
            <a:chOff x="1473859" y="2985888"/>
            <a:chExt cx="3471186" cy="317862"/>
          </a:xfrm>
        </p:grpSpPr>
        <p:sp>
          <p:nvSpPr>
            <p:cNvPr id="53" name="矩形: 圆角 52"/>
            <p:cNvSpPr/>
            <p:nvPr>
              <p:custDataLst>
                <p:tags r:id="rId1"/>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54" name="矩形: 圆角 53"/>
            <p:cNvSpPr/>
            <p:nvPr>
              <p:custDataLst>
                <p:tags r:id="rId2"/>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cxnSp>
        <p:nvCxnSpPr>
          <p:cNvPr id="56" name="直接连接符 55"/>
          <p:cNvCxnSpPr/>
          <p:nvPr/>
        </p:nvCxnSpPr>
        <p:spPr>
          <a:xfrm>
            <a:off x="1062881" y="1467365"/>
            <a:ext cx="0" cy="152400"/>
          </a:xfrm>
          <a:prstGeom prst="line">
            <a:avLst/>
          </a:prstGeom>
          <a:ln w="63500" cap="rnd">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round/>
          </a:ln>
          <a:effectLst>
            <a:outerShdw blurRad="50800" dist="38100" dir="2700000" algn="t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2062480" y="-98114"/>
            <a:ext cx="1963419" cy="1264058"/>
          </a:xfrm>
          <a:prstGeom prst="rect">
            <a:avLst/>
          </a:prstGeom>
          <a:noFill/>
        </p:spPr>
        <p:txBody>
          <a:bodyPr wrap="square" rtlCol="0" anchor="ctr" anchorCtr="0">
            <a:noAutofit/>
          </a:bodyPr>
          <a:lstStyle/>
          <a:p>
            <a:pPr algn="dist"/>
            <a:r>
              <a:rPr lang="zh-CN" altLang="en-US" sz="5400" b="1" dirty="0">
                <a:solidFill>
                  <a:schemeClr val="tx2"/>
                </a:solidFill>
                <a:effectLst>
                  <a:outerShdw blurRad="38100" dist="38100" dir="2700000" algn="tl">
                    <a:schemeClr val="bg1">
                      <a:alpha val="43000"/>
                    </a:schemeClr>
                  </a:outerShdw>
                </a:effectLst>
                <a:cs typeface="+mn-ea"/>
                <a:sym typeface="+mn-lt"/>
              </a:rPr>
              <a:t>目录</a:t>
            </a:r>
          </a:p>
        </p:txBody>
      </p:sp>
      <p:cxnSp>
        <p:nvCxnSpPr>
          <p:cNvPr id="48" name="直接连接符 47"/>
          <p:cNvCxnSpPr/>
          <p:nvPr/>
        </p:nvCxnSpPr>
        <p:spPr>
          <a:xfrm>
            <a:off x="1524000" y="241180"/>
            <a:ext cx="0" cy="584200"/>
          </a:xfrm>
          <a:prstGeom prst="line">
            <a:avLst/>
          </a:prstGeom>
          <a:ln w="63500" cap="rnd">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round/>
          </a:ln>
          <a:effectLst>
            <a:outerShdw blurRad="50800" dist="38100" dir="2700000" algn="t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11" name="图片 110"/>
          <p:cNvPicPr>
            <a:picLocks noChangeAspect="1"/>
          </p:cNvPicPr>
          <p:nvPr/>
        </p:nvPicPr>
        <p:blipFill>
          <a:blip r:embed="rId38"/>
          <a:srcRect t="47441" r="50000"/>
          <a:stretch>
            <a:fillRect/>
          </a:stretch>
        </p:blipFill>
        <p:spPr>
          <a:xfrm>
            <a:off x="8851102" y="0"/>
            <a:ext cx="3340898" cy="2842171"/>
          </a:xfrm>
          <a:custGeom>
            <a:avLst/>
            <a:gdLst>
              <a:gd name="connsiteX0" fmla="*/ 0 w 3340898"/>
              <a:gd name="connsiteY0" fmla="*/ 0 h 2842171"/>
              <a:gd name="connsiteX1" fmla="*/ 3340898 w 3340898"/>
              <a:gd name="connsiteY1" fmla="*/ 0 h 2842171"/>
              <a:gd name="connsiteX2" fmla="*/ 3340898 w 3340898"/>
              <a:gd name="connsiteY2" fmla="*/ 2842171 h 2842171"/>
              <a:gd name="connsiteX3" fmla="*/ 0 w 3340898"/>
              <a:gd name="connsiteY3" fmla="*/ 2842171 h 2842171"/>
            </a:gdLst>
            <a:ahLst/>
            <a:cxnLst>
              <a:cxn ang="0">
                <a:pos x="connsiteX0" y="connsiteY0"/>
              </a:cxn>
              <a:cxn ang="0">
                <a:pos x="connsiteX1" y="connsiteY1"/>
              </a:cxn>
              <a:cxn ang="0">
                <a:pos x="connsiteX2" y="connsiteY2"/>
              </a:cxn>
              <a:cxn ang="0">
                <a:pos x="connsiteX3" y="connsiteY3"/>
              </a:cxn>
            </a:cxnLst>
            <a:rect l="l" t="t" r="r" b="b"/>
            <a:pathLst>
              <a:path w="3340898" h="2842171">
                <a:moveTo>
                  <a:pt x="0" y="0"/>
                </a:moveTo>
                <a:lnTo>
                  <a:pt x="3340898" y="0"/>
                </a:lnTo>
                <a:lnTo>
                  <a:pt x="3340898" y="2842171"/>
                </a:lnTo>
                <a:lnTo>
                  <a:pt x="0" y="2842171"/>
                </a:lnTo>
                <a:close/>
              </a:path>
            </a:pathLst>
          </a:custGeom>
        </p:spPr>
      </p:pic>
      <p:sp>
        <p:nvSpPr>
          <p:cNvPr id="38"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grpSp>
        <p:nvGrpSpPr>
          <p:cNvPr id="23" name="组合 22"/>
          <p:cNvGrpSpPr/>
          <p:nvPr>
            <p:custDataLst>
              <p:tags r:id="rId1"/>
            </p:custDataLst>
          </p:nvPr>
        </p:nvGrpSpPr>
        <p:grpSpPr>
          <a:xfrm>
            <a:off x="868445" y="1165734"/>
            <a:ext cx="4127500" cy="1321443"/>
            <a:chOff x="1524000" y="2628257"/>
            <a:chExt cx="4127500" cy="1321443"/>
          </a:xfrm>
        </p:grpSpPr>
        <p:grpSp>
          <p:nvGrpSpPr>
            <p:cNvPr id="24" name="组合 23"/>
            <p:cNvGrpSpPr/>
            <p:nvPr/>
          </p:nvGrpSpPr>
          <p:grpSpPr>
            <a:xfrm>
              <a:off x="1524000" y="2628257"/>
              <a:ext cx="4127500" cy="1321443"/>
              <a:chOff x="1473859" y="2985888"/>
              <a:chExt cx="3471186" cy="317862"/>
            </a:xfrm>
          </p:grpSpPr>
          <p:sp>
            <p:nvSpPr>
              <p:cNvPr id="25" name="矩形: 圆角 3"/>
              <p:cNvSpPr/>
              <p:nvPr>
                <p:custDataLst>
                  <p:tags r:id="rId35"/>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6" name="矩形: 圆角 4"/>
              <p:cNvSpPr/>
              <p:nvPr>
                <p:custDataLst>
                  <p:tags r:id="rId36"/>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27" name="组合 26"/>
            <p:cNvGrpSpPr/>
            <p:nvPr/>
          </p:nvGrpSpPr>
          <p:grpSpPr>
            <a:xfrm>
              <a:off x="1739900" y="2838978"/>
              <a:ext cx="900000" cy="900000"/>
              <a:chOff x="1473859" y="2985888"/>
              <a:chExt cx="3471186" cy="317862"/>
            </a:xfrm>
          </p:grpSpPr>
          <p:sp>
            <p:nvSpPr>
              <p:cNvPr id="28" name="矩形: 圆角 59"/>
              <p:cNvSpPr/>
              <p:nvPr>
                <p:custDataLst>
                  <p:tags r:id="rId33"/>
                </p:custDataLst>
              </p:nvPr>
            </p:nvSpPr>
            <p:spPr>
              <a:xfrm>
                <a:off x="1473859" y="2985888"/>
                <a:ext cx="3471186" cy="317862"/>
              </a:xfrm>
              <a:prstGeom prst="ellips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9" name="矩形: 圆角 60"/>
              <p:cNvSpPr/>
              <p:nvPr>
                <p:custDataLst>
                  <p:tags r:id="rId34"/>
                </p:custDataLst>
              </p:nvPr>
            </p:nvSpPr>
            <p:spPr>
              <a:xfrm>
                <a:off x="1473859" y="2985888"/>
                <a:ext cx="3471186" cy="317862"/>
              </a:xfrm>
              <a:prstGeom prst="ellipse">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3000" dirty="0">
                    <a:solidFill>
                      <a:schemeClr val="accent2"/>
                    </a:solidFill>
                    <a:effectLst>
                      <a:outerShdw blurRad="50800" dist="38100" dir="2700000" algn="tl" rotWithShape="0">
                        <a:schemeClr val="bg1">
                          <a:alpha val="40000"/>
                        </a:schemeClr>
                      </a:outerShdw>
                    </a:effectLst>
                    <a:cs typeface="+mn-ea"/>
                    <a:sym typeface="+mn-lt"/>
                  </a:rPr>
                  <a:t>01</a:t>
                </a:r>
                <a:endParaRPr lang="zh-CN" altLang="en-US" sz="3000" dirty="0">
                  <a:solidFill>
                    <a:schemeClr val="accent2"/>
                  </a:solidFill>
                  <a:effectLst>
                    <a:outerShdw blurRad="50800" dist="38100" dir="2700000" algn="tl" rotWithShape="0">
                      <a:schemeClr val="bg1">
                        <a:alpha val="40000"/>
                      </a:schemeClr>
                    </a:outerShdw>
                  </a:effectLst>
                  <a:cs typeface="+mn-ea"/>
                  <a:sym typeface="+mn-lt"/>
                </a:endParaRPr>
              </a:p>
            </p:txBody>
          </p:sp>
        </p:grpSp>
        <p:sp>
          <p:nvSpPr>
            <p:cNvPr id="30" name="文本框 29"/>
            <p:cNvSpPr txBox="1"/>
            <p:nvPr>
              <p:custDataLst>
                <p:tags r:id="rId32"/>
              </p:custDataLst>
            </p:nvPr>
          </p:nvSpPr>
          <p:spPr>
            <a:xfrm>
              <a:off x="3035299" y="3011979"/>
              <a:ext cx="2209801" cy="553085"/>
            </a:xfrm>
            <a:prstGeom prst="rect">
              <a:avLst/>
            </a:prstGeom>
            <a:noFill/>
          </p:spPr>
          <p:txBody>
            <a:bodyPr wrap="square" rtlCol="0">
              <a:spAutoFit/>
            </a:bodyPr>
            <a:lstStyle/>
            <a:p>
              <a:pPr algn="dist"/>
              <a:r>
                <a:rPr lang="zh-CN" altLang="en-US" sz="3000" dirty="0">
                  <a:solidFill>
                    <a:schemeClr val="tx2"/>
                  </a:solidFill>
                  <a:effectLst>
                    <a:outerShdw blurRad="38100" dist="38100" dir="2700000" algn="tl">
                      <a:schemeClr val="bg1">
                        <a:alpha val="43000"/>
                      </a:schemeClr>
                    </a:outerShdw>
                  </a:effectLst>
                  <a:cs typeface="+mn-ea"/>
                  <a:sym typeface="+mn-lt"/>
                </a:rPr>
                <a:t>计划流程</a:t>
              </a:r>
              <a:endParaRPr lang="en-US" altLang="zh-CN" sz="3000" dirty="0">
                <a:solidFill>
                  <a:schemeClr val="tx2"/>
                </a:solidFill>
                <a:effectLst>
                  <a:outerShdw blurRad="38100" dist="38100" dir="2700000" algn="tl">
                    <a:schemeClr val="bg1">
                      <a:alpha val="43000"/>
                    </a:schemeClr>
                  </a:outerShdw>
                </a:effectLst>
                <a:cs typeface="+mn-ea"/>
                <a:sym typeface="+mn-lt"/>
              </a:endParaRPr>
            </a:p>
          </p:txBody>
        </p:sp>
      </p:grpSp>
      <p:grpSp>
        <p:nvGrpSpPr>
          <p:cNvPr id="31" name="组合 30"/>
          <p:cNvGrpSpPr/>
          <p:nvPr>
            <p:custDataLst>
              <p:tags r:id="rId2"/>
            </p:custDataLst>
          </p:nvPr>
        </p:nvGrpSpPr>
        <p:grpSpPr>
          <a:xfrm>
            <a:off x="6394850" y="1165734"/>
            <a:ext cx="4127500" cy="1321443"/>
            <a:chOff x="1524000" y="2628257"/>
            <a:chExt cx="4127500" cy="1321443"/>
          </a:xfrm>
        </p:grpSpPr>
        <p:grpSp>
          <p:nvGrpSpPr>
            <p:cNvPr id="32" name="组合 31"/>
            <p:cNvGrpSpPr/>
            <p:nvPr/>
          </p:nvGrpSpPr>
          <p:grpSpPr>
            <a:xfrm>
              <a:off x="1524000" y="2628257"/>
              <a:ext cx="4127500" cy="1321443"/>
              <a:chOff x="1473859" y="2985888"/>
              <a:chExt cx="3471186" cy="317862"/>
            </a:xfrm>
          </p:grpSpPr>
          <p:sp>
            <p:nvSpPr>
              <p:cNvPr id="33" name="矩形: 圆角 3"/>
              <p:cNvSpPr/>
              <p:nvPr>
                <p:custDataLst>
                  <p:tags r:id="rId30"/>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34" name="矩形: 圆角 4"/>
              <p:cNvSpPr/>
              <p:nvPr>
                <p:custDataLst>
                  <p:tags r:id="rId31"/>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35" name="组合 34"/>
            <p:cNvGrpSpPr/>
            <p:nvPr/>
          </p:nvGrpSpPr>
          <p:grpSpPr>
            <a:xfrm>
              <a:off x="1739900" y="2838978"/>
              <a:ext cx="900000" cy="900000"/>
              <a:chOff x="1473859" y="2985888"/>
              <a:chExt cx="3471186" cy="317862"/>
            </a:xfrm>
          </p:grpSpPr>
          <p:sp>
            <p:nvSpPr>
              <p:cNvPr id="36" name="矩形: 圆角 59"/>
              <p:cNvSpPr/>
              <p:nvPr>
                <p:custDataLst>
                  <p:tags r:id="rId28"/>
                </p:custDataLst>
              </p:nvPr>
            </p:nvSpPr>
            <p:spPr>
              <a:xfrm>
                <a:off x="1473859" y="2985888"/>
                <a:ext cx="3471186" cy="317862"/>
              </a:xfrm>
              <a:prstGeom prst="ellips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37" name="矩形: 圆角 60"/>
              <p:cNvSpPr/>
              <p:nvPr>
                <p:custDataLst>
                  <p:tags r:id="rId29"/>
                </p:custDataLst>
              </p:nvPr>
            </p:nvSpPr>
            <p:spPr>
              <a:xfrm>
                <a:off x="1473859" y="2985888"/>
                <a:ext cx="3471186" cy="317862"/>
              </a:xfrm>
              <a:prstGeom prst="ellipse">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3000" dirty="0">
                    <a:solidFill>
                      <a:schemeClr val="accent2"/>
                    </a:solidFill>
                    <a:effectLst>
                      <a:outerShdw blurRad="50800" dist="38100" dir="2700000" algn="tl" rotWithShape="0">
                        <a:schemeClr val="bg1">
                          <a:alpha val="40000"/>
                        </a:schemeClr>
                      </a:outerShdw>
                    </a:effectLst>
                    <a:cs typeface="+mn-ea"/>
                    <a:sym typeface="+mn-lt"/>
                  </a:rPr>
                  <a:t>02</a:t>
                </a:r>
                <a:endParaRPr lang="zh-CN" altLang="en-US" sz="3000" dirty="0">
                  <a:solidFill>
                    <a:schemeClr val="accent2"/>
                  </a:solidFill>
                  <a:effectLst>
                    <a:outerShdw blurRad="50800" dist="38100" dir="2700000" algn="tl" rotWithShape="0">
                      <a:schemeClr val="bg1">
                        <a:alpha val="40000"/>
                      </a:schemeClr>
                    </a:outerShdw>
                  </a:effectLst>
                  <a:cs typeface="+mn-ea"/>
                  <a:sym typeface="+mn-lt"/>
                </a:endParaRPr>
              </a:p>
            </p:txBody>
          </p:sp>
        </p:grpSp>
        <p:sp>
          <p:nvSpPr>
            <p:cNvPr id="39" name="文本框 38"/>
            <p:cNvSpPr txBox="1"/>
            <p:nvPr>
              <p:custDataLst>
                <p:tags r:id="rId27"/>
              </p:custDataLst>
            </p:nvPr>
          </p:nvSpPr>
          <p:spPr>
            <a:xfrm>
              <a:off x="3035299" y="3011979"/>
              <a:ext cx="2209801" cy="553085"/>
            </a:xfrm>
            <a:prstGeom prst="rect">
              <a:avLst/>
            </a:prstGeom>
            <a:noFill/>
          </p:spPr>
          <p:txBody>
            <a:bodyPr wrap="square" rtlCol="0">
              <a:spAutoFit/>
            </a:bodyPr>
            <a:lstStyle/>
            <a:p>
              <a:pPr algn="dist"/>
              <a:r>
                <a:rPr lang="zh-CN" altLang="en-US" sz="3000" dirty="0">
                  <a:solidFill>
                    <a:schemeClr val="tx2"/>
                  </a:solidFill>
                  <a:effectLst>
                    <a:outerShdw blurRad="38100" dist="38100" dir="2700000" algn="tl">
                      <a:schemeClr val="bg1">
                        <a:alpha val="43000"/>
                      </a:schemeClr>
                    </a:outerShdw>
                  </a:effectLst>
                  <a:cs typeface="+mn-ea"/>
                  <a:sym typeface="+mn-lt"/>
                </a:rPr>
                <a:t>验收标准</a:t>
              </a:r>
            </a:p>
          </p:txBody>
        </p:sp>
      </p:grpSp>
      <p:grpSp>
        <p:nvGrpSpPr>
          <p:cNvPr id="40" name="组合 39"/>
          <p:cNvGrpSpPr/>
          <p:nvPr>
            <p:custDataLst>
              <p:tags r:id="rId3"/>
            </p:custDataLst>
          </p:nvPr>
        </p:nvGrpSpPr>
        <p:grpSpPr>
          <a:xfrm>
            <a:off x="822090" y="2959609"/>
            <a:ext cx="4127500" cy="1321443"/>
            <a:chOff x="1524000" y="2628257"/>
            <a:chExt cx="4127500" cy="1321443"/>
          </a:xfrm>
        </p:grpSpPr>
        <p:grpSp>
          <p:nvGrpSpPr>
            <p:cNvPr id="41" name="组合 40"/>
            <p:cNvGrpSpPr/>
            <p:nvPr/>
          </p:nvGrpSpPr>
          <p:grpSpPr>
            <a:xfrm>
              <a:off x="1524000" y="2628257"/>
              <a:ext cx="4127500" cy="1321443"/>
              <a:chOff x="1473859" y="2985888"/>
              <a:chExt cx="3471186" cy="317862"/>
            </a:xfrm>
          </p:grpSpPr>
          <p:sp>
            <p:nvSpPr>
              <p:cNvPr id="42" name="矩形: 圆角 3"/>
              <p:cNvSpPr/>
              <p:nvPr>
                <p:custDataLst>
                  <p:tags r:id="rId25"/>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43" name="矩形: 圆角 4"/>
              <p:cNvSpPr/>
              <p:nvPr>
                <p:custDataLst>
                  <p:tags r:id="rId26"/>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44" name="组合 43"/>
            <p:cNvGrpSpPr/>
            <p:nvPr/>
          </p:nvGrpSpPr>
          <p:grpSpPr>
            <a:xfrm>
              <a:off x="1739900" y="2838978"/>
              <a:ext cx="900000" cy="900000"/>
              <a:chOff x="1473859" y="2985888"/>
              <a:chExt cx="3471186" cy="317862"/>
            </a:xfrm>
          </p:grpSpPr>
          <p:sp>
            <p:nvSpPr>
              <p:cNvPr id="45" name="矩形: 圆角 59"/>
              <p:cNvSpPr/>
              <p:nvPr>
                <p:custDataLst>
                  <p:tags r:id="rId23"/>
                </p:custDataLst>
              </p:nvPr>
            </p:nvSpPr>
            <p:spPr>
              <a:xfrm>
                <a:off x="1473859" y="2985888"/>
                <a:ext cx="3471186" cy="317862"/>
              </a:xfrm>
              <a:prstGeom prst="ellips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46" name="矩形: 圆角 60"/>
              <p:cNvSpPr/>
              <p:nvPr>
                <p:custDataLst>
                  <p:tags r:id="rId24"/>
                </p:custDataLst>
              </p:nvPr>
            </p:nvSpPr>
            <p:spPr>
              <a:xfrm>
                <a:off x="1473859" y="2985888"/>
                <a:ext cx="3471186" cy="317862"/>
              </a:xfrm>
              <a:prstGeom prst="ellipse">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3000" dirty="0">
                    <a:solidFill>
                      <a:schemeClr val="accent2"/>
                    </a:solidFill>
                    <a:effectLst>
                      <a:outerShdw blurRad="50800" dist="38100" dir="2700000" algn="tl" rotWithShape="0">
                        <a:schemeClr val="bg1">
                          <a:alpha val="40000"/>
                        </a:schemeClr>
                      </a:outerShdw>
                    </a:effectLst>
                    <a:cs typeface="+mn-ea"/>
                    <a:sym typeface="+mn-lt"/>
                  </a:rPr>
                  <a:t>03</a:t>
                </a:r>
                <a:endParaRPr lang="zh-CN" altLang="en-US" sz="3000" dirty="0">
                  <a:solidFill>
                    <a:schemeClr val="accent2"/>
                  </a:solidFill>
                  <a:effectLst>
                    <a:outerShdw blurRad="50800" dist="38100" dir="2700000" algn="tl" rotWithShape="0">
                      <a:schemeClr val="bg1">
                        <a:alpha val="40000"/>
                      </a:schemeClr>
                    </a:outerShdw>
                  </a:effectLst>
                  <a:cs typeface="+mn-ea"/>
                  <a:sym typeface="+mn-lt"/>
                </a:endParaRPr>
              </a:p>
            </p:txBody>
          </p:sp>
        </p:grpSp>
        <p:sp>
          <p:nvSpPr>
            <p:cNvPr id="49" name="文本框 48"/>
            <p:cNvSpPr txBox="1"/>
            <p:nvPr>
              <p:custDataLst>
                <p:tags r:id="rId22"/>
              </p:custDataLst>
            </p:nvPr>
          </p:nvSpPr>
          <p:spPr>
            <a:xfrm>
              <a:off x="3035299" y="3011979"/>
              <a:ext cx="2209801" cy="553085"/>
            </a:xfrm>
            <a:prstGeom prst="rect">
              <a:avLst/>
            </a:prstGeom>
            <a:noFill/>
          </p:spPr>
          <p:txBody>
            <a:bodyPr wrap="square" rtlCol="0">
              <a:spAutoFit/>
            </a:bodyPr>
            <a:lstStyle/>
            <a:p>
              <a:pPr algn="dist"/>
              <a:r>
                <a:rPr lang="zh-CN" altLang="en-US" sz="3000" dirty="0">
                  <a:solidFill>
                    <a:schemeClr val="tx2"/>
                  </a:solidFill>
                  <a:effectLst>
                    <a:outerShdw blurRad="38100" dist="38100" dir="2700000" algn="tl">
                      <a:schemeClr val="bg1">
                        <a:alpha val="43000"/>
                      </a:schemeClr>
                    </a:outerShdw>
                  </a:effectLst>
                  <a:cs typeface="+mn-ea"/>
                  <a:sym typeface="+mn-lt"/>
                </a:rPr>
                <a:t>项目风险</a:t>
              </a:r>
            </a:p>
          </p:txBody>
        </p:sp>
      </p:grpSp>
      <p:grpSp>
        <p:nvGrpSpPr>
          <p:cNvPr id="50" name="组合 49"/>
          <p:cNvGrpSpPr/>
          <p:nvPr>
            <p:custDataLst>
              <p:tags r:id="rId4"/>
            </p:custDataLst>
          </p:nvPr>
        </p:nvGrpSpPr>
        <p:grpSpPr>
          <a:xfrm>
            <a:off x="6394850" y="2965959"/>
            <a:ext cx="4127500" cy="1321443"/>
            <a:chOff x="1524000" y="2628257"/>
            <a:chExt cx="4127500" cy="1321443"/>
          </a:xfrm>
        </p:grpSpPr>
        <p:grpSp>
          <p:nvGrpSpPr>
            <p:cNvPr id="51" name="组合 50"/>
            <p:cNvGrpSpPr/>
            <p:nvPr/>
          </p:nvGrpSpPr>
          <p:grpSpPr>
            <a:xfrm>
              <a:off x="1524000" y="2628257"/>
              <a:ext cx="4127500" cy="1321443"/>
              <a:chOff x="1473859" y="2985888"/>
              <a:chExt cx="3471186" cy="317862"/>
            </a:xfrm>
          </p:grpSpPr>
          <p:sp>
            <p:nvSpPr>
              <p:cNvPr id="52" name="矩形: 圆角 3"/>
              <p:cNvSpPr/>
              <p:nvPr>
                <p:custDataLst>
                  <p:tags r:id="rId20"/>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53" name="矩形: 圆角 4"/>
              <p:cNvSpPr/>
              <p:nvPr>
                <p:custDataLst>
                  <p:tags r:id="rId21"/>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54" name="组合 53"/>
            <p:cNvGrpSpPr/>
            <p:nvPr/>
          </p:nvGrpSpPr>
          <p:grpSpPr>
            <a:xfrm>
              <a:off x="1739900" y="2838978"/>
              <a:ext cx="900000" cy="900000"/>
              <a:chOff x="1473859" y="2985888"/>
              <a:chExt cx="3471186" cy="317862"/>
            </a:xfrm>
          </p:grpSpPr>
          <p:sp>
            <p:nvSpPr>
              <p:cNvPr id="55" name="矩形: 圆角 59"/>
              <p:cNvSpPr/>
              <p:nvPr>
                <p:custDataLst>
                  <p:tags r:id="rId18"/>
                </p:custDataLst>
              </p:nvPr>
            </p:nvSpPr>
            <p:spPr>
              <a:xfrm>
                <a:off x="1473859" y="2985888"/>
                <a:ext cx="3471186" cy="317862"/>
              </a:xfrm>
              <a:prstGeom prst="ellips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56" name="矩形: 圆角 60"/>
              <p:cNvSpPr/>
              <p:nvPr>
                <p:custDataLst>
                  <p:tags r:id="rId19"/>
                </p:custDataLst>
              </p:nvPr>
            </p:nvSpPr>
            <p:spPr>
              <a:xfrm>
                <a:off x="1473859" y="2985888"/>
                <a:ext cx="3471186" cy="317862"/>
              </a:xfrm>
              <a:prstGeom prst="ellipse">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3000" dirty="0">
                    <a:solidFill>
                      <a:schemeClr val="accent2"/>
                    </a:solidFill>
                    <a:effectLst>
                      <a:outerShdw blurRad="50800" dist="38100" dir="2700000" algn="tl" rotWithShape="0">
                        <a:schemeClr val="bg1">
                          <a:alpha val="40000"/>
                        </a:schemeClr>
                      </a:outerShdw>
                    </a:effectLst>
                    <a:cs typeface="+mn-ea"/>
                    <a:sym typeface="+mn-lt"/>
                  </a:rPr>
                  <a:t>04</a:t>
                </a:r>
                <a:endParaRPr lang="zh-CN" altLang="en-US" sz="3000" dirty="0">
                  <a:solidFill>
                    <a:schemeClr val="accent2"/>
                  </a:solidFill>
                  <a:effectLst>
                    <a:outerShdw blurRad="50800" dist="38100" dir="2700000" algn="tl" rotWithShape="0">
                      <a:schemeClr val="bg1">
                        <a:alpha val="40000"/>
                      </a:schemeClr>
                    </a:outerShdw>
                  </a:effectLst>
                  <a:cs typeface="+mn-ea"/>
                  <a:sym typeface="+mn-lt"/>
                </a:endParaRPr>
              </a:p>
            </p:txBody>
          </p:sp>
        </p:grpSp>
        <p:sp>
          <p:nvSpPr>
            <p:cNvPr id="57" name="文本框 56"/>
            <p:cNvSpPr txBox="1"/>
            <p:nvPr>
              <p:custDataLst>
                <p:tags r:id="rId17"/>
              </p:custDataLst>
            </p:nvPr>
          </p:nvSpPr>
          <p:spPr>
            <a:xfrm>
              <a:off x="3035299" y="3011979"/>
              <a:ext cx="2209801" cy="553085"/>
            </a:xfrm>
            <a:prstGeom prst="rect">
              <a:avLst/>
            </a:prstGeom>
            <a:noFill/>
          </p:spPr>
          <p:txBody>
            <a:bodyPr wrap="square" rtlCol="0">
              <a:spAutoFit/>
            </a:bodyPr>
            <a:lstStyle/>
            <a:p>
              <a:pPr algn="dist"/>
              <a:r>
                <a:rPr lang="zh-CN" altLang="en-US" sz="3000" dirty="0">
                  <a:solidFill>
                    <a:schemeClr val="tx2"/>
                  </a:solidFill>
                  <a:effectLst>
                    <a:outerShdw blurRad="38100" dist="38100" dir="2700000" algn="tl">
                      <a:schemeClr val="bg1">
                        <a:alpha val="43000"/>
                      </a:schemeClr>
                    </a:outerShdw>
                  </a:effectLst>
                  <a:cs typeface="+mn-ea"/>
                  <a:sym typeface="+mn-lt"/>
                </a:rPr>
                <a:t>可行性分析</a:t>
              </a:r>
            </a:p>
          </p:txBody>
        </p:sp>
      </p:grpSp>
      <p:grpSp>
        <p:nvGrpSpPr>
          <p:cNvPr id="4" name="组合 3"/>
          <p:cNvGrpSpPr/>
          <p:nvPr>
            <p:custDataLst>
              <p:tags r:id="rId5"/>
            </p:custDataLst>
          </p:nvPr>
        </p:nvGrpSpPr>
        <p:grpSpPr>
          <a:xfrm>
            <a:off x="822090" y="4898264"/>
            <a:ext cx="4127500" cy="1321443"/>
            <a:chOff x="1524000" y="2628257"/>
            <a:chExt cx="4127500" cy="1321443"/>
          </a:xfrm>
        </p:grpSpPr>
        <p:grpSp>
          <p:nvGrpSpPr>
            <p:cNvPr id="5" name="组合 4"/>
            <p:cNvGrpSpPr/>
            <p:nvPr/>
          </p:nvGrpSpPr>
          <p:grpSpPr>
            <a:xfrm>
              <a:off x="1524000" y="2628257"/>
              <a:ext cx="4127500" cy="1321443"/>
              <a:chOff x="1473859" y="2985888"/>
              <a:chExt cx="3471186" cy="317862"/>
            </a:xfrm>
          </p:grpSpPr>
          <p:sp>
            <p:nvSpPr>
              <p:cNvPr id="6" name="矩形: 圆角 3"/>
              <p:cNvSpPr/>
              <p:nvPr>
                <p:custDataLst>
                  <p:tags r:id="rId15"/>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7" name="矩形: 圆角 4"/>
              <p:cNvSpPr/>
              <p:nvPr>
                <p:custDataLst>
                  <p:tags r:id="rId16"/>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8" name="组合 7"/>
            <p:cNvGrpSpPr/>
            <p:nvPr/>
          </p:nvGrpSpPr>
          <p:grpSpPr>
            <a:xfrm>
              <a:off x="1739900" y="2838978"/>
              <a:ext cx="900000" cy="900000"/>
              <a:chOff x="1473859" y="2985888"/>
              <a:chExt cx="3471186" cy="317862"/>
            </a:xfrm>
          </p:grpSpPr>
          <p:sp>
            <p:nvSpPr>
              <p:cNvPr id="9" name="矩形: 圆角 59"/>
              <p:cNvSpPr/>
              <p:nvPr>
                <p:custDataLst>
                  <p:tags r:id="rId13"/>
                </p:custDataLst>
              </p:nvPr>
            </p:nvSpPr>
            <p:spPr>
              <a:xfrm>
                <a:off x="1473859" y="2985888"/>
                <a:ext cx="3471186" cy="317862"/>
              </a:xfrm>
              <a:prstGeom prst="ellips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10" name="矩形: 圆角 60"/>
              <p:cNvSpPr/>
              <p:nvPr>
                <p:custDataLst>
                  <p:tags r:id="rId14"/>
                </p:custDataLst>
              </p:nvPr>
            </p:nvSpPr>
            <p:spPr>
              <a:xfrm>
                <a:off x="1473859" y="2985888"/>
                <a:ext cx="3471186" cy="317862"/>
              </a:xfrm>
              <a:prstGeom prst="ellipse">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3000" dirty="0">
                    <a:solidFill>
                      <a:schemeClr val="accent2"/>
                    </a:solidFill>
                    <a:effectLst>
                      <a:outerShdw blurRad="50800" dist="38100" dir="2700000" algn="tl" rotWithShape="0">
                        <a:schemeClr val="bg1">
                          <a:alpha val="40000"/>
                        </a:schemeClr>
                      </a:outerShdw>
                    </a:effectLst>
                    <a:cs typeface="+mn-ea"/>
                    <a:sym typeface="+mn-lt"/>
                  </a:rPr>
                  <a:t>05</a:t>
                </a:r>
                <a:endParaRPr lang="zh-CN" altLang="en-US" sz="3000" dirty="0">
                  <a:solidFill>
                    <a:schemeClr val="accent2"/>
                  </a:solidFill>
                  <a:effectLst>
                    <a:outerShdw blurRad="50800" dist="38100" dir="2700000" algn="tl" rotWithShape="0">
                      <a:schemeClr val="bg1">
                        <a:alpha val="40000"/>
                      </a:schemeClr>
                    </a:outerShdw>
                  </a:effectLst>
                  <a:cs typeface="+mn-ea"/>
                  <a:sym typeface="+mn-lt"/>
                </a:endParaRPr>
              </a:p>
            </p:txBody>
          </p:sp>
        </p:grpSp>
        <p:sp>
          <p:nvSpPr>
            <p:cNvPr id="11" name="文本框 10"/>
            <p:cNvSpPr txBox="1"/>
            <p:nvPr>
              <p:custDataLst>
                <p:tags r:id="rId12"/>
              </p:custDataLst>
            </p:nvPr>
          </p:nvSpPr>
          <p:spPr>
            <a:xfrm>
              <a:off x="3035299" y="3011979"/>
              <a:ext cx="2209801" cy="553085"/>
            </a:xfrm>
            <a:prstGeom prst="rect">
              <a:avLst/>
            </a:prstGeom>
            <a:noFill/>
          </p:spPr>
          <p:txBody>
            <a:bodyPr wrap="square" rtlCol="0">
              <a:spAutoFit/>
            </a:bodyPr>
            <a:lstStyle/>
            <a:p>
              <a:pPr algn="dist"/>
              <a:r>
                <a:rPr lang="zh-CN" altLang="en-US" sz="3000" dirty="0">
                  <a:solidFill>
                    <a:schemeClr val="tx2"/>
                  </a:solidFill>
                  <a:effectLst>
                    <a:outerShdw blurRad="38100" dist="38100" dir="2700000" algn="tl">
                      <a:schemeClr val="bg1">
                        <a:alpha val="43000"/>
                      </a:schemeClr>
                    </a:outerShdw>
                  </a:effectLst>
                  <a:cs typeface="+mn-ea"/>
                  <a:sym typeface="+mn-lt"/>
                </a:rPr>
                <a:t>职责分工</a:t>
              </a:r>
            </a:p>
          </p:txBody>
        </p:sp>
      </p:grpSp>
      <p:grpSp>
        <p:nvGrpSpPr>
          <p:cNvPr id="12" name="组合 11"/>
          <p:cNvGrpSpPr/>
          <p:nvPr>
            <p:custDataLst>
              <p:tags r:id="rId6"/>
            </p:custDataLst>
          </p:nvPr>
        </p:nvGrpSpPr>
        <p:grpSpPr>
          <a:xfrm>
            <a:off x="6394850" y="4898264"/>
            <a:ext cx="4127500" cy="1321443"/>
            <a:chOff x="1524000" y="2628257"/>
            <a:chExt cx="4127500" cy="1321443"/>
          </a:xfrm>
        </p:grpSpPr>
        <p:grpSp>
          <p:nvGrpSpPr>
            <p:cNvPr id="13" name="组合 12"/>
            <p:cNvGrpSpPr/>
            <p:nvPr/>
          </p:nvGrpSpPr>
          <p:grpSpPr>
            <a:xfrm>
              <a:off x="1524000" y="2628257"/>
              <a:ext cx="4127500" cy="1321443"/>
              <a:chOff x="1473859" y="2985888"/>
              <a:chExt cx="3471186" cy="317862"/>
            </a:xfrm>
          </p:grpSpPr>
          <p:sp>
            <p:nvSpPr>
              <p:cNvPr id="14" name="矩形: 圆角 3"/>
              <p:cNvSpPr/>
              <p:nvPr>
                <p:custDataLst>
                  <p:tags r:id="rId10"/>
                </p:custDataLst>
              </p:nvPr>
            </p:nvSpPr>
            <p:spPr>
              <a:xfrm>
                <a:off x="1473859" y="2985888"/>
                <a:ext cx="3471186" cy="317862"/>
              </a:xfrm>
              <a:prstGeom prst="roundRect">
                <a:avLst>
                  <a:gd name="adj" fmla="val 16667"/>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15" name="矩形: 圆角 4"/>
              <p:cNvSpPr/>
              <p:nvPr>
                <p:custDataLst>
                  <p:tags r:id="rId11"/>
                </p:custDataLst>
              </p:nvPr>
            </p:nvSpPr>
            <p:spPr>
              <a:xfrm>
                <a:off x="1473859" y="2985888"/>
                <a:ext cx="3471186" cy="317862"/>
              </a:xfrm>
              <a:prstGeom prst="roundRect">
                <a:avLst>
                  <a:gd name="adj" fmla="val 16667"/>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dirty="0">
                  <a:cs typeface="+mn-ea"/>
                  <a:sym typeface="+mn-lt"/>
                </a:endParaRPr>
              </a:p>
            </p:txBody>
          </p:sp>
        </p:grpSp>
        <p:grpSp>
          <p:nvGrpSpPr>
            <p:cNvPr id="16" name="组合 15"/>
            <p:cNvGrpSpPr/>
            <p:nvPr/>
          </p:nvGrpSpPr>
          <p:grpSpPr>
            <a:xfrm>
              <a:off x="1739900" y="2838978"/>
              <a:ext cx="900000" cy="900000"/>
              <a:chOff x="1473859" y="2985888"/>
              <a:chExt cx="3471186" cy="317862"/>
            </a:xfrm>
          </p:grpSpPr>
          <p:sp>
            <p:nvSpPr>
              <p:cNvPr id="17" name="矩形: 圆角 59"/>
              <p:cNvSpPr/>
              <p:nvPr>
                <p:custDataLst>
                  <p:tags r:id="rId8"/>
                </p:custDataLst>
              </p:nvPr>
            </p:nvSpPr>
            <p:spPr>
              <a:xfrm>
                <a:off x="1473859" y="2985888"/>
                <a:ext cx="3471186" cy="317862"/>
              </a:xfrm>
              <a:prstGeom prst="ellipse">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18" name="矩形: 圆角 60"/>
              <p:cNvSpPr/>
              <p:nvPr>
                <p:custDataLst>
                  <p:tags r:id="rId9"/>
                </p:custDataLst>
              </p:nvPr>
            </p:nvSpPr>
            <p:spPr>
              <a:xfrm>
                <a:off x="1473859" y="2985888"/>
                <a:ext cx="3471186" cy="317862"/>
              </a:xfrm>
              <a:prstGeom prst="ellipse">
                <a:avLst/>
              </a:prstGeom>
              <a:solidFill>
                <a:srgbClr val="D9DFE9"/>
              </a:soli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3000" dirty="0">
                    <a:solidFill>
                      <a:schemeClr val="accent2"/>
                    </a:solidFill>
                    <a:effectLst>
                      <a:outerShdw blurRad="50800" dist="38100" dir="2700000" algn="tl" rotWithShape="0">
                        <a:schemeClr val="bg1">
                          <a:alpha val="40000"/>
                        </a:schemeClr>
                      </a:outerShdw>
                    </a:effectLst>
                    <a:cs typeface="+mn-ea"/>
                    <a:sym typeface="+mn-lt"/>
                  </a:rPr>
                  <a:t>05</a:t>
                </a:r>
                <a:endParaRPr lang="zh-CN" altLang="en-US" sz="3000" dirty="0">
                  <a:solidFill>
                    <a:schemeClr val="accent2"/>
                  </a:solidFill>
                  <a:effectLst>
                    <a:outerShdw blurRad="50800" dist="38100" dir="2700000" algn="tl" rotWithShape="0">
                      <a:schemeClr val="bg1">
                        <a:alpha val="40000"/>
                      </a:schemeClr>
                    </a:outerShdw>
                  </a:effectLst>
                  <a:cs typeface="+mn-ea"/>
                  <a:sym typeface="+mn-lt"/>
                </a:endParaRPr>
              </a:p>
            </p:txBody>
          </p:sp>
        </p:grpSp>
        <p:sp>
          <p:nvSpPr>
            <p:cNvPr id="19" name="文本框 18"/>
            <p:cNvSpPr txBox="1"/>
            <p:nvPr>
              <p:custDataLst>
                <p:tags r:id="rId7"/>
              </p:custDataLst>
            </p:nvPr>
          </p:nvSpPr>
          <p:spPr>
            <a:xfrm>
              <a:off x="3035299" y="3011979"/>
              <a:ext cx="2209801" cy="553085"/>
            </a:xfrm>
            <a:prstGeom prst="rect">
              <a:avLst/>
            </a:prstGeom>
            <a:noFill/>
          </p:spPr>
          <p:txBody>
            <a:bodyPr wrap="square" rtlCol="0">
              <a:spAutoFit/>
            </a:bodyPr>
            <a:lstStyle/>
            <a:p>
              <a:pPr algn="dist"/>
              <a:r>
                <a:rPr lang="zh-CN" altLang="en-US" sz="3000" dirty="0">
                  <a:solidFill>
                    <a:schemeClr val="tx2"/>
                  </a:solidFill>
                  <a:effectLst>
                    <a:outerShdw blurRad="38100" dist="38100" dir="2700000" algn="tl">
                      <a:schemeClr val="bg1">
                        <a:alpha val="43000"/>
                      </a:schemeClr>
                    </a:outerShdw>
                  </a:effectLst>
                  <a:cs typeface="+mn-ea"/>
                  <a:sym typeface="+mn-lt"/>
                </a:rPr>
                <a:t>组员评价</a:t>
              </a:r>
            </a:p>
          </p:txBody>
        </p:sp>
      </p:gr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052457"/>
          </a:xfrm>
          <a:prstGeom prst="rect">
            <a:avLst/>
          </a:prstGeom>
          <a:gradFill flip="none" rotWithShape="1">
            <a:gsLst>
              <a:gs pos="0">
                <a:schemeClr val="bg1"/>
              </a:gs>
              <a:gs pos="55000">
                <a:srgbClr val="D9DFE9"/>
              </a:gs>
            </a:gsLst>
            <a:lin ang="19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8"/>
          <p:cNvCxnSpPr/>
          <p:nvPr/>
        </p:nvCxnSpPr>
        <p:spPr>
          <a:xfrm>
            <a:off x="-139700" y="6052456"/>
            <a:ext cx="12471400" cy="7094"/>
          </a:xfrm>
          <a:prstGeom prst="line">
            <a:avLst/>
          </a:prstGeom>
          <a:ln>
            <a:solidFill>
              <a:schemeClr val="tx2"/>
            </a:solidFill>
          </a:ln>
          <a:effectLst>
            <a:outerShdw blurRad="114300" dist="38100" dir="5400000" algn="t" rotWithShape="0">
              <a:schemeClr val="tx1"/>
            </a:outerShdw>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747760" y="5572999"/>
            <a:ext cx="2552700" cy="973103"/>
            <a:chOff x="1473859" y="2985888"/>
            <a:chExt cx="3471186" cy="317862"/>
          </a:xfrm>
        </p:grpSpPr>
        <p:sp>
          <p:nvSpPr>
            <p:cNvPr id="21" name="矩形: 圆角 20"/>
            <p:cNvSpPr/>
            <p:nvPr>
              <p:custDataLst>
                <p:tags r:id="rId1"/>
              </p:custDataLst>
            </p:nvPr>
          </p:nvSpPr>
          <p:spPr>
            <a:xfrm>
              <a:off x="1473859" y="2985888"/>
              <a:ext cx="3471186" cy="317862"/>
            </a:xfrm>
            <a:prstGeom prst="roundRect">
              <a:avLst>
                <a:gd name="adj" fmla="val 50000"/>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2" name="矩形: 圆角 21"/>
            <p:cNvSpPr/>
            <p:nvPr>
              <p:custDataLst>
                <p:tags r:id="rId2"/>
              </p:custDataLst>
            </p:nvPr>
          </p:nvSpPr>
          <p:spPr>
            <a:xfrm>
              <a:off x="1473859" y="2985888"/>
              <a:ext cx="3471186" cy="317862"/>
            </a:xfrm>
            <a:prstGeom prst="roundRect">
              <a:avLst>
                <a:gd name="adj" fmla="val 50000"/>
              </a:avLst>
            </a:prstGeom>
            <a:gradFill flip="none" rotWithShape="1">
              <a:gsLst>
                <a:gs pos="50000">
                  <a:srgbClr val="D9DFE9"/>
                </a:gs>
                <a:gs pos="0">
                  <a:srgbClr val="C7CFDF"/>
                </a:gs>
                <a:gs pos="100000">
                  <a:schemeClr val="bg1"/>
                </a:gs>
              </a:gsLst>
              <a:lin ang="2700000" scaled="1"/>
              <a:tileRect/>
            </a:gra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2400" b="1" dirty="0">
                  <a:solidFill>
                    <a:schemeClr val="accent2"/>
                  </a:solidFill>
                  <a:effectLst>
                    <a:outerShdw blurRad="50800" dist="38100" dir="2700000" algn="tl" rotWithShape="0">
                      <a:schemeClr val="bg1">
                        <a:alpha val="40000"/>
                      </a:schemeClr>
                    </a:outerShdw>
                  </a:effectLst>
                  <a:cs typeface="+mn-ea"/>
                  <a:sym typeface="+mn-lt"/>
                </a:rPr>
                <a:t>Start  </a:t>
              </a:r>
              <a:r>
                <a:rPr lang="zh-CN" altLang="en-US" sz="2400" b="1" dirty="0">
                  <a:solidFill>
                    <a:schemeClr val="accent2"/>
                  </a:solidFill>
                  <a:effectLst>
                    <a:outerShdw blurRad="50800" dist="38100" dir="2700000" algn="tl" rotWithShape="0">
                      <a:schemeClr val="bg1">
                        <a:alpha val="40000"/>
                      </a:schemeClr>
                    </a:outerShdw>
                  </a:effectLst>
                  <a:cs typeface="+mn-ea"/>
                  <a:sym typeface="+mn-lt"/>
                </a:rPr>
                <a:t>→</a:t>
              </a:r>
            </a:p>
          </p:txBody>
        </p:sp>
      </p:grpSp>
      <p:sp>
        <p:nvSpPr>
          <p:cNvPr id="26" name="文本框 25"/>
          <p:cNvSpPr txBox="1"/>
          <p:nvPr/>
        </p:nvSpPr>
        <p:spPr>
          <a:xfrm>
            <a:off x="1177930" y="464058"/>
            <a:ext cx="4379776" cy="337185"/>
          </a:xfrm>
          <a:prstGeom prst="rect">
            <a:avLst/>
          </a:prstGeom>
          <a:noFill/>
        </p:spPr>
        <p:txBody>
          <a:bodyPr wrap="square" rtlCol="0">
            <a:spAutoFit/>
          </a:bodyPr>
          <a:lstStyle/>
          <a:p>
            <a:r>
              <a:rPr lang="en-US" sz="1600" dirty="0">
                <a:solidFill>
                  <a:schemeClr val="tx2"/>
                </a:solidFill>
                <a:effectLst>
                  <a:outerShdw blurRad="38100" dist="38100" dir="2700000" algn="tl">
                    <a:schemeClr val="bg1">
                      <a:alpha val="43000"/>
                    </a:schemeClr>
                  </a:outerShdw>
                </a:effectLst>
                <a:cs typeface="+mn-ea"/>
                <a:sym typeface="+mn-lt"/>
              </a:rPr>
              <a:t>G08</a:t>
            </a:r>
            <a:r>
              <a:rPr lang="zh-CN" altLang="en-US" sz="1600" dirty="0">
                <a:solidFill>
                  <a:schemeClr val="tx2"/>
                </a:solidFill>
                <a:effectLst>
                  <a:outerShdw blurRad="38100" dist="38100" dir="2700000" algn="tl">
                    <a:schemeClr val="bg1">
                      <a:alpha val="43000"/>
                    </a:schemeClr>
                  </a:outerShdw>
                </a:effectLst>
                <a:cs typeface="+mn-ea"/>
                <a:sym typeface="+mn-lt"/>
              </a:rPr>
              <a:t>小组</a:t>
            </a:r>
          </a:p>
        </p:txBody>
      </p:sp>
      <p:cxnSp>
        <p:nvCxnSpPr>
          <p:cNvPr id="56" name="直接连接符 55"/>
          <p:cNvCxnSpPr/>
          <p:nvPr/>
        </p:nvCxnSpPr>
        <p:spPr>
          <a:xfrm>
            <a:off x="1062881" y="540265"/>
            <a:ext cx="0" cy="152400"/>
          </a:xfrm>
          <a:prstGeom prst="line">
            <a:avLst/>
          </a:prstGeom>
          <a:ln w="63500" cap="rnd">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round/>
          </a:ln>
          <a:effectLst>
            <a:outerShdw blurRad="50800" dist="38100" dir="2700000" algn="t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4"/>
          <a:stretch>
            <a:fillRect/>
          </a:stretch>
        </p:blipFill>
        <p:spPr>
          <a:xfrm>
            <a:off x="6919247" y="-757367"/>
            <a:ext cx="6681795" cy="5413717"/>
          </a:xfrm>
          <a:prstGeom prst="rect">
            <a:avLst/>
          </a:prstGeom>
        </p:spPr>
      </p:pic>
      <p:sp>
        <p:nvSpPr>
          <p:cNvPr id="31" name="文本框 30"/>
          <p:cNvSpPr txBox="1"/>
          <p:nvPr/>
        </p:nvSpPr>
        <p:spPr>
          <a:xfrm>
            <a:off x="949961" y="2155226"/>
            <a:ext cx="5969286" cy="1264058"/>
          </a:xfrm>
          <a:prstGeom prst="rect">
            <a:avLst/>
          </a:prstGeom>
          <a:noFill/>
        </p:spPr>
        <p:txBody>
          <a:bodyPr wrap="square" rtlCol="0" anchor="ctr" anchorCtr="0">
            <a:noAutofit/>
          </a:bodyPr>
          <a:lstStyle/>
          <a:p>
            <a:r>
              <a:rPr lang="en-US" altLang="zh-CN" sz="7200" b="1" dirty="0">
                <a:solidFill>
                  <a:schemeClr val="accent2"/>
                </a:solidFill>
                <a:effectLst>
                  <a:outerShdw blurRad="38100" dist="38100" dir="2700000" algn="tl">
                    <a:schemeClr val="bg1">
                      <a:alpha val="43000"/>
                    </a:schemeClr>
                  </a:outerShdw>
                </a:effectLst>
                <a:cs typeface="+mn-ea"/>
                <a:sym typeface="+mn-lt"/>
              </a:rPr>
              <a:t>01  </a:t>
            </a:r>
            <a:r>
              <a:rPr lang="zh-CN" altLang="en-US" sz="7200" b="1" dirty="0">
                <a:solidFill>
                  <a:schemeClr val="accent2"/>
                </a:solidFill>
                <a:effectLst>
                  <a:outerShdw blurRad="38100" dist="38100" dir="2700000" algn="tl">
                    <a:schemeClr val="bg1">
                      <a:alpha val="43000"/>
                    </a:schemeClr>
                  </a:outerShdw>
                </a:effectLst>
                <a:cs typeface="+mn-ea"/>
                <a:sym typeface="+mn-lt"/>
              </a:rPr>
              <a:t>计划流程</a:t>
            </a:r>
          </a:p>
        </p:txBody>
      </p:sp>
      <p:sp>
        <p:nvSpPr>
          <p:cNvPr id="33" name="文本框 32"/>
          <p:cNvSpPr txBox="1"/>
          <p:nvPr/>
        </p:nvSpPr>
        <p:spPr>
          <a:xfrm>
            <a:off x="949960" y="4553611"/>
            <a:ext cx="5146040" cy="506730"/>
          </a:xfrm>
          <a:prstGeom prst="rect">
            <a:avLst/>
          </a:prstGeom>
          <a:noFill/>
        </p:spPr>
        <p:txBody>
          <a:bodyPr wrap="square" rtlCol="0">
            <a:spAutoFit/>
          </a:bodyPr>
          <a:lstStyle/>
          <a:p>
            <a:pPr>
              <a:lnSpc>
                <a:spcPct val="150000"/>
              </a:lnSpc>
            </a:pPr>
            <a:endParaRPr lang="zh-CN" altLang="en-US" sz="1800" dirty="0">
              <a:solidFill>
                <a:schemeClr val="tx2"/>
              </a:solidFill>
              <a:effectLst>
                <a:outerShdw blurRad="38100" dist="38100" dir="2700000" algn="tl">
                  <a:schemeClr val="bg1">
                    <a:alpha val="43000"/>
                  </a:schemeClr>
                </a:outerShdw>
              </a:effectLst>
              <a:cs typeface="+mn-ea"/>
              <a:sym typeface="+mn-lt"/>
            </a:endParaRPr>
          </a:p>
        </p:txBody>
      </p:sp>
      <p:sp>
        <p:nvSpPr>
          <p:cNvPr id="34" name="文本"/>
          <p:cNvSpPr/>
          <p:nvPr/>
        </p:nvSpPr>
        <p:spPr>
          <a:xfrm>
            <a:off x="949960" y="3453108"/>
            <a:ext cx="4607747" cy="414020"/>
          </a:xfrm>
          <a:prstGeom prst="rect">
            <a:avLst/>
          </a:prstGeom>
          <a:noFill/>
        </p:spPr>
        <p:txBody>
          <a:bodyPr wrap="square">
            <a:spAutoFit/>
          </a:bodyPr>
          <a:lstStyle/>
          <a:p>
            <a:pPr>
              <a:lnSpc>
                <a:spcPct val="150000"/>
              </a:lnSpc>
            </a:pPr>
            <a:r>
              <a:rPr lang="en-US" altLang="zh-CN" sz="1400" dirty="0">
                <a:solidFill>
                  <a:schemeClr val="tx2"/>
                </a:solidFill>
                <a:effectLst>
                  <a:outerShdw blurRad="38100" dist="38100" dir="2700000" algn="tl">
                    <a:schemeClr val="bg1">
                      <a:alpha val="43000"/>
                    </a:schemeClr>
                  </a:outerShdw>
                </a:effectLst>
                <a:cs typeface="+mn-ea"/>
                <a:sym typeface="+mn-lt"/>
              </a:rPr>
              <a:t>Planning Process</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a:blip r:embed="rId2"/>
          <a:stretch>
            <a:fillRect/>
          </a:stretch>
        </p:blipFill>
        <p:spPr>
          <a:xfrm>
            <a:off x="-1164" y="-932"/>
            <a:ext cx="12193057" cy="6858594"/>
          </a:xfrm>
          <a:prstGeom prst="rect">
            <a:avLst/>
          </a:prstGeom>
        </p:spPr>
      </p:pic>
      <p:sp>
        <p:nvSpPr>
          <p:cNvPr id="2" name="文本框 1"/>
          <p:cNvSpPr txBox="1"/>
          <p:nvPr/>
        </p:nvSpPr>
        <p:spPr>
          <a:xfrm>
            <a:off x="3226348" y="369785"/>
            <a:ext cx="5739305" cy="730885"/>
          </a:xfrm>
          <a:prstGeom prst="rect">
            <a:avLst/>
          </a:prstGeom>
          <a:noFill/>
        </p:spPr>
        <p:txBody>
          <a:bodyPr wrap="square" rtlCol="0">
            <a:spAutoFit/>
          </a:bodyPr>
          <a:lstStyle>
            <a:defPPr>
              <a:defRPr lang="zh-CN"/>
            </a:defPPr>
            <a:lvl1pPr>
              <a:lnSpc>
                <a:spcPct val="130000"/>
              </a:lnSpc>
              <a:defRPr>
                <a:solidFill>
                  <a:schemeClr val="tx2"/>
                </a:solidFill>
                <a:effectLst>
                  <a:outerShdw blurRad="38100" dist="38100" dir="2700000" algn="tl">
                    <a:schemeClr val="bg1">
                      <a:alpha val="43000"/>
                    </a:schemeClr>
                  </a:outerShdw>
                </a:effectLst>
                <a:latin typeface="+mn-ea"/>
                <a:cs typeface="思源黑体 CN" panose="020B0300000000000000" charset="-122"/>
              </a:defRPr>
            </a:lvl1pPr>
          </a:lstStyle>
          <a:p>
            <a:pPr algn="ctr"/>
            <a:r>
              <a:rPr lang="zh-CN" altLang="en-US" sz="3200" b="1" dirty="0">
                <a:solidFill>
                  <a:schemeClr val="accent2"/>
                </a:solidFill>
                <a:latin typeface="+mn-lt"/>
                <a:cs typeface="+mn-ea"/>
                <a:sym typeface="+mn-lt"/>
              </a:rPr>
              <a:t>产品开发</a:t>
            </a:r>
          </a:p>
        </p:txBody>
      </p:sp>
      <p:sp>
        <p:nvSpPr>
          <p:cNvPr id="17" name="文本框 16"/>
          <p:cNvSpPr txBox="1"/>
          <p:nvPr/>
        </p:nvSpPr>
        <p:spPr>
          <a:xfrm>
            <a:off x="5739130" y="6192520"/>
            <a:ext cx="1088390" cy="398780"/>
          </a:xfrm>
          <a:prstGeom prst="rect">
            <a:avLst/>
          </a:prstGeom>
          <a:noFill/>
        </p:spPr>
        <p:txBody>
          <a:bodyPr wrap="square" rtlCol="0">
            <a:spAutoFit/>
          </a:bodyPr>
          <a:lstStyle/>
          <a:p>
            <a:r>
              <a:rPr lang="en-US" altLang="zh-CN" sz="2000"/>
              <a:t>gantt</a:t>
            </a:r>
            <a:r>
              <a:rPr lang="zh-CN" altLang="en-US" sz="2000"/>
              <a:t>图</a:t>
            </a:r>
          </a:p>
        </p:txBody>
      </p:sp>
      <p:pic>
        <p:nvPicPr>
          <p:cNvPr id="3" name="图片 2"/>
          <p:cNvPicPr/>
          <p:nvPr/>
        </p:nvPicPr>
        <p:blipFill>
          <a:blip r:embed="rId3"/>
          <a:stretch>
            <a:fillRect/>
          </a:stretch>
        </p:blipFill>
        <p:spPr>
          <a:xfrm>
            <a:off x="404495" y="1162050"/>
            <a:ext cx="11381105" cy="5083810"/>
          </a:xfrm>
          <a:prstGeom prst="rect">
            <a:avLst/>
          </a:prstGeo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a:blip r:embed="rId2"/>
          <a:stretch>
            <a:fillRect/>
          </a:stretch>
        </p:blipFill>
        <p:spPr>
          <a:xfrm>
            <a:off x="-1164" y="-932"/>
            <a:ext cx="12193057" cy="6858594"/>
          </a:xfrm>
          <a:prstGeom prst="rect">
            <a:avLst/>
          </a:prstGeom>
        </p:spPr>
      </p:pic>
      <p:sp>
        <p:nvSpPr>
          <p:cNvPr id="2" name="文本框 1"/>
          <p:cNvSpPr txBox="1"/>
          <p:nvPr/>
        </p:nvSpPr>
        <p:spPr>
          <a:xfrm>
            <a:off x="3226348" y="369785"/>
            <a:ext cx="5739305" cy="730885"/>
          </a:xfrm>
          <a:prstGeom prst="rect">
            <a:avLst/>
          </a:prstGeom>
          <a:noFill/>
        </p:spPr>
        <p:txBody>
          <a:bodyPr wrap="square" rtlCol="0">
            <a:spAutoFit/>
          </a:bodyPr>
          <a:lstStyle>
            <a:defPPr>
              <a:defRPr lang="zh-CN"/>
            </a:defPPr>
            <a:lvl1pPr>
              <a:lnSpc>
                <a:spcPct val="130000"/>
              </a:lnSpc>
              <a:defRPr>
                <a:solidFill>
                  <a:schemeClr val="tx2"/>
                </a:solidFill>
                <a:effectLst>
                  <a:outerShdw blurRad="38100" dist="38100" dir="2700000" algn="tl">
                    <a:schemeClr val="bg1">
                      <a:alpha val="43000"/>
                    </a:schemeClr>
                  </a:outerShdw>
                </a:effectLst>
                <a:latin typeface="+mn-ea"/>
                <a:cs typeface="思源黑体 CN" panose="020B0300000000000000" charset="-122"/>
              </a:defRPr>
            </a:lvl1pPr>
          </a:lstStyle>
          <a:p>
            <a:pPr algn="ctr"/>
            <a:r>
              <a:rPr lang="zh-CN" altLang="en-US" sz="3200" b="1" dirty="0">
                <a:solidFill>
                  <a:schemeClr val="accent2"/>
                </a:solidFill>
                <a:latin typeface="+mn-lt"/>
                <a:cs typeface="+mn-ea"/>
                <a:sym typeface="+mn-lt"/>
              </a:rPr>
              <a:t>产品开发</a:t>
            </a:r>
          </a:p>
        </p:txBody>
      </p:sp>
      <p:sp>
        <p:nvSpPr>
          <p:cNvPr id="17" name="文本框 16"/>
          <p:cNvSpPr txBox="1"/>
          <p:nvPr/>
        </p:nvSpPr>
        <p:spPr>
          <a:xfrm>
            <a:off x="5397500" y="6192520"/>
            <a:ext cx="1493520" cy="398780"/>
          </a:xfrm>
          <a:prstGeom prst="rect">
            <a:avLst/>
          </a:prstGeom>
          <a:noFill/>
        </p:spPr>
        <p:txBody>
          <a:bodyPr wrap="square" rtlCol="0">
            <a:spAutoFit/>
          </a:bodyPr>
          <a:lstStyle/>
          <a:p>
            <a:r>
              <a:rPr lang="zh-CN" altLang="en-US" sz="2000"/>
              <a:t>瀑布模型图</a:t>
            </a:r>
          </a:p>
        </p:txBody>
      </p:sp>
      <p:pic>
        <p:nvPicPr>
          <p:cNvPr id="4" name="图片 3"/>
          <p:cNvPicPr>
            <a:picLocks noChangeAspect="1"/>
          </p:cNvPicPr>
          <p:nvPr/>
        </p:nvPicPr>
        <p:blipFill>
          <a:blip r:embed="rId3"/>
          <a:stretch>
            <a:fillRect/>
          </a:stretch>
        </p:blipFill>
        <p:spPr>
          <a:xfrm>
            <a:off x="179070" y="1351915"/>
            <a:ext cx="11930380" cy="4266565"/>
          </a:xfrm>
          <a:prstGeom prst="rect">
            <a:avLst/>
          </a:prstGeom>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052457"/>
          </a:xfrm>
          <a:prstGeom prst="rect">
            <a:avLst/>
          </a:prstGeom>
          <a:gradFill flip="none" rotWithShape="1">
            <a:gsLst>
              <a:gs pos="0">
                <a:schemeClr val="bg1"/>
              </a:gs>
              <a:gs pos="55000">
                <a:srgbClr val="D9DFE9"/>
              </a:gs>
            </a:gsLst>
            <a:lin ang="19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8"/>
          <p:cNvCxnSpPr/>
          <p:nvPr/>
        </p:nvCxnSpPr>
        <p:spPr>
          <a:xfrm>
            <a:off x="-139700" y="6052456"/>
            <a:ext cx="12471400" cy="7094"/>
          </a:xfrm>
          <a:prstGeom prst="line">
            <a:avLst/>
          </a:prstGeom>
          <a:ln>
            <a:solidFill>
              <a:schemeClr val="tx2"/>
            </a:solidFill>
          </a:ln>
          <a:effectLst>
            <a:outerShdw blurRad="114300" dist="38100" dir="5400000" algn="t" rotWithShape="0">
              <a:schemeClr val="tx1"/>
            </a:outerShdw>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747760" y="5572999"/>
            <a:ext cx="2552700" cy="973103"/>
            <a:chOff x="1473859" y="2985888"/>
            <a:chExt cx="3471186" cy="317862"/>
          </a:xfrm>
        </p:grpSpPr>
        <p:sp>
          <p:nvSpPr>
            <p:cNvPr id="21" name="矩形: 圆角 20"/>
            <p:cNvSpPr/>
            <p:nvPr>
              <p:custDataLst>
                <p:tags r:id="rId1"/>
              </p:custDataLst>
            </p:nvPr>
          </p:nvSpPr>
          <p:spPr>
            <a:xfrm>
              <a:off x="1473859" y="2985888"/>
              <a:ext cx="3471186" cy="317862"/>
            </a:xfrm>
            <a:prstGeom prst="roundRect">
              <a:avLst>
                <a:gd name="adj" fmla="val 50000"/>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2" name="矩形: 圆角 21"/>
            <p:cNvSpPr/>
            <p:nvPr>
              <p:custDataLst>
                <p:tags r:id="rId2"/>
              </p:custDataLst>
            </p:nvPr>
          </p:nvSpPr>
          <p:spPr>
            <a:xfrm>
              <a:off x="1473859" y="2985888"/>
              <a:ext cx="3471186" cy="317862"/>
            </a:xfrm>
            <a:prstGeom prst="roundRect">
              <a:avLst>
                <a:gd name="adj" fmla="val 50000"/>
              </a:avLst>
            </a:prstGeom>
            <a:gradFill flip="none" rotWithShape="1">
              <a:gsLst>
                <a:gs pos="50000">
                  <a:srgbClr val="D9DFE9"/>
                </a:gs>
                <a:gs pos="0">
                  <a:srgbClr val="C7CFDF"/>
                </a:gs>
                <a:gs pos="100000">
                  <a:schemeClr val="bg1"/>
                </a:gs>
              </a:gsLst>
              <a:lin ang="2700000" scaled="1"/>
              <a:tileRect/>
            </a:gra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2400" b="1" dirty="0">
                  <a:solidFill>
                    <a:schemeClr val="accent4">
                      <a:lumMod val="50000"/>
                    </a:schemeClr>
                  </a:solidFill>
                  <a:effectLst>
                    <a:outerShdw blurRad="50800" dist="38100" dir="2700000" algn="tl" rotWithShape="0">
                      <a:schemeClr val="bg1">
                        <a:alpha val="40000"/>
                      </a:schemeClr>
                    </a:outerShdw>
                  </a:effectLst>
                  <a:cs typeface="+mn-ea"/>
                  <a:sym typeface="+mn-lt"/>
                </a:rPr>
                <a:t>Start  </a:t>
              </a:r>
              <a:r>
                <a:rPr lang="zh-CN" altLang="en-US" sz="2400" b="1" dirty="0">
                  <a:solidFill>
                    <a:schemeClr val="accent4">
                      <a:lumMod val="50000"/>
                    </a:schemeClr>
                  </a:solidFill>
                  <a:effectLst>
                    <a:outerShdw blurRad="50800" dist="38100" dir="2700000" algn="tl" rotWithShape="0">
                      <a:schemeClr val="bg1">
                        <a:alpha val="40000"/>
                      </a:schemeClr>
                    </a:outerShdw>
                  </a:effectLst>
                  <a:cs typeface="+mn-ea"/>
                  <a:sym typeface="+mn-lt"/>
                </a:rPr>
                <a:t>→</a:t>
              </a:r>
            </a:p>
          </p:txBody>
        </p:sp>
      </p:grpSp>
      <p:sp>
        <p:nvSpPr>
          <p:cNvPr id="26" name="文本框 25"/>
          <p:cNvSpPr txBox="1"/>
          <p:nvPr/>
        </p:nvSpPr>
        <p:spPr>
          <a:xfrm>
            <a:off x="1177930" y="464058"/>
            <a:ext cx="4379776" cy="337185"/>
          </a:xfrm>
          <a:prstGeom prst="rect">
            <a:avLst/>
          </a:prstGeom>
          <a:noFill/>
        </p:spPr>
        <p:txBody>
          <a:bodyPr wrap="square" rtlCol="0">
            <a:spAutoFit/>
          </a:bodyPr>
          <a:lstStyle/>
          <a:p>
            <a:r>
              <a:rPr lang="en-US" sz="1600" dirty="0">
                <a:solidFill>
                  <a:schemeClr val="tx2"/>
                </a:solidFill>
                <a:effectLst>
                  <a:outerShdw blurRad="38100" dist="38100" dir="2700000" algn="tl">
                    <a:schemeClr val="bg1">
                      <a:alpha val="43000"/>
                    </a:schemeClr>
                  </a:outerShdw>
                </a:effectLst>
                <a:cs typeface="+mn-ea"/>
                <a:sym typeface="+mn-lt"/>
              </a:rPr>
              <a:t>G08</a:t>
            </a:r>
            <a:r>
              <a:rPr lang="zh-CN" altLang="en-US" sz="1600" dirty="0">
                <a:solidFill>
                  <a:schemeClr val="tx2"/>
                </a:solidFill>
                <a:effectLst>
                  <a:outerShdw blurRad="38100" dist="38100" dir="2700000" algn="tl">
                    <a:schemeClr val="bg1">
                      <a:alpha val="43000"/>
                    </a:schemeClr>
                  </a:outerShdw>
                </a:effectLst>
                <a:cs typeface="+mn-ea"/>
                <a:sym typeface="+mn-lt"/>
              </a:rPr>
              <a:t>小组</a:t>
            </a:r>
          </a:p>
        </p:txBody>
      </p:sp>
      <p:cxnSp>
        <p:nvCxnSpPr>
          <p:cNvPr id="56" name="直接连接符 55"/>
          <p:cNvCxnSpPr/>
          <p:nvPr/>
        </p:nvCxnSpPr>
        <p:spPr>
          <a:xfrm>
            <a:off x="1062881" y="540265"/>
            <a:ext cx="0" cy="152400"/>
          </a:xfrm>
          <a:prstGeom prst="line">
            <a:avLst/>
          </a:prstGeom>
          <a:ln w="63500" cap="rnd">
            <a:gradFill flip="none" rotWithShape="1">
              <a:gsLst>
                <a:gs pos="0">
                  <a:schemeClr val="accent2">
                    <a:lumMod val="0"/>
                    <a:lumOff val="100000"/>
                  </a:schemeClr>
                </a:gs>
                <a:gs pos="35000">
                  <a:schemeClr val="accent2">
                    <a:lumMod val="0"/>
                    <a:lumOff val="100000"/>
                  </a:schemeClr>
                </a:gs>
                <a:gs pos="100000">
                  <a:schemeClr val="accent4">
                    <a:lumMod val="50000"/>
                  </a:schemeClr>
                </a:gs>
              </a:gsLst>
              <a:path path="circle">
                <a:fillToRect l="50000" t="-80000" r="50000" b="180000"/>
              </a:path>
              <a:tileRect/>
            </a:gradFill>
            <a:round/>
          </a:ln>
          <a:effectLst>
            <a:outerShdw blurRad="50800" dist="38100" dir="2700000" algn="t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4"/>
          <a:stretch>
            <a:fillRect/>
          </a:stretch>
        </p:blipFill>
        <p:spPr>
          <a:xfrm>
            <a:off x="6919247" y="-757367"/>
            <a:ext cx="6681795" cy="5413717"/>
          </a:xfrm>
          <a:prstGeom prst="rect">
            <a:avLst/>
          </a:prstGeom>
        </p:spPr>
      </p:pic>
      <p:sp>
        <p:nvSpPr>
          <p:cNvPr id="31" name="文本框 30"/>
          <p:cNvSpPr txBox="1"/>
          <p:nvPr/>
        </p:nvSpPr>
        <p:spPr>
          <a:xfrm>
            <a:off x="949961" y="2155226"/>
            <a:ext cx="5969286" cy="1264058"/>
          </a:xfrm>
          <a:prstGeom prst="rect">
            <a:avLst/>
          </a:prstGeom>
          <a:noFill/>
        </p:spPr>
        <p:txBody>
          <a:bodyPr wrap="square" rtlCol="0" anchor="ctr" anchorCtr="0">
            <a:noAutofit/>
          </a:bodyPr>
          <a:lstStyle/>
          <a:p>
            <a:r>
              <a:rPr lang="en-US" altLang="zh-CN" sz="7200" b="1" dirty="0">
                <a:solidFill>
                  <a:schemeClr val="accent4">
                    <a:lumMod val="50000"/>
                  </a:schemeClr>
                </a:solidFill>
                <a:effectLst>
                  <a:outerShdw blurRad="38100" dist="38100" dir="2700000" algn="tl">
                    <a:schemeClr val="bg1">
                      <a:alpha val="43000"/>
                    </a:schemeClr>
                  </a:outerShdw>
                </a:effectLst>
                <a:cs typeface="+mn-ea"/>
                <a:sym typeface="+mn-lt"/>
              </a:rPr>
              <a:t>02  </a:t>
            </a:r>
            <a:r>
              <a:rPr lang="zh-CN" altLang="en-US" sz="7200" b="1" dirty="0">
                <a:solidFill>
                  <a:schemeClr val="accent4">
                    <a:lumMod val="50000"/>
                  </a:schemeClr>
                </a:solidFill>
                <a:effectLst>
                  <a:outerShdw blurRad="38100" dist="38100" dir="2700000" algn="tl">
                    <a:schemeClr val="bg1">
                      <a:alpha val="43000"/>
                    </a:schemeClr>
                  </a:outerShdw>
                </a:effectLst>
                <a:cs typeface="+mn-ea"/>
                <a:sym typeface="+mn-lt"/>
              </a:rPr>
              <a:t>验收标准</a:t>
            </a:r>
          </a:p>
        </p:txBody>
      </p:sp>
      <p:sp>
        <p:nvSpPr>
          <p:cNvPr id="33" name="文本框 32"/>
          <p:cNvSpPr txBox="1"/>
          <p:nvPr/>
        </p:nvSpPr>
        <p:spPr>
          <a:xfrm>
            <a:off x="949960" y="4553611"/>
            <a:ext cx="5146040" cy="506730"/>
          </a:xfrm>
          <a:prstGeom prst="rect">
            <a:avLst/>
          </a:prstGeom>
          <a:noFill/>
        </p:spPr>
        <p:txBody>
          <a:bodyPr wrap="square" rtlCol="0">
            <a:spAutoFit/>
          </a:bodyPr>
          <a:lstStyle/>
          <a:p>
            <a:pPr>
              <a:lnSpc>
                <a:spcPct val="150000"/>
              </a:lnSpc>
            </a:pPr>
            <a:endParaRPr lang="en-US" altLang="zh-CN" sz="1800" dirty="0">
              <a:solidFill>
                <a:schemeClr val="tx2"/>
              </a:solidFill>
              <a:effectLst>
                <a:outerShdw blurRad="38100" dist="38100" dir="2700000" algn="tl">
                  <a:schemeClr val="bg1">
                    <a:alpha val="43000"/>
                  </a:schemeClr>
                </a:outerShdw>
              </a:effectLst>
              <a:cs typeface="+mn-ea"/>
              <a:sym typeface="+mn-lt"/>
            </a:endParaRPr>
          </a:p>
        </p:txBody>
      </p:sp>
      <p:sp>
        <p:nvSpPr>
          <p:cNvPr id="34" name="文本"/>
          <p:cNvSpPr/>
          <p:nvPr/>
        </p:nvSpPr>
        <p:spPr>
          <a:xfrm>
            <a:off x="949960" y="3453108"/>
            <a:ext cx="4607747" cy="414020"/>
          </a:xfrm>
          <a:prstGeom prst="rect">
            <a:avLst/>
          </a:prstGeom>
          <a:noFill/>
        </p:spPr>
        <p:txBody>
          <a:bodyPr wrap="square">
            <a:spAutoFit/>
          </a:bodyPr>
          <a:lstStyle/>
          <a:p>
            <a:pPr>
              <a:lnSpc>
                <a:spcPct val="150000"/>
              </a:lnSpc>
            </a:pPr>
            <a:r>
              <a:rPr lang="en-US" altLang="zh-CN" sz="1400" dirty="0">
                <a:solidFill>
                  <a:schemeClr val="tx2"/>
                </a:solidFill>
                <a:effectLst>
                  <a:outerShdw blurRad="38100" dist="38100" dir="2700000" algn="tl">
                    <a:schemeClr val="bg1">
                      <a:alpha val="43000"/>
                    </a:schemeClr>
                  </a:outerShdw>
                </a:effectLst>
                <a:cs typeface="+mn-ea"/>
                <a:sym typeface="+mn-lt"/>
              </a:rPr>
              <a:t>Acceptance Criteria</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2335" y="1329055"/>
            <a:ext cx="10255250" cy="5081270"/>
          </a:xfrm>
          <a:prstGeom prst="rect">
            <a:avLst/>
          </a:prstGeom>
          <a:noFill/>
        </p:spPr>
        <p:txBody>
          <a:bodyPr wrap="square" rtlCol="0">
            <a:noAutofit/>
          </a:bodyPr>
          <a:lstStyle/>
          <a:p>
            <a:r>
              <a:rPr lang="zh-CN" altLang="en-US" sz="2000" dirty="0"/>
              <a:t>一、功能完整性：</a:t>
            </a:r>
            <a:r>
              <a:rPr lang="en-US" altLang="zh-CN" sz="2000" dirty="0"/>
              <a:t>1</a:t>
            </a:r>
            <a:r>
              <a:rPr lang="zh-CN" altLang="en-US" sz="2000" dirty="0"/>
              <a:t>注册登录便捷，信息准确可改</a:t>
            </a:r>
          </a:p>
          <a:p>
            <a:r>
              <a:rPr lang="en-US" altLang="zh-CN" sz="2000" dirty="0"/>
              <a:t>    		    2</a:t>
            </a:r>
            <a:r>
              <a:rPr lang="zh-CN" altLang="en-US" sz="2000" dirty="0"/>
              <a:t>商品发布流程清晰，信息完整</a:t>
            </a:r>
          </a:p>
          <a:p>
            <a:pPr marL="1371600" lvl="3" indent="457200"/>
            <a:r>
              <a:rPr lang="en-US" altLang="zh-CN" sz="2000" dirty="0"/>
              <a:t>    3</a:t>
            </a:r>
            <a:r>
              <a:rPr lang="zh-CN" altLang="en-US" sz="2000" dirty="0"/>
              <a:t>商品浏览搜索高效，展示合理</a:t>
            </a:r>
          </a:p>
          <a:p>
            <a:pPr marL="1371600" lvl="3" indent="457200"/>
            <a:r>
              <a:rPr lang="en-US" altLang="zh-CN" sz="2000" dirty="0"/>
              <a:t>    4</a:t>
            </a:r>
            <a:r>
              <a:rPr lang="zh-CN" altLang="en-US" sz="2000" dirty="0"/>
              <a:t>交易流程顺畅，状态实时更新</a:t>
            </a:r>
          </a:p>
          <a:p>
            <a:pPr marL="1371600" lvl="3" indent="457200"/>
            <a:r>
              <a:rPr lang="en-US" altLang="zh-CN" sz="2000" dirty="0"/>
              <a:t>    5</a:t>
            </a:r>
            <a:r>
              <a:rPr lang="zh-CN" altLang="en-US" sz="2000" dirty="0"/>
              <a:t>评价系统真实有效。消息通知及时。</a:t>
            </a:r>
          </a:p>
          <a:p>
            <a:r>
              <a:rPr lang="zh-CN" altLang="en-US" sz="2000" dirty="0"/>
              <a:t>二、性能指标：</a:t>
            </a:r>
            <a:r>
              <a:rPr lang="en-US" altLang="zh-CN" sz="2000" dirty="0"/>
              <a:t> 1</a:t>
            </a:r>
            <a:r>
              <a:rPr lang="zh-CN" altLang="en-US" sz="2000" dirty="0"/>
              <a:t>加载快，响应时间短</a:t>
            </a:r>
            <a:r>
              <a:rPr lang="en-US" altLang="zh-CN" sz="2000" dirty="0"/>
              <a:t>	</a:t>
            </a:r>
          </a:p>
          <a:p>
            <a:r>
              <a:rPr lang="en-US" altLang="zh-CN" sz="2000" dirty="0"/>
              <a:t>                                2</a:t>
            </a:r>
            <a:r>
              <a:rPr lang="zh-CN" altLang="en-US" sz="2000" dirty="0"/>
              <a:t>高并发稳定运行</a:t>
            </a:r>
          </a:p>
          <a:p>
            <a:r>
              <a:rPr lang="en-US" altLang="zh-CN" sz="2000" dirty="0"/>
              <a:t>                                3</a:t>
            </a:r>
            <a:r>
              <a:rPr lang="zh-CN" altLang="en-US" sz="2000" dirty="0"/>
              <a:t>兼容主流设备。</a:t>
            </a:r>
          </a:p>
          <a:p>
            <a:r>
              <a:rPr lang="zh-CN" altLang="en-US" sz="2000" dirty="0"/>
              <a:t>三、安全与隐私</a:t>
            </a:r>
            <a:r>
              <a:rPr lang="en-US" altLang="zh-CN" sz="2000" dirty="0"/>
              <a:t>: 1</a:t>
            </a:r>
            <a:r>
              <a:rPr lang="zh-CN" altLang="en-US" sz="2000" dirty="0"/>
              <a:t>加密保护用户数据和交易安全</a:t>
            </a:r>
          </a:p>
          <a:p>
            <a:pPr indent="457200"/>
            <a:r>
              <a:rPr lang="zh-CN" altLang="en-US" sz="2000" dirty="0"/>
              <a:t> </a:t>
            </a:r>
            <a:r>
              <a:rPr lang="en-US" altLang="zh-CN" sz="2000" dirty="0"/>
              <a:t>                        2</a:t>
            </a:r>
            <a:r>
              <a:rPr lang="zh-CN" altLang="en-US" sz="2000" dirty="0"/>
              <a:t>明确隐私政策。</a:t>
            </a:r>
          </a:p>
          <a:p>
            <a:r>
              <a:rPr lang="zh-CN" altLang="en-US" sz="2000" dirty="0"/>
              <a:t>四、用户体验</a:t>
            </a:r>
            <a:r>
              <a:rPr lang="en-US" altLang="zh-CN" sz="2000" dirty="0"/>
              <a:t>:   1</a:t>
            </a:r>
            <a:r>
              <a:rPr lang="zh-CN" altLang="en-US" sz="2000" dirty="0"/>
              <a:t>界面美观，操作简单</a:t>
            </a:r>
          </a:p>
          <a:p>
            <a:pPr marL="914400" lvl="2" indent="457200"/>
            <a:r>
              <a:rPr lang="zh-CN" altLang="en-US" sz="2000" dirty="0"/>
              <a:t> </a:t>
            </a:r>
            <a:r>
              <a:rPr lang="en-US" altLang="zh-CN" sz="2000" dirty="0"/>
              <a:t>      2</a:t>
            </a:r>
            <a:r>
              <a:rPr lang="zh-CN" altLang="en-US" sz="2000" dirty="0"/>
              <a:t>交互反馈及时</a:t>
            </a:r>
          </a:p>
          <a:p>
            <a:pPr marL="914400" lvl="2" indent="457200"/>
            <a:r>
              <a:rPr lang="zh-CN" altLang="en-US" sz="2000" dirty="0"/>
              <a:t> </a:t>
            </a:r>
            <a:r>
              <a:rPr lang="en-US" altLang="zh-CN" sz="2000" dirty="0"/>
              <a:t>      3</a:t>
            </a:r>
            <a:r>
              <a:rPr lang="zh-CN" altLang="en-US" sz="2000" dirty="0"/>
              <a:t>错误提示友好。</a:t>
            </a:r>
          </a:p>
          <a:p>
            <a:r>
              <a:rPr lang="zh-CN" altLang="en-US" sz="2000" dirty="0"/>
              <a:t>五、文档与培训</a:t>
            </a:r>
            <a:r>
              <a:rPr lang="en-US" altLang="zh-CN" sz="2000" dirty="0"/>
              <a:t>: 1</a:t>
            </a:r>
            <a:r>
              <a:rPr lang="zh-CN" altLang="en-US" sz="2000" dirty="0"/>
              <a:t>完整项目文档</a:t>
            </a:r>
          </a:p>
          <a:p>
            <a:pPr marL="914400" lvl="2" indent="457200"/>
            <a:r>
              <a:rPr lang="zh-CN" altLang="en-US" sz="2000" dirty="0"/>
              <a:t> </a:t>
            </a:r>
            <a:r>
              <a:rPr lang="en-US" altLang="zh-CN" sz="2000" dirty="0"/>
              <a:t>        2</a:t>
            </a:r>
            <a:r>
              <a:rPr lang="zh-CN" altLang="en-US" sz="2000" dirty="0"/>
              <a:t>提供用户培训。</a:t>
            </a:r>
          </a:p>
        </p:txBody>
      </p:sp>
      <p:sp>
        <p:nvSpPr>
          <p:cNvPr id="4" name="文本框 3"/>
          <p:cNvSpPr txBox="1"/>
          <p:nvPr/>
        </p:nvSpPr>
        <p:spPr>
          <a:xfrm>
            <a:off x="2830195" y="374650"/>
            <a:ext cx="6096000" cy="553085"/>
          </a:xfrm>
          <a:prstGeom prst="rect">
            <a:avLst/>
          </a:prstGeom>
          <a:noFill/>
        </p:spPr>
        <p:txBody>
          <a:bodyPr wrap="square" rtlCol="0" anchor="t">
            <a:spAutoFit/>
          </a:bodyPr>
          <a:lstStyle/>
          <a:p>
            <a:pPr algn="ctr"/>
            <a:r>
              <a:rPr lang="zh-CN" altLang="en-US" sz="3000" b="1" dirty="0">
                <a:solidFill>
                  <a:schemeClr val="accent4">
                    <a:lumMod val="50000"/>
                  </a:schemeClr>
                </a:solidFill>
                <a:cs typeface="+mn-ea"/>
                <a:sym typeface="+mn-lt"/>
              </a:rPr>
              <a:t>产品功能</a:t>
            </a:r>
            <a:r>
              <a:rPr lang="zh-CN" altLang="en-US" sz="3000" b="1" dirty="0">
                <a:solidFill>
                  <a:schemeClr val="accent2"/>
                </a:solidFill>
                <a:cs typeface="+mn-ea"/>
                <a:sym typeface="+mn-lt"/>
              </a:rPr>
              <a:t> </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052457"/>
          </a:xfrm>
          <a:prstGeom prst="rect">
            <a:avLst/>
          </a:prstGeom>
          <a:gradFill flip="none" rotWithShape="1">
            <a:gsLst>
              <a:gs pos="0">
                <a:schemeClr val="bg1"/>
              </a:gs>
              <a:gs pos="55000">
                <a:srgbClr val="D9DFE9"/>
              </a:gs>
            </a:gsLst>
            <a:lin ang="19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8"/>
          <p:cNvCxnSpPr/>
          <p:nvPr/>
        </p:nvCxnSpPr>
        <p:spPr>
          <a:xfrm>
            <a:off x="-139700" y="6052456"/>
            <a:ext cx="12471400" cy="7094"/>
          </a:xfrm>
          <a:prstGeom prst="line">
            <a:avLst/>
          </a:prstGeom>
          <a:ln>
            <a:solidFill>
              <a:schemeClr val="tx2"/>
            </a:solidFill>
          </a:ln>
          <a:effectLst>
            <a:outerShdw blurRad="114300" dist="38100" dir="5400000" algn="t" rotWithShape="0">
              <a:schemeClr val="tx1"/>
            </a:outerShdw>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747760" y="5572999"/>
            <a:ext cx="2552700" cy="973103"/>
            <a:chOff x="1473859" y="2985888"/>
            <a:chExt cx="3471186" cy="317862"/>
          </a:xfrm>
        </p:grpSpPr>
        <p:sp>
          <p:nvSpPr>
            <p:cNvPr id="21" name="矩形: 圆角 20"/>
            <p:cNvSpPr/>
            <p:nvPr>
              <p:custDataLst>
                <p:tags r:id="rId1"/>
              </p:custDataLst>
            </p:nvPr>
          </p:nvSpPr>
          <p:spPr>
            <a:xfrm>
              <a:off x="1473859" y="2985888"/>
              <a:ext cx="3471186" cy="317862"/>
            </a:xfrm>
            <a:prstGeom prst="roundRect">
              <a:avLst>
                <a:gd name="adj" fmla="val 50000"/>
              </a:avLst>
            </a:prstGeom>
            <a:solidFill>
              <a:srgbClr val="D9DFE9"/>
            </a:solidFill>
            <a:ln>
              <a:noFill/>
            </a:ln>
            <a:effectLst>
              <a:outerShdw blurRad="213360" dist="97790" dir="2699997" algn="tl" rotWithShape="0">
                <a:srgbClr val="96A7C6">
                  <a:alpha val="40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endParaRPr lang="zh-CN" altLang="en-US" sz="1260">
                <a:cs typeface="+mn-ea"/>
                <a:sym typeface="+mn-lt"/>
              </a:endParaRPr>
            </a:p>
          </p:txBody>
        </p:sp>
        <p:sp>
          <p:nvSpPr>
            <p:cNvPr id="22" name="矩形: 圆角 21"/>
            <p:cNvSpPr/>
            <p:nvPr>
              <p:custDataLst>
                <p:tags r:id="rId2"/>
              </p:custDataLst>
            </p:nvPr>
          </p:nvSpPr>
          <p:spPr>
            <a:xfrm>
              <a:off x="1473859" y="2985888"/>
              <a:ext cx="3471186" cy="317862"/>
            </a:xfrm>
            <a:prstGeom prst="roundRect">
              <a:avLst>
                <a:gd name="adj" fmla="val 50000"/>
              </a:avLst>
            </a:prstGeom>
            <a:gradFill flip="none" rotWithShape="1">
              <a:gsLst>
                <a:gs pos="50000">
                  <a:srgbClr val="D9DFE9"/>
                </a:gs>
                <a:gs pos="0">
                  <a:srgbClr val="C7CFDF"/>
                </a:gs>
                <a:gs pos="100000">
                  <a:schemeClr val="bg1"/>
                </a:gs>
              </a:gsLst>
              <a:lin ang="2700000" scaled="1"/>
              <a:tileRect/>
            </a:gradFill>
            <a:ln w="6350">
              <a:noFill/>
            </a:ln>
            <a:effectLst>
              <a:outerShdw blurRad="213360" dist="97790" dir="13499997" algn="tl" rotWithShape="0">
                <a:schemeClr val="bg1">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rtlCol="0" anchor="ctr"/>
            <a:lstStyle/>
            <a:p>
              <a:pPr algn="ctr"/>
              <a:r>
                <a:rPr lang="en-US" altLang="zh-CN" sz="2400" b="1" dirty="0">
                  <a:solidFill>
                    <a:schemeClr val="accent6">
                      <a:lumMod val="50000"/>
                    </a:schemeClr>
                  </a:solidFill>
                  <a:effectLst>
                    <a:outerShdw blurRad="50800" dist="38100" dir="2700000" algn="tl" rotWithShape="0">
                      <a:schemeClr val="bg1">
                        <a:alpha val="40000"/>
                      </a:schemeClr>
                    </a:outerShdw>
                  </a:effectLst>
                  <a:cs typeface="+mn-ea"/>
                  <a:sym typeface="+mn-lt"/>
                </a:rPr>
                <a:t>Start  </a:t>
              </a:r>
              <a:r>
                <a:rPr lang="zh-CN" altLang="en-US" sz="2400" b="1" dirty="0">
                  <a:solidFill>
                    <a:schemeClr val="accent6">
                      <a:lumMod val="50000"/>
                    </a:schemeClr>
                  </a:solidFill>
                  <a:effectLst>
                    <a:outerShdw blurRad="50800" dist="38100" dir="2700000" algn="tl" rotWithShape="0">
                      <a:schemeClr val="bg1">
                        <a:alpha val="40000"/>
                      </a:schemeClr>
                    </a:outerShdw>
                  </a:effectLst>
                  <a:cs typeface="+mn-ea"/>
                  <a:sym typeface="+mn-lt"/>
                </a:rPr>
                <a:t>→</a:t>
              </a:r>
            </a:p>
          </p:txBody>
        </p:sp>
      </p:grpSp>
      <p:sp>
        <p:nvSpPr>
          <p:cNvPr id="26" name="文本框 25"/>
          <p:cNvSpPr txBox="1"/>
          <p:nvPr/>
        </p:nvSpPr>
        <p:spPr>
          <a:xfrm>
            <a:off x="1177930" y="464058"/>
            <a:ext cx="4379776" cy="337185"/>
          </a:xfrm>
          <a:prstGeom prst="rect">
            <a:avLst/>
          </a:prstGeom>
          <a:noFill/>
        </p:spPr>
        <p:txBody>
          <a:bodyPr wrap="square" rtlCol="0">
            <a:spAutoFit/>
          </a:bodyPr>
          <a:lstStyle/>
          <a:p>
            <a:r>
              <a:rPr lang="en-US" altLang="zh-CN" sz="1600" dirty="0">
                <a:solidFill>
                  <a:schemeClr val="tx2"/>
                </a:solidFill>
                <a:effectLst>
                  <a:outerShdw blurRad="38100" dist="38100" dir="2700000" algn="tl">
                    <a:schemeClr val="bg1">
                      <a:alpha val="43000"/>
                    </a:schemeClr>
                  </a:outerShdw>
                </a:effectLst>
                <a:cs typeface="+mn-ea"/>
                <a:sym typeface="+mn-lt"/>
              </a:rPr>
              <a:t>G08</a:t>
            </a:r>
            <a:r>
              <a:rPr lang="zh-CN" altLang="en-US" sz="1600" dirty="0">
                <a:solidFill>
                  <a:schemeClr val="tx2"/>
                </a:solidFill>
                <a:effectLst>
                  <a:outerShdw blurRad="38100" dist="38100" dir="2700000" algn="tl">
                    <a:schemeClr val="bg1">
                      <a:alpha val="43000"/>
                    </a:schemeClr>
                  </a:outerShdw>
                </a:effectLst>
                <a:cs typeface="+mn-ea"/>
                <a:sym typeface="+mn-lt"/>
              </a:rPr>
              <a:t>小组</a:t>
            </a:r>
          </a:p>
        </p:txBody>
      </p:sp>
      <p:cxnSp>
        <p:nvCxnSpPr>
          <p:cNvPr id="56" name="直接连接符 55"/>
          <p:cNvCxnSpPr/>
          <p:nvPr/>
        </p:nvCxnSpPr>
        <p:spPr>
          <a:xfrm>
            <a:off x="1062881" y="540265"/>
            <a:ext cx="0" cy="152400"/>
          </a:xfrm>
          <a:prstGeom prst="line">
            <a:avLst/>
          </a:prstGeom>
          <a:ln w="63500" cap="rnd">
            <a:gradFill flip="none" rotWithShape="1">
              <a:gsLst>
                <a:gs pos="0">
                  <a:schemeClr val="accent2">
                    <a:lumMod val="0"/>
                    <a:lumOff val="100000"/>
                  </a:schemeClr>
                </a:gs>
                <a:gs pos="35000">
                  <a:schemeClr val="accent2">
                    <a:lumMod val="0"/>
                    <a:lumOff val="100000"/>
                  </a:schemeClr>
                </a:gs>
                <a:gs pos="100000">
                  <a:schemeClr val="accent6">
                    <a:lumMod val="50000"/>
                  </a:schemeClr>
                </a:gs>
              </a:gsLst>
              <a:path path="circle">
                <a:fillToRect l="50000" t="-80000" r="50000" b="180000"/>
              </a:path>
              <a:tileRect/>
            </a:gradFill>
            <a:round/>
          </a:ln>
          <a:effectLst>
            <a:outerShdw blurRad="50800" dist="38100" dir="2700000" algn="t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4"/>
          <a:stretch>
            <a:fillRect/>
          </a:stretch>
        </p:blipFill>
        <p:spPr>
          <a:xfrm>
            <a:off x="6919247" y="-757367"/>
            <a:ext cx="6681795" cy="5413717"/>
          </a:xfrm>
          <a:prstGeom prst="rect">
            <a:avLst/>
          </a:prstGeom>
        </p:spPr>
      </p:pic>
      <p:sp>
        <p:nvSpPr>
          <p:cNvPr id="31" name="文本框 30"/>
          <p:cNvSpPr txBox="1"/>
          <p:nvPr/>
        </p:nvSpPr>
        <p:spPr>
          <a:xfrm>
            <a:off x="949961" y="2155226"/>
            <a:ext cx="5969286" cy="1264058"/>
          </a:xfrm>
          <a:prstGeom prst="rect">
            <a:avLst/>
          </a:prstGeom>
          <a:noFill/>
        </p:spPr>
        <p:txBody>
          <a:bodyPr wrap="square" rtlCol="0" anchor="ctr" anchorCtr="0">
            <a:noAutofit/>
          </a:bodyPr>
          <a:lstStyle/>
          <a:p>
            <a:r>
              <a:rPr lang="en-US" altLang="zh-CN" sz="7200" b="1" dirty="0">
                <a:solidFill>
                  <a:schemeClr val="accent6">
                    <a:lumMod val="50000"/>
                  </a:schemeClr>
                </a:solidFill>
                <a:effectLst>
                  <a:outerShdw blurRad="38100" dist="38100" dir="2700000" algn="tl">
                    <a:schemeClr val="bg1">
                      <a:alpha val="43000"/>
                    </a:schemeClr>
                  </a:outerShdw>
                </a:effectLst>
                <a:cs typeface="+mn-ea"/>
                <a:sym typeface="+mn-lt"/>
              </a:rPr>
              <a:t>03  </a:t>
            </a:r>
            <a:r>
              <a:rPr lang="zh-CN" altLang="en-US" sz="7200" b="1" dirty="0">
                <a:solidFill>
                  <a:schemeClr val="accent6">
                    <a:lumMod val="50000"/>
                  </a:schemeClr>
                </a:solidFill>
                <a:effectLst>
                  <a:outerShdw blurRad="38100" dist="38100" dir="2700000" algn="tl">
                    <a:schemeClr val="bg1">
                      <a:alpha val="43000"/>
                    </a:schemeClr>
                  </a:outerShdw>
                </a:effectLst>
                <a:cs typeface="+mn-ea"/>
                <a:sym typeface="+mn-lt"/>
              </a:rPr>
              <a:t>项目风险</a:t>
            </a:r>
          </a:p>
        </p:txBody>
      </p:sp>
      <p:sp>
        <p:nvSpPr>
          <p:cNvPr id="34" name="文本"/>
          <p:cNvSpPr/>
          <p:nvPr/>
        </p:nvSpPr>
        <p:spPr>
          <a:xfrm>
            <a:off x="949960" y="3453108"/>
            <a:ext cx="4607747" cy="414020"/>
          </a:xfrm>
          <a:prstGeom prst="rect">
            <a:avLst/>
          </a:prstGeom>
          <a:noFill/>
        </p:spPr>
        <p:txBody>
          <a:bodyPr wrap="square">
            <a:spAutoFit/>
          </a:bodyPr>
          <a:lstStyle/>
          <a:p>
            <a:pPr>
              <a:lnSpc>
                <a:spcPct val="150000"/>
              </a:lnSpc>
            </a:pPr>
            <a:r>
              <a:rPr lang="en-US" altLang="zh-CN" sz="1400" dirty="0">
                <a:solidFill>
                  <a:schemeClr val="tx2"/>
                </a:solidFill>
                <a:effectLst>
                  <a:outerShdw blurRad="38100" dist="38100" dir="2700000" algn="tl">
                    <a:schemeClr val="bg1">
                      <a:alpha val="43000"/>
                    </a:schemeClr>
                  </a:outerShdw>
                </a:effectLst>
                <a:cs typeface="+mn-ea"/>
                <a:sym typeface="+mn-lt"/>
              </a:rPr>
              <a:t>Delivery list</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a:blip r:embed="rId2"/>
          <a:stretch>
            <a:fillRect/>
          </a:stretch>
        </p:blipFill>
        <p:spPr>
          <a:xfrm>
            <a:off x="-529" y="-297"/>
            <a:ext cx="12193057" cy="6858594"/>
          </a:xfrm>
          <a:prstGeom prst="rect">
            <a:avLst/>
          </a:prstGeom>
        </p:spPr>
      </p:pic>
      <p:sp>
        <p:nvSpPr>
          <p:cNvPr id="2" name="文本框 1"/>
          <p:cNvSpPr txBox="1"/>
          <p:nvPr/>
        </p:nvSpPr>
        <p:spPr>
          <a:xfrm>
            <a:off x="3226348" y="369785"/>
            <a:ext cx="5739305" cy="730885"/>
          </a:xfrm>
          <a:prstGeom prst="rect">
            <a:avLst/>
          </a:prstGeom>
          <a:noFill/>
        </p:spPr>
        <p:txBody>
          <a:bodyPr wrap="square" rtlCol="0">
            <a:spAutoFit/>
          </a:bodyPr>
          <a:lstStyle>
            <a:defPPr>
              <a:defRPr lang="zh-CN"/>
            </a:defPPr>
            <a:lvl1pPr algn="ctr">
              <a:lnSpc>
                <a:spcPct val="130000"/>
              </a:lnSpc>
              <a:defRPr sz="3000" b="1">
                <a:solidFill>
                  <a:schemeClr val="accent2"/>
                </a:solidFill>
                <a:effectLst>
                  <a:outerShdw blurRad="38100" dist="38100" dir="2700000" algn="tl">
                    <a:schemeClr val="bg1">
                      <a:alpha val="43000"/>
                    </a:schemeClr>
                  </a:outerShdw>
                </a:effectLst>
                <a:latin typeface="Arial" panose="020B0604020202020204"/>
                <a:ea typeface="微软雅黑" panose="020B0503020204020204" pitchFamily="34" charset="-122"/>
                <a:cs typeface="思源黑体 CN" panose="020B0300000000000000" charset="-122"/>
              </a:defRPr>
            </a:lvl1pPr>
          </a:lstStyle>
          <a:p>
            <a:r>
              <a:rPr lang="zh-CN" altLang="en-US" sz="3200" dirty="0">
                <a:solidFill>
                  <a:schemeClr val="accent6">
                    <a:lumMod val="50000"/>
                  </a:schemeClr>
                </a:solidFill>
                <a:latin typeface="+mn-lt"/>
                <a:ea typeface="+mn-ea"/>
                <a:cs typeface="+mn-ea"/>
                <a:sym typeface="+mn-lt"/>
              </a:rPr>
              <a:t>项目风险</a:t>
            </a:r>
            <a:r>
              <a:rPr lang="zh-CN" altLang="en-US" dirty="0">
                <a:solidFill>
                  <a:schemeClr val="accent4">
                    <a:lumMod val="50000"/>
                  </a:schemeClr>
                </a:solidFill>
                <a:latin typeface="+mn-lt"/>
                <a:ea typeface="+mn-ea"/>
                <a:cs typeface="+mn-ea"/>
                <a:sym typeface="+mn-lt"/>
              </a:rPr>
              <a:t> </a:t>
            </a:r>
          </a:p>
        </p:txBody>
      </p:sp>
      <p:sp>
        <p:nvSpPr>
          <p:cNvPr id="47" name="TextBox 39"/>
          <p:cNvSpPr txBox="1">
            <a:spLocks noChangeArrowheads="1"/>
          </p:cNvSpPr>
          <p:nvPr/>
        </p:nvSpPr>
        <p:spPr bwMode="auto">
          <a:xfrm>
            <a:off x="7107555" y="3429000"/>
            <a:ext cx="4002405" cy="1572895"/>
          </a:xfrm>
          <a:prstGeom prst="rect">
            <a:avLst/>
          </a:prstGeom>
          <a:noFill/>
        </p:spPr>
        <p:txBody>
          <a:bodyPr wrap="square" rtlCol="0">
            <a:noAutofit/>
          </a:bodyPr>
          <a:lstStyle>
            <a:defPPr>
              <a:defRPr lang="zh-CN"/>
            </a:defPPr>
            <a:lvl1pPr>
              <a:lnSpc>
                <a:spcPct val="130000"/>
              </a:lnSpc>
              <a:defRPr sz="1400">
                <a:solidFill>
                  <a:schemeClr val="tx2"/>
                </a:solidFill>
                <a:effectLst>
                  <a:outerShdw blurRad="38100" dist="38100" dir="2700000" algn="tl">
                    <a:schemeClr val="bg1">
                      <a:alpha val="43000"/>
                    </a:schemeClr>
                  </a:outerShdw>
                </a:effectLst>
                <a:latin typeface="+mn-ea"/>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rPr>
              <a:t>四、法律风险</a:t>
            </a:r>
          </a:p>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rPr>
              <a:t>1. 知识产权问题</a:t>
            </a:r>
          </a:p>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rPr>
              <a:t>2. 隐私政策合规性</a:t>
            </a:r>
          </a:p>
        </p:txBody>
      </p:sp>
      <p:sp>
        <p:nvSpPr>
          <p:cNvPr id="4" name="文本框 3"/>
          <p:cNvSpPr txBox="1"/>
          <p:nvPr/>
        </p:nvSpPr>
        <p:spPr>
          <a:xfrm>
            <a:off x="1590675" y="1100455"/>
            <a:ext cx="3541395" cy="1645285"/>
          </a:xfrm>
          <a:prstGeom prst="rect">
            <a:avLst/>
          </a:prstGeom>
          <a:noFill/>
        </p:spPr>
        <p:txBody>
          <a:bodyPr wrap="square" rtlCol="0">
            <a:noAutofit/>
          </a:bodyPr>
          <a:lstStyle/>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一、技术风险：</a:t>
            </a:r>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a:p>
            <a:pPr marL="457200" algn="just"/>
            <a:r>
              <a:rPr lang="en-US" altLang="zh-CN"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1.</a:t>
            </a:r>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兼容性问题</a:t>
            </a:r>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a:p>
            <a:pPr marL="457200" algn="just"/>
            <a:r>
              <a:rPr lang="en-US" altLang="zh-CN"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2.</a:t>
            </a:r>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性能瓶颈</a:t>
            </a:r>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a:p>
            <a:pPr marL="457200" algn="just"/>
            <a:r>
              <a:rPr lang="en-US" altLang="zh-CN"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3.</a:t>
            </a:r>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安全漏洞</a:t>
            </a:r>
          </a:p>
        </p:txBody>
      </p:sp>
      <p:sp>
        <p:nvSpPr>
          <p:cNvPr id="5" name="文本框 4"/>
          <p:cNvSpPr txBox="1"/>
          <p:nvPr/>
        </p:nvSpPr>
        <p:spPr>
          <a:xfrm>
            <a:off x="7103110" y="1094740"/>
            <a:ext cx="3272790" cy="1383665"/>
          </a:xfrm>
          <a:prstGeom prst="rect">
            <a:avLst/>
          </a:prstGeom>
          <a:noFill/>
        </p:spPr>
        <p:txBody>
          <a:bodyPr wrap="square" rtlCol="0">
            <a:spAutoFit/>
          </a:bodyPr>
          <a:lstStyle/>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二、市场风险</a:t>
            </a:r>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1. 竞争压力</a:t>
            </a:r>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2. 用户需求变化</a:t>
            </a:r>
          </a:p>
        </p:txBody>
      </p:sp>
      <p:sp>
        <p:nvSpPr>
          <p:cNvPr id="7" name="文本框 6"/>
          <p:cNvSpPr txBox="1"/>
          <p:nvPr/>
        </p:nvSpPr>
        <p:spPr>
          <a:xfrm>
            <a:off x="1590675" y="3662680"/>
            <a:ext cx="4487545" cy="2363470"/>
          </a:xfrm>
          <a:prstGeom prst="rect">
            <a:avLst/>
          </a:prstGeom>
          <a:noFill/>
        </p:spPr>
        <p:txBody>
          <a:bodyPr wrap="square" rtlCol="0">
            <a:noAutofit/>
          </a:bodyPr>
          <a:lstStyle/>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三、运营风险</a:t>
            </a:r>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1. 交易纠纷</a:t>
            </a:r>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2. 物流问题</a:t>
            </a:r>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a:p>
            <a:pPr marL="457200" algn="just"/>
            <a:r>
              <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sym typeface="+mn-ea"/>
              </a:rPr>
              <a:t>3. 用户活跃度难以维持</a:t>
            </a:r>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a:p>
            <a:endParaRPr lang="zh-CN" altLang="en-US" sz="2800" kern="100" dirty="0">
              <a:solidFill>
                <a:schemeClr val="tx1">
                  <a:lumMod val="75000"/>
                </a:schemeClr>
              </a:solidFill>
              <a:effectLst/>
              <a:latin typeface="Calibri" panose="020F0502020204030204" pitchFamily="34" charset="0"/>
              <a:ea typeface="等线" panose="02010600030101010101" pitchFamily="2" charset="-122"/>
              <a:cs typeface="Times New Roman" panose="02020603050405020304" pitchFamily="18" charset="0"/>
            </a:endParaRPr>
          </a:p>
        </p:txBody>
      </p:sp>
    </p:spTree>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RlZDJkYWZjN2IyMzI3MjE4MWY3Mzk0NThhNmViNDk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11.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12.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13.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14.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16.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17.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18.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19.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2.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21.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22.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23.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24.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26.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27.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28.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29.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3.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31.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32.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33.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34.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36.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37.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38.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39.xml><?xml version="1.0" encoding="utf-8"?>
<p:tagLst xmlns:a="http://schemas.openxmlformats.org/drawingml/2006/main" xmlns:r="http://schemas.openxmlformats.org/officeDocument/2006/relationships" xmlns:p="http://schemas.openxmlformats.org/presentationml/2006/main">
  <p:tag name="ADJUSTMENTS" val="5.959292"/>
  <p:tag name="SHADOWSIZE" val="100"/>
  <p:tag name="KSO_WM_DIAGRAM_VIRTUALLY_FRAME" val="{&quot;height&quot;:439.70062992126,&quot;left&quot;:64.73149606299212,&quot;top&quot;:91.79007874015745,&quot;width&quot;:775.2686614173228}"/>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40.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41.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42.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43.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44.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45.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46.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47.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48.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49.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50.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1.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2.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3.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4.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5.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6.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7.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8.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59.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60.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1.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2.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3.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4.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5.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6.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7.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8.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69.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70.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1.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2.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3.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4.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5.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6.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7.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8.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79.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ags/tag80.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81.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82.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83.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84.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85.xml><?xml version="1.0" encoding="utf-8"?>
<p:tagLst xmlns:a="http://schemas.openxmlformats.org/drawingml/2006/main" xmlns:r="http://schemas.openxmlformats.org/officeDocument/2006/relationships" xmlns:p="http://schemas.openxmlformats.org/presentationml/2006/main">
  <p:tag name="ADJUSTMENTS" val="5.959292"/>
  <p:tag name="SHADOWSIZE" val="100"/>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439.70062992126,&quot;left&quot;:64.73149606299212,&quot;top&quot;:91.79007874015745,&quot;width&quot;:775.2686614173228}"/>
</p:tagLst>
</file>

<file path=ppt/theme/theme1.xml><?xml version="1.0" encoding="utf-8"?>
<a:theme xmlns:a="http://schemas.openxmlformats.org/drawingml/2006/main" name="第一PPT,www.1ppt.com">
  <a:themeElements>
    <a:clrScheme name="新拟配色">
      <a:dk1>
        <a:srgbClr val="859197"/>
      </a:dk1>
      <a:lt1>
        <a:sysClr val="window" lastClr="FFFFFF"/>
      </a:lt1>
      <a:dk2>
        <a:srgbClr val="606B70"/>
      </a:dk2>
      <a:lt2>
        <a:srgbClr val="DBEFF9"/>
      </a:lt2>
      <a:accent1>
        <a:srgbClr val="D9DFE9"/>
      </a:accent1>
      <a:accent2>
        <a:srgbClr val="15BBFF"/>
      </a:accent2>
      <a:accent3>
        <a:srgbClr val="72D6FF"/>
      </a:accent3>
      <a:accent4>
        <a:srgbClr val="CAE9C0"/>
      </a:accent4>
      <a:accent5>
        <a:srgbClr val="E4F4DF"/>
      </a:accent5>
      <a:accent6>
        <a:srgbClr val="FED394"/>
      </a:accent6>
      <a:hlink>
        <a:srgbClr val="52698E"/>
      </a:hlink>
      <a:folHlink>
        <a:srgbClr val="3ECCB4"/>
      </a:folHlink>
    </a:clrScheme>
    <a:fontScheme name="nggxwlet">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ggxwlet">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961</Words>
  <Application>Microsoft Office PowerPoint</Application>
  <PresentationFormat>宽屏</PresentationFormat>
  <Paragraphs>144</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vt:i4>
      </vt:variant>
    </vt:vector>
  </HeadingPairs>
  <TitlesOfParts>
    <vt:vector size="23" baseType="lpstr">
      <vt:lpstr>微软雅黑</vt:lpstr>
      <vt:lpstr>印品黑体</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钰航 林</cp:lastModifiedBy>
  <cp:revision>117</cp:revision>
  <dcterms:created xsi:type="dcterms:W3CDTF">2021-03-19T03:12:00Z</dcterms:created>
  <dcterms:modified xsi:type="dcterms:W3CDTF">2024-10-11T14:35:38Z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1392371D844241A484BF7460A7648B8E_12</vt:lpwstr>
  </property>
  <property fmtid="{D5CDD505-2E9C-101B-9397-08002B2CF9AE}" pid="3" name="KSOProductBuildVer">
    <vt:lpwstr>2052-12.1.0.18276</vt:lpwstr>
  </property>
</Properties>
</file>