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6" name="图片 5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8" name="图片 7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7" name="图片 6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0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>
          <a:xfrm>
            <a:off x="459740" y="43180"/>
            <a:ext cx="1143635" cy="407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 3</vt:lpstr>
      <vt:lpstr>Arial</vt:lpstr>
      <vt:lpstr>Arial Unicode MS</vt:lpstr>
      <vt:lpstr>Calibri</vt:lpstr>
      <vt:lpstr>Century Gothic</vt:lpstr>
      <vt:lpstr>Ion Boardroom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ouyeel</cp:lastModifiedBy>
  <cp:revision>9</cp:revision>
  <dcterms:created xsi:type="dcterms:W3CDTF">2023-08-26T17:53:00Z</dcterms:created>
  <dcterms:modified xsi:type="dcterms:W3CDTF">2025-06-13T06:42:21Z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CA91A03D7D68499794393A7929CD0A4B</vt:lpwstr>
  </property>
  <property fmtid="{D5CDD505-2E9C-101B-9397-08002B2CF9AE}" pid="3" name="KSOProductBuildVer">
    <vt:lpwstr>2052-11.8.2.12085</vt:lpwstr>
  </property>
</Properties>
</file>