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F8751-7D91-4F71-BA19-BA18ABF25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8E862F-373F-453E-B371-B71E3FC58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F7CC37-A4A1-4E32-9755-8B608D263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3EAA-B7E2-4AD8-AC36-E88450B893C6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09C436-ECF5-436C-82C8-3EAC1F798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165D4E-F386-45AF-9F53-562806D7B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3B44-17FE-4569-83F8-9853DC5BB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767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E70B8-1099-483A-A3BF-797525BF7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5C2621-D6F6-441F-B289-E5B857F9E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DF12C4-094A-4F88-9E79-B4B0E95F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3EAA-B7E2-4AD8-AC36-E88450B893C6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86D2DE-FD0B-4EEF-A0C7-937E29830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B8887F-8A91-4136-AA8F-325FBBA58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3B44-17FE-4569-83F8-9853DC5BB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54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46F1C4-643D-405B-9EEC-8AE8E2BE5B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0B0AAA-1544-47A5-B896-78D9604B8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6730A7-84B5-4493-B157-BE432E7D6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3EAA-B7E2-4AD8-AC36-E88450B893C6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16E9FD-9530-4046-91D8-BF53F787D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E5E9F9-0CD5-4062-AFDF-2EEFD320C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3B44-17FE-4569-83F8-9853DC5BB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287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15223B-E273-402D-8197-FEE434E88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1FCC53-269A-4D16-AC80-FB842AFFE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67F280-4268-4989-A8A8-B61063574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3EAA-B7E2-4AD8-AC36-E88450B893C6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A3636A-93F2-4511-91CA-2E71CFE2C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37AB59-B0DC-488D-8981-47379CBE1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3B44-17FE-4569-83F8-9853DC5BB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165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95D0E-2856-4288-86AA-60FF78486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879B50-CD5C-42CE-B927-B8511117B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B40A0A-1909-4DBF-B111-01ED161AA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3EAA-B7E2-4AD8-AC36-E88450B893C6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C4FD49-E452-4097-A7E1-AA79268FF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718842-1447-4AF1-B4D8-5B0B9AE8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3B44-17FE-4569-83F8-9853DC5BB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22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87C1D-9F40-473E-A423-307EF5FDD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85F04E-D105-45A6-9081-735707BE4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01C799-479E-44A8-9DA8-818AFA266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0902BA-884B-4903-98FB-FF9B72301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3EAA-B7E2-4AD8-AC36-E88450B893C6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DF55AF-8B86-4A00-909C-092ABA65A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65F61F-D170-4DD7-BAB1-757E1DB53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3B44-17FE-4569-83F8-9853DC5BB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347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EB10A9-BE97-4502-B225-2981EBC0E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5198BE-76E9-4F99-A750-7DEC1C507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5968B9-D936-4CF3-9C9E-E06D810C6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E2C2DF-426E-4512-A039-3A1CE206A3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6243D26-D203-4612-BF4E-BB397735B3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D1C3BD6-7C77-4341-AAFA-C312E6660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3EAA-B7E2-4AD8-AC36-E88450B893C6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011D8E-0863-417C-B25E-247DF5EB9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0A92AF-D0D3-47A0-BEBA-C99E1ACC3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3B44-17FE-4569-83F8-9853DC5BB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50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0CCAF-2AAF-479E-A9D7-793D9E03F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1B0747-ED9E-4E2F-BCDF-9A21DAA8F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3EAA-B7E2-4AD8-AC36-E88450B893C6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B186A47-1E8E-4C04-B5C5-F6F16D52E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00F60A-2E66-4EC3-ADF7-10729AEC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3B44-17FE-4569-83F8-9853DC5BB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67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2971A8-7F71-4479-804C-F93B1C990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3EAA-B7E2-4AD8-AC36-E88450B893C6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C87C7B-CB72-4563-912B-9C318BBFD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C4BC5B-7636-4D6C-AE7C-1D9B8FAAB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3B44-17FE-4569-83F8-9853DC5BB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853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F887D-41B0-4758-90C3-2DB96F2BC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BD14BB-3A63-4788-8AE9-931A31D04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27BBAD-2763-4EC3-9B42-0940F2B79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CE236D-C2D5-4E63-975B-B4192DC8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3EAA-B7E2-4AD8-AC36-E88450B893C6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C498E7-0619-49BC-AD07-5C170C4D7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C5350A-27A4-4E99-BD18-D27A8BD87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3B44-17FE-4569-83F8-9853DC5BB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167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D5882-6769-45A0-9BAC-93808173C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CE05AD-BE1C-42B3-8FE1-93A203AB1B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4B6F09-F8A5-4094-9986-532F39CD3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1E3F65-3B79-40CD-8108-63C558AF9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3EAA-B7E2-4AD8-AC36-E88450B893C6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75E969-8800-46EA-BD57-CF373AD24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22BBCF-3C14-49D2-AA79-9EB1A1B78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3B44-17FE-4569-83F8-9853DC5BB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078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83394D-A00E-48B2-B6F6-16DDC4B65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CD0D11-B047-4AF5-8189-B566912FC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F61885-D4E6-4714-A837-EC3E336D2F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E3EAA-B7E2-4AD8-AC36-E88450B893C6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CAA451-5934-4464-80B5-86CF03362D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8912D3-3A7B-4C22-96F4-A49EF448AD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43B44-17FE-4569-83F8-9853DC5BB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05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9A298-ED12-485B-B983-0FD50ECFB0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C5044C-9819-4BED-BCCF-DAF732E15D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143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55D46-64DE-48DD-94D1-B1624D56E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849"/>
            <a:ext cx="10515600" cy="1325563"/>
          </a:xfrm>
        </p:spPr>
        <p:txBody>
          <a:bodyPr/>
          <a:lstStyle/>
          <a:p>
            <a:r>
              <a:rPr lang="zh-CN" altLang="en-US" dirty="0"/>
              <a:t>文档模型 </a:t>
            </a:r>
            <a:r>
              <a:rPr lang="en-US" altLang="zh-CN" dirty="0"/>
              <a:t>- </a:t>
            </a:r>
            <a:r>
              <a:rPr lang="en-US" altLang="zh-CN" dirty="0" err="1"/>
              <a:t>VTDocument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7A5115-4752-485B-84B6-2DC1F1D97F72}"/>
              </a:ext>
            </a:extLst>
          </p:cNvPr>
          <p:cNvSpPr/>
          <p:nvPr/>
        </p:nvSpPr>
        <p:spPr>
          <a:xfrm>
            <a:off x="980414" y="2567031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5CDB2F-1258-4239-9C67-188EE25ADF00}"/>
              </a:ext>
            </a:extLst>
          </p:cNvPr>
          <p:cNvSpPr/>
          <p:nvPr/>
        </p:nvSpPr>
        <p:spPr>
          <a:xfrm>
            <a:off x="980414" y="2852256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BCF2C5-2998-4DE5-AD80-B1755EE13134}"/>
              </a:ext>
            </a:extLst>
          </p:cNvPr>
          <p:cNvSpPr/>
          <p:nvPr/>
        </p:nvSpPr>
        <p:spPr>
          <a:xfrm>
            <a:off x="980414" y="3137481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EF36C40-B74F-4025-8075-008F85C1C5C2}"/>
              </a:ext>
            </a:extLst>
          </p:cNvPr>
          <p:cNvSpPr/>
          <p:nvPr/>
        </p:nvSpPr>
        <p:spPr>
          <a:xfrm>
            <a:off x="980414" y="3422705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75148AA-22D4-4E01-83DA-7735DA18E23B}"/>
              </a:ext>
            </a:extLst>
          </p:cNvPr>
          <p:cNvSpPr/>
          <p:nvPr/>
        </p:nvSpPr>
        <p:spPr>
          <a:xfrm>
            <a:off x="980414" y="3707930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3CD6E6C-DD19-486E-9E67-4A1177FEC025}"/>
              </a:ext>
            </a:extLst>
          </p:cNvPr>
          <p:cNvSpPr/>
          <p:nvPr/>
        </p:nvSpPr>
        <p:spPr>
          <a:xfrm>
            <a:off x="980414" y="3993154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6C5A420-38D1-4186-8F62-071F3566838A}"/>
              </a:ext>
            </a:extLst>
          </p:cNvPr>
          <p:cNvSpPr/>
          <p:nvPr/>
        </p:nvSpPr>
        <p:spPr>
          <a:xfrm>
            <a:off x="980414" y="4278379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2805B25-BFCF-4BA3-9F11-7E8425433AAA}"/>
              </a:ext>
            </a:extLst>
          </p:cNvPr>
          <p:cNvSpPr/>
          <p:nvPr/>
        </p:nvSpPr>
        <p:spPr>
          <a:xfrm>
            <a:off x="980414" y="4563603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425509B-ABD3-40E9-BFEB-A40C3A1CA5AE}"/>
              </a:ext>
            </a:extLst>
          </p:cNvPr>
          <p:cNvSpPr/>
          <p:nvPr/>
        </p:nvSpPr>
        <p:spPr>
          <a:xfrm>
            <a:off x="980414" y="4848828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8B1E13F-5E66-47CE-9BCD-6CF8897BEA8A}"/>
              </a:ext>
            </a:extLst>
          </p:cNvPr>
          <p:cNvSpPr/>
          <p:nvPr/>
        </p:nvSpPr>
        <p:spPr>
          <a:xfrm>
            <a:off x="980414" y="2281806"/>
            <a:ext cx="2566331" cy="2852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6B9526F-18F7-46EE-A912-CDDE459218C9}"/>
              </a:ext>
            </a:extLst>
          </p:cNvPr>
          <p:cNvSpPr/>
          <p:nvPr/>
        </p:nvSpPr>
        <p:spPr>
          <a:xfrm>
            <a:off x="980414" y="1996581"/>
            <a:ext cx="2566331" cy="2852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E3C64A9-8B11-424B-8A54-30D38146F8F7}"/>
              </a:ext>
            </a:extLst>
          </p:cNvPr>
          <p:cNvSpPr/>
          <p:nvPr/>
        </p:nvSpPr>
        <p:spPr>
          <a:xfrm>
            <a:off x="980414" y="5134052"/>
            <a:ext cx="2566331" cy="2852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109EB7B-9A0C-4CEE-9DBC-02CCB396E5FF}"/>
              </a:ext>
            </a:extLst>
          </p:cNvPr>
          <p:cNvSpPr/>
          <p:nvPr/>
        </p:nvSpPr>
        <p:spPr>
          <a:xfrm>
            <a:off x="980414" y="5408942"/>
            <a:ext cx="2566331" cy="2852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大括号 16">
            <a:extLst>
              <a:ext uri="{FF2B5EF4-FFF2-40B4-BE49-F238E27FC236}">
                <a16:creationId xmlns:a16="http://schemas.microsoft.com/office/drawing/2014/main" id="{13401BDB-C0BC-447B-AAB3-6FE07881891A}"/>
              </a:ext>
            </a:extLst>
          </p:cNvPr>
          <p:cNvSpPr/>
          <p:nvPr/>
        </p:nvSpPr>
        <p:spPr>
          <a:xfrm>
            <a:off x="3614558" y="2567031"/>
            <a:ext cx="328268" cy="2567021"/>
          </a:xfrm>
          <a:prstGeom prst="rightBrace">
            <a:avLst>
              <a:gd name="adj1" fmla="val 8333"/>
              <a:gd name="adj2" fmla="val 48693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大括号 17">
            <a:extLst>
              <a:ext uri="{FF2B5EF4-FFF2-40B4-BE49-F238E27FC236}">
                <a16:creationId xmlns:a16="http://schemas.microsoft.com/office/drawing/2014/main" id="{9EBF877E-CB7C-4A39-8FB1-A5B05416B42E}"/>
              </a:ext>
            </a:extLst>
          </p:cNvPr>
          <p:cNvSpPr/>
          <p:nvPr/>
        </p:nvSpPr>
        <p:spPr>
          <a:xfrm>
            <a:off x="3614558" y="1991065"/>
            <a:ext cx="328268" cy="560813"/>
          </a:xfrm>
          <a:prstGeom prst="rightBrace">
            <a:avLst>
              <a:gd name="adj1" fmla="val 8333"/>
              <a:gd name="adj2" fmla="val 36537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ED08A93-1093-423D-9E75-63F0D309116D}"/>
              </a:ext>
            </a:extLst>
          </p:cNvPr>
          <p:cNvSpPr txBox="1"/>
          <p:nvPr/>
        </p:nvSpPr>
        <p:spPr>
          <a:xfrm>
            <a:off x="4062195" y="2086587"/>
            <a:ext cx="910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MarginTop</a:t>
            </a:r>
            <a:endParaRPr lang="zh-CN" altLang="en-US" sz="12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7859F93-9C4C-4B51-8D00-DBF817736E83}"/>
              </a:ext>
            </a:extLst>
          </p:cNvPr>
          <p:cNvSpPr txBox="1"/>
          <p:nvPr/>
        </p:nvSpPr>
        <p:spPr>
          <a:xfrm>
            <a:off x="4023697" y="5224275"/>
            <a:ext cx="1146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MarginBottom</a:t>
            </a:r>
            <a:endParaRPr lang="zh-CN" altLang="en-US" sz="1200" dirty="0"/>
          </a:p>
        </p:txBody>
      </p:sp>
      <p:sp>
        <p:nvSpPr>
          <p:cNvPr id="23" name="右大括号 22">
            <a:extLst>
              <a:ext uri="{FF2B5EF4-FFF2-40B4-BE49-F238E27FC236}">
                <a16:creationId xmlns:a16="http://schemas.microsoft.com/office/drawing/2014/main" id="{A0CE386B-CBFB-4BDD-B2D4-E87B055D508E}"/>
              </a:ext>
            </a:extLst>
          </p:cNvPr>
          <p:cNvSpPr/>
          <p:nvPr/>
        </p:nvSpPr>
        <p:spPr>
          <a:xfrm>
            <a:off x="3614558" y="5149205"/>
            <a:ext cx="328268" cy="560813"/>
          </a:xfrm>
          <a:prstGeom prst="rightBrace">
            <a:avLst>
              <a:gd name="adj1" fmla="val 8333"/>
              <a:gd name="adj2" fmla="val 36537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F4B14F5-F0DD-4FF1-8BE3-1388E10390A7}"/>
              </a:ext>
            </a:extLst>
          </p:cNvPr>
          <p:cNvSpPr/>
          <p:nvPr/>
        </p:nvSpPr>
        <p:spPr>
          <a:xfrm>
            <a:off x="7816871" y="4854006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1D60C5F-DF77-45EE-9DF8-CC4C8F10554F}"/>
              </a:ext>
            </a:extLst>
          </p:cNvPr>
          <p:cNvSpPr/>
          <p:nvPr/>
        </p:nvSpPr>
        <p:spPr>
          <a:xfrm>
            <a:off x="7816871" y="2561864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6178CC6-01D3-44FA-AB91-DE1988835E57}"/>
              </a:ext>
            </a:extLst>
          </p:cNvPr>
          <p:cNvSpPr/>
          <p:nvPr/>
        </p:nvSpPr>
        <p:spPr>
          <a:xfrm>
            <a:off x="7816871" y="2847089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DCC5FE8-3375-4B3F-B132-4031F12C1A58}"/>
              </a:ext>
            </a:extLst>
          </p:cNvPr>
          <p:cNvSpPr/>
          <p:nvPr/>
        </p:nvSpPr>
        <p:spPr>
          <a:xfrm>
            <a:off x="7816871" y="3132313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E2C4134-AC4F-4CDB-91DB-12111664CB53}"/>
              </a:ext>
            </a:extLst>
          </p:cNvPr>
          <p:cNvSpPr/>
          <p:nvPr/>
        </p:nvSpPr>
        <p:spPr>
          <a:xfrm>
            <a:off x="7816871" y="3417538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F66C2C1-4E31-440C-8C55-45F26898D99A}"/>
              </a:ext>
            </a:extLst>
          </p:cNvPr>
          <p:cNvSpPr/>
          <p:nvPr/>
        </p:nvSpPr>
        <p:spPr>
          <a:xfrm>
            <a:off x="7816871" y="3702762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BD23F7D-421E-4FF6-9726-FF406CB356FD}"/>
              </a:ext>
            </a:extLst>
          </p:cNvPr>
          <p:cNvSpPr/>
          <p:nvPr/>
        </p:nvSpPr>
        <p:spPr>
          <a:xfrm>
            <a:off x="7816871" y="3987987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FE57FAC-36E1-40A9-A045-39FE27545F18}"/>
              </a:ext>
            </a:extLst>
          </p:cNvPr>
          <p:cNvSpPr/>
          <p:nvPr/>
        </p:nvSpPr>
        <p:spPr>
          <a:xfrm>
            <a:off x="7816871" y="4273211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F1D1CC4-7E66-4414-BBC1-F9AAA895CD54}"/>
              </a:ext>
            </a:extLst>
          </p:cNvPr>
          <p:cNvSpPr/>
          <p:nvPr/>
        </p:nvSpPr>
        <p:spPr>
          <a:xfrm>
            <a:off x="7816871" y="4558436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530877C-AA61-4894-9818-DD83B801E27E}"/>
              </a:ext>
            </a:extLst>
          </p:cNvPr>
          <p:cNvSpPr/>
          <p:nvPr/>
        </p:nvSpPr>
        <p:spPr>
          <a:xfrm>
            <a:off x="7819291" y="2281806"/>
            <a:ext cx="2566331" cy="2852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0D5322C-CE9D-4AA3-91BA-DF6FB6C8BE34}"/>
              </a:ext>
            </a:extLst>
          </p:cNvPr>
          <p:cNvSpPr/>
          <p:nvPr/>
        </p:nvSpPr>
        <p:spPr>
          <a:xfrm>
            <a:off x="7819291" y="1996581"/>
            <a:ext cx="2566331" cy="2852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3311B81-2500-4CB9-884C-469DAF0F61C4}"/>
              </a:ext>
            </a:extLst>
          </p:cNvPr>
          <p:cNvSpPr/>
          <p:nvPr/>
        </p:nvSpPr>
        <p:spPr>
          <a:xfrm>
            <a:off x="7819291" y="5134052"/>
            <a:ext cx="2566331" cy="2852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7CBC3FB-B3FD-4344-B7E3-CA2934595712}"/>
              </a:ext>
            </a:extLst>
          </p:cNvPr>
          <p:cNvSpPr/>
          <p:nvPr/>
        </p:nvSpPr>
        <p:spPr>
          <a:xfrm>
            <a:off x="7819291" y="5408942"/>
            <a:ext cx="2566331" cy="2852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右大括号 36">
            <a:extLst>
              <a:ext uri="{FF2B5EF4-FFF2-40B4-BE49-F238E27FC236}">
                <a16:creationId xmlns:a16="http://schemas.microsoft.com/office/drawing/2014/main" id="{AAE75E34-6DF5-4364-9C0B-F5309EBE9A23}"/>
              </a:ext>
            </a:extLst>
          </p:cNvPr>
          <p:cNvSpPr/>
          <p:nvPr/>
        </p:nvSpPr>
        <p:spPr>
          <a:xfrm>
            <a:off x="10453435" y="2567031"/>
            <a:ext cx="328268" cy="2567021"/>
          </a:xfrm>
          <a:prstGeom prst="rightBrace">
            <a:avLst>
              <a:gd name="adj1" fmla="val 8333"/>
              <a:gd name="adj2" fmla="val 48693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右大括号 37">
            <a:extLst>
              <a:ext uri="{FF2B5EF4-FFF2-40B4-BE49-F238E27FC236}">
                <a16:creationId xmlns:a16="http://schemas.microsoft.com/office/drawing/2014/main" id="{C52E6B6C-6DC5-4D2A-B25A-33B20DFEAAAD}"/>
              </a:ext>
            </a:extLst>
          </p:cNvPr>
          <p:cNvSpPr/>
          <p:nvPr/>
        </p:nvSpPr>
        <p:spPr>
          <a:xfrm>
            <a:off x="10453435" y="1991065"/>
            <a:ext cx="328268" cy="560813"/>
          </a:xfrm>
          <a:prstGeom prst="rightBrace">
            <a:avLst>
              <a:gd name="adj1" fmla="val 8333"/>
              <a:gd name="adj2" fmla="val 36537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右大括号 40">
            <a:extLst>
              <a:ext uri="{FF2B5EF4-FFF2-40B4-BE49-F238E27FC236}">
                <a16:creationId xmlns:a16="http://schemas.microsoft.com/office/drawing/2014/main" id="{F556DE8D-7022-430C-BFAE-64D8FD491C17}"/>
              </a:ext>
            </a:extLst>
          </p:cNvPr>
          <p:cNvSpPr/>
          <p:nvPr/>
        </p:nvSpPr>
        <p:spPr>
          <a:xfrm>
            <a:off x="10453435" y="5149205"/>
            <a:ext cx="328268" cy="560813"/>
          </a:xfrm>
          <a:prstGeom prst="rightBrace">
            <a:avLst>
              <a:gd name="adj1" fmla="val 8333"/>
              <a:gd name="adj2" fmla="val 36537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BAAB60E-554F-4043-8A41-5391EE92050B}"/>
              </a:ext>
            </a:extLst>
          </p:cNvPr>
          <p:cNvSpPr txBox="1"/>
          <p:nvPr/>
        </p:nvSpPr>
        <p:spPr>
          <a:xfrm>
            <a:off x="10968885" y="2086588"/>
            <a:ext cx="910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MarginTop</a:t>
            </a:r>
            <a:endParaRPr lang="zh-CN" altLang="en-US" sz="12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556D390-0BB8-4239-B2CC-4EE314D00565}"/>
              </a:ext>
            </a:extLst>
          </p:cNvPr>
          <p:cNvSpPr txBox="1"/>
          <p:nvPr/>
        </p:nvSpPr>
        <p:spPr>
          <a:xfrm>
            <a:off x="10930387" y="5224276"/>
            <a:ext cx="1146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MarginBottom</a:t>
            </a:r>
            <a:endParaRPr lang="zh-CN" altLang="en-US" sz="1200" dirty="0"/>
          </a:p>
        </p:txBody>
      </p:sp>
      <p:sp>
        <p:nvSpPr>
          <p:cNvPr id="44" name="箭头: 右 43">
            <a:extLst>
              <a:ext uri="{FF2B5EF4-FFF2-40B4-BE49-F238E27FC236}">
                <a16:creationId xmlns:a16="http://schemas.microsoft.com/office/drawing/2014/main" id="{613F3C08-69A9-42FF-8440-435A1DA17BF4}"/>
              </a:ext>
            </a:extLst>
          </p:cNvPr>
          <p:cNvSpPr/>
          <p:nvPr/>
        </p:nvSpPr>
        <p:spPr>
          <a:xfrm>
            <a:off x="4605556" y="3707930"/>
            <a:ext cx="2566331" cy="45719"/>
          </a:xfrm>
          <a:prstGeom prst="rightArrow">
            <a:avLst/>
          </a:prstGeom>
          <a:ln w="635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74AC3D2-B153-42EE-B95F-F3128273C670}"/>
              </a:ext>
            </a:extLst>
          </p:cNvPr>
          <p:cNvSpPr txBox="1"/>
          <p:nvPr/>
        </p:nvSpPr>
        <p:spPr>
          <a:xfrm>
            <a:off x="5170165" y="3238039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LineFeed</a:t>
            </a:r>
            <a:r>
              <a:rPr lang="en-US" altLang="zh-CN" dirty="0"/>
              <a:t>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3254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28</Words>
  <Application>Microsoft Office PowerPoint</Application>
  <PresentationFormat>宽屏</PresentationFormat>
  <Paragraphs>24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文档模型 - VTDocument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hyc-zyf</dc:creator>
  <cp:lastModifiedBy>hyc-zyf</cp:lastModifiedBy>
  <cp:revision>20</cp:revision>
  <dcterms:created xsi:type="dcterms:W3CDTF">2023-04-13T10:39:53Z</dcterms:created>
  <dcterms:modified xsi:type="dcterms:W3CDTF">2023-04-13T10:53:59Z</dcterms:modified>
</cp:coreProperties>
</file>