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DE143-235A-40B2-BD57-38BDDCD7F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5FD15-18A8-4724-9341-9267937FC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FFE31-5797-4C14-914D-077F4F46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3C3D3-312C-4EA6-858D-80E94A8E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BE9B5-6B7D-4764-8169-4F2F332E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7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86D7-7A6B-4B92-90FA-B55F5D24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1E458-63C8-4EB3-A885-112EF1F3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7D755-21D2-4DF6-A0D3-B2F9891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F5CEF-B2F7-478D-8A94-9389B2A6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86766-31F7-4A55-B73A-DB06C9DE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469D1-25FC-4512-9E86-E71314F64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85CF4-C93E-4506-AD8E-247C2A40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18C6B-1943-4CA4-A226-EEB35E32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CCCF4-96ED-4234-8BF0-4816A418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34FE9-DC65-4940-A938-FEAC7010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7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ACB3E-F2E9-4969-8B36-7C17663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30E55-3123-441F-98AF-28D03E82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8B23F-F1D1-4BB0-84FF-1E9EC439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9B596-4E0C-4929-85DF-6D5765A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5D7F9-DB66-4BF8-99E8-4C8F89A4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4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1B965-92A4-437E-9B8C-701700C5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C8C80-E8EA-4E6C-A2B4-86D1C52A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8C96A-2B4A-47AF-8EC4-850841DA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6D2C4-1AEE-47F4-BC0E-92CCAA97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AE990-184D-469D-A390-58E53586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7FE6-9921-441A-A7E2-09838F2C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EDBD9-5A7A-441B-89B3-98B8429A6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8BB3F-780D-45C1-A607-692CF9A3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5D0F9-8632-4313-AFF6-1895CE39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D4669-65CB-4246-A3E3-D9FCD29C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D738C-8CFD-46E3-A8F8-75F0C01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6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8A92-59E4-4DD6-9F07-8D58C111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669C6-70AE-4FE9-B8D0-7BB2CE50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1F8AC-FE66-4A6A-962E-7740D681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EFD69-3099-48C2-B84D-AAFA87FC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A7789-535E-43A5-A855-B3DDC50BB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007CA-602A-49FA-8DFA-C346AF62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40E175-008B-4E58-AB12-187CC696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36D71C-5538-4280-922D-544D6559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3ABB2-38C6-495C-8EE7-0F717093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E12CD-556C-4BCA-A929-CBF4B6ED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1D9F61-5D53-423C-8446-CE755CFE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20ED0-355E-40FA-827E-2073DD69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B66508-FA05-4088-9A09-88F726E2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BA6423-67DE-43FB-A8A3-8951C95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C2C29-D753-4F00-AF1F-E789688E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1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7459-5A5C-4328-87F8-3F5B482B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4CD73-6936-41B4-9E7F-FBD146C0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ACDD8-B5BB-48C5-BADB-87EAE05D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AA120-09D5-44A4-8B2F-46A0105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DBF53-6B7D-41AE-8DFE-B5F0B02D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9E0FC-AE9F-4B96-9DAC-9A667365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2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42EC3-C1CF-49EB-A6CE-C769FA6D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D07D9-84CC-461A-AA59-83E5429F4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6D373-5CD4-43F8-813A-37E23589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0C9CF-6B31-4564-85B8-A9EB486F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54525-5E8A-4D95-B77C-5C2724C1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652E6-82FD-4B39-A299-1FEE007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8AD23-34DF-4516-A4E9-DCE3CC9E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85AF9-3561-4647-B04C-A8E8A68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0BB38-640A-4D49-AE9D-952EAE4E8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6EB9-4B6A-4242-817B-E58287814D7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FEBC6-3BC0-4635-BFB1-6034FA62B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43C6F-35D0-4D39-BCDD-AC669F4C6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A009-6DFB-46D9-87A9-856632BFB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803A-386E-4355-B940-275E2C82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29" y="443882"/>
            <a:ext cx="9144000" cy="935439"/>
          </a:xfrm>
        </p:spPr>
        <p:txBody>
          <a:bodyPr>
            <a:normAutofit/>
          </a:bodyPr>
          <a:lstStyle/>
          <a:p>
            <a:pPr algn="l"/>
            <a:r>
              <a:rPr lang="en-US" altLang="zh-CN" b="1"/>
              <a:t>shutdown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43949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shutdown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shutdown</dc:title>
  <dc:creator>hyc-zyf</dc:creator>
  <cp:lastModifiedBy>hyc-zyf</cp:lastModifiedBy>
  <cp:revision>2</cp:revision>
  <dcterms:created xsi:type="dcterms:W3CDTF">2023-05-16T02:22:29Z</dcterms:created>
  <dcterms:modified xsi:type="dcterms:W3CDTF">2023-05-16T02:27:36Z</dcterms:modified>
</cp:coreProperties>
</file>